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25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26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27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28.xml" ContentType="application/vnd.openxmlformats-officedocument.themeOverr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84" r:id="rId2"/>
  </p:sldMasterIdLst>
  <p:notesMasterIdLst>
    <p:notesMasterId r:id="rId31"/>
  </p:notesMasterIdLst>
  <p:sldIdLst>
    <p:sldId id="257" r:id="rId3"/>
    <p:sldId id="324" r:id="rId4"/>
    <p:sldId id="325" r:id="rId5"/>
    <p:sldId id="303" r:id="rId6"/>
    <p:sldId id="334" r:id="rId7"/>
    <p:sldId id="307" r:id="rId8"/>
    <p:sldId id="306" r:id="rId9"/>
    <p:sldId id="305" r:id="rId10"/>
    <p:sldId id="330" r:id="rId11"/>
    <p:sldId id="326" r:id="rId12"/>
    <p:sldId id="309" r:id="rId13"/>
    <p:sldId id="310" r:id="rId14"/>
    <p:sldId id="329" r:id="rId15"/>
    <p:sldId id="312" r:id="rId16"/>
    <p:sldId id="313" r:id="rId17"/>
    <p:sldId id="333" r:id="rId18"/>
    <p:sldId id="327" r:id="rId19"/>
    <p:sldId id="315" r:id="rId20"/>
    <p:sldId id="314" r:id="rId21"/>
    <p:sldId id="316" r:id="rId22"/>
    <p:sldId id="332" r:id="rId23"/>
    <p:sldId id="317" r:id="rId24"/>
    <p:sldId id="318" r:id="rId25"/>
    <p:sldId id="328" r:id="rId26"/>
    <p:sldId id="319" r:id="rId27"/>
    <p:sldId id="323" r:id="rId28"/>
    <p:sldId id="320" r:id="rId29"/>
    <p:sldId id="331" r:id="rId30"/>
  </p:sldIdLst>
  <p:sldSz cx="9144000" cy="5143500" type="screen16x9"/>
  <p:notesSz cx="6858000" cy="9144000"/>
  <p:embeddedFontLst>
    <p:embeddedFont>
      <p:font typeface="汉真广标" panose="02010600030101010101" charset="-122"/>
      <p:regular r:id="rId32"/>
    </p:embeddedFont>
    <p:embeddedFont>
      <p:font typeface="微软雅黑" panose="020B0503020204020204" pitchFamily="34" charset="-122"/>
      <p:regular r:id="rId33"/>
      <p:bold r:id="rId34"/>
    </p:embeddedFont>
    <p:embeddedFont>
      <p:font typeface="Calibri" panose="020F0502020204030204" pitchFamily="34" charset="0"/>
      <p:regular r:id="rId35"/>
      <p:bold r:id="rId36"/>
      <p:italic r:id="rId37"/>
      <p:boldItalic r:id="rId38"/>
    </p:embeddedFont>
    <p:embeddedFont>
      <p:font typeface="Impact" panose="020B0806030902050204" pitchFamily="34" charset="0"/>
      <p:regular r:id="rId39"/>
    </p:embeddedFont>
    <p:embeddedFont>
      <p:font typeface="等线 Light" panose="02010600030101010101" pitchFamily="2" charset="-122"/>
      <p:regular r:id="rId40"/>
    </p:embeddedFont>
    <p:embeddedFont>
      <p:font typeface="Open Sans" panose="020B0606030504020204" pitchFamily="34" charset="0"/>
      <p:regular r:id="rId41"/>
      <p:bold r:id="rId42"/>
      <p:italic r:id="rId43"/>
      <p:boldItalic r:id="rId44"/>
    </p:embeddedFont>
    <p:embeddedFont>
      <p:font typeface="Microsoft YaHei UI" panose="020B0503020204020204" pitchFamily="34" charset="-122"/>
      <p:regular r:id="rId45"/>
      <p:bold r:id="rId46"/>
    </p:embeddedFont>
    <p:embeddedFont>
      <p:font typeface="等线" panose="02010600030101010101" pitchFamily="2" charset="-122"/>
      <p:regular r:id="rId47"/>
      <p:bold r:id="rId48"/>
    </p:embeddedFont>
    <p:embeddedFont>
      <p:font typeface="微软雅黑 Light" panose="020B0502040204020203" pitchFamily="34" charset="-122"/>
      <p:regular r:id="rId49"/>
    </p:embeddedFont>
  </p:embeddedFontLst>
  <p:custDataLst>
    <p:tags r:id="rId50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69F85"/>
    <a:srgbClr val="0F6F5D"/>
    <a:srgbClr val="FFFFFF"/>
    <a:srgbClr val="42C0FF"/>
    <a:srgbClr val="519315"/>
    <a:srgbClr val="FFE22C"/>
    <a:srgbClr val="FF7A7B"/>
    <a:srgbClr val="008C69"/>
    <a:srgbClr val="91A10D"/>
    <a:srgbClr val="00B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112" d="100"/>
          <a:sy n="112" d="100"/>
        </p:scale>
        <p:origin x="1188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8.fntdata"/><Relationship Id="rId21" Type="http://schemas.openxmlformats.org/officeDocument/2006/relationships/slide" Target="slides/slide19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font" Target="fonts/font16.fntdata"/><Relationship Id="rId50" Type="http://schemas.openxmlformats.org/officeDocument/2006/relationships/tags" Target="tags/tag1.xml"/><Relationship Id="rId55" Type="http://schemas.microsoft.com/office/2015/10/relationships/revisionInfo" Target="revisionInfo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font" Target="fonts/font17.fntdata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font" Target="fonts/font15.fntdata"/><Relationship Id="rId20" Type="http://schemas.openxmlformats.org/officeDocument/2006/relationships/slide" Target="slides/slide18.xml"/><Relationship Id="rId41" Type="http://schemas.openxmlformats.org/officeDocument/2006/relationships/font" Target="fonts/font10.fntdata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font" Target="fonts/font5.fntdata"/><Relationship Id="rId49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5EEC34-A416-489D-B552-6444E93E9E56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57B1A7-5E61-4012-8A81-F1062DEB901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882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12740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5047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22873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43173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45790-5B6F-4904-B224-7CB9223085AA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9187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45790-5B6F-4904-B224-7CB9223085AA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6410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45790-5B6F-4904-B224-7CB9223085AA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96195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45790-5B6F-4904-B224-7CB9223085AA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71783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F11AE35-1DF0-4D2A-AC3B-20EBDD1DB537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93848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560832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E45790-5B6F-4904-B224-7CB9223085AA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53620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11257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96968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563204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700272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813614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84123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90885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AC173A-3DA8-4893-B28A-1E15F55C330A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923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87435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03905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694465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185720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F11AE35-1DF0-4D2A-AC3B-20EBDD1DB537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1470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5324985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75002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899775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57B1A7-5E61-4012-8A81-F1062DEB901E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95498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371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28092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740"/>
            <a:ext cx="8229600" cy="85725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E46F9AE-786D-4849-9201-2609DDC75EF0}" type="datetime1">
              <a:rPr lang="zh-CN" altLang="en-US"/>
              <a:pPr>
                <a:defRPr/>
              </a:pPr>
              <a:t>2018/4/23</a:t>
            </a:fld>
            <a:endParaRPr lang="zh-CN" altLang="en-US" sz="1800">
              <a:solidFill>
                <a:schemeClr val="tx1"/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zh-CN" altLang="zh-CN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CCDE5A0F-DA0C-46FA-BA5F-77814CAD30D5}" type="slidenum">
              <a:rPr lang="zh-CN" altLang="en-US"/>
              <a:pPr>
                <a:defRPr/>
              </a:pPr>
              <a:t>‹#›</a:t>
            </a:fld>
            <a:endParaRPr lang="zh-CN" altLang="en-US" sz="18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893483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46"/>
          <p:cNvGrpSpPr>
            <a:grpSpLocks/>
          </p:cNvGrpSpPr>
          <p:nvPr userDrawn="1"/>
        </p:nvGrpSpPr>
        <p:grpSpPr bwMode="auto">
          <a:xfrm>
            <a:off x="1" y="155972"/>
            <a:ext cx="526256" cy="485775"/>
            <a:chOff x="0" y="0"/>
            <a:chExt cx="701041" cy="648000"/>
          </a:xfrm>
          <a:solidFill>
            <a:schemeClr val="accent3"/>
          </a:solidFill>
        </p:grpSpPr>
        <p:sp>
          <p:nvSpPr>
            <p:cNvPr id="14" name="矩形 47"/>
            <p:cNvSpPr>
              <a:spLocks noChangeArrowheads="1"/>
            </p:cNvSpPr>
            <p:nvPr/>
          </p:nvSpPr>
          <p:spPr bwMode="auto">
            <a:xfrm>
              <a:off x="0" y="0"/>
              <a:ext cx="575742" cy="648000"/>
            </a:xfrm>
            <a:prstGeom prst="rect">
              <a:avLst/>
            </a:prstGeom>
            <a:grpFill/>
            <a:ln w="12700">
              <a:solidFill>
                <a:schemeClr val="accent3"/>
              </a:solidFill>
              <a:bevel/>
              <a:headEnd/>
              <a:tailEnd/>
            </a:ln>
          </p:spPr>
          <p:txBody>
            <a:bodyPr anchor="ctr"/>
            <a:lstStyle/>
            <a:p>
              <a:pPr algn="ctr">
                <a:defRPr/>
              </a:pPr>
              <a:endParaRPr lang="zh-CN" altLang="zh-CN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  <p:sp>
          <p:nvSpPr>
            <p:cNvPr id="15" name="直接连接符 48"/>
            <p:cNvSpPr>
              <a:spLocks noChangeShapeType="1"/>
            </p:cNvSpPr>
            <p:nvPr/>
          </p:nvSpPr>
          <p:spPr bwMode="auto">
            <a:xfrm>
              <a:off x="639185" y="0"/>
              <a:ext cx="0" cy="648000"/>
            </a:xfrm>
            <a:prstGeom prst="line">
              <a:avLst/>
            </a:prstGeom>
            <a:grpFill/>
            <a:ln w="31750">
              <a:solidFill>
                <a:schemeClr val="accent3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16" name="直接连接符 49"/>
            <p:cNvSpPr>
              <a:spLocks noChangeShapeType="1"/>
            </p:cNvSpPr>
            <p:nvPr/>
          </p:nvSpPr>
          <p:spPr bwMode="auto">
            <a:xfrm>
              <a:off x="701041" y="0"/>
              <a:ext cx="0" cy="648000"/>
            </a:xfrm>
            <a:prstGeom prst="line">
              <a:avLst/>
            </a:prstGeom>
            <a:grpFill/>
            <a:ln w="15875">
              <a:solidFill>
                <a:schemeClr val="accent3"/>
              </a:solidFill>
              <a:bevel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01524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图片占位符 2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3143250"/>
          </a:xfrm>
          <a:custGeom>
            <a:avLst/>
            <a:gdLst>
              <a:gd name="connsiteX0" fmla="*/ 0 w 9144000"/>
              <a:gd name="connsiteY0" fmla="*/ 0 h 3143250"/>
              <a:gd name="connsiteX1" fmla="*/ 9144000 w 9144000"/>
              <a:gd name="connsiteY1" fmla="*/ 0 h 3143250"/>
              <a:gd name="connsiteX2" fmla="*/ 9144000 w 9144000"/>
              <a:gd name="connsiteY2" fmla="*/ 3143250 h 3143250"/>
              <a:gd name="connsiteX3" fmla="*/ 0 w 9144000"/>
              <a:gd name="connsiteY3" fmla="*/ 3143250 h 31432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3143250">
                <a:moveTo>
                  <a:pt x="0" y="0"/>
                </a:moveTo>
                <a:lnTo>
                  <a:pt x="9144000" y="0"/>
                </a:lnTo>
                <a:lnTo>
                  <a:pt x="9144000" y="3143250"/>
                </a:lnTo>
                <a:lnTo>
                  <a:pt x="0" y="3143250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32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教学分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图片占位符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3453487" cy="5143501"/>
          </a:xfrm>
          <a:custGeom>
            <a:avLst/>
            <a:gdLst>
              <a:gd name="connsiteX0" fmla="*/ 0 w 3453487"/>
              <a:gd name="connsiteY0" fmla="*/ 0 h 5143501"/>
              <a:gd name="connsiteX1" fmla="*/ 3453487 w 3453487"/>
              <a:gd name="connsiteY1" fmla="*/ 0 h 5143501"/>
              <a:gd name="connsiteX2" fmla="*/ 3453487 w 3453487"/>
              <a:gd name="connsiteY2" fmla="*/ 5143501 h 5143501"/>
              <a:gd name="connsiteX3" fmla="*/ 0 w 3453487"/>
              <a:gd name="connsiteY3" fmla="*/ 5143501 h 5143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53487" h="5143501">
                <a:moveTo>
                  <a:pt x="0" y="0"/>
                </a:moveTo>
                <a:lnTo>
                  <a:pt x="3453487" y="0"/>
                </a:lnTo>
                <a:lnTo>
                  <a:pt x="3453487" y="5143501"/>
                </a:lnTo>
                <a:lnTo>
                  <a:pt x="0" y="5143501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304870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教学过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图片占位符 41"/>
          <p:cNvSpPr>
            <a:spLocks noGrp="1"/>
          </p:cNvSpPr>
          <p:nvPr>
            <p:ph type="pic" sz="quarter" idx="10"/>
          </p:nvPr>
        </p:nvSpPr>
        <p:spPr>
          <a:xfrm>
            <a:off x="5206512" y="1338096"/>
            <a:ext cx="3202451" cy="2982665"/>
          </a:xfrm>
          <a:custGeom>
            <a:avLst/>
            <a:gdLst>
              <a:gd name="connsiteX0" fmla="*/ 0 w 3202451"/>
              <a:gd name="connsiteY0" fmla="*/ 0 h 2982665"/>
              <a:gd name="connsiteX1" fmla="*/ 3202451 w 3202451"/>
              <a:gd name="connsiteY1" fmla="*/ 0 h 2982665"/>
              <a:gd name="connsiteX2" fmla="*/ 3202451 w 3202451"/>
              <a:gd name="connsiteY2" fmla="*/ 2982665 h 2982665"/>
              <a:gd name="connsiteX3" fmla="*/ 0 w 3202451"/>
              <a:gd name="connsiteY3" fmla="*/ 2982665 h 2982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02451" h="2982665">
                <a:moveTo>
                  <a:pt x="0" y="0"/>
                </a:moveTo>
                <a:lnTo>
                  <a:pt x="3202451" y="0"/>
                </a:lnTo>
                <a:lnTo>
                  <a:pt x="3202451" y="2982665"/>
                </a:lnTo>
                <a:lnTo>
                  <a:pt x="0" y="29826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9" name="Title 1"/>
          <p:cNvSpPr txBox="1">
            <a:spLocks/>
          </p:cNvSpPr>
          <p:nvPr userDrawn="1"/>
        </p:nvSpPr>
        <p:spPr>
          <a:xfrm>
            <a:off x="1568644" y="1217281"/>
            <a:ext cx="3732825" cy="34281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endParaRPr lang="en-US" sz="1000" dirty="0">
              <a:solidFill>
                <a:srgbClr val="FFC00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18" name="Title 1"/>
          <p:cNvSpPr txBox="1">
            <a:spLocks/>
          </p:cNvSpPr>
          <p:nvPr userDrawn="1"/>
        </p:nvSpPr>
        <p:spPr>
          <a:xfrm>
            <a:off x="1568644" y="2291018"/>
            <a:ext cx="3732825" cy="34281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endParaRPr lang="en-US" sz="1000" dirty="0">
              <a:solidFill>
                <a:srgbClr val="FFC00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21" name="Title 1"/>
          <p:cNvSpPr txBox="1">
            <a:spLocks/>
          </p:cNvSpPr>
          <p:nvPr userDrawn="1"/>
        </p:nvSpPr>
        <p:spPr>
          <a:xfrm>
            <a:off x="1568644" y="3364755"/>
            <a:ext cx="3732825" cy="34281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endParaRPr lang="en-US" sz="1000" dirty="0">
              <a:solidFill>
                <a:srgbClr val="A0BF0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664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教学过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图片占位符 11"/>
          <p:cNvSpPr>
            <a:spLocks noGrp="1"/>
          </p:cNvSpPr>
          <p:nvPr>
            <p:ph type="pic" sz="quarter" idx="10"/>
          </p:nvPr>
        </p:nvSpPr>
        <p:spPr>
          <a:xfrm>
            <a:off x="1137998" y="1011733"/>
            <a:ext cx="6970147" cy="2267365"/>
          </a:xfrm>
          <a:custGeom>
            <a:avLst/>
            <a:gdLst>
              <a:gd name="connsiteX0" fmla="*/ 0 w 6970147"/>
              <a:gd name="connsiteY0" fmla="*/ 0 h 2267365"/>
              <a:gd name="connsiteX1" fmla="*/ 6970147 w 6970147"/>
              <a:gd name="connsiteY1" fmla="*/ 0 h 2267365"/>
              <a:gd name="connsiteX2" fmla="*/ 6970147 w 6970147"/>
              <a:gd name="connsiteY2" fmla="*/ 2267365 h 2267365"/>
              <a:gd name="connsiteX3" fmla="*/ 0 w 6970147"/>
              <a:gd name="connsiteY3" fmla="*/ 2267365 h 22673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970147" h="2267365">
                <a:moveTo>
                  <a:pt x="0" y="0"/>
                </a:moveTo>
                <a:lnTo>
                  <a:pt x="6970147" y="0"/>
                </a:lnTo>
                <a:lnTo>
                  <a:pt x="6970147" y="2267365"/>
                </a:lnTo>
                <a:lnTo>
                  <a:pt x="0" y="226736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963253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教学过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35718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717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2" r:id="rId3"/>
    <p:sldLayoutId id="2147483679" r:id="rId4"/>
    <p:sldLayoutId id="2147483680" r:id="rId5"/>
    <p:sldLayoutId id="2147483681" r:id="rId6"/>
    <p:sldLayoutId id="2147483686" r:id="rId7"/>
    <p:sldLayoutId id="2147483682" r:id="rId8"/>
    <p:sldLayoutId id="2147483687" r:id="rId9"/>
    <p:sldLayoutId id="2147483688" r:id="rId10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FC92A1-513B-4398-A959-72531047DCC6}" type="datetimeFigureOut">
              <a:rPr lang="zh-CN" altLang="en-US" smtClean="0"/>
              <a:t>2018/4/23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E2B462-88D4-4883-A772-BB4E6578C06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374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6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7.pn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0.xml"/><Relationship Id="rId4" Type="http://schemas.openxmlformats.org/officeDocument/2006/relationships/image" Target="../media/image2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7.xml"/><Relationship Id="rId4" Type="http://schemas.openxmlformats.org/officeDocument/2006/relationships/image" Target="../media/image2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5.jpg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8.xml"/><Relationship Id="rId4" Type="http://schemas.openxmlformats.org/officeDocument/2006/relationships/image" Target="../media/image2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图片 34">
            <a:extLst>
              <a:ext uri="{FF2B5EF4-FFF2-40B4-BE49-F238E27FC236}">
                <a16:creationId xmlns:a16="http://schemas.microsoft.com/office/drawing/2014/main" xmlns="" id="{8FA159C8-8F50-4EEE-B84B-B7E1BA9226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56"/>
          <a:stretch/>
        </p:blipFill>
        <p:spPr>
          <a:xfrm>
            <a:off x="2366805" y="795"/>
            <a:ext cx="6813708" cy="5143499"/>
          </a:xfrm>
          <a:prstGeom prst="rect">
            <a:avLst/>
          </a:prstGeom>
        </p:spPr>
      </p:pic>
      <p:sp>
        <p:nvSpPr>
          <p:cNvPr id="36" name="矩形: 圆角 18">
            <a:extLst>
              <a:ext uri="{FF2B5EF4-FFF2-40B4-BE49-F238E27FC236}">
                <a16:creationId xmlns:a16="http://schemas.microsoft.com/office/drawing/2014/main" xmlns="" id="{8A133706-8491-4C45-94FC-87C90720CBA9}"/>
              </a:ext>
            </a:extLst>
          </p:cNvPr>
          <p:cNvSpPr/>
          <p:nvPr/>
        </p:nvSpPr>
        <p:spPr>
          <a:xfrm>
            <a:off x="1" y="-18801"/>
            <a:ext cx="6505302" cy="5163095"/>
          </a:xfrm>
          <a:custGeom>
            <a:avLst/>
            <a:gdLst>
              <a:gd name="connsiteX0" fmla="*/ 0 w 5427406"/>
              <a:gd name="connsiteY0" fmla="*/ 0 h 6858000"/>
              <a:gd name="connsiteX1" fmla="*/ 0 w 5427406"/>
              <a:gd name="connsiteY1" fmla="*/ 0 h 6858000"/>
              <a:gd name="connsiteX2" fmla="*/ 5427406 w 5427406"/>
              <a:gd name="connsiteY2" fmla="*/ 0 h 6858000"/>
              <a:gd name="connsiteX3" fmla="*/ 5427406 w 5427406"/>
              <a:gd name="connsiteY3" fmla="*/ 0 h 6858000"/>
              <a:gd name="connsiteX4" fmla="*/ 5427406 w 5427406"/>
              <a:gd name="connsiteY4" fmla="*/ 6858000 h 6858000"/>
              <a:gd name="connsiteX5" fmla="*/ 5427406 w 5427406"/>
              <a:gd name="connsiteY5" fmla="*/ 6858000 h 6858000"/>
              <a:gd name="connsiteX6" fmla="*/ 0 w 5427406"/>
              <a:gd name="connsiteY6" fmla="*/ 6858000 h 6858000"/>
              <a:gd name="connsiteX7" fmla="*/ 0 w 5427406"/>
              <a:gd name="connsiteY7" fmla="*/ 6858000 h 6858000"/>
              <a:gd name="connsiteX8" fmla="*/ 0 w 5427406"/>
              <a:gd name="connsiteY8" fmla="*/ 0 h 6858000"/>
              <a:gd name="connsiteX0" fmla="*/ 0 w 10130035"/>
              <a:gd name="connsiteY0" fmla="*/ 0 h 6858000"/>
              <a:gd name="connsiteX1" fmla="*/ 0 w 10130035"/>
              <a:gd name="connsiteY1" fmla="*/ 0 h 6858000"/>
              <a:gd name="connsiteX2" fmla="*/ 5427406 w 10130035"/>
              <a:gd name="connsiteY2" fmla="*/ 0 h 6858000"/>
              <a:gd name="connsiteX3" fmla="*/ 10130035 w 10130035"/>
              <a:gd name="connsiteY3" fmla="*/ 0 h 6858000"/>
              <a:gd name="connsiteX4" fmla="*/ 5427406 w 10130035"/>
              <a:gd name="connsiteY4" fmla="*/ 6858000 h 6858000"/>
              <a:gd name="connsiteX5" fmla="*/ 5427406 w 10130035"/>
              <a:gd name="connsiteY5" fmla="*/ 6858000 h 6858000"/>
              <a:gd name="connsiteX6" fmla="*/ 0 w 10130035"/>
              <a:gd name="connsiteY6" fmla="*/ 6858000 h 6858000"/>
              <a:gd name="connsiteX7" fmla="*/ 0 w 10130035"/>
              <a:gd name="connsiteY7" fmla="*/ 6858000 h 6858000"/>
              <a:gd name="connsiteX8" fmla="*/ 0 w 10130035"/>
              <a:gd name="connsiteY8" fmla="*/ 0 h 6858000"/>
              <a:gd name="connsiteX0" fmla="*/ 0 w 11637273"/>
              <a:gd name="connsiteY0" fmla="*/ 26126 h 6884126"/>
              <a:gd name="connsiteX1" fmla="*/ 0 w 11637273"/>
              <a:gd name="connsiteY1" fmla="*/ 26126 h 6884126"/>
              <a:gd name="connsiteX2" fmla="*/ 5427406 w 11637273"/>
              <a:gd name="connsiteY2" fmla="*/ 26126 h 6884126"/>
              <a:gd name="connsiteX3" fmla="*/ 11637273 w 11637273"/>
              <a:gd name="connsiteY3" fmla="*/ 0 h 6884126"/>
              <a:gd name="connsiteX4" fmla="*/ 5427406 w 11637273"/>
              <a:gd name="connsiteY4" fmla="*/ 6884126 h 6884126"/>
              <a:gd name="connsiteX5" fmla="*/ 5427406 w 11637273"/>
              <a:gd name="connsiteY5" fmla="*/ 6884126 h 6884126"/>
              <a:gd name="connsiteX6" fmla="*/ 0 w 11637273"/>
              <a:gd name="connsiteY6" fmla="*/ 6884126 h 6884126"/>
              <a:gd name="connsiteX7" fmla="*/ 0 w 11637273"/>
              <a:gd name="connsiteY7" fmla="*/ 6884126 h 6884126"/>
              <a:gd name="connsiteX8" fmla="*/ 0 w 11637273"/>
              <a:gd name="connsiteY8" fmla="*/ 26126 h 6884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37273" h="6884126">
                <a:moveTo>
                  <a:pt x="0" y="26126"/>
                </a:moveTo>
                <a:lnTo>
                  <a:pt x="0" y="26126"/>
                </a:lnTo>
                <a:lnTo>
                  <a:pt x="5427406" y="26126"/>
                </a:lnTo>
                <a:lnTo>
                  <a:pt x="11637273" y="0"/>
                </a:lnTo>
                <a:lnTo>
                  <a:pt x="5427406" y="6884126"/>
                </a:lnTo>
                <a:lnTo>
                  <a:pt x="5427406" y="6884126"/>
                </a:lnTo>
                <a:lnTo>
                  <a:pt x="0" y="6884126"/>
                </a:lnTo>
                <a:lnTo>
                  <a:pt x="0" y="6884126"/>
                </a:lnTo>
                <a:lnTo>
                  <a:pt x="0" y="26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 dirty="0"/>
          </a:p>
        </p:txBody>
      </p:sp>
      <p:sp>
        <p:nvSpPr>
          <p:cNvPr id="37" name="平行四边形 36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309748" y="795"/>
            <a:ext cx="4092678" cy="5143499"/>
          </a:xfrm>
          <a:prstGeom prst="parallelogram">
            <a:avLst>
              <a:gd name="adj" fmla="val 86081"/>
            </a:avLst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38" name="直角三角形 17">
            <a:extLst>
              <a:ext uri="{FF2B5EF4-FFF2-40B4-BE49-F238E27FC236}">
                <a16:creationId xmlns:a16="http://schemas.microsoft.com/office/drawing/2014/main" xmlns="" id="{08722F36-210C-40FD-B2B1-0F4857F6C3E0}"/>
              </a:ext>
            </a:extLst>
          </p:cNvPr>
          <p:cNvSpPr/>
          <p:nvPr/>
        </p:nvSpPr>
        <p:spPr>
          <a:xfrm rot="18317160">
            <a:off x="4305992" y="-906090"/>
            <a:ext cx="1777001" cy="2064980"/>
          </a:xfrm>
          <a:custGeom>
            <a:avLst/>
            <a:gdLst>
              <a:gd name="connsiteX0" fmla="*/ 0 w 4493342"/>
              <a:gd name="connsiteY0" fmla="*/ 4493342 h 4493342"/>
              <a:gd name="connsiteX1" fmla="*/ 0 w 4493342"/>
              <a:gd name="connsiteY1" fmla="*/ 0 h 4493342"/>
              <a:gd name="connsiteX2" fmla="*/ 4493342 w 4493342"/>
              <a:gd name="connsiteY2" fmla="*/ 4493342 h 4493342"/>
              <a:gd name="connsiteX3" fmla="*/ 0 w 4493342"/>
              <a:gd name="connsiteY3" fmla="*/ 4493342 h 4493342"/>
              <a:gd name="connsiteX0" fmla="*/ 0 w 4493342"/>
              <a:gd name="connsiteY0" fmla="*/ 4945243 h 4945243"/>
              <a:gd name="connsiteX1" fmla="*/ 944950 w 4493342"/>
              <a:gd name="connsiteY1" fmla="*/ 0 h 4945243"/>
              <a:gd name="connsiteX2" fmla="*/ 4493342 w 4493342"/>
              <a:gd name="connsiteY2" fmla="*/ 4945243 h 4945243"/>
              <a:gd name="connsiteX3" fmla="*/ 0 w 4493342"/>
              <a:gd name="connsiteY3" fmla="*/ 4945243 h 4945243"/>
              <a:gd name="connsiteX0" fmla="*/ 1 w 4499018"/>
              <a:gd name="connsiteY0" fmla="*/ 4976509 h 4976508"/>
              <a:gd name="connsiteX1" fmla="*/ 950626 w 4499018"/>
              <a:gd name="connsiteY1" fmla="*/ 0 h 4976508"/>
              <a:gd name="connsiteX2" fmla="*/ 4499018 w 4499018"/>
              <a:gd name="connsiteY2" fmla="*/ 4945243 h 4976508"/>
              <a:gd name="connsiteX3" fmla="*/ 1 w 4499018"/>
              <a:gd name="connsiteY3" fmla="*/ 4976509 h 4976508"/>
              <a:gd name="connsiteX0" fmla="*/ -1 w 4499016"/>
              <a:gd name="connsiteY0" fmla="*/ 4930038 h 4930039"/>
              <a:gd name="connsiteX1" fmla="*/ 839809 w 4499016"/>
              <a:gd name="connsiteY1" fmla="*/ 1 h 4930039"/>
              <a:gd name="connsiteX2" fmla="*/ 4499016 w 4499016"/>
              <a:gd name="connsiteY2" fmla="*/ 4898772 h 4930039"/>
              <a:gd name="connsiteX3" fmla="*/ -1 w 4499016"/>
              <a:gd name="connsiteY3" fmla="*/ 4930038 h 4930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9016" h="4930039">
                <a:moveTo>
                  <a:pt x="-1" y="4930038"/>
                </a:moveTo>
                <a:lnTo>
                  <a:pt x="839809" y="1"/>
                </a:lnTo>
                <a:lnTo>
                  <a:pt x="4499016" y="4898772"/>
                </a:lnTo>
                <a:lnTo>
                  <a:pt x="-1" y="4930038"/>
                </a:lnTo>
                <a:close/>
              </a:path>
            </a:pathLst>
          </a:cu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 dirty="0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xmlns="" id="{1FEA29AB-4405-4F6B-A59E-018E67373653}"/>
              </a:ext>
            </a:extLst>
          </p:cNvPr>
          <p:cNvSpPr txBox="1"/>
          <p:nvPr/>
        </p:nvSpPr>
        <p:spPr>
          <a:xfrm>
            <a:off x="606788" y="1132058"/>
            <a:ext cx="1699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rgbClr val="169F85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2019</a:t>
            </a:r>
            <a:endParaRPr lang="zh-CN" altLang="en-US" sz="4800" dirty="0">
              <a:solidFill>
                <a:srgbClr val="169F85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直角三角形 42">
            <a:extLst>
              <a:ext uri="{FF2B5EF4-FFF2-40B4-BE49-F238E27FC236}">
                <a16:creationId xmlns:a16="http://schemas.microsoft.com/office/drawing/2014/main" xmlns="" id="{41DC8AEE-9F0B-4FF1-AAC5-AC0724B521AE}"/>
              </a:ext>
            </a:extLst>
          </p:cNvPr>
          <p:cNvSpPr/>
          <p:nvPr/>
        </p:nvSpPr>
        <p:spPr>
          <a:xfrm>
            <a:off x="0" y="3904353"/>
            <a:ext cx="1824528" cy="1239716"/>
          </a:xfrm>
          <a:prstGeom prst="rtTriangle">
            <a:avLst/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44" name="直角三角形 43">
            <a:extLst>
              <a:ext uri="{FF2B5EF4-FFF2-40B4-BE49-F238E27FC236}">
                <a16:creationId xmlns:a16="http://schemas.microsoft.com/office/drawing/2014/main" xmlns="" id="{B631D151-ACC7-4F42-8CD2-7440B7256EB7}"/>
              </a:ext>
            </a:extLst>
          </p:cNvPr>
          <p:cNvSpPr/>
          <p:nvPr/>
        </p:nvSpPr>
        <p:spPr>
          <a:xfrm rot="16200000">
            <a:off x="7323637" y="3340284"/>
            <a:ext cx="2194718" cy="1491250"/>
          </a:xfrm>
          <a:prstGeom prst="rtTriangle">
            <a:avLst/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45" name="直角三角形 44">
            <a:extLst>
              <a:ext uri="{FF2B5EF4-FFF2-40B4-BE49-F238E27FC236}">
                <a16:creationId xmlns:a16="http://schemas.microsoft.com/office/drawing/2014/main" xmlns="" id="{CF957DDA-FA7F-4E7B-A101-11D9CAE23ADB}"/>
              </a:ext>
            </a:extLst>
          </p:cNvPr>
          <p:cNvSpPr/>
          <p:nvPr/>
        </p:nvSpPr>
        <p:spPr>
          <a:xfrm rot="16200000">
            <a:off x="7634499" y="3631767"/>
            <a:ext cx="1824528" cy="1239716"/>
          </a:xfrm>
          <a:prstGeom prst="rtTriangle">
            <a:avLst/>
          </a:prstGeom>
          <a:solidFill>
            <a:srgbClr val="0F6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46" name="平行四边形 45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015392" y="795"/>
            <a:ext cx="3677842" cy="5143499"/>
          </a:xfrm>
          <a:prstGeom prst="parallelogram">
            <a:avLst>
              <a:gd name="adj" fmla="val 94904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47" name="平行四边形 46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 rot="16200000">
            <a:off x="-847117" y="1679876"/>
            <a:ext cx="3677842" cy="5143499"/>
          </a:xfrm>
          <a:prstGeom prst="parallelogram">
            <a:avLst>
              <a:gd name="adj" fmla="val 94904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48" name="矩形 47"/>
          <p:cNvSpPr/>
          <p:nvPr/>
        </p:nvSpPr>
        <p:spPr>
          <a:xfrm>
            <a:off x="579914" y="1747114"/>
            <a:ext cx="6236003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手机销售技巧</a:t>
            </a: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培训</a:t>
            </a:r>
            <a:r>
              <a:rPr lang="en-US" altLang="zh-CN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0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TextBox 12"/>
          <p:cNvSpPr txBox="1"/>
          <p:nvPr/>
        </p:nvSpPr>
        <p:spPr>
          <a:xfrm>
            <a:off x="595814" y="2344403"/>
            <a:ext cx="398938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rgbClr val="7D7876"/>
                </a:solidFill>
                <a:latin typeface="HandelGotDLig" pitchFamily="34" charset="0"/>
                <a:ea typeface="汉真广标" pitchFamily="49" charset="-122"/>
              </a:rPr>
              <a:t>PLEASE ADD YOUR TITLE HERE</a:t>
            </a:r>
            <a:endParaRPr lang="zh-CN" altLang="en-US" sz="1800" dirty="0">
              <a:solidFill>
                <a:srgbClr val="7D7876"/>
              </a:solidFill>
              <a:latin typeface="HandelGotDLig" pitchFamily="34" charset="0"/>
              <a:ea typeface="汉真广标" pitchFamily="49" charset="-122"/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618608" y="268416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2170243" y="2684162"/>
            <a:ext cx="13516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部门：市场部 </a:t>
            </a:r>
          </a:p>
        </p:txBody>
      </p:sp>
    </p:spTree>
    <p:extLst>
      <p:ext uri="{BB962C8B-B14F-4D97-AF65-F5344CB8AC3E}">
        <p14:creationId xmlns:p14="http://schemas.microsoft.com/office/powerpoint/2010/main" val="28472167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500"/>
                            </p:stCondLst>
                            <p:childTnLst>
                              <p:par>
                                <p:cTn id="3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6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7" presetClass="emph" presetSubtype="0" fill="remove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4" dur="1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5" dur="1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6" dur="1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7" dur="150" autoRev="1" fill="remove"/>
                                        <p:tgtEl>
                                          <p:spTgt spid="5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7" presetClass="emph" presetSubtype="0" fill="remove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72" dur="1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3" dur="1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74" dur="1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150" autoRev="1" fill="remove"/>
                                        <p:tgtEl>
                                          <p:spTgt spid="5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/>
      <p:bldP spid="43" grpId="0" animBg="1"/>
      <p:bldP spid="44" grpId="0" animBg="1"/>
      <p:bldP spid="45" grpId="0" animBg="1"/>
      <p:bldP spid="46" grpId="0" animBg="1"/>
      <p:bldP spid="47" grpId="0" animBg="1"/>
      <p:bldP spid="48" grpId="0"/>
      <p:bldP spid="49" grpId="0"/>
      <p:bldP spid="50" grpId="0"/>
      <p:bldP spid="50" grpId="1"/>
      <p:bldP spid="51" grpId="0"/>
      <p:bldP spid="5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17985" y="1772712"/>
            <a:ext cx="1954787" cy="768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目 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46118" y="2492011"/>
            <a:ext cx="2159566" cy="5742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8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CONTENTS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思源黑体 CN Heavy" pitchFamily="34" charset="-122"/>
              <a:ea typeface="思源黑体 CN Heavy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14388" y="919933"/>
            <a:ext cx="1931939" cy="528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540" dirty="0" smtClean="0">
                <a:solidFill>
                  <a:schemeClr val="accent3"/>
                </a:solidFill>
                <a:latin typeface="Impact" panose="020B0806030902050204" pitchFamily="34" charset="0"/>
                <a:ea typeface="思源黑体 CN Heavy" pitchFamily="34" charset="-122"/>
              </a:rPr>
              <a:t>01</a:t>
            </a:r>
            <a:r>
              <a:rPr lang="en-US" altLang="zh-CN" sz="2540" dirty="0" smtClean="0">
                <a:solidFill>
                  <a:schemeClr val="accent3"/>
                </a:solidFill>
                <a:latin typeface="思源黑体 CN Heavy" pitchFamily="34" charset="-122"/>
                <a:ea typeface="思源黑体 CN Heavy" pitchFamily="34" charset="-122"/>
              </a:rPr>
              <a:t>  </a:t>
            </a:r>
            <a:r>
              <a:rPr lang="zh-CN" altLang="en-US" sz="2540" dirty="0" smtClean="0">
                <a:solidFill>
                  <a:schemeClr val="accent3"/>
                </a:solidFill>
                <a:latin typeface="思源黑体 CN Heavy" pitchFamily="34" charset="-122"/>
                <a:ea typeface="思源黑体 CN Heavy" pitchFamily="34" charset="-122"/>
              </a:rPr>
              <a:t>销售概述</a:t>
            </a:r>
            <a:endParaRPr lang="zh-CN" altLang="en-US" sz="238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614388" y="1852611"/>
            <a:ext cx="1972015" cy="528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540" dirty="0">
                <a:solidFill>
                  <a:schemeClr val="accent3"/>
                </a:solidFill>
                <a:latin typeface="Impact" panose="020B0806030902050204" pitchFamily="34" charset="0"/>
                <a:ea typeface="思源黑体 CN Heavy" pitchFamily="34" charset="-122"/>
              </a:rPr>
              <a:t>02</a:t>
            </a:r>
            <a:r>
              <a:rPr lang="en-US" altLang="zh-CN" sz="2540" dirty="0">
                <a:solidFill>
                  <a:schemeClr val="accent3"/>
                </a:solidFill>
                <a:latin typeface="思源黑体 CN Heavy" pitchFamily="34" charset="-122"/>
                <a:ea typeface="思源黑体 CN Heavy" pitchFamily="34" charset="-122"/>
              </a:rPr>
              <a:t>  </a:t>
            </a:r>
            <a:r>
              <a:rPr lang="zh-CN" altLang="en-US" sz="2540" dirty="0" smtClean="0">
                <a:solidFill>
                  <a:schemeClr val="accent3"/>
                </a:solidFill>
                <a:latin typeface="思源黑体 CN Heavy" pitchFamily="34" charset="-122"/>
                <a:ea typeface="思源黑体 CN Heavy" pitchFamily="34" charset="-122"/>
              </a:rPr>
              <a:t>技巧分享</a:t>
            </a:r>
            <a:endParaRPr lang="zh-CN" altLang="en-US" sz="238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614388" y="2785289"/>
            <a:ext cx="1981633" cy="5613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540" dirty="0">
                <a:solidFill>
                  <a:schemeClr val="accent3"/>
                </a:solidFill>
                <a:latin typeface="Impact" panose="020B0806030902050204" pitchFamily="34" charset="0"/>
                <a:ea typeface="思源黑体 CN Heavy" pitchFamily="34" charset="-122"/>
              </a:rPr>
              <a:t>03</a:t>
            </a:r>
            <a:r>
              <a:rPr lang="en-US" altLang="zh-CN" sz="2540" dirty="0">
                <a:solidFill>
                  <a:schemeClr val="accent3"/>
                </a:solidFill>
                <a:latin typeface="思源黑体 CN Heavy" pitchFamily="34" charset="-122"/>
                <a:ea typeface="思源黑体 CN Heavy" pitchFamily="34" charset="-122"/>
              </a:rPr>
              <a:t>  </a:t>
            </a:r>
            <a:r>
              <a:rPr lang="zh-CN" altLang="en-US" sz="2540" dirty="0" smtClean="0">
                <a:solidFill>
                  <a:schemeClr val="accent3"/>
                </a:solidFill>
                <a:latin typeface="思源黑体 CN Heavy" pitchFamily="34" charset="-122"/>
                <a:ea typeface="思源黑体 CN Heavy" pitchFamily="34" charset="-122"/>
              </a:rPr>
              <a:t>职场应用</a:t>
            </a:r>
            <a:endParaRPr lang="zh-CN" altLang="en-US" sz="238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14388" y="3717966"/>
            <a:ext cx="1972015" cy="52815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2540" dirty="0">
                <a:solidFill>
                  <a:schemeClr val="accent3"/>
                </a:solidFill>
                <a:latin typeface="Impact" panose="020B0806030902050204" pitchFamily="34" charset="0"/>
                <a:ea typeface="思源黑体 CN Heavy" pitchFamily="34" charset="-122"/>
              </a:rPr>
              <a:t>04</a:t>
            </a:r>
            <a:r>
              <a:rPr lang="en-US" altLang="zh-CN" sz="2540" dirty="0">
                <a:solidFill>
                  <a:schemeClr val="accent3"/>
                </a:solidFill>
                <a:latin typeface="思源黑体 CN Heavy" pitchFamily="34" charset="-122"/>
                <a:ea typeface="思源黑体 CN Heavy" pitchFamily="34" charset="-122"/>
              </a:rPr>
              <a:t>  </a:t>
            </a:r>
            <a:r>
              <a:rPr lang="zh-CN" altLang="en-US" sz="2540" dirty="0" smtClean="0">
                <a:solidFill>
                  <a:schemeClr val="accent3"/>
                </a:solidFill>
                <a:latin typeface="思源黑体 CN Heavy" pitchFamily="34" charset="-122"/>
                <a:ea typeface="思源黑体 CN Heavy" pitchFamily="34" charset="-122"/>
              </a:rPr>
              <a:t>社交应用</a:t>
            </a:r>
            <a:endParaRPr lang="zh-CN" altLang="en-US" sz="2381" dirty="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平行四边形 44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6378524" y="795"/>
            <a:ext cx="4092678" cy="5143499"/>
          </a:xfrm>
          <a:prstGeom prst="parallelogram">
            <a:avLst>
              <a:gd name="adj" fmla="val 86081"/>
            </a:avLst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46" name="直角三角形 17">
            <a:extLst>
              <a:ext uri="{FF2B5EF4-FFF2-40B4-BE49-F238E27FC236}">
                <a16:creationId xmlns:a16="http://schemas.microsoft.com/office/drawing/2014/main" xmlns="" id="{08722F36-210C-40FD-B2B1-0F4857F6C3E0}"/>
              </a:ext>
            </a:extLst>
          </p:cNvPr>
          <p:cNvSpPr/>
          <p:nvPr/>
        </p:nvSpPr>
        <p:spPr>
          <a:xfrm rot="18317160">
            <a:off x="7374768" y="-906090"/>
            <a:ext cx="1777001" cy="2064980"/>
          </a:xfrm>
          <a:custGeom>
            <a:avLst/>
            <a:gdLst>
              <a:gd name="connsiteX0" fmla="*/ 0 w 4493342"/>
              <a:gd name="connsiteY0" fmla="*/ 4493342 h 4493342"/>
              <a:gd name="connsiteX1" fmla="*/ 0 w 4493342"/>
              <a:gd name="connsiteY1" fmla="*/ 0 h 4493342"/>
              <a:gd name="connsiteX2" fmla="*/ 4493342 w 4493342"/>
              <a:gd name="connsiteY2" fmla="*/ 4493342 h 4493342"/>
              <a:gd name="connsiteX3" fmla="*/ 0 w 4493342"/>
              <a:gd name="connsiteY3" fmla="*/ 4493342 h 4493342"/>
              <a:gd name="connsiteX0" fmla="*/ 0 w 4493342"/>
              <a:gd name="connsiteY0" fmla="*/ 4945243 h 4945243"/>
              <a:gd name="connsiteX1" fmla="*/ 944950 w 4493342"/>
              <a:gd name="connsiteY1" fmla="*/ 0 h 4945243"/>
              <a:gd name="connsiteX2" fmla="*/ 4493342 w 4493342"/>
              <a:gd name="connsiteY2" fmla="*/ 4945243 h 4945243"/>
              <a:gd name="connsiteX3" fmla="*/ 0 w 4493342"/>
              <a:gd name="connsiteY3" fmla="*/ 4945243 h 4945243"/>
              <a:gd name="connsiteX0" fmla="*/ 1 w 4499018"/>
              <a:gd name="connsiteY0" fmla="*/ 4976509 h 4976508"/>
              <a:gd name="connsiteX1" fmla="*/ 950626 w 4499018"/>
              <a:gd name="connsiteY1" fmla="*/ 0 h 4976508"/>
              <a:gd name="connsiteX2" fmla="*/ 4499018 w 4499018"/>
              <a:gd name="connsiteY2" fmla="*/ 4945243 h 4976508"/>
              <a:gd name="connsiteX3" fmla="*/ 1 w 4499018"/>
              <a:gd name="connsiteY3" fmla="*/ 4976509 h 4976508"/>
              <a:gd name="connsiteX0" fmla="*/ -1 w 4499016"/>
              <a:gd name="connsiteY0" fmla="*/ 4930038 h 4930039"/>
              <a:gd name="connsiteX1" fmla="*/ 839809 w 4499016"/>
              <a:gd name="connsiteY1" fmla="*/ 1 h 4930039"/>
              <a:gd name="connsiteX2" fmla="*/ 4499016 w 4499016"/>
              <a:gd name="connsiteY2" fmla="*/ 4898772 h 4930039"/>
              <a:gd name="connsiteX3" fmla="*/ -1 w 4499016"/>
              <a:gd name="connsiteY3" fmla="*/ 4930038 h 4930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99016" h="4930039">
                <a:moveTo>
                  <a:pt x="-1" y="4930038"/>
                </a:moveTo>
                <a:lnTo>
                  <a:pt x="839809" y="1"/>
                </a:lnTo>
                <a:lnTo>
                  <a:pt x="4499016" y="4898772"/>
                </a:lnTo>
                <a:lnTo>
                  <a:pt x="-1" y="4930038"/>
                </a:lnTo>
                <a:close/>
              </a:path>
            </a:pathLst>
          </a:cu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 dirty="0"/>
          </a:p>
        </p:txBody>
      </p:sp>
      <p:sp>
        <p:nvSpPr>
          <p:cNvPr id="47" name="直角三角形 46">
            <a:extLst>
              <a:ext uri="{FF2B5EF4-FFF2-40B4-BE49-F238E27FC236}">
                <a16:creationId xmlns:a16="http://schemas.microsoft.com/office/drawing/2014/main" xmlns="" id="{41DC8AEE-9F0B-4FF1-AAC5-AC0724B521AE}"/>
              </a:ext>
            </a:extLst>
          </p:cNvPr>
          <p:cNvSpPr/>
          <p:nvPr/>
        </p:nvSpPr>
        <p:spPr>
          <a:xfrm>
            <a:off x="0" y="2156920"/>
            <a:ext cx="4396278" cy="2987149"/>
          </a:xfrm>
          <a:prstGeom prst="rtTriangle">
            <a:avLst/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48" name="平行四边形 47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6084168" y="795"/>
            <a:ext cx="3677842" cy="5143499"/>
          </a:xfrm>
          <a:prstGeom prst="parallelogram">
            <a:avLst>
              <a:gd name="adj" fmla="val 94904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49" name="平行四边形 48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 rot="16200000">
            <a:off x="732829" y="1040224"/>
            <a:ext cx="3677842" cy="5143499"/>
          </a:xfrm>
          <a:prstGeom prst="parallelogram">
            <a:avLst>
              <a:gd name="adj" fmla="val 94904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</p:spTree>
    <p:extLst>
      <p:ext uri="{BB962C8B-B14F-4D97-AF65-F5344CB8AC3E}">
        <p14:creationId xmlns:p14="http://schemas.microsoft.com/office/powerpoint/2010/main" val="24589307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50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2" presetClass="entr" presetSubtype="1" decel="72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1" decel="7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  <p:bldP spid="11" grpId="0"/>
      <p:bldP spid="12" grpId="0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FA159C8-8F50-4EEE-B84B-B7E1BA9226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56"/>
          <a:stretch/>
        </p:blipFill>
        <p:spPr>
          <a:xfrm>
            <a:off x="2366805" y="795"/>
            <a:ext cx="6813708" cy="5143499"/>
          </a:xfrm>
          <a:prstGeom prst="rect">
            <a:avLst/>
          </a:prstGeom>
        </p:spPr>
      </p:pic>
      <p:sp>
        <p:nvSpPr>
          <p:cNvPr id="9" name="矩形: 圆角 18">
            <a:extLst>
              <a:ext uri="{FF2B5EF4-FFF2-40B4-BE49-F238E27FC236}">
                <a16:creationId xmlns:a16="http://schemas.microsoft.com/office/drawing/2014/main" xmlns="" id="{8A133706-8491-4C45-94FC-87C90720CBA9}"/>
              </a:ext>
            </a:extLst>
          </p:cNvPr>
          <p:cNvSpPr/>
          <p:nvPr/>
        </p:nvSpPr>
        <p:spPr>
          <a:xfrm>
            <a:off x="1" y="-18801"/>
            <a:ext cx="6505302" cy="5163095"/>
          </a:xfrm>
          <a:custGeom>
            <a:avLst/>
            <a:gdLst>
              <a:gd name="connsiteX0" fmla="*/ 0 w 5427406"/>
              <a:gd name="connsiteY0" fmla="*/ 0 h 6858000"/>
              <a:gd name="connsiteX1" fmla="*/ 0 w 5427406"/>
              <a:gd name="connsiteY1" fmla="*/ 0 h 6858000"/>
              <a:gd name="connsiteX2" fmla="*/ 5427406 w 5427406"/>
              <a:gd name="connsiteY2" fmla="*/ 0 h 6858000"/>
              <a:gd name="connsiteX3" fmla="*/ 5427406 w 5427406"/>
              <a:gd name="connsiteY3" fmla="*/ 0 h 6858000"/>
              <a:gd name="connsiteX4" fmla="*/ 5427406 w 5427406"/>
              <a:gd name="connsiteY4" fmla="*/ 6858000 h 6858000"/>
              <a:gd name="connsiteX5" fmla="*/ 5427406 w 5427406"/>
              <a:gd name="connsiteY5" fmla="*/ 6858000 h 6858000"/>
              <a:gd name="connsiteX6" fmla="*/ 0 w 5427406"/>
              <a:gd name="connsiteY6" fmla="*/ 6858000 h 6858000"/>
              <a:gd name="connsiteX7" fmla="*/ 0 w 5427406"/>
              <a:gd name="connsiteY7" fmla="*/ 6858000 h 6858000"/>
              <a:gd name="connsiteX8" fmla="*/ 0 w 5427406"/>
              <a:gd name="connsiteY8" fmla="*/ 0 h 6858000"/>
              <a:gd name="connsiteX0" fmla="*/ 0 w 10130035"/>
              <a:gd name="connsiteY0" fmla="*/ 0 h 6858000"/>
              <a:gd name="connsiteX1" fmla="*/ 0 w 10130035"/>
              <a:gd name="connsiteY1" fmla="*/ 0 h 6858000"/>
              <a:gd name="connsiteX2" fmla="*/ 5427406 w 10130035"/>
              <a:gd name="connsiteY2" fmla="*/ 0 h 6858000"/>
              <a:gd name="connsiteX3" fmla="*/ 10130035 w 10130035"/>
              <a:gd name="connsiteY3" fmla="*/ 0 h 6858000"/>
              <a:gd name="connsiteX4" fmla="*/ 5427406 w 10130035"/>
              <a:gd name="connsiteY4" fmla="*/ 6858000 h 6858000"/>
              <a:gd name="connsiteX5" fmla="*/ 5427406 w 10130035"/>
              <a:gd name="connsiteY5" fmla="*/ 6858000 h 6858000"/>
              <a:gd name="connsiteX6" fmla="*/ 0 w 10130035"/>
              <a:gd name="connsiteY6" fmla="*/ 6858000 h 6858000"/>
              <a:gd name="connsiteX7" fmla="*/ 0 w 10130035"/>
              <a:gd name="connsiteY7" fmla="*/ 6858000 h 6858000"/>
              <a:gd name="connsiteX8" fmla="*/ 0 w 10130035"/>
              <a:gd name="connsiteY8" fmla="*/ 0 h 6858000"/>
              <a:gd name="connsiteX0" fmla="*/ 0 w 11637273"/>
              <a:gd name="connsiteY0" fmla="*/ 26126 h 6884126"/>
              <a:gd name="connsiteX1" fmla="*/ 0 w 11637273"/>
              <a:gd name="connsiteY1" fmla="*/ 26126 h 6884126"/>
              <a:gd name="connsiteX2" fmla="*/ 5427406 w 11637273"/>
              <a:gd name="connsiteY2" fmla="*/ 26126 h 6884126"/>
              <a:gd name="connsiteX3" fmla="*/ 11637273 w 11637273"/>
              <a:gd name="connsiteY3" fmla="*/ 0 h 6884126"/>
              <a:gd name="connsiteX4" fmla="*/ 5427406 w 11637273"/>
              <a:gd name="connsiteY4" fmla="*/ 6884126 h 6884126"/>
              <a:gd name="connsiteX5" fmla="*/ 5427406 w 11637273"/>
              <a:gd name="connsiteY5" fmla="*/ 6884126 h 6884126"/>
              <a:gd name="connsiteX6" fmla="*/ 0 w 11637273"/>
              <a:gd name="connsiteY6" fmla="*/ 6884126 h 6884126"/>
              <a:gd name="connsiteX7" fmla="*/ 0 w 11637273"/>
              <a:gd name="connsiteY7" fmla="*/ 6884126 h 6884126"/>
              <a:gd name="connsiteX8" fmla="*/ 0 w 11637273"/>
              <a:gd name="connsiteY8" fmla="*/ 26126 h 6884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37273" h="6884126">
                <a:moveTo>
                  <a:pt x="0" y="26126"/>
                </a:moveTo>
                <a:lnTo>
                  <a:pt x="0" y="26126"/>
                </a:lnTo>
                <a:lnTo>
                  <a:pt x="5427406" y="26126"/>
                </a:lnTo>
                <a:lnTo>
                  <a:pt x="11637273" y="0"/>
                </a:lnTo>
                <a:lnTo>
                  <a:pt x="5427406" y="6884126"/>
                </a:lnTo>
                <a:lnTo>
                  <a:pt x="5427406" y="6884126"/>
                </a:lnTo>
                <a:lnTo>
                  <a:pt x="0" y="6884126"/>
                </a:lnTo>
                <a:lnTo>
                  <a:pt x="0" y="6884126"/>
                </a:lnTo>
                <a:lnTo>
                  <a:pt x="0" y="26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 dirty="0"/>
          </a:p>
        </p:txBody>
      </p:sp>
      <p:sp>
        <p:nvSpPr>
          <p:cNvPr id="11" name="直角三角形 10">
            <a:extLst>
              <a:ext uri="{FF2B5EF4-FFF2-40B4-BE49-F238E27FC236}">
                <a16:creationId xmlns:a16="http://schemas.microsoft.com/office/drawing/2014/main" xmlns="" id="{B631D151-ACC7-4F42-8CD2-7440B7256EB7}"/>
              </a:ext>
            </a:extLst>
          </p:cNvPr>
          <p:cNvSpPr/>
          <p:nvPr/>
        </p:nvSpPr>
        <p:spPr>
          <a:xfrm rot="16200000">
            <a:off x="7323637" y="3340284"/>
            <a:ext cx="2194718" cy="1491250"/>
          </a:xfrm>
          <a:prstGeom prst="rtTriangle">
            <a:avLst/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4" name="直角三角形 13">
            <a:extLst>
              <a:ext uri="{FF2B5EF4-FFF2-40B4-BE49-F238E27FC236}">
                <a16:creationId xmlns:a16="http://schemas.microsoft.com/office/drawing/2014/main" xmlns="" id="{CF957DDA-FA7F-4E7B-A101-11D9CAE23ADB}"/>
              </a:ext>
            </a:extLst>
          </p:cNvPr>
          <p:cNvSpPr/>
          <p:nvPr/>
        </p:nvSpPr>
        <p:spPr>
          <a:xfrm rot="16200000">
            <a:off x="7634499" y="3631767"/>
            <a:ext cx="1824528" cy="1239716"/>
          </a:xfrm>
          <a:prstGeom prst="rtTriangle">
            <a:avLst/>
          </a:prstGeom>
          <a:solidFill>
            <a:srgbClr val="0F6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4" name="TextBox 3"/>
          <p:cNvSpPr txBox="1"/>
          <p:nvPr/>
        </p:nvSpPr>
        <p:spPr>
          <a:xfrm>
            <a:off x="2255229" y="2191309"/>
            <a:ext cx="1415772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销售概述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263" y="2686060"/>
            <a:ext cx="4995785" cy="800167"/>
          </a:xfrm>
          <a:prstGeom prst="rect">
            <a:avLst/>
          </a:prstGeom>
          <a:solidFill>
            <a:schemeClr val="accent6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29"/>
          </a:p>
        </p:txBody>
      </p:sp>
      <p:sp>
        <p:nvSpPr>
          <p:cNvPr id="13" name="TextBox 12"/>
          <p:cNvSpPr txBox="1"/>
          <p:nvPr/>
        </p:nvSpPr>
        <p:spPr>
          <a:xfrm>
            <a:off x="2062881" y="2780899"/>
            <a:ext cx="2503381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36080" indent="-136080" algn="ctr">
              <a:lnSpc>
                <a:spcPct val="150000"/>
              </a:lnSpc>
              <a:buFont typeface="Wingdings" panose="05000000000000000000" pitchFamily="2" charset="2"/>
              <a:buChar char="ü"/>
              <a:defRPr sz="1200">
                <a:latin typeface="+mn-ea"/>
              </a:defRPr>
            </a:lvl1pPr>
          </a:lstStyle>
          <a:p>
            <a:r>
              <a:rPr lang="zh-CN" altLang="en-US" dirty="0"/>
              <a:t>添加文字内容添加文字内容</a:t>
            </a:r>
          </a:p>
          <a:p>
            <a:r>
              <a:rPr lang="zh-CN" altLang="en-US" dirty="0"/>
              <a:t>添加文字内容添加</a:t>
            </a:r>
            <a:r>
              <a:rPr lang="zh-CN" altLang="en-US"/>
              <a:t>文字内容</a:t>
            </a:r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669539" y="2000203"/>
            <a:ext cx="1585690" cy="2083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1906" dirty="0">
                <a:solidFill>
                  <a:schemeClr val="accent3"/>
                </a:solidFill>
                <a:latin typeface="Impact" panose="020B0806030902050204" pitchFamily="34" charset="0"/>
                <a:ea typeface="思源黑体 CN Heavy" pitchFamily="34" charset="-122"/>
              </a:rPr>
              <a:t>01</a:t>
            </a:r>
            <a:endParaRPr lang="zh-CN" altLang="en-US" sz="11906" dirty="0">
              <a:solidFill>
                <a:schemeClr val="accent3"/>
              </a:solidFill>
            </a:endParaRPr>
          </a:p>
        </p:txBody>
      </p:sp>
      <p:sp>
        <p:nvSpPr>
          <p:cNvPr id="10" name="平行四边形 9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309748" y="795"/>
            <a:ext cx="4092678" cy="5143499"/>
          </a:xfrm>
          <a:prstGeom prst="parallelogram">
            <a:avLst>
              <a:gd name="adj" fmla="val 86081"/>
            </a:avLst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015392" y="795"/>
            <a:ext cx="3677842" cy="5143499"/>
          </a:xfrm>
          <a:prstGeom prst="parallelogram">
            <a:avLst>
              <a:gd name="adj" fmla="val 94904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</p:spTree>
    <p:extLst>
      <p:ext uri="{BB962C8B-B14F-4D97-AF65-F5344CB8AC3E}">
        <p14:creationId xmlns:p14="http://schemas.microsoft.com/office/powerpoint/2010/main" val="9643553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25" decel="100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" accel="100000" fill="hold">
                                          <p:stCondLst>
                                            <p:cond delay="22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25" decel="100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" accel="100000" fill="hold">
                                          <p:stCondLst>
                                            <p:cond delay="225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4" grpId="0" animBg="1"/>
      <p:bldP spid="4" grpId="0"/>
      <p:bldP spid="12" grpId="0" animBg="1"/>
      <p:bldP spid="13" grpId="0" build="p"/>
      <p:bldP spid="5" grpId="0"/>
      <p:bldP spid="10" grpId="0" animBg="1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矩形 68"/>
          <p:cNvSpPr/>
          <p:nvPr/>
        </p:nvSpPr>
        <p:spPr>
          <a:xfrm>
            <a:off x="1" y="3587427"/>
            <a:ext cx="765493" cy="824377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20000"/>
              </a:lnSpc>
            </a:pPr>
            <a:r>
              <a:rPr lang="en-US" altLang="zh-CN" sz="21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04</a:t>
            </a:r>
            <a:endParaRPr lang="zh-CN" altLang="en-US" sz="21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1" y="2763051"/>
            <a:ext cx="765493" cy="824377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20000"/>
              </a:lnSpc>
            </a:pPr>
            <a:r>
              <a:rPr lang="en-US" altLang="zh-CN" sz="21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03</a:t>
            </a:r>
            <a:endParaRPr lang="zh-CN" altLang="en-US" sz="21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1" y="1938493"/>
            <a:ext cx="765493" cy="832652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20000"/>
              </a:lnSpc>
            </a:pPr>
            <a:r>
              <a:rPr lang="en-US" altLang="zh-CN" sz="2100" dirty="0">
                <a:solidFill>
                  <a:prstClr val="white"/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 02</a:t>
            </a:r>
            <a:endParaRPr lang="zh-CN" altLang="en-US" sz="2100" dirty="0">
              <a:solidFill>
                <a:prstClr val="white"/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" y="1125896"/>
            <a:ext cx="765493" cy="820872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2100" dirty="0">
                <a:latin typeface="Calibri" panose="020F0502020204030204" pitchFamily="34" charset="0"/>
                <a:ea typeface="微软雅黑" panose="020B0503020204020204" pitchFamily="34" charset="-122"/>
              </a:rPr>
              <a:t> 01</a:t>
            </a:r>
            <a:endParaRPr lang="zh-CN" altLang="en-US" sz="2100" dirty="0"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73" name="矩形 28"/>
          <p:cNvSpPr/>
          <p:nvPr/>
        </p:nvSpPr>
        <p:spPr>
          <a:xfrm>
            <a:off x="765494" y="1125893"/>
            <a:ext cx="1493782" cy="1047197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6712" h="1280593">
                <a:moveTo>
                  <a:pt x="0" y="0"/>
                </a:moveTo>
                <a:lnTo>
                  <a:pt x="1826712" y="555625"/>
                </a:lnTo>
                <a:lnTo>
                  <a:pt x="1826712" y="1280593"/>
                </a:ln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50" dirty="0">
              <a:ea typeface="微软雅黑" panose="020B0503020204020204" pitchFamily="34" charset="-122"/>
            </a:endParaRPr>
          </a:p>
        </p:txBody>
      </p:sp>
      <p:sp>
        <p:nvSpPr>
          <p:cNvPr id="74" name="矩形 28"/>
          <p:cNvSpPr/>
          <p:nvPr/>
        </p:nvSpPr>
        <p:spPr>
          <a:xfrm>
            <a:off x="765495" y="1948323"/>
            <a:ext cx="1496378" cy="823912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3980"/>
              <a:gd name="connsiteY0" fmla="*/ 0 h 1007543"/>
              <a:gd name="connsiteX1" fmla="*/ 1829887 w 1833980"/>
              <a:gd name="connsiteY1" fmla="*/ 273050 h 1007543"/>
              <a:gd name="connsiteX2" fmla="*/ 1833856 w 1833980"/>
              <a:gd name="connsiteY2" fmla="*/ 1001193 h 1007543"/>
              <a:gd name="connsiteX3" fmla="*/ 0 w 1833980"/>
              <a:gd name="connsiteY3" fmla="*/ 1007543 h 1007543"/>
              <a:gd name="connsiteX4" fmla="*/ 0 w 1833980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9093 w 1829887"/>
              <a:gd name="connsiteY2" fmla="*/ 1003575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9887" h="1007543">
                <a:moveTo>
                  <a:pt x="0" y="0"/>
                </a:moveTo>
                <a:lnTo>
                  <a:pt x="1829887" y="273050"/>
                </a:lnTo>
                <a:cubicBezTo>
                  <a:pt x="1828829" y="608898"/>
                  <a:pt x="1830151" y="667727"/>
                  <a:pt x="1829093" y="1003575"/>
                </a:cubicBezTo>
                <a:lnTo>
                  <a:pt x="0" y="100754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50" dirty="0">
              <a:ea typeface="微软雅黑" panose="020B0503020204020204" pitchFamily="34" charset="-122"/>
            </a:endParaRPr>
          </a:p>
        </p:txBody>
      </p:sp>
      <p:sp>
        <p:nvSpPr>
          <p:cNvPr id="75" name="矩形 28"/>
          <p:cNvSpPr/>
          <p:nvPr/>
        </p:nvSpPr>
        <p:spPr>
          <a:xfrm>
            <a:off x="765495" y="2766600"/>
            <a:ext cx="1499780" cy="820666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048"/>
              <a:gd name="connsiteY0" fmla="*/ 5556 h 1003574"/>
              <a:gd name="connsiteX1" fmla="*/ 1832268 w 1834048"/>
              <a:gd name="connsiteY1" fmla="*/ 0 h 1003574"/>
              <a:gd name="connsiteX2" fmla="*/ 1833856 w 1834048"/>
              <a:gd name="connsiteY2" fmla="*/ 720999 h 1003574"/>
              <a:gd name="connsiteX3" fmla="*/ 0 w 1834048"/>
              <a:gd name="connsiteY3" fmla="*/ 1003574 h 1003574"/>
              <a:gd name="connsiteX4" fmla="*/ 0 w 1834048"/>
              <a:gd name="connsiteY4" fmla="*/ 5556 h 1003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4048" h="1003574">
                <a:moveTo>
                  <a:pt x="0" y="5556"/>
                </a:moveTo>
                <a:lnTo>
                  <a:pt x="1832268" y="0"/>
                </a:lnTo>
                <a:cubicBezTo>
                  <a:pt x="1831210" y="335848"/>
                  <a:pt x="1834914" y="385151"/>
                  <a:pt x="1833856" y="720999"/>
                </a:cubicBezTo>
                <a:lnTo>
                  <a:pt x="0" y="1003574"/>
                </a:lnTo>
                <a:lnTo>
                  <a:pt x="0" y="555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50" dirty="0">
              <a:ea typeface="微软雅黑" panose="020B0503020204020204" pitchFamily="34" charset="-122"/>
            </a:endParaRPr>
          </a:p>
        </p:txBody>
      </p:sp>
      <p:sp>
        <p:nvSpPr>
          <p:cNvPr id="76" name="矩形 28"/>
          <p:cNvSpPr/>
          <p:nvPr/>
        </p:nvSpPr>
        <p:spPr>
          <a:xfrm>
            <a:off x="761515" y="3351648"/>
            <a:ext cx="1502305" cy="1060178"/>
          </a:xfrm>
          <a:custGeom>
            <a:avLst/>
            <a:gdLst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28059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0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6712"/>
              <a:gd name="connsiteY0" fmla="*/ 0 h 1280593"/>
              <a:gd name="connsiteX1" fmla="*/ 1826712 w 1826712"/>
              <a:gd name="connsiteY1" fmla="*/ 555625 h 1280593"/>
              <a:gd name="connsiteX2" fmla="*/ 1826712 w 1826712"/>
              <a:gd name="connsiteY2" fmla="*/ 1280593 h 1280593"/>
              <a:gd name="connsiteX3" fmla="*/ 0 w 1826712"/>
              <a:gd name="connsiteY3" fmla="*/ 1007543 h 1280593"/>
              <a:gd name="connsiteX4" fmla="*/ 0 w 1826712"/>
              <a:gd name="connsiteY4" fmla="*/ 0 h 1280593"/>
              <a:gd name="connsiteX0" fmla="*/ 0 w 1829887"/>
              <a:gd name="connsiteY0" fmla="*/ 0 h 1280593"/>
              <a:gd name="connsiteX1" fmla="*/ 1829887 w 1829887"/>
              <a:gd name="connsiteY1" fmla="*/ 273050 h 1280593"/>
              <a:gd name="connsiteX2" fmla="*/ 1826712 w 1829887"/>
              <a:gd name="connsiteY2" fmla="*/ 1280593 h 1280593"/>
              <a:gd name="connsiteX3" fmla="*/ 0 w 1829887"/>
              <a:gd name="connsiteY3" fmla="*/ 1007543 h 1280593"/>
              <a:gd name="connsiteX4" fmla="*/ 0 w 1829887"/>
              <a:gd name="connsiteY4" fmla="*/ 0 h 128059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998018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3537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30192"/>
              <a:gd name="connsiteY0" fmla="*/ 0 h 1007543"/>
              <a:gd name="connsiteX1" fmla="*/ 1829887 w 1830192"/>
              <a:gd name="connsiteY1" fmla="*/ 273050 h 1007543"/>
              <a:gd name="connsiteX2" fmla="*/ 1829887 w 1830192"/>
              <a:gd name="connsiteY2" fmla="*/ 1001193 h 1007543"/>
              <a:gd name="connsiteX3" fmla="*/ 0 w 1830192"/>
              <a:gd name="connsiteY3" fmla="*/ 1007543 h 1007543"/>
              <a:gd name="connsiteX4" fmla="*/ 0 w 1830192"/>
              <a:gd name="connsiteY4" fmla="*/ 0 h 1007543"/>
              <a:gd name="connsiteX0" fmla="*/ 0 w 1829887"/>
              <a:gd name="connsiteY0" fmla="*/ 0 h 1007543"/>
              <a:gd name="connsiteX1" fmla="*/ 1829887 w 1829887"/>
              <a:gd name="connsiteY1" fmla="*/ 273050 h 1007543"/>
              <a:gd name="connsiteX2" fmla="*/ 1826712 w 1829887"/>
              <a:gd name="connsiteY2" fmla="*/ 1001193 h 1007543"/>
              <a:gd name="connsiteX3" fmla="*/ 0 w 1829887"/>
              <a:gd name="connsiteY3" fmla="*/ 1007543 h 1007543"/>
              <a:gd name="connsiteX4" fmla="*/ 0 w 1829887"/>
              <a:gd name="connsiteY4" fmla="*/ 0 h 1007543"/>
              <a:gd name="connsiteX0" fmla="*/ 0 w 1829887"/>
              <a:gd name="connsiteY0" fmla="*/ 0 h 1001193"/>
              <a:gd name="connsiteX1" fmla="*/ 1829887 w 1829887"/>
              <a:gd name="connsiteY1" fmla="*/ 273050 h 1001193"/>
              <a:gd name="connsiteX2" fmla="*/ 1826712 w 1829887"/>
              <a:gd name="connsiteY2" fmla="*/ 1001193 h 1001193"/>
              <a:gd name="connsiteX3" fmla="*/ 0 w 1829887"/>
              <a:gd name="connsiteY3" fmla="*/ 998018 h 1001193"/>
              <a:gd name="connsiteX4" fmla="*/ 0 w 1829887"/>
              <a:gd name="connsiteY4" fmla="*/ 0 h 1001193"/>
              <a:gd name="connsiteX0" fmla="*/ 0 w 1832268"/>
              <a:gd name="connsiteY0" fmla="*/ 5556 h 1006749"/>
              <a:gd name="connsiteX1" fmla="*/ 1832268 w 1832268"/>
              <a:gd name="connsiteY1" fmla="*/ 0 h 1006749"/>
              <a:gd name="connsiteX2" fmla="*/ 1826712 w 1832268"/>
              <a:gd name="connsiteY2" fmla="*/ 1006749 h 1006749"/>
              <a:gd name="connsiteX3" fmla="*/ 0 w 1832268"/>
              <a:gd name="connsiteY3" fmla="*/ 1003574 h 1006749"/>
              <a:gd name="connsiteX4" fmla="*/ 0 w 1832268"/>
              <a:gd name="connsiteY4" fmla="*/ 5556 h 1006749"/>
              <a:gd name="connsiteX0" fmla="*/ 0 w 1832268"/>
              <a:gd name="connsiteY0" fmla="*/ 5556 h 1003574"/>
              <a:gd name="connsiteX1" fmla="*/ 1832268 w 1832268"/>
              <a:gd name="connsiteY1" fmla="*/ 0 h 1003574"/>
              <a:gd name="connsiteX2" fmla="*/ 1829093 w 1832268"/>
              <a:gd name="connsiteY2" fmla="*/ 720999 h 1003574"/>
              <a:gd name="connsiteX3" fmla="*/ 0 w 1832268"/>
              <a:gd name="connsiteY3" fmla="*/ 1003574 h 1003574"/>
              <a:gd name="connsiteX4" fmla="*/ 0 w 1832268"/>
              <a:gd name="connsiteY4" fmla="*/ 5556 h 1003574"/>
              <a:gd name="connsiteX0" fmla="*/ 0 w 1834649"/>
              <a:gd name="connsiteY0" fmla="*/ 793 h 1003574"/>
              <a:gd name="connsiteX1" fmla="*/ 1834649 w 1834649"/>
              <a:gd name="connsiteY1" fmla="*/ 0 h 1003574"/>
              <a:gd name="connsiteX2" fmla="*/ 1831474 w 1834649"/>
              <a:gd name="connsiteY2" fmla="*/ 720999 h 1003574"/>
              <a:gd name="connsiteX3" fmla="*/ 2381 w 1834649"/>
              <a:gd name="connsiteY3" fmla="*/ 1003574 h 1003574"/>
              <a:gd name="connsiteX4" fmla="*/ 0 w 1834649"/>
              <a:gd name="connsiteY4" fmla="*/ 793 h 1003574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31474 w 1834649"/>
              <a:gd name="connsiteY2" fmla="*/ 1004368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0 w 1834649"/>
              <a:gd name="connsiteY0" fmla="*/ 284162 h 1286943"/>
              <a:gd name="connsiteX1" fmla="*/ 1834649 w 1834649"/>
              <a:gd name="connsiteY1" fmla="*/ 0 h 1286943"/>
              <a:gd name="connsiteX2" fmla="*/ 1829093 w 1834649"/>
              <a:gd name="connsiteY2" fmla="*/ 721000 h 1286943"/>
              <a:gd name="connsiteX3" fmla="*/ 2381 w 1834649"/>
              <a:gd name="connsiteY3" fmla="*/ 1286943 h 1286943"/>
              <a:gd name="connsiteX4" fmla="*/ 0 w 1834649"/>
              <a:gd name="connsiteY4" fmla="*/ 284162 h 1286943"/>
              <a:gd name="connsiteX0" fmla="*/ 229 w 1834878"/>
              <a:gd name="connsiteY0" fmla="*/ 284162 h 1289324"/>
              <a:gd name="connsiteX1" fmla="*/ 1834878 w 1834878"/>
              <a:gd name="connsiteY1" fmla="*/ 0 h 1289324"/>
              <a:gd name="connsiteX2" fmla="*/ 1829322 w 1834878"/>
              <a:gd name="connsiteY2" fmla="*/ 721000 h 1289324"/>
              <a:gd name="connsiteX3" fmla="*/ 229 w 1834878"/>
              <a:gd name="connsiteY3" fmla="*/ 1289324 h 1289324"/>
              <a:gd name="connsiteX4" fmla="*/ 229 w 1834878"/>
              <a:gd name="connsiteY4" fmla="*/ 284162 h 1289324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1579 w 1837135"/>
              <a:gd name="connsiteY2" fmla="*/ 721000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  <a:gd name="connsiteX0" fmla="*/ 2486 w 1837135"/>
              <a:gd name="connsiteY0" fmla="*/ 284162 h 1296468"/>
              <a:gd name="connsiteX1" fmla="*/ 1837135 w 1837135"/>
              <a:gd name="connsiteY1" fmla="*/ 0 h 1296468"/>
              <a:gd name="connsiteX2" fmla="*/ 1836342 w 1837135"/>
              <a:gd name="connsiteY2" fmla="*/ 728144 h 1296468"/>
              <a:gd name="connsiteX3" fmla="*/ 105 w 1837135"/>
              <a:gd name="connsiteY3" fmla="*/ 1296468 h 1296468"/>
              <a:gd name="connsiteX4" fmla="*/ 2486 w 1837135"/>
              <a:gd name="connsiteY4" fmla="*/ 284162 h 1296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37135" h="1296468">
                <a:moveTo>
                  <a:pt x="2486" y="284162"/>
                </a:moveTo>
                <a:lnTo>
                  <a:pt x="1837135" y="0"/>
                </a:lnTo>
                <a:cubicBezTo>
                  <a:pt x="1836077" y="335848"/>
                  <a:pt x="1837400" y="392296"/>
                  <a:pt x="1836342" y="728144"/>
                </a:cubicBezTo>
                <a:lnTo>
                  <a:pt x="105" y="1296468"/>
                </a:lnTo>
                <a:cubicBezTo>
                  <a:pt x="-689" y="962208"/>
                  <a:pt x="3280" y="618422"/>
                  <a:pt x="2486" y="2841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50" dirty="0">
              <a:ea typeface="微软雅黑" panose="020B0503020204020204" pitchFamily="34" charset="-122"/>
            </a:endParaRPr>
          </a:p>
        </p:txBody>
      </p:sp>
      <p:sp>
        <p:nvSpPr>
          <p:cNvPr id="77" name="Freeform 144"/>
          <p:cNvSpPr>
            <a:spLocks noEditPoints="1"/>
          </p:cNvSpPr>
          <p:nvPr/>
        </p:nvSpPr>
        <p:spPr bwMode="black">
          <a:xfrm>
            <a:off x="1341756" y="2196037"/>
            <a:ext cx="280477" cy="495038"/>
          </a:xfrm>
          <a:custGeom>
            <a:avLst/>
            <a:gdLst>
              <a:gd name="T0" fmla="*/ 35 w 46"/>
              <a:gd name="T1" fmla="*/ 7 h 84"/>
              <a:gd name="T2" fmla="*/ 29 w 46"/>
              <a:gd name="T3" fmla="*/ 14 h 84"/>
              <a:gd name="T4" fmla="*/ 22 w 46"/>
              <a:gd name="T5" fmla="*/ 7 h 84"/>
              <a:gd name="T6" fmla="*/ 29 w 46"/>
              <a:gd name="T7" fmla="*/ 0 h 84"/>
              <a:gd name="T8" fmla="*/ 35 w 46"/>
              <a:gd name="T9" fmla="*/ 7 h 84"/>
              <a:gd name="T10" fmla="*/ 20 w 46"/>
              <a:gd name="T11" fmla="*/ 12 h 84"/>
              <a:gd name="T12" fmla="*/ 2 w 46"/>
              <a:gd name="T13" fmla="*/ 22 h 84"/>
              <a:gd name="T14" fmla="*/ 0 w 46"/>
              <a:gd name="T15" fmla="*/ 41 h 84"/>
              <a:gd name="T16" fmla="*/ 6 w 46"/>
              <a:gd name="T17" fmla="*/ 41 h 84"/>
              <a:gd name="T18" fmla="*/ 7 w 46"/>
              <a:gd name="T19" fmla="*/ 26 h 84"/>
              <a:gd name="T20" fmla="*/ 15 w 46"/>
              <a:gd name="T21" fmla="*/ 22 h 84"/>
              <a:gd name="T22" fmla="*/ 10 w 46"/>
              <a:gd name="T23" fmla="*/ 37 h 84"/>
              <a:gd name="T24" fmla="*/ 12 w 46"/>
              <a:gd name="T25" fmla="*/ 45 h 84"/>
              <a:gd name="T26" fmla="*/ 0 w 46"/>
              <a:gd name="T27" fmla="*/ 82 h 84"/>
              <a:gd name="T28" fmla="*/ 8 w 46"/>
              <a:gd name="T29" fmla="*/ 84 h 84"/>
              <a:gd name="T30" fmla="*/ 18 w 46"/>
              <a:gd name="T31" fmla="*/ 57 h 84"/>
              <a:gd name="T32" fmla="*/ 21 w 46"/>
              <a:gd name="T33" fmla="*/ 62 h 84"/>
              <a:gd name="T34" fmla="*/ 27 w 46"/>
              <a:gd name="T35" fmla="*/ 84 h 84"/>
              <a:gd name="T36" fmla="*/ 36 w 46"/>
              <a:gd name="T37" fmla="*/ 81 h 84"/>
              <a:gd name="T38" fmla="*/ 29 w 46"/>
              <a:gd name="T39" fmla="*/ 56 h 84"/>
              <a:gd name="T40" fmla="*/ 22 w 46"/>
              <a:gd name="T41" fmla="*/ 45 h 84"/>
              <a:gd name="T42" fmla="*/ 27 w 46"/>
              <a:gd name="T43" fmla="*/ 29 h 84"/>
              <a:gd name="T44" fmla="*/ 29 w 46"/>
              <a:gd name="T45" fmla="*/ 35 h 84"/>
              <a:gd name="T46" fmla="*/ 44 w 46"/>
              <a:gd name="T47" fmla="*/ 41 h 84"/>
              <a:gd name="T48" fmla="*/ 46 w 46"/>
              <a:gd name="T49" fmla="*/ 35 h 84"/>
              <a:gd name="T50" fmla="*/ 35 w 46"/>
              <a:gd name="T51" fmla="*/ 30 h 84"/>
              <a:gd name="T52" fmla="*/ 31 w 46"/>
              <a:gd name="T53" fmla="*/ 17 h 84"/>
              <a:gd name="T54" fmla="*/ 20 w 46"/>
              <a:gd name="T55" fmla="*/ 12 h 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6" h="84">
                <a:moveTo>
                  <a:pt x="35" y="7"/>
                </a:moveTo>
                <a:cubicBezTo>
                  <a:pt x="35" y="11"/>
                  <a:pt x="33" y="14"/>
                  <a:pt x="29" y="14"/>
                </a:cubicBezTo>
                <a:cubicBezTo>
                  <a:pt x="25" y="14"/>
                  <a:pt x="22" y="11"/>
                  <a:pt x="22" y="7"/>
                </a:cubicBezTo>
                <a:cubicBezTo>
                  <a:pt x="22" y="3"/>
                  <a:pt x="25" y="0"/>
                  <a:pt x="29" y="0"/>
                </a:cubicBezTo>
                <a:cubicBezTo>
                  <a:pt x="33" y="0"/>
                  <a:pt x="35" y="3"/>
                  <a:pt x="35" y="7"/>
                </a:cubicBezTo>
                <a:moveTo>
                  <a:pt x="20" y="12"/>
                </a:moveTo>
                <a:cubicBezTo>
                  <a:pt x="2" y="22"/>
                  <a:pt x="2" y="22"/>
                  <a:pt x="2" y="22"/>
                </a:cubicBezTo>
                <a:cubicBezTo>
                  <a:pt x="0" y="41"/>
                  <a:pt x="0" y="41"/>
                  <a:pt x="0" y="41"/>
                </a:cubicBezTo>
                <a:cubicBezTo>
                  <a:pt x="6" y="41"/>
                  <a:pt x="6" y="41"/>
                  <a:pt x="6" y="41"/>
                </a:cubicBezTo>
                <a:cubicBezTo>
                  <a:pt x="7" y="26"/>
                  <a:pt x="7" y="26"/>
                  <a:pt x="7" y="26"/>
                </a:cubicBezTo>
                <a:cubicBezTo>
                  <a:pt x="15" y="22"/>
                  <a:pt x="15" y="22"/>
                  <a:pt x="15" y="22"/>
                </a:cubicBezTo>
                <a:cubicBezTo>
                  <a:pt x="15" y="22"/>
                  <a:pt x="11" y="34"/>
                  <a:pt x="10" y="37"/>
                </a:cubicBezTo>
                <a:cubicBezTo>
                  <a:pt x="9" y="39"/>
                  <a:pt x="11" y="43"/>
                  <a:pt x="12" y="45"/>
                </a:cubicBezTo>
                <a:cubicBezTo>
                  <a:pt x="0" y="82"/>
                  <a:pt x="0" y="82"/>
                  <a:pt x="0" y="82"/>
                </a:cubicBezTo>
                <a:cubicBezTo>
                  <a:pt x="8" y="84"/>
                  <a:pt x="8" y="84"/>
                  <a:pt x="8" y="84"/>
                </a:cubicBezTo>
                <a:cubicBezTo>
                  <a:pt x="18" y="57"/>
                  <a:pt x="18" y="57"/>
                  <a:pt x="18" y="57"/>
                </a:cubicBezTo>
                <a:cubicBezTo>
                  <a:pt x="21" y="62"/>
                  <a:pt x="21" y="62"/>
                  <a:pt x="21" y="62"/>
                </a:cubicBezTo>
                <a:cubicBezTo>
                  <a:pt x="27" y="84"/>
                  <a:pt x="27" y="84"/>
                  <a:pt x="27" y="84"/>
                </a:cubicBezTo>
                <a:cubicBezTo>
                  <a:pt x="36" y="81"/>
                  <a:pt x="36" y="81"/>
                  <a:pt x="36" y="81"/>
                </a:cubicBezTo>
                <a:cubicBezTo>
                  <a:pt x="29" y="56"/>
                  <a:pt x="29" y="56"/>
                  <a:pt x="29" y="56"/>
                </a:cubicBezTo>
                <a:cubicBezTo>
                  <a:pt x="22" y="45"/>
                  <a:pt x="22" y="45"/>
                  <a:pt x="22" y="45"/>
                </a:cubicBezTo>
                <a:cubicBezTo>
                  <a:pt x="27" y="29"/>
                  <a:pt x="27" y="29"/>
                  <a:pt x="27" y="29"/>
                </a:cubicBezTo>
                <a:cubicBezTo>
                  <a:pt x="29" y="35"/>
                  <a:pt x="29" y="35"/>
                  <a:pt x="29" y="35"/>
                </a:cubicBezTo>
                <a:cubicBezTo>
                  <a:pt x="44" y="41"/>
                  <a:pt x="44" y="41"/>
                  <a:pt x="44" y="41"/>
                </a:cubicBezTo>
                <a:cubicBezTo>
                  <a:pt x="46" y="35"/>
                  <a:pt x="46" y="35"/>
                  <a:pt x="46" y="35"/>
                </a:cubicBezTo>
                <a:cubicBezTo>
                  <a:pt x="35" y="30"/>
                  <a:pt x="35" y="30"/>
                  <a:pt x="35" y="30"/>
                </a:cubicBezTo>
                <a:cubicBezTo>
                  <a:pt x="31" y="17"/>
                  <a:pt x="31" y="17"/>
                  <a:pt x="31" y="17"/>
                </a:cubicBezTo>
                <a:lnTo>
                  <a:pt x="20" y="12"/>
                </a:lnTo>
                <a:close/>
              </a:path>
            </a:pathLst>
          </a:custGeom>
          <a:noFill/>
          <a:ln w="19050">
            <a:solidFill>
              <a:schemeClr val="bg1"/>
            </a:solidFill>
          </a:ln>
          <a:extLst/>
        </p:spPr>
        <p:txBody>
          <a:bodyPr vert="horz" wrap="square" lIns="51442" tIns="25721" rIns="51442" bIns="25721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050"/>
          </a:p>
        </p:txBody>
      </p:sp>
      <p:pic>
        <p:nvPicPr>
          <p:cNvPr id="78" name="Picture 34" descr="Efficiency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78141" y="2846984"/>
            <a:ext cx="607701" cy="56400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9" name="Group 173"/>
          <p:cNvGrpSpPr>
            <a:grpSpLocks noChangeAspect="1"/>
          </p:cNvGrpSpPr>
          <p:nvPr/>
        </p:nvGrpSpPr>
        <p:grpSpPr>
          <a:xfrm>
            <a:off x="1275174" y="3540177"/>
            <a:ext cx="413639" cy="532397"/>
            <a:chOff x="-2773363" y="1651000"/>
            <a:chExt cx="2692401" cy="3448051"/>
          </a:xfrm>
          <a:solidFill>
            <a:schemeClr val="bg1"/>
          </a:solidFill>
        </p:grpSpPr>
        <p:sp>
          <p:nvSpPr>
            <p:cNvPr id="80" name="Freeform 19"/>
            <p:cNvSpPr>
              <a:spLocks noEditPoints="1"/>
            </p:cNvSpPr>
            <p:nvPr/>
          </p:nvSpPr>
          <p:spPr bwMode="auto">
            <a:xfrm>
              <a:off x="-1908175" y="1798638"/>
              <a:ext cx="641350" cy="641350"/>
            </a:xfrm>
            <a:custGeom>
              <a:avLst/>
              <a:gdLst>
                <a:gd name="T0" fmla="*/ 171 w 171"/>
                <a:gd name="T1" fmla="*/ 79 h 171"/>
                <a:gd name="T2" fmla="*/ 168 w 171"/>
                <a:gd name="T3" fmla="*/ 77 h 171"/>
                <a:gd name="T4" fmla="*/ 152 w 171"/>
                <a:gd name="T5" fmla="*/ 65 h 171"/>
                <a:gd name="T6" fmla="*/ 165 w 171"/>
                <a:gd name="T7" fmla="*/ 54 h 171"/>
                <a:gd name="T8" fmla="*/ 161 w 171"/>
                <a:gd name="T9" fmla="*/ 52 h 171"/>
                <a:gd name="T10" fmla="*/ 142 w 171"/>
                <a:gd name="T11" fmla="*/ 45 h 171"/>
                <a:gd name="T12" fmla="*/ 152 w 171"/>
                <a:gd name="T13" fmla="*/ 32 h 171"/>
                <a:gd name="T14" fmla="*/ 147 w 171"/>
                <a:gd name="T15" fmla="*/ 30 h 171"/>
                <a:gd name="T16" fmla="*/ 127 w 171"/>
                <a:gd name="T17" fmla="*/ 30 h 171"/>
                <a:gd name="T18" fmla="*/ 132 w 171"/>
                <a:gd name="T19" fmla="*/ 15 h 171"/>
                <a:gd name="T20" fmla="*/ 127 w 171"/>
                <a:gd name="T21" fmla="*/ 14 h 171"/>
                <a:gd name="T22" fmla="*/ 108 w 171"/>
                <a:gd name="T23" fmla="*/ 20 h 171"/>
                <a:gd name="T24" fmla="*/ 108 w 171"/>
                <a:gd name="T25" fmla="*/ 5 h 171"/>
                <a:gd name="T26" fmla="*/ 103 w 171"/>
                <a:gd name="T27" fmla="*/ 4 h 171"/>
                <a:gd name="T28" fmla="*/ 86 w 171"/>
                <a:gd name="T29" fmla="*/ 16 h 171"/>
                <a:gd name="T30" fmla="*/ 79 w 171"/>
                <a:gd name="T31" fmla="*/ 0 h 171"/>
                <a:gd name="T32" fmla="*/ 77 w 171"/>
                <a:gd name="T33" fmla="*/ 3 h 171"/>
                <a:gd name="T34" fmla="*/ 65 w 171"/>
                <a:gd name="T35" fmla="*/ 19 h 171"/>
                <a:gd name="T36" fmla="*/ 53 w 171"/>
                <a:gd name="T37" fmla="*/ 6 h 171"/>
                <a:gd name="T38" fmla="*/ 52 w 171"/>
                <a:gd name="T39" fmla="*/ 10 h 171"/>
                <a:gd name="T40" fmla="*/ 45 w 171"/>
                <a:gd name="T41" fmla="*/ 29 h 171"/>
                <a:gd name="T42" fmla="*/ 30 w 171"/>
                <a:gd name="T43" fmla="*/ 20 h 171"/>
                <a:gd name="T44" fmla="*/ 30 w 171"/>
                <a:gd name="T45" fmla="*/ 24 h 171"/>
                <a:gd name="T46" fmla="*/ 30 w 171"/>
                <a:gd name="T47" fmla="*/ 44 h 171"/>
                <a:gd name="T48" fmla="*/ 13 w 171"/>
                <a:gd name="T49" fmla="*/ 40 h 171"/>
                <a:gd name="T50" fmla="*/ 14 w 171"/>
                <a:gd name="T51" fmla="*/ 44 h 171"/>
                <a:gd name="T52" fmla="*/ 20 w 171"/>
                <a:gd name="T53" fmla="*/ 63 h 171"/>
                <a:gd name="T54" fmla="*/ 2 w 171"/>
                <a:gd name="T55" fmla="*/ 65 h 171"/>
                <a:gd name="T56" fmla="*/ 4 w 171"/>
                <a:gd name="T57" fmla="*/ 68 h 171"/>
                <a:gd name="T58" fmla="*/ 16 w 171"/>
                <a:gd name="T59" fmla="*/ 84 h 171"/>
                <a:gd name="T60" fmla="*/ 0 w 171"/>
                <a:gd name="T61" fmla="*/ 91 h 171"/>
                <a:gd name="T62" fmla="*/ 3 w 171"/>
                <a:gd name="T63" fmla="*/ 94 h 171"/>
                <a:gd name="T64" fmla="*/ 19 w 171"/>
                <a:gd name="T65" fmla="*/ 106 h 171"/>
                <a:gd name="T66" fmla="*/ 6 w 171"/>
                <a:gd name="T67" fmla="*/ 116 h 171"/>
                <a:gd name="T68" fmla="*/ 10 w 171"/>
                <a:gd name="T69" fmla="*/ 119 h 171"/>
                <a:gd name="T70" fmla="*/ 29 w 171"/>
                <a:gd name="T71" fmla="*/ 125 h 171"/>
                <a:gd name="T72" fmla="*/ 19 w 171"/>
                <a:gd name="T73" fmla="*/ 139 h 171"/>
                <a:gd name="T74" fmla="*/ 24 w 171"/>
                <a:gd name="T75" fmla="*/ 141 h 171"/>
                <a:gd name="T76" fmla="*/ 44 w 171"/>
                <a:gd name="T77" fmla="*/ 141 h 171"/>
                <a:gd name="T78" fmla="*/ 39 w 171"/>
                <a:gd name="T79" fmla="*/ 156 h 171"/>
                <a:gd name="T80" fmla="*/ 44 w 171"/>
                <a:gd name="T81" fmla="*/ 157 h 171"/>
                <a:gd name="T82" fmla="*/ 63 w 171"/>
                <a:gd name="T83" fmla="*/ 151 h 171"/>
                <a:gd name="T84" fmla="*/ 63 w 171"/>
                <a:gd name="T85" fmla="*/ 166 h 171"/>
                <a:gd name="T86" fmla="*/ 68 w 171"/>
                <a:gd name="T87" fmla="*/ 166 h 171"/>
                <a:gd name="T88" fmla="*/ 85 w 171"/>
                <a:gd name="T89" fmla="*/ 155 h 171"/>
                <a:gd name="T90" fmla="*/ 91 w 171"/>
                <a:gd name="T91" fmla="*/ 171 h 171"/>
                <a:gd name="T92" fmla="*/ 94 w 171"/>
                <a:gd name="T93" fmla="*/ 168 h 171"/>
                <a:gd name="T94" fmla="*/ 96 w 171"/>
                <a:gd name="T95" fmla="*/ 154 h 171"/>
                <a:gd name="T96" fmla="*/ 114 w 171"/>
                <a:gd name="T97" fmla="*/ 163 h 171"/>
                <a:gd name="T98" fmla="*/ 119 w 171"/>
                <a:gd name="T99" fmla="*/ 162 h 171"/>
                <a:gd name="T100" fmla="*/ 117 w 171"/>
                <a:gd name="T101" fmla="*/ 147 h 171"/>
                <a:gd name="T102" fmla="*/ 137 w 171"/>
                <a:gd name="T103" fmla="*/ 150 h 171"/>
                <a:gd name="T104" fmla="*/ 142 w 171"/>
                <a:gd name="T105" fmla="*/ 149 h 171"/>
                <a:gd name="T106" fmla="*/ 135 w 171"/>
                <a:gd name="T107" fmla="*/ 134 h 171"/>
                <a:gd name="T108" fmla="*/ 154 w 171"/>
                <a:gd name="T109" fmla="*/ 131 h 171"/>
                <a:gd name="T110" fmla="*/ 159 w 171"/>
                <a:gd name="T111" fmla="*/ 129 h 171"/>
                <a:gd name="T112" fmla="*/ 147 w 171"/>
                <a:gd name="T113" fmla="*/ 117 h 171"/>
                <a:gd name="T114" fmla="*/ 165 w 171"/>
                <a:gd name="T115" fmla="*/ 108 h 171"/>
                <a:gd name="T116" fmla="*/ 169 w 171"/>
                <a:gd name="T117" fmla="*/ 105 h 171"/>
                <a:gd name="T118" fmla="*/ 154 w 171"/>
                <a:gd name="T119" fmla="*/ 96 h 171"/>
                <a:gd name="T120" fmla="*/ 168 w 171"/>
                <a:gd name="T121" fmla="*/ 82 h 171"/>
                <a:gd name="T122" fmla="*/ 70 w 171"/>
                <a:gd name="T123" fmla="*/ 85 h 171"/>
                <a:gd name="T124" fmla="*/ 101 w 171"/>
                <a:gd name="T125" fmla="*/ 85 h 1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71" h="171">
                  <a:moveTo>
                    <a:pt x="168" y="82"/>
                  </a:moveTo>
                  <a:cubicBezTo>
                    <a:pt x="170" y="82"/>
                    <a:pt x="171" y="81"/>
                    <a:pt x="171" y="79"/>
                  </a:cubicBezTo>
                  <a:cubicBezTo>
                    <a:pt x="171" y="79"/>
                    <a:pt x="171" y="79"/>
                    <a:pt x="171" y="79"/>
                  </a:cubicBezTo>
                  <a:cubicBezTo>
                    <a:pt x="171" y="78"/>
                    <a:pt x="169" y="77"/>
                    <a:pt x="168" y="77"/>
                  </a:cubicBezTo>
                  <a:cubicBezTo>
                    <a:pt x="154" y="75"/>
                    <a:pt x="154" y="75"/>
                    <a:pt x="154" y="75"/>
                  </a:cubicBezTo>
                  <a:cubicBezTo>
                    <a:pt x="154" y="71"/>
                    <a:pt x="153" y="68"/>
                    <a:pt x="152" y="65"/>
                  </a:cubicBezTo>
                  <a:cubicBezTo>
                    <a:pt x="163" y="57"/>
                    <a:pt x="163" y="57"/>
                    <a:pt x="163" y="57"/>
                  </a:cubicBezTo>
                  <a:cubicBezTo>
                    <a:pt x="164" y="56"/>
                    <a:pt x="165" y="55"/>
                    <a:pt x="165" y="54"/>
                  </a:cubicBezTo>
                  <a:cubicBezTo>
                    <a:pt x="165" y="54"/>
                    <a:pt x="165" y="53"/>
                    <a:pt x="165" y="53"/>
                  </a:cubicBezTo>
                  <a:cubicBezTo>
                    <a:pt x="164" y="52"/>
                    <a:pt x="163" y="51"/>
                    <a:pt x="161" y="52"/>
                  </a:cubicBezTo>
                  <a:cubicBezTo>
                    <a:pt x="147" y="54"/>
                    <a:pt x="147" y="54"/>
                    <a:pt x="147" y="54"/>
                  </a:cubicBezTo>
                  <a:cubicBezTo>
                    <a:pt x="146" y="51"/>
                    <a:pt x="144" y="48"/>
                    <a:pt x="142" y="45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2" y="33"/>
                    <a:pt x="152" y="32"/>
                  </a:cubicBezTo>
                  <a:cubicBezTo>
                    <a:pt x="152" y="31"/>
                    <a:pt x="151" y="31"/>
                    <a:pt x="151" y="30"/>
                  </a:cubicBezTo>
                  <a:cubicBezTo>
                    <a:pt x="150" y="29"/>
                    <a:pt x="148" y="29"/>
                    <a:pt x="147" y="30"/>
                  </a:cubicBezTo>
                  <a:cubicBezTo>
                    <a:pt x="135" y="36"/>
                    <a:pt x="135" y="36"/>
                    <a:pt x="135" y="36"/>
                  </a:cubicBezTo>
                  <a:cubicBezTo>
                    <a:pt x="132" y="34"/>
                    <a:pt x="130" y="32"/>
                    <a:pt x="127" y="30"/>
                  </a:cubicBezTo>
                  <a:cubicBezTo>
                    <a:pt x="132" y="16"/>
                    <a:pt x="132" y="16"/>
                    <a:pt x="132" y="16"/>
                  </a:cubicBezTo>
                  <a:cubicBezTo>
                    <a:pt x="132" y="16"/>
                    <a:pt x="132" y="16"/>
                    <a:pt x="132" y="15"/>
                  </a:cubicBezTo>
                  <a:cubicBezTo>
                    <a:pt x="132" y="14"/>
                    <a:pt x="132" y="13"/>
                    <a:pt x="131" y="13"/>
                  </a:cubicBezTo>
                  <a:cubicBezTo>
                    <a:pt x="129" y="12"/>
                    <a:pt x="128" y="12"/>
                    <a:pt x="127" y="14"/>
                  </a:cubicBezTo>
                  <a:cubicBezTo>
                    <a:pt x="117" y="23"/>
                    <a:pt x="117" y="23"/>
                    <a:pt x="117" y="23"/>
                  </a:cubicBezTo>
                  <a:cubicBezTo>
                    <a:pt x="114" y="22"/>
                    <a:pt x="111" y="21"/>
                    <a:pt x="108" y="20"/>
                  </a:cubicBezTo>
                  <a:cubicBezTo>
                    <a:pt x="108" y="6"/>
                    <a:pt x="108" y="6"/>
                    <a:pt x="108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7" y="3"/>
                    <a:pt x="106" y="2"/>
                  </a:cubicBezTo>
                  <a:cubicBezTo>
                    <a:pt x="105" y="2"/>
                    <a:pt x="103" y="3"/>
                    <a:pt x="103" y="4"/>
                  </a:cubicBezTo>
                  <a:cubicBezTo>
                    <a:pt x="96" y="17"/>
                    <a:pt x="96" y="17"/>
                    <a:pt x="96" y="17"/>
                  </a:cubicBezTo>
                  <a:cubicBezTo>
                    <a:pt x="93" y="16"/>
                    <a:pt x="90" y="16"/>
                    <a:pt x="86" y="16"/>
                  </a:cubicBezTo>
                  <a:cubicBezTo>
                    <a:pt x="82" y="3"/>
                    <a:pt x="82" y="3"/>
                    <a:pt x="82" y="3"/>
                  </a:cubicBezTo>
                  <a:cubicBezTo>
                    <a:pt x="82" y="1"/>
                    <a:pt x="81" y="0"/>
                    <a:pt x="79" y="0"/>
                  </a:cubicBezTo>
                  <a:cubicBezTo>
                    <a:pt x="78" y="0"/>
                    <a:pt x="77" y="1"/>
                    <a:pt x="77" y="3"/>
                  </a:cubicBezTo>
                  <a:cubicBezTo>
                    <a:pt x="77" y="3"/>
                    <a:pt x="77" y="3"/>
                    <a:pt x="77" y="3"/>
                  </a:cubicBezTo>
                  <a:cubicBezTo>
                    <a:pt x="75" y="17"/>
                    <a:pt x="75" y="17"/>
                    <a:pt x="75" y="17"/>
                  </a:cubicBezTo>
                  <a:cubicBezTo>
                    <a:pt x="71" y="17"/>
                    <a:pt x="68" y="18"/>
                    <a:pt x="65" y="19"/>
                  </a:cubicBezTo>
                  <a:cubicBezTo>
                    <a:pt x="57" y="8"/>
                    <a:pt x="57" y="8"/>
                    <a:pt x="57" y="8"/>
                  </a:cubicBezTo>
                  <a:cubicBezTo>
                    <a:pt x="56" y="6"/>
                    <a:pt x="55" y="5"/>
                    <a:pt x="53" y="6"/>
                  </a:cubicBezTo>
                  <a:cubicBezTo>
                    <a:pt x="52" y="6"/>
                    <a:pt x="52" y="7"/>
                    <a:pt x="52" y="9"/>
                  </a:cubicBezTo>
                  <a:cubicBezTo>
                    <a:pt x="52" y="9"/>
                    <a:pt x="52" y="9"/>
                    <a:pt x="52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1" y="25"/>
                    <a:pt x="48" y="27"/>
                    <a:pt x="45" y="29"/>
                  </a:cubicBezTo>
                  <a:cubicBezTo>
                    <a:pt x="34" y="20"/>
                    <a:pt x="34" y="20"/>
                    <a:pt x="34" y="20"/>
                  </a:cubicBezTo>
                  <a:cubicBezTo>
                    <a:pt x="33" y="19"/>
                    <a:pt x="32" y="19"/>
                    <a:pt x="30" y="20"/>
                  </a:cubicBezTo>
                  <a:cubicBezTo>
                    <a:pt x="30" y="20"/>
                    <a:pt x="29" y="21"/>
                    <a:pt x="29" y="22"/>
                  </a:cubicBezTo>
                  <a:cubicBezTo>
                    <a:pt x="29" y="23"/>
                    <a:pt x="30" y="23"/>
                    <a:pt x="30" y="24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4" y="39"/>
                    <a:pt x="32" y="41"/>
                    <a:pt x="30" y="44"/>
                  </a:cubicBezTo>
                  <a:cubicBezTo>
                    <a:pt x="17" y="39"/>
                    <a:pt x="17" y="39"/>
                    <a:pt x="17" y="39"/>
                  </a:cubicBezTo>
                  <a:cubicBezTo>
                    <a:pt x="15" y="38"/>
                    <a:pt x="14" y="39"/>
                    <a:pt x="13" y="40"/>
                  </a:cubicBezTo>
                  <a:cubicBezTo>
                    <a:pt x="13" y="41"/>
                    <a:pt x="12" y="41"/>
                    <a:pt x="12" y="42"/>
                  </a:cubicBezTo>
                  <a:cubicBezTo>
                    <a:pt x="12" y="42"/>
                    <a:pt x="13" y="43"/>
                    <a:pt x="14" y="4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2" y="57"/>
                    <a:pt x="21" y="60"/>
                    <a:pt x="20" y="63"/>
                  </a:cubicBezTo>
                  <a:cubicBezTo>
                    <a:pt x="6" y="63"/>
                    <a:pt x="6" y="63"/>
                    <a:pt x="6" y="63"/>
                  </a:cubicBezTo>
                  <a:cubicBezTo>
                    <a:pt x="4" y="62"/>
                    <a:pt x="3" y="63"/>
                    <a:pt x="2" y="65"/>
                  </a:cubicBezTo>
                  <a:cubicBezTo>
                    <a:pt x="2" y="65"/>
                    <a:pt x="2" y="65"/>
                    <a:pt x="2" y="65"/>
                  </a:cubicBezTo>
                  <a:cubicBezTo>
                    <a:pt x="2" y="67"/>
                    <a:pt x="3" y="68"/>
                    <a:pt x="4" y="68"/>
                  </a:cubicBezTo>
                  <a:cubicBezTo>
                    <a:pt x="17" y="74"/>
                    <a:pt x="17" y="74"/>
                    <a:pt x="17" y="74"/>
                  </a:cubicBezTo>
                  <a:cubicBezTo>
                    <a:pt x="16" y="78"/>
                    <a:pt x="16" y="81"/>
                    <a:pt x="16" y="84"/>
                  </a:cubicBezTo>
                  <a:cubicBezTo>
                    <a:pt x="3" y="89"/>
                    <a:pt x="3" y="89"/>
                    <a:pt x="3" y="89"/>
                  </a:cubicBezTo>
                  <a:cubicBezTo>
                    <a:pt x="1" y="89"/>
                    <a:pt x="0" y="90"/>
                    <a:pt x="0" y="91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3"/>
                    <a:pt x="2" y="94"/>
                    <a:pt x="3" y="94"/>
                  </a:cubicBezTo>
                  <a:cubicBezTo>
                    <a:pt x="17" y="96"/>
                    <a:pt x="17" y="96"/>
                    <a:pt x="17" y="96"/>
                  </a:cubicBezTo>
                  <a:cubicBezTo>
                    <a:pt x="17" y="99"/>
                    <a:pt x="18" y="103"/>
                    <a:pt x="19" y="106"/>
                  </a:cubicBezTo>
                  <a:cubicBezTo>
                    <a:pt x="8" y="114"/>
                    <a:pt x="8" y="114"/>
                    <a:pt x="8" y="114"/>
                  </a:cubicBezTo>
                  <a:cubicBezTo>
                    <a:pt x="7" y="114"/>
                    <a:pt x="6" y="115"/>
                    <a:pt x="6" y="116"/>
                  </a:cubicBezTo>
                  <a:cubicBezTo>
                    <a:pt x="6" y="117"/>
                    <a:pt x="6" y="117"/>
                    <a:pt x="6" y="118"/>
                  </a:cubicBezTo>
                  <a:cubicBezTo>
                    <a:pt x="7" y="119"/>
                    <a:pt x="8" y="120"/>
                    <a:pt x="10" y="119"/>
                  </a:cubicBezTo>
                  <a:cubicBezTo>
                    <a:pt x="24" y="117"/>
                    <a:pt x="24" y="117"/>
                    <a:pt x="24" y="117"/>
                  </a:cubicBezTo>
                  <a:cubicBezTo>
                    <a:pt x="25" y="120"/>
                    <a:pt x="27" y="123"/>
                    <a:pt x="29" y="125"/>
                  </a:cubicBezTo>
                  <a:cubicBezTo>
                    <a:pt x="20" y="137"/>
                    <a:pt x="20" y="137"/>
                    <a:pt x="20" y="137"/>
                  </a:cubicBezTo>
                  <a:cubicBezTo>
                    <a:pt x="20" y="137"/>
                    <a:pt x="19" y="138"/>
                    <a:pt x="19" y="139"/>
                  </a:cubicBezTo>
                  <a:cubicBezTo>
                    <a:pt x="19" y="139"/>
                    <a:pt x="20" y="140"/>
                    <a:pt x="20" y="140"/>
                  </a:cubicBezTo>
                  <a:cubicBezTo>
                    <a:pt x="21" y="142"/>
                    <a:pt x="23" y="142"/>
                    <a:pt x="24" y="141"/>
                  </a:cubicBezTo>
                  <a:cubicBezTo>
                    <a:pt x="36" y="134"/>
                    <a:pt x="36" y="134"/>
                    <a:pt x="36" y="134"/>
                  </a:cubicBezTo>
                  <a:cubicBezTo>
                    <a:pt x="39" y="137"/>
                    <a:pt x="41" y="139"/>
                    <a:pt x="44" y="141"/>
                  </a:cubicBezTo>
                  <a:cubicBezTo>
                    <a:pt x="39" y="154"/>
                    <a:pt x="39" y="154"/>
                    <a:pt x="39" y="154"/>
                  </a:cubicBezTo>
                  <a:cubicBezTo>
                    <a:pt x="39" y="155"/>
                    <a:pt x="39" y="155"/>
                    <a:pt x="39" y="156"/>
                  </a:cubicBezTo>
                  <a:cubicBezTo>
                    <a:pt x="39" y="157"/>
                    <a:pt x="39" y="157"/>
                    <a:pt x="40" y="158"/>
                  </a:cubicBezTo>
                  <a:cubicBezTo>
                    <a:pt x="42" y="159"/>
                    <a:pt x="43" y="158"/>
                    <a:pt x="44" y="157"/>
                  </a:cubicBezTo>
                  <a:cubicBezTo>
                    <a:pt x="54" y="147"/>
                    <a:pt x="54" y="147"/>
                    <a:pt x="54" y="147"/>
                  </a:cubicBezTo>
                  <a:cubicBezTo>
                    <a:pt x="57" y="149"/>
                    <a:pt x="60" y="150"/>
                    <a:pt x="63" y="151"/>
                  </a:cubicBezTo>
                  <a:cubicBezTo>
                    <a:pt x="63" y="165"/>
                    <a:pt x="63" y="165"/>
                    <a:pt x="63" y="165"/>
                  </a:cubicBezTo>
                  <a:cubicBezTo>
                    <a:pt x="63" y="165"/>
                    <a:pt x="63" y="166"/>
                    <a:pt x="63" y="166"/>
                  </a:cubicBezTo>
                  <a:cubicBezTo>
                    <a:pt x="63" y="167"/>
                    <a:pt x="64" y="168"/>
                    <a:pt x="65" y="168"/>
                  </a:cubicBezTo>
                  <a:cubicBezTo>
                    <a:pt x="66" y="169"/>
                    <a:pt x="68" y="168"/>
                    <a:pt x="68" y="166"/>
                  </a:cubicBezTo>
                  <a:cubicBezTo>
                    <a:pt x="75" y="154"/>
                    <a:pt x="75" y="154"/>
                    <a:pt x="75" y="154"/>
                  </a:cubicBezTo>
                  <a:cubicBezTo>
                    <a:pt x="78" y="154"/>
                    <a:pt x="81" y="155"/>
                    <a:pt x="85" y="155"/>
                  </a:cubicBezTo>
                  <a:cubicBezTo>
                    <a:pt x="89" y="168"/>
                    <a:pt x="89" y="168"/>
                    <a:pt x="89" y="168"/>
                  </a:cubicBezTo>
                  <a:cubicBezTo>
                    <a:pt x="89" y="170"/>
                    <a:pt x="90" y="171"/>
                    <a:pt x="91" y="171"/>
                  </a:cubicBezTo>
                  <a:cubicBezTo>
                    <a:pt x="91" y="171"/>
                    <a:pt x="92" y="171"/>
                    <a:pt x="92" y="171"/>
                  </a:cubicBezTo>
                  <a:cubicBezTo>
                    <a:pt x="93" y="171"/>
                    <a:pt x="94" y="169"/>
                    <a:pt x="94" y="168"/>
                  </a:cubicBezTo>
                  <a:cubicBezTo>
                    <a:pt x="94" y="168"/>
                    <a:pt x="94" y="168"/>
                    <a:pt x="94" y="168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100" y="153"/>
                    <a:pt x="103" y="153"/>
                    <a:pt x="106" y="152"/>
                  </a:cubicBezTo>
                  <a:cubicBezTo>
                    <a:pt x="114" y="163"/>
                    <a:pt x="114" y="163"/>
                    <a:pt x="114" y="163"/>
                  </a:cubicBezTo>
                  <a:cubicBezTo>
                    <a:pt x="115" y="165"/>
                    <a:pt x="116" y="165"/>
                    <a:pt x="118" y="165"/>
                  </a:cubicBezTo>
                  <a:cubicBezTo>
                    <a:pt x="119" y="164"/>
                    <a:pt x="119" y="163"/>
                    <a:pt x="119" y="162"/>
                  </a:cubicBezTo>
                  <a:cubicBezTo>
                    <a:pt x="119" y="162"/>
                    <a:pt x="119" y="161"/>
                    <a:pt x="119" y="161"/>
                  </a:cubicBezTo>
                  <a:cubicBezTo>
                    <a:pt x="117" y="147"/>
                    <a:pt x="117" y="147"/>
                    <a:pt x="117" y="147"/>
                  </a:cubicBezTo>
                  <a:cubicBezTo>
                    <a:pt x="120" y="146"/>
                    <a:pt x="123" y="144"/>
                    <a:pt x="126" y="142"/>
                  </a:cubicBezTo>
                  <a:cubicBezTo>
                    <a:pt x="137" y="150"/>
                    <a:pt x="137" y="150"/>
                    <a:pt x="137" y="150"/>
                  </a:cubicBezTo>
                  <a:cubicBezTo>
                    <a:pt x="138" y="152"/>
                    <a:pt x="139" y="152"/>
                    <a:pt x="141" y="151"/>
                  </a:cubicBezTo>
                  <a:cubicBezTo>
                    <a:pt x="141" y="150"/>
                    <a:pt x="142" y="149"/>
                    <a:pt x="142" y="149"/>
                  </a:cubicBezTo>
                  <a:cubicBezTo>
                    <a:pt x="142" y="148"/>
                    <a:pt x="141" y="147"/>
                    <a:pt x="141" y="147"/>
                  </a:cubicBezTo>
                  <a:cubicBezTo>
                    <a:pt x="135" y="134"/>
                    <a:pt x="135" y="134"/>
                    <a:pt x="135" y="134"/>
                  </a:cubicBezTo>
                  <a:cubicBezTo>
                    <a:pt x="137" y="132"/>
                    <a:pt x="139" y="130"/>
                    <a:pt x="141" y="127"/>
                  </a:cubicBezTo>
                  <a:cubicBezTo>
                    <a:pt x="154" y="131"/>
                    <a:pt x="154" y="131"/>
                    <a:pt x="154" y="131"/>
                  </a:cubicBezTo>
                  <a:cubicBezTo>
                    <a:pt x="156" y="132"/>
                    <a:pt x="157" y="132"/>
                    <a:pt x="158" y="131"/>
                  </a:cubicBezTo>
                  <a:cubicBezTo>
                    <a:pt x="158" y="130"/>
                    <a:pt x="159" y="130"/>
                    <a:pt x="159" y="129"/>
                  </a:cubicBezTo>
                  <a:cubicBezTo>
                    <a:pt x="159" y="128"/>
                    <a:pt x="158" y="127"/>
                    <a:pt x="157" y="127"/>
                  </a:cubicBezTo>
                  <a:cubicBezTo>
                    <a:pt x="147" y="117"/>
                    <a:pt x="147" y="117"/>
                    <a:pt x="147" y="117"/>
                  </a:cubicBezTo>
                  <a:cubicBezTo>
                    <a:pt x="149" y="114"/>
                    <a:pt x="150" y="111"/>
                    <a:pt x="151" y="108"/>
                  </a:cubicBezTo>
                  <a:cubicBezTo>
                    <a:pt x="165" y="108"/>
                    <a:pt x="165" y="108"/>
                    <a:pt x="165" y="108"/>
                  </a:cubicBezTo>
                  <a:cubicBezTo>
                    <a:pt x="167" y="108"/>
                    <a:pt x="168" y="107"/>
                    <a:pt x="169" y="106"/>
                  </a:cubicBezTo>
                  <a:cubicBezTo>
                    <a:pt x="169" y="106"/>
                    <a:pt x="169" y="105"/>
                    <a:pt x="169" y="105"/>
                  </a:cubicBezTo>
                  <a:cubicBezTo>
                    <a:pt x="169" y="104"/>
                    <a:pt x="168" y="103"/>
                    <a:pt x="167" y="103"/>
                  </a:cubicBezTo>
                  <a:cubicBezTo>
                    <a:pt x="154" y="96"/>
                    <a:pt x="154" y="96"/>
                    <a:pt x="154" y="96"/>
                  </a:cubicBezTo>
                  <a:cubicBezTo>
                    <a:pt x="155" y="93"/>
                    <a:pt x="155" y="90"/>
                    <a:pt x="155" y="86"/>
                  </a:cubicBezTo>
                  <a:lnTo>
                    <a:pt x="168" y="82"/>
                  </a:lnTo>
                  <a:close/>
                  <a:moveTo>
                    <a:pt x="86" y="101"/>
                  </a:moveTo>
                  <a:cubicBezTo>
                    <a:pt x="77" y="101"/>
                    <a:pt x="70" y="94"/>
                    <a:pt x="70" y="85"/>
                  </a:cubicBezTo>
                  <a:cubicBezTo>
                    <a:pt x="70" y="77"/>
                    <a:pt x="77" y="70"/>
                    <a:pt x="86" y="70"/>
                  </a:cubicBezTo>
                  <a:cubicBezTo>
                    <a:pt x="94" y="70"/>
                    <a:pt x="101" y="77"/>
                    <a:pt x="101" y="85"/>
                  </a:cubicBezTo>
                  <a:cubicBezTo>
                    <a:pt x="101" y="94"/>
                    <a:pt x="94" y="101"/>
                    <a:pt x="8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50"/>
            </a:p>
          </p:txBody>
        </p:sp>
        <p:sp>
          <p:nvSpPr>
            <p:cNvPr id="81" name="Freeform 20"/>
            <p:cNvSpPr>
              <a:spLocks noEditPoints="1"/>
            </p:cNvSpPr>
            <p:nvPr/>
          </p:nvSpPr>
          <p:spPr bwMode="auto">
            <a:xfrm>
              <a:off x="-1333500" y="1651000"/>
              <a:ext cx="454025" cy="454025"/>
            </a:xfrm>
            <a:custGeom>
              <a:avLst/>
              <a:gdLst>
                <a:gd name="T0" fmla="*/ 121 w 121"/>
                <a:gd name="T1" fmla="*/ 56 h 121"/>
                <a:gd name="T2" fmla="*/ 119 w 121"/>
                <a:gd name="T3" fmla="*/ 54 h 121"/>
                <a:gd name="T4" fmla="*/ 108 w 121"/>
                <a:gd name="T5" fmla="*/ 46 h 121"/>
                <a:gd name="T6" fmla="*/ 117 w 121"/>
                <a:gd name="T7" fmla="*/ 38 h 121"/>
                <a:gd name="T8" fmla="*/ 115 w 121"/>
                <a:gd name="T9" fmla="*/ 37 h 121"/>
                <a:gd name="T10" fmla="*/ 101 w 121"/>
                <a:gd name="T11" fmla="*/ 32 h 121"/>
                <a:gd name="T12" fmla="*/ 108 w 121"/>
                <a:gd name="T13" fmla="*/ 23 h 121"/>
                <a:gd name="T14" fmla="*/ 105 w 121"/>
                <a:gd name="T15" fmla="*/ 21 h 121"/>
                <a:gd name="T16" fmla="*/ 90 w 121"/>
                <a:gd name="T17" fmla="*/ 21 h 121"/>
                <a:gd name="T18" fmla="*/ 94 w 121"/>
                <a:gd name="T19" fmla="*/ 11 h 121"/>
                <a:gd name="T20" fmla="*/ 90 w 121"/>
                <a:gd name="T21" fmla="*/ 10 h 121"/>
                <a:gd name="T22" fmla="*/ 77 w 121"/>
                <a:gd name="T23" fmla="*/ 14 h 121"/>
                <a:gd name="T24" fmla="*/ 77 w 121"/>
                <a:gd name="T25" fmla="*/ 3 h 121"/>
                <a:gd name="T26" fmla="*/ 73 w 121"/>
                <a:gd name="T27" fmla="*/ 3 h 121"/>
                <a:gd name="T28" fmla="*/ 61 w 121"/>
                <a:gd name="T29" fmla="*/ 11 h 121"/>
                <a:gd name="T30" fmla="*/ 56 w 121"/>
                <a:gd name="T31" fmla="*/ 0 h 121"/>
                <a:gd name="T32" fmla="*/ 55 w 121"/>
                <a:gd name="T33" fmla="*/ 2 h 121"/>
                <a:gd name="T34" fmla="*/ 46 w 121"/>
                <a:gd name="T35" fmla="*/ 13 h 121"/>
                <a:gd name="T36" fmla="*/ 38 w 121"/>
                <a:gd name="T37" fmla="*/ 4 h 121"/>
                <a:gd name="T38" fmla="*/ 37 w 121"/>
                <a:gd name="T39" fmla="*/ 7 h 121"/>
                <a:gd name="T40" fmla="*/ 32 w 121"/>
                <a:gd name="T41" fmla="*/ 20 h 121"/>
                <a:gd name="T42" fmla="*/ 22 w 121"/>
                <a:gd name="T43" fmla="*/ 14 h 121"/>
                <a:gd name="T44" fmla="*/ 21 w 121"/>
                <a:gd name="T45" fmla="*/ 17 h 121"/>
                <a:gd name="T46" fmla="*/ 21 w 121"/>
                <a:gd name="T47" fmla="*/ 31 h 121"/>
                <a:gd name="T48" fmla="*/ 9 w 121"/>
                <a:gd name="T49" fmla="*/ 28 h 121"/>
                <a:gd name="T50" fmla="*/ 10 w 121"/>
                <a:gd name="T51" fmla="*/ 31 h 121"/>
                <a:gd name="T52" fmla="*/ 14 w 121"/>
                <a:gd name="T53" fmla="*/ 45 h 121"/>
                <a:gd name="T54" fmla="*/ 2 w 121"/>
                <a:gd name="T55" fmla="*/ 46 h 121"/>
                <a:gd name="T56" fmla="*/ 3 w 121"/>
                <a:gd name="T57" fmla="*/ 48 h 121"/>
                <a:gd name="T58" fmla="*/ 11 w 121"/>
                <a:gd name="T59" fmla="*/ 60 h 121"/>
                <a:gd name="T60" fmla="*/ 0 w 121"/>
                <a:gd name="T61" fmla="*/ 65 h 121"/>
                <a:gd name="T62" fmla="*/ 2 w 121"/>
                <a:gd name="T63" fmla="*/ 67 h 121"/>
                <a:gd name="T64" fmla="*/ 14 w 121"/>
                <a:gd name="T65" fmla="*/ 75 h 121"/>
                <a:gd name="T66" fmla="*/ 4 w 121"/>
                <a:gd name="T67" fmla="*/ 83 h 121"/>
                <a:gd name="T68" fmla="*/ 7 w 121"/>
                <a:gd name="T69" fmla="*/ 84 h 121"/>
                <a:gd name="T70" fmla="*/ 20 w 121"/>
                <a:gd name="T71" fmla="*/ 89 h 121"/>
                <a:gd name="T72" fmla="*/ 14 w 121"/>
                <a:gd name="T73" fmla="*/ 98 h 121"/>
                <a:gd name="T74" fmla="*/ 17 w 121"/>
                <a:gd name="T75" fmla="*/ 100 h 121"/>
                <a:gd name="T76" fmla="*/ 31 w 121"/>
                <a:gd name="T77" fmla="*/ 100 h 121"/>
                <a:gd name="T78" fmla="*/ 28 w 121"/>
                <a:gd name="T79" fmla="*/ 110 h 121"/>
                <a:gd name="T80" fmla="*/ 31 w 121"/>
                <a:gd name="T81" fmla="*/ 112 h 121"/>
                <a:gd name="T82" fmla="*/ 45 w 121"/>
                <a:gd name="T83" fmla="*/ 107 h 121"/>
                <a:gd name="T84" fmla="*/ 45 w 121"/>
                <a:gd name="T85" fmla="*/ 118 h 121"/>
                <a:gd name="T86" fmla="*/ 49 w 121"/>
                <a:gd name="T87" fmla="*/ 118 h 121"/>
                <a:gd name="T88" fmla="*/ 60 w 121"/>
                <a:gd name="T89" fmla="*/ 110 h 121"/>
                <a:gd name="T90" fmla="*/ 65 w 121"/>
                <a:gd name="T91" fmla="*/ 121 h 121"/>
                <a:gd name="T92" fmla="*/ 67 w 121"/>
                <a:gd name="T93" fmla="*/ 119 h 121"/>
                <a:gd name="T94" fmla="*/ 68 w 121"/>
                <a:gd name="T95" fmla="*/ 109 h 121"/>
                <a:gd name="T96" fmla="*/ 81 w 121"/>
                <a:gd name="T97" fmla="*/ 116 h 121"/>
                <a:gd name="T98" fmla="*/ 85 w 121"/>
                <a:gd name="T99" fmla="*/ 115 h 121"/>
                <a:gd name="T100" fmla="*/ 83 w 121"/>
                <a:gd name="T101" fmla="*/ 104 h 121"/>
                <a:gd name="T102" fmla="*/ 97 w 121"/>
                <a:gd name="T103" fmla="*/ 107 h 121"/>
                <a:gd name="T104" fmla="*/ 101 w 121"/>
                <a:gd name="T105" fmla="*/ 106 h 121"/>
                <a:gd name="T106" fmla="*/ 96 w 121"/>
                <a:gd name="T107" fmla="*/ 95 h 121"/>
                <a:gd name="T108" fmla="*/ 110 w 121"/>
                <a:gd name="T109" fmla="*/ 93 h 121"/>
                <a:gd name="T110" fmla="*/ 113 w 121"/>
                <a:gd name="T111" fmla="*/ 92 h 121"/>
                <a:gd name="T112" fmla="*/ 105 w 121"/>
                <a:gd name="T113" fmla="*/ 83 h 121"/>
                <a:gd name="T114" fmla="*/ 117 w 121"/>
                <a:gd name="T115" fmla="*/ 77 h 121"/>
                <a:gd name="T116" fmla="*/ 120 w 121"/>
                <a:gd name="T117" fmla="*/ 75 h 121"/>
                <a:gd name="T118" fmla="*/ 109 w 121"/>
                <a:gd name="T119" fmla="*/ 68 h 121"/>
                <a:gd name="T120" fmla="*/ 120 w 121"/>
                <a:gd name="T121" fmla="*/ 58 h 121"/>
                <a:gd name="T122" fmla="*/ 50 w 121"/>
                <a:gd name="T123" fmla="*/ 61 h 121"/>
                <a:gd name="T124" fmla="*/ 72 w 121"/>
                <a:gd name="T125" fmla="*/ 61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21" h="121">
                  <a:moveTo>
                    <a:pt x="120" y="58"/>
                  </a:moveTo>
                  <a:cubicBezTo>
                    <a:pt x="121" y="58"/>
                    <a:pt x="121" y="57"/>
                    <a:pt x="121" y="56"/>
                  </a:cubicBezTo>
                  <a:cubicBezTo>
                    <a:pt x="121" y="56"/>
                    <a:pt x="121" y="56"/>
                    <a:pt x="121" y="56"/>
                  </a:cubicBezTo>
                  <a:cubicBezTo>
                    <a:pt x="121" y="55"/>
                    <a:pt x="120" y="54"/>
                    <a:pt x="119" y="54"/>
                  </a:cubicBezTo>
                  <a:cubicBezTo>
                    <a:pt x="110" y="53"/>
                    <a:pt x="110" y="53"/>
                    <a:pt x="110" y="53"/>
                  </a:cubicBezTo>
                  <a:cubicBezTo>
                    <a:pt x="109" y="50"/>
                    <a:pt x="109" y="48"/>
                    <a:pt x="108" y="46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17" y="40"/>
                    <a:pt x="117" y="39"/>
                    <a:pt x="117" y="38"/>
                  </a:cubicBezTo>
                  <a:cubicBezTo>
                    <a:pt x="117" y="38"/>
                    <a:pt x="117" y="38"/>
                    <a:pt x="117" y="38"/>
                  </a:cubicBezTo>
                  <a:cubicBezTo>
                    <a:pt x="117" y="37"/>
                    <a:pt x="116" y="36"/>
                    <a:pt x="115" y="37"/>
                  </a:cubicBezTo>
                  <a:cubicBezTo>
                    <a:pt x="105" y="38"/>
                    <a:pt x="105" y="38"/>
                    <a:pt x="105" y="38"/>
                  </a:cubicBezTo>
                  <a:cubicBezTo>
                    <a:pt x="104" y="36"/>
                    <a:pt x="102" y="34"/>
                    <a:pt x="101" y="32"/>
                  </a:cubicBezTo>
                  <a:cubicBezTo>
                    <a:pt x="107" y="24"/>
                    <a:pt x="107" y="24"/>
                    <a:pt x="107" y="24"/>
                  </a:cubicBezTo>
                  <a:cubicBezTo>
                    <a:pt x="108" y="24"/>
                    <a:pt x="108" y="23"/>
                    <a:pt x="108" y="23"/>
                  </a:cubicBezTo>
                  <a:cubicBezTo>
                    <a:pt x="108" y="22"/>
                    <a:pt x="108" y="22"/>
                    <a:pt x="107" y="21"/>
                  </a:cubicBezTo>
                  <a:cubicBezTo>
                    <a:pt x="107" y="21"/>
                    <a:pt x="105" y="20"/>
                    <a:pt x="105" y="21"/>
                  </a:cubicBezTo>
                  <a:cubicBezTo>
                    <a:pt x="96" y="26"/>
                    <a:pt x="96" y="26"/>
                    <a:pt x="96" y="26"/>
                  </a:cubicBezTo>
                  <a:cubicBezTo>
                    <a:pt x="94" y="24"/>
                    <a:pt x="92" y="22"/>
                    <a:pt x="90" y="21"/>
                  </a:cubicBezTo>
                  <a:cubicBezTo>
                    <a:pt x="94" y="12"/>
                    <a:pt x="94" y="12"/>
                    <a:pt x="94" y="12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0"/>
                    <a:pt x="94" y="9"/>
                    <a:pt x="93" y="9"/>
                  </a:cubicBezTo>
                  <a:cubicBezTo>
                    <a:pt x="92" y="8"/>
                    <a:pt x="91" y="9"/>
                    <a:pt x="90" y="10"/>
                  </a:cubicBezTo>
                  <a:cubicBezTo>
                    <a:pt x="83" y="17"/>
                    <a:pt x="83" y="17"/>
                    <a:pt x="83" y="17"/>
                  </a:cubicBezTo>
                  <a:cubicBezTo>
                    <a:pt x="81" y="15"/>
                    <a:pt x="79" y="15"/>
                    <a:pt x="77" y="14"/>
                  </a:cubicBezTo>
                  <a:cubicBezTo>
                    <a:pt x="77" y="4"/>
                    <a:pt x="77" y="4"/>
                    <a:pt x="77" y="4"/>
                  </a:cubicBezTo>
                  <a:cubicBezTo>
                    <a:pt x="77" y="4"/>
                    <a:pt x="77" y="4"/>
                    <a:pt x="77" y="3"/>
                  </a:cubicBezTo>
                  <a:cubicBezTo>
                    <a:pt x="77" y="2"/>
                    <a:pt x="76" y="2"/>
                    <a:pt x="75" y="1"/>
                  </a:cubicBezTo>
                  <a:cubicBezTo>
                    <a:pt x="74" y="1"/>
                    <a:pt x="73" y="2"/>
                    <a:pt x="73" y="3"/>
                  </a:cubicBezTo>
                  <a:cubicBezTo>
                    <a:pt x="69" y="12"/>
                    <a:pt x="69" y="12"/>
                    <a:pt x="69" y="12"/>
                  </a:cubicBezTo>
                  <a:cubicBezTo>
                    <a:pt x="66" y="11"/>
                    <a:pt x="64" y="11"/>
                    <a:pt x="61" y="11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58" y="1"/>
                    <a:pt x="58" y="0"/>
                    <a:pt x="56" y="0"/>
                  </a:cubicBezTo>
                  <a:cubicBezTo>
                    <a:pt x="55" y="0"/>
                    <a:pt x="55" y="1"/>
                    <a:pt x="55" y="2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1" y="12"/>
                    <a:pt x="48" y="13"/>
                    <a:pt x="46" y="13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7" y="4"/>
                    <a:pt x="37" y="5"/>
                    <a:pt x="37" y="6"/>
                  </a:cubicBezTo>
                  <a:cubicBezTo>
                    <a:pt x="37" y="6"/>
                    <a:pt x="37" y="6"/>
                    <a:pt x="37" y="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6" y="18"/>
                    <a:pt x="34" y="19"/>
                    <a:pt x="32" y="20"/>
                  </a:cubicBezTo>
                  <a:cubicBezTo>
                    <a:pt x="24" y="14"/>
                    <a:pt x="24" y="14"/>
                    <a:pt x="24" y="14"/>
                  </a:cubicBezTo>
                  <a:cubicBezTo>
                    <a:pt x="24" y="13"/>
                    <a:pt x="22" y="13"/>
                    <a:pt x="22" y="14"/>
                  </a:cubicBezTo>
                  <a:cubicBezTo>
                    <a:pt x="21" y="14"/>
                    <a:pt x="21" y="15"/>
                    <a:pt x="21" y="15"/>
                  </a:cubicBezTo>
                  <a:cubicBezTo>
                    <a:pt x="21" y="16"/>
                    <a:pt x="21" y="16"/>
                    <a:pt x="21" y="17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7"/>
                    <a:pt x="23" y="29"/>
                    <a:pt x="21" y="31"/>
                  </a:cubicBezTo>
                  <a:cubicBezTo>
                    <a:pt x="12" y="28"/>
                    <a:pt x="12" y="28"/>
                    <a:pt x="12" y="28"/>
                  </a:cubicBezTo>
                  <a:cubicBezTo>
                    <a:pt x="11" y="27"/>
                    <a:pt x="10" y="27"/>
                    <a:pt x="9" y="28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30"/>
                    <a:pt x="9" y="31"/>
                    <a:pt x="10" y="31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40"/>
                    <a:pt x="15" y="42"/>
                    <a:pt x="14" y="45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3" y="44"/>
                    <a:pt x="2" y="45"/>
                    <a:pt x="2" y="46"/>
                  </a:cubicBezTo>
                  <a:cubicBezTo>
                    <a:pt x="2" y="46"/>
                    <a:pt x="2" y="46"/>
                    <a:pt x="2" y="46"/>
                  </a:cubicBezTo>
                  <a:cubicBezTo>
                    <a:pt x="2" y="47"/>
                    <a:pt x="2" y="48"/>
                    <a:pt x="3" y="48"/>
                  </a:cubicBezTo>
                  <a:cubicBezTo>
                    <a:pt x="12" y="53"/>
                    <a:pt x="12" y="53"/>
                    <a:pt x="12" y="53"/>
                  </a:cubicBezTo>
                  <a:cubicBezTo>
                    <a:pt x="12" y="55"/>
                    <a:pt x="11" y="57"/>
                    <a:pt x="11" y="60"/>
                  </a:cubicBezTo>
                  <a:cubicBezTo>
                    <a:pt x="2" y="63"/>
                    <a:pt x="2" y="63"/>
                    <a:pt x="2" y="63"/>
                  </a:cubicBezTo>
                  <a:cubicBezTo>
                    <a:pt x="1" y="63"/>
                    <a:pt x="0" y="64"/>
                    <a:pt x="0" y="65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7"/>
                    <a:pt x="2" y="67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71"/>
                    <a:pt x="13" y="73"/>
                    <a:pt x="14" y="7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4" y="82"/>
                    <a:pt x="4" y="83"/>
                  </a:cubicBezTo>
                  <a:cubicBezTo>
                    <a:pt x="4" y="83"/>
                    <a:pt x="4" y="83"/>
                    <a:pt x="4" y="83"/>
                  </a:cubicBezTo>
                  <a:cubicBezTo>
                    <a:pt x="5" y="84"/>
                    <a:pt x="6" y="85"/>
                    <a:pt x="7" y="84"/>
                  </a:cubicBezTo>
                  <a:cubicBezTo>
                    <a:pt x="17" y="83"/>
                    <a:pt x="17" y="83"/>
                    <a:pt x="17" y="83"/>
                  </a:cubicBezTo>
                  <a:cubicBezTo>
                    <a:pt x="18" y="85"/>
                    <a:pt x="19" y="87"/>
                    <a:pt x="20" y="89"/>
                  </a:cubicBezTo>
                  <a:cubicBezTo>
                    <a:pt x="14" y="97"/>
                    <a:pt x="14" y="97"/>
                    <a:pt x="14" y="97"/>
                  </a:cubicBezTo>
                  <a:cubicBezTo>
                    <a:pt x="14" y="97"/>
                    <a:pt x="14" y="98"/>
                    <a:pt x="14" y="98"/>
                  </a:cubicBezTo>
                  <a:cubicBezTo>
                    <a:pt x="14" y="99"/>
                    <a:pt x="14" y="99"/>
                    <a:pt x="14" y="100"/>
                  </a:cubicBezTo>
                  <a:cubicBezTo>
                    <a:pt x="15" y="100"/>
                    <a:pt x="16" y="101"/>
                    <a:pt x="17" y="100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8" y="97"/>
                    <a:pt x="29" y="99"/>
                    <a:pt x="31" y="100"/>
                  </a:cubicBezTo>
                  <a:cubicBezTo>
                    <a:pt x="28" y="109"/>
                    <a:pt x="28" y="109"/>
                    <a:pt x="28" y="109"/>
                  </a:cubicBezTo>
                  <a:cubicBezTo>
                    <a:pt x="28" y="110"/>
                    <a:pt x="28" y="110"/>
                    <a:pt x="28" y="110"/>
                  </a:cubicBezTo>
                  <a:cubicBezTo>
                    <a:pt x="28" y="111"/>
                    <a:pt x="28" y="112"/>
                    <a:pt x="29" y="112"/>
                  </a:cubicBezTo>
                  <a:cubicBezTo>
                    <a:pt x="30" y="113"/>
                    <a:pt x="31" y="112"/>
                    <a:pt x="31" y="112"/>
                  </a:cubicBezTo>
                  <a:cubicBezTo>
                    <a:pt x="38" y="104"/>
                    <a:pt x="38" y="104"/>
                    <a:pt x="38" y="104"/>
                  </a:cubicBezTo>
                  <a:cubicBezTo>
                    <a:pt x="40" y="106"/>
                    <a:pt x="43" y="106"/>
                    <a:pt x="45" y="107"/>
                  </a:cubicBezTo>
                  <a:cubicBezTo>
                    <a:pt x="45" y="117"/>
                    <a:pt x="45" y="117"/>
                    <a:pt x="45" y="117"/>
                  </a:cubicBezTo>
                  <a:cubicBezTo>
                    <a:pt x="45" y="117"/>
                    <a:pt x="45" y="117"/>
                    <a:pt x="45" y="118"/>
                  </a:cubicBezTo>
                  <a:cubicBezTo>
                    <a:pt x="45" y="119"/>
                    <a:pt x="45" y="119"/>
                    <a:pt x="46" y="120"/>
                  </a:cubicBezTo>
                  <a:cubicBezTo>
                    <a:pt x="47" y="120"/>
                    <a:pt x="48" y="119"/>
                    <a:pt x="49" y="118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5" y="110"/>
                    <a:pt x="58" y="110"/>
                    <a:pt x="60" y="110"/>
                  </a:cubicBezTo>
                  <a:cubicBezTo>
                    <a:pt x="63" y="119"/>
                    <a:pt x="63" y="119"/>
                    <a:pt x="63" y="119"/>
                  </a:cubicBezTo>
                  <a:cubicBezTo>
                    <a:pt x="63" y="120"/>
                    <a:pt x="64" y="121"/>
                    <a:pt x="65" y="121"/>
                  </a:cubicBezTo>
                  <a:cubicBezTo>
                    <a:pt x="65" y="121"/>
                    <a:pt x="65" y="121"/>
                    <a:pt x="65" y="121"/>
                  </a:cubicBezTo>
                  <a:cubicBezTo>
                    <a:pt x="66" y="121"/>
                    <a:pt x="67" y="120"/>
                    <a:pt x="67" y="119"/>
                  </a:cubicBezTo>
                  <a:cubicBezTo>
                    <a:pt x="67" y="119"/>
                    <a:pt x="67" y="119"/>
                    <a:pt x="67" y="119"/>
                  </a:cubicBezTo>
                  <a:cubicBezTo>
                    <a:pt x="68" y="109"/>
                    <a:pt x="68" y="109"/>
                    <a:pt x="68" y="109"/>
                  </a:cubicBezTo>
                  <a:cubicBezTo>
                    <a:pt x="71" y="109"/>
                    <a:pt x="73" y="108"/>
                    <a:pt x="75" y="108"/>
                  </a:cubicBezTo>
                  <a:cubicBezTo>
                    <a:pt x="81" y="116"/>
                    <a:pt x="81" y="116"/>
                    <a:pt x="81" y="116"/>
                  </a:cubicBezTo>
                  <a:cubicBezTo>
                    <a:pt x="82" y="117"/>
                    <a:pt x="83" y="117"/>
                    <a:pt x="84" y="117"/>
                  </a:cubicBezTo>
                  <a:cubicBezTo>
                    <a:pt x="84" y="117"/>
                    <a:pt x="85" y="116"/>
                    <a:pt x="85" y="115"/>
                  </a:cubicBezTo>
                  <a:cubicBezTo>
                    <a:pt x="85" y="115"/>
                    <a:pt x="85" y="115"/>
                    <a:pt x="85" y="114"/>
                  </a:cubicBezTo>
                  <a:cubicBezTo>
                    <a:pt x="83" y="104"/>
                    <a:pt x="83" y="104"/>
                    <a:pt x="83" y="104"/>
                  </a:cubicBezTo>
                  <a:cubicBezTo>
                    <a:pt x="85" y="103"/>
                    <a:pt x="87" y="102"/>
                    <a:pt x="89" y="101"/>
                  </a:cubicBezTo>
                  <a:cubicBezTo>
                    <a:pt x="97" y="107"/>
                    <a:pt x="97" y="107"/>
                    <a:pt x="97" y="107"/>
                  </a:cubicBezTo>
                  <a:cubicBezTo>
                    <a:pt x="98" y="108"/>
                    <a:pt x="99" y="108"/>
                    <a:pt x="100" y="107"/>
                  </a:cubicBezTo>
                  <a:cubicBezTo>
                    <a:pt x="100" y="107"/>
                    <a:pt x="101" y="106"/>
                    <a:pt x="101" y="106"/>
                  </a:cubicBezTo>
                  <a:cubicBezTo>
                    <a:pt x="101" y="105"/>
                    <a:pt x="100" y="105"/>
                    <a:pt x="100" y="104"/>
                  </a:cubicBezTo>
                  <a:cubicBezTo>
                    <a:pt x="96" y="95"/>
                    <a:pt x="96" y="95"/>
                    <a:pt x="96" y="95"/>
                  </a:cubicBezTo>
                  <a:cubicBezTo>
                    <a:pt x="97" y="94"/>
                    <a:pt x="99" y="92"/>
                    <a:pt x="100" y="90"/>
                  </a:cubicBezTo>
                  <a:cubicBezTo>
                    <a:pt x="110" y="93"/>
                    <a:pt x="110" y="93"/>
                    <a:pt x="110" y="93"/>
                  </a:cubicBezTo>
                  <a:cubicBezTo>
                    <a:pt x="111" y="94"/>
                    <a:pt x="112" y="94"/>
                    <a:pt x="112" y="93"/>
                  </a:cubicBezTo>
                  <a:cubicBezTo>
                    <a:pt x="113" y="92"/>
                    <a:pt x="113" y="92"/>
                    <a:pt x="113" y="92"/>
                  </a:cubicBezTo>
                  <a:cubicBezTo>
                    <a:pt x="113" y="91"/>
                    <a:pt x="112" y="90"/>
                    <a:pt x="112" y="90"/>
                  </a:cubicBezTo>
                  <a:cubicBezTo>
                    <a:pt x="105" y="83"/>
                    <a:pt x="105" y="83"/>
                    <a:pt x="105" y="83"/>
                  </a:cubicBezTo>
                  <a:cubicBezTo>
                    <a:pt x="106" y="81"/>
                    <a:pt x="107" y="79"/>
                    <a:pt x="107" y="76"/>
                  </a:cubicBezTo>
                  <a:cubicBezTo>
                    <a:pt x="117" y="77"/>
                    <a:pt x="117" y="77"/>
                    <a:pt x="117" y="77"/>
                  </a:cubicBezTo>
                  <a:cubicBezTo>
                    <a:pt x="118" y="77"/>
                    <a:pt x="120" y="76"/>
                    <a:pt x="120" y="75"/>
                  </a:cubicBezTo>
                  <a:cubicBezTo>
                    <a:pt x="120" y="75"/>
                    <a:pt x="120" y="75"/>
                    <a:pt x="120" y="75"/>
                  </a:cubicBezTo>
                  <a:cubicBezTo>
                    <a:pt x="120" y="74"/>
                    <a:pt x="119" y="73"/>
                    <a:pt x="118" y="73"/>
                  </a:cubicBezTo>
                  <a:cubicBezTo>
                    <a:pt x="109" y="68"/>
                    <a:pt x="109" y="68"/>
                    <a:pt x="109" y="68"/>
                  </a:cubicBezTo>
                  <a:cubicBezTo>
                    <a:pt x="110" y="66"/>
                    <a:pt x="110" y="64"/>
                    <a:pt x="110" y="61"/>
                  </a:cubicBezTo>
                  <a:lnTo>
                    <a:pt x="120" y="58"/>
                  </a:lnTo>
                  <a:close/>
                  <a:moveTo>
                    <a:pt x="61" y="72"/>
                  </a:moveTo>
                  <a:cubicBezTo>
                    <a:pt x="55" y="72"/>
                    <a:pt x="50" y="67"/>
                    <a:pt x="50" y="61"/>
                  </a:cubicBezTo>
                  <a:cubicBezTo>
                    <a:pt x="50" y="54"/>
                    <a:pt x="55" y="49"/>
                    <a:pt x="61" y="49"/>
                  </a:cubicBezTo>
                  <a:cubicBezTo>
                    <a:pt x="67" y="49"/>
                    <a:pt x="72" y="54"/>
                    <a:pt x="72" y="61"/>
                  </a:cubicBezTo>
                  <a:cubicBezTo>
                    <a:pt x="72" y="67"/>
                    <a:pt x="67" y="72"/>
                    <a:pt x="61" y="7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50"/>
            </a:p>
          </p:txBody>
        </p:sp>
        <p:sp>
          <p:nvSpPr>
            <p:cNvPr id="82" name="Oval 21"/>
            <p:cNvSpPr>
              <a:spLocks noChangeArrowheads="1"/>
            </p:cNvSpPr>
            <p:nvPr/>
          </p:nvSpPr>
          <p:spPr bwMode="auto">
            <a:xfrm>
              <a:off x="-1055688" y="2462213"/>
              <a:ext cx="171450" cy="17145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50"/>
            </a:p>
          </p:txBody>
        </p:sp>
        <p:sp>
          <p:nvSpPr>
            <p:cNvPr id="83" name="Oval 22"/>
            <p:cNvSpPr>
              <a:spLocks noChangeArrowheads="1"/>
            </p:cNvSpPr>
            <p:nvPr/>
          </p:nvSpPr>
          <p:spPr bwMode="auto">
            <a:xfrm>
              <a:off x="-1776413" y="2792413"/>
              <a:ext cx="115888" cy="1190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50"/>
            </a:p>
          </p:txBody>
        </p:sp>
        <p:sp>
          <p:nvSpPr>
            <p:cNvPr id="84" name="Freeform 23"/>
            <p:cNvSpPr>
              <a:spLocks noEditPoints="1"/>
            </p:cNvSpPr>
            <p:nvPr/>
          </p:nvSpPr>
          <p:spPr bwMode="auto">
            <a:xfrm>
              <a:off x="-2773363" y="2439988"/>
              <a:ext cx="2692401" cy="2659063"/>
            </a:xfrm>
            <a:custGeom>
              <a:avLst/>
              <a:gdLst>
                <a:gd name="T0" fmla="*/ 605 w 718"/>
                <a:gd name="T1" fmla="*/ 20 h 709"/>
                <a:gd name="T2" fmla="*/ 602 w 718"/>
                <a:gd name="T3" fmla="*/ 58 h 709"/>
                <a:gd name="T4" fmla="*/ 587 w 718"/>
                <a:gd name="T5" fmla="*/ 93 h 709"/>
                <a:gd name="T6" fmla="*/ 563 w 718"/>
                <a:gd name="T7" fmla="*/ 121 h 709"/>
                <a:gd name="T8" fmla="*/ 530 w 718"/>
                <a:gd name="T9" fmla="*/ 141 h 709"/>
                <a:gd name="T10" fmla="*/ 493 w 718"/>
                <a:gd name="T11" fmla="*/ 149 h 709"/>
                <a:gd name="T12" fmla="*/ 456 w 718"/>
                <a:gd name="T13" fmla="*/ 147 h 709"/>
                <a:gd name="T14" fmla="*/ 420 w 718"/>
                <a:gd name="T15" fmla="*/ 134 h 709"/>
                <a:gd name="T16" fmla="*/ 391 w 718"/>
                <a:gd name="T17" fmla="*/ 110 h 709"/>
                <a:gd name="T18" fmla="*/ 371 w 718"/>
                <a:gd name="T19" fmla="*/ 78 h 709"/>
                <a:gd name="T20" fmla="*/ 361 w 718"/>
                <a:gd name="T21" fmla="*/ 42 h 709"/>
                <a:gd name="T22" fmla="*/ 363 w 718"/>
                <a:gd name="T23" fmla="*/ 4 h 709"/>
                <a:gd name="T24" fmla="*/ 68 w 718"/>
                <a:gd name="T25" fmla="*/ 221 h 709"/>
                <a:gd name="T26" fmla="*/ 162 w 718"/>
                <a:gd name="T27" fmla="*/ 514 h 709"/>
                <a:gd name="T28" fmla="*/ 334 w 718"/>
                <a:gd name="T29" fmla="*/ 176 h 709"/>
                <a:gd name="T30" fmla="*/ 311 w 718"/>
                <a:gd name="T31" fmla="*/ 189 h 709"/>
                <a:gd name="T32" fmla="*/ 288 w 718"/>
                <a:gd name="T33" fmla="*/ 197 h 709"/>
                <a:gd name="T34" fmla="*/ 258 w 718"/>
                <a:gd name="T35" fmla="*/ 192 h 709"/>
                <a:gd name="T36" fmla="*/ 234 w 718"/>
                <a:gd name="T37" fmla="*/ 181 h 709"/>
                <a:gd name="T38" fmla="*/ 214 w 718"/>
                <a:gd name="T39" fmla="*/ 164 h 709"/>
                <a:gd name="T40" fmla="*/ 201 w 718"/>
                <a:gd name="T41" fmla="*/ 141 h 709"/>
                <a:gd name="T42" fmla="*/ 195 w 718"/>
                <a:gd name="T43" fmla="*/ 116 h 709"/>
                <a:gd name="T44" fmla="*/ 197 w 718"/>
                <a:gd name="T45" fmla="*/ 89 h 709"/>
                <a:gd name="T46" fmla="*/ 207 w 718"/>
                <a:gd name="T47" fmla="*/ 64 h 709"/>
                <a:gd name="T48" fmla="*/ 225 w 718"/>
                <a:gd name="T49" fmla="*/ 43 h 709"/>
                <a:gd name="T50" fmla="*/ 249 w 718"/>
                <a:gd name="T51" fmla="*/ 29 h 709"/>
                <a:gd name="T52" fmla="*/ 275 w 718"/>
                <a:gd name="T53" fmla="*/ 23 h 709"/>
                <a:gd name="T54" fmla="*/ 305 w 718"/>
                <a:gd name="T55" fmla="*/ 28 h 709"/>
                <a:gd name="T56" fmla="*/ 329 w 718"/>
                <a:gd name="T57" fmla="*/ 38 h 709"/>
                <a:gd name="T58" fmla="*/ 349 w 718"/>
                <a:gd name="T59" fmla="*/ 55 h 709"/>
                <a:gd name="T60" fmla="*/ 362 w 718"/>
                <a:gd name="T61" fmla="*/ 78 h 709"/>
                <a:gd name="T62" fmla="*/ 368 w 718"/>
                <a:gd name="T63" fmla="*/ 104 h 709"/>
                <a:gd name="T64" fmla="*/ 366 w 718"/>
                <a:gd name="T65" fmla="*/ 131 h 709"/>
                <a:gd name="T66" fmla="*/ 356 w 718"/>
                <a:gd name="T67" fmla="*/ 156 h 709"/>
                <a:gd name="T68" fmla="*/ 338 w 718"/>
                <a:gd name="T69" fmla="*/ 176 h 709"/>
                <a:gd name="T70" fmla="*/ 451 w 718"/>
                <a:gd name="T71" fmla="*/ 208 h 709"/>
                <a:gd name="T72" fmla="*/ 444 w 718"/>
                <a:gd name="T73" fmla="*/ 224 h 709"/>
                <a:gd name="T74" fmla="*/ 433 w 718"/>
                <a:gd name="T75" fmla="*/ 237 h 709"/>
                <a:gd name="T76" fmla="*/ 418 w 718"/>
                <a:gd name="T77" fmla="*/ 247 h 709"/>
                <a:gd name="T78" fmla="*/ 401 w 718"/>
                <a:gd name="T79" fmla="*/ 251 h 709"/>
                <a:gd name="T80" fmla="*/ 383 w 718"/>
                <a:gd name="T81" fmla="*/ 250 h 709"/>
                <a:gd name="T82" fmla="*/ 367 w 718"/>
                <a:gd name="T83" fmla="*/ 243 h 709"/>
                <a:gd name="T84" fmla="*/ 353 w 718"/>
                <a:gd name="T85" fmla="*/ 232 h 709"/>
                <a:gd name="T86" fmla="*/ 343 w 718"/>
                <a:gd name="T87" fmla="*/ 217 h 709"/>
                <a:gd name="T88" fmla="*/ 339 w 718"/>
                <a:gd name="T89" fmla="*/ 200 h 709"/>
                <a:gd name="T90" fmla="*/ 340 w 718"/>
                <a:gd name="T91" fmla="*/ 183 h 709"/>
                <a:gd name="T92" fmla="*/ 346 w 718"/>
                <a:gd name="T93" fmla="*/ 166 h 709"/>
                <a:gd name="T94" fmla="*/ 357 w 718"/>
                <a:gd name="T95" fmla="*/ 153 h 709"/>
                <a:gd name="T96" fmla="*/ 372 w 718"/>
                <a:gd name="T97" fmla="*/ 143 h 709"/>
                <a:gd name="T98" fmla="*/ 389 w 718"/>
                <a:gd name="T99" fmla="*/ 138 h 709"/>
                <a:gd name="T100" fmla="*/ 407 w 718"/>
                <a:gd name="T101" fmla="*/ 139 h 709"/>
                <a:gd name="T102" fmla="*/ 423 w 718"/>
                <a:gd name="T103" fmla="*/ 146 h 709"/>
                <a:gd name="T104" fmla="*/ 437 w 718"/>
                <a:gd name="T105" fmla="*/ 157 h 709"/>
                <a:gd name="T106" fmla="*/ 446 w 718"/>
                <a:gd name="T107" fmla="*/ 172 h 709"/>
                <a:gd name="T108" fmla="*/ 451 w 718"/>
                <a:gd name="T109" fmla="*/ 189 h 7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718" h="709">
                  <a:moveTo>
                    <a:pt x="606" y="330"/>
                  </a:moveTo>
                  <a:cubicBezTo>
                    <a:pt x="718" y="140"/>
                    <a:pt x="627" y="0"/>
                    <a:pt x="627" y="0"/>
                  </a:cubicBezTo>
                  <a:cubicBezTo>
                    <a:pt x="578" y="0"/>
                    <a:pt x="578" y="0"/>
                    <a:pt x="578" y="0"/>
                  </a:cubicBezTo>
                  <a:cubicBezTo>
                    <a:pt x="579" y="4"/>
                    <a:pt x="580" y="9"/>
                    <a:pt x="581" y="13"/>
                  </a:cubicBezTo>
                  <a:cubicBezTo>
                    <a:pt x="601" y="16"/>
                    <a:pt x="601" y="16"/>
                    <a:pt x="601" y="16"/>
                  </a:cubicBezTo>
                  <a:cubicBezTo>
                    <a:pt x="603" y="16"/>
                    <a:pt x="605" y="18"/>
                    <a:pt x="605" y="20"/>
                  </a:cubicBezTo>
                  <a:cubicBezTo>
                    <a:pt x="605" y="20"/>
                    <a:pt x="605" y="20"/>
                    <a:pt x="605" y="20"/>
                  </a:cubicBezTo>
                  <a:cubicBezTo>
                    <a:pt x="605" y="23"/>
                    <a:pt x="604" y="24"/>
                    <a:pt x="601" y="24"/>
                  </a:cubicBezTo>
                  <a:cubicBezTo>
                    <a:pt x="582" y="30"/>
                    <a:pt x="582" y="30"/>
                    <a:pt x="582" y="30"/>
                  </a:cubicBezTo>
                  <a:cubicBezTo>
                    <a:pt x="582" y="35"/>
                    <a:pt x="581" y="40"/>
                    <a:pt x="581" y="45"/>
                  </a:cubicBezTo>
                  <a:cubicBezTo>
                    <a:pt x="599" y="54"/>
                    <a:pt x="599" y="54"/>
                    <a:pt x="599" y="54"/>
                  </a:cubicBezTo>
                  <a:cubicBezTo>
                    <a:pt x="601" y="55"/>
                    <a:pt x="602" y="56"/>
                    <a:pt x="602" y="58"/>
                  </a:cubicBezTo>
                  <a:cubicBezTo>
                    <a:pt x="602" y="58"/>
                    <a:pt x="602" y="59"/>
                    <a:pt x="602" y="59"/>
                  </a:cubicBezTo>
                  <a:cubicBezTo>
                    <a:pt x="601" y="61"/>
                    <a:pt x="599" y="62"/>
                    <a:pt x="597" y="62"/>
                  </a:cubicBezTo>
                  <a:cubicBezTo>
                    <a:pt x="577" y="62"/>
                    <a:pt x="577" y="62"/>
                    <a:pt x="577" y="62"/>
                  </a:cubicBezTo>
                  <a:cubicBezTo>
                    <a:pt x="575" y="66"/>
                    <a:pt x="573" y="71"/>
                    <a:pt x="571" y="75"/>
                  </a:cubicBezTo>
                  <a:cubicBezTo>
                    <a:pt x="585" y="89"/>
                    <a:pt x="585" y="89"/>
                    <a:pt x="585" y="89"/>
                  </a:cubicBezTo>
                  <a:cubicBezTo>
                    <a:pt x="587" y="90"/>
                    <a:pt x="587" y="91"/>
                    <a:pt x="587" y="93"/>
                  </a:cubicBezTo>
                  <a:cubicBezTo>
                    <a:pt x="587" y="94"/>
                    <a:pt x="587" y="94"/>
                    <a:pt x="587" y="95"/>
                  </a:cubicBezTo>
                  <a:cubicBezTo>
                    <a:pt x="585" y="97"/>
                    <a:pt x="583" y="97"/>
                    <a:pt x="581" y="96"/>
                  </a:cubicBezTo>
                  <a:cubicBezTo>
                    <a:pt x="562" y="90"/>
                    <a:pt x="562" y="90"/>
                    <a:pt x="562" y="90"/>
                  </a:cubicBezTo>
                  <a:cubicBezTo>
                    <a:pt x="559" y="94"/>
                    <a:pt x="556" y="97"/>
                    <a:pt x="552" y="101"/>
                  </a:cubicBezTo>
                  <a:cubicBezTo>
                    <a:pt x="562" y="119"/>
                    <a:pt x="562" y="119"/>
                    <a:pt x="562" y="119"/>
                  </a:cubicBezTo>
                  <a:cubicBezTo>
                    <a:pt x="562" y="120"/>
                    <a:pt x="563" y="120"/>
                    <a:pt x="563" y="121"/>
                  </a:cubicBezTo>
                  <a:cubicBezTo>
                    <a:pt x="563" y="122"/>
                    <a:pt x="562" y="124"/>
                    <a:pt x="561" y="124"/>
                  </a:cubicBezTo>
                  <a:cubicBezTo>
                    <a:pt x="559" y="126"/>
                    <a:pt x="557" y="126"/>
                    <a:pt x="555" y="124"/>
                  </a:cubicBezTo>
                  <a:cubicBezTo>
                    <a:pt x="539" y="112"/>
                    <a:pt x="539" y="112"/>
                    <a:pt x="539" y="112"/>
                  </a:cubicBezTo>
                  <a:cubicBezTo>
                    <a:pt x="535" y="114"/>
                    <a:pt x="531" y="117"/>
                    <a:pt x="527" y="119"/>
                  </a:cubicBezTo>
                  <a:cubicBezTo>
                    <a:pt x="530" y="139"/>
                    <a:pt x="530" y="139"/>
                    <a:pt x="530" y="139"/>
                  </a:cubicBezTo>
                  <a:cubicBezTo>
                    <a:pt x="530" y="140"/>
                    <a:pt x="530" y="140"/>
                    <a:pt x="530" y="141"/>
                  </a:cubicBezTo>
                  <a:cubicBezTo>
                    <a:pt x="530" y="142"/>
                    <a:pt x="529" y="144"/>
                    <a:pt x="528" y="145"/>
                  </a:cubicBezTo>
                  <a:cubicBezTo>
                    <a:pt x="526" y="145"/>
                    <a:pt x="523" y="144"/>
                    <a:pt x="522" y="142"/>
                  </a:cubicBezTo>
                  <a:cubicBezTo>
                    <a:pt x="511" y="126"/>
                    <a:pt x="511" y="126"/>
                    <a:pt x="511" y="126"/>
                  </a:cubicBezTo>
                  <a:cubicBezTo>
                    <a:pt x="506" y="127"/>
                    <a:pt x="501" y="128"/>
                    <a:pt x="497" y="12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49"/>
                    <a:pt x="493" y="149"/>
                    <a:pt x="493" y="149"/>
                  </a:cubicBezTo>
                  <a:cubicBezTo>
                    <a:pt x="493" y="151"/>
                    <a:pt x="492" y="153"/>
                    <a:pt x="490" y="153"/>
                  </a:cubicBezTo>
                  <a:cubicBezTo>
                    <a:pt x="490" y="153"/>
                    <a:pt x="490" y="153"/>
                    <a:pt x="489" y="153"/>
                  </a:cubicBezTo>
                  <a:cubicBezTo>
                    <a:pt x="487" y="153"/>
                    <a:pt x="486" y="152"/>
                    <a:pt x="485" y="150"/>
                  </a:cubicBezTo>
                  <a:cubicBezTo>
                    <a:pt x="479" y="130"/>
                    <a:pt x="479" y="130"/>
                    <a:pt x="479" y="130"/>
                  </a:cubicBezTo>
                  <a:cubicBezTo>
                    <a:pt x="475" y="130"/>
                    <a:pt x="470" y="130"/>
                    <a:pt x="465" y="129"/>
                  </a:cubicBezTo>
                  <a:cubicBezTo>
                    <a:pt x="456" y="147"/>
                    <a:pt x="456" y="147"/>
                    <a:pt x="456" y="147"/>
                  </a:cubicBezTo>
                  <a:cubicBezTo>
                    <a:pt x="455" y="149"/>
                    <a:pt x="453" y="151"/>
                    <a:pt x="451" y="150"/>
                  </a:cubicBezTo>
                  <a:cubicBezTo>
                    <a:pt x="449" y="150"/>
                    <a:pt x="448" y="148"/>
                    <a:pt x="448" y="146"/>
                  </a:cubicBezTo>
                  <a:cubicBezTo>
                    <a:pt x="448" y="146"/>
                    <a:pt x="448" y="146"/>
                    <a:pt x="448" y="145"/>
                  </a:cubicBezTo>
                  <a:cubicBezTo>
                    <a:pt x="448" y="125"/>
                    <a:pt x="448" y="125"/>
                    <a:pt x="448" y="125"/>
                  </a:cubicBezTo>
                  <a:cubicBezTo>
                    <a:pt x="444" y="123"/>
                    <a:pt x="439" y="121"/>
                    <a:pt x="435" y="119"/>
                  </a:cubicBezTo>
                  <a:cubicBezTo>
                    <a:pt x="420" y="134"/>
                    <a:pt x="420" y="134"/>
                    <a:pt x="420" y="134"/>
                  </a:cubicBezTo>
                  <a:cubicBezTo>
                    <a:pt x="419" y="135"/>
                    <a:pt x="417" y="136"/>
                    <a:pt x="415" y="135"/>
                  </a:cubicBezTo>
                  <a:cubicBezTo>
                    <a:pt x="414" y="134"/>
                    <a:pt x="413" y="133"/>
                    <a:pt x="413" y="131"/>
                  </a:cubicBezTo>
                  <a:cubicBezTo>
                    <a:pt x="413" y="131"/>
                    <a:pt x="413" y="130"/>
                    <a:pt x="414" y="129"/>
                  </a:cubicBezTo>
                  <a:cubicBezTo>
                    <a:pt x="420" y="110"/>
                    <a:pt x="420" y="110"/>
                    <a:pt x="420" y="110"/>
                  </a:cubicBezTo>
                  <a:cubicBezTo>
                    <a:pt x="416" y="107"/>
                    <a:pt x="413" y="104"/>
                    <a:pt x="409" y="101"/>
                  </a:cubicBezTo>
                  <a:cubicBezTo>
                    <a:pt x="391" y="110"/>
                    <a:pt x="391" y="110"/>
                    <a:pt x="391" y="110"/>
                  </a:cubicBezTo>
                  <a:cubicBezTo>
                    <a:pt x="389" y="111"/>
                    <a:pt x="387" y="111"/>
                    <a:pt x="386" y="109"/>
                  </a:cubicBezTo>
                  <a:cubicBezTo>
                    <a:pt x="385" y="109"/>
                    <a:pt x="385" y="108"/>
                    <a:pt x="385" y="107"/>
                  </a:cubicBezTo>
                  <a:cubicBezTo>
                    <a:pt x="385" y="106"/>
                    <a:pt x="385" y="104"/>
                    <a:pt x="386" y="104"/>
                  </a:cubicBezTo>
                  <a:cubicBezTo>
                    <a:pt x="398" y="87"/>
                    <a:pt x="398" y="87"/>
                    <a:pt x="398" y="87"/>
                  </a:cubicBezTo>
                  <a:cubicBezTo>
                    <a:pt x="395" y="83"/>
                    <a:pt x="393" y="79"/>
                    <a:pt x="391" y="75"/>
                  </a:cubicBezTo>
                  <a:cubicBezTo>
                    <a:pt x="371" y="78"/>
                    <a:pt x="371" y="78"/>
                    <a:pt x="371" y="78"/>
                  </a:cubicBezTo>
                  <a:cubicBezTo>
                    <a:pt x="369" y="79"/>
                    <a:pt x="366" y="78"/>
                    <a:pt x="365" y="76"/>
                  </a:cubicBezTo>
                  <a:cubicBezTo>
                    <a:pt x="365" y="75"/>
                    <a:pt x="365" y="75"/>
                    <a:pt x="365" y="74"/>
                  </a:cubicBezTo>
                  <a:cubicBezTo>
                    <a:pt x="365" y="73"/>
                    <a:pt x="366" y="71"/>
                    <a:pt x="368" y="71"/>
                  </a:cubicBezTo>
                  <a:cubicBezTo>
                    <a:pt x="384" y="59"/>
                    <a:pt x="384" y="59"/>
                    <a:pt x="384" y="59"/>
                  </a:cubicBezTo>
                  <a:cubicBezTo>
                    <a:pt x="383" y="54"/>
                    <a:pt x="382" y="50"/>
                    <a:pt x="381" y="45"/>
                  </a:cubicBezTo>
                  <a:cubicBezTo>
                    <a:pt x="361" y="42"/>
                    <a:pt x="361" y="42"/>
                    <a:pt x="361" y="42"/>
                  </a:cubicBezTo>
                  <a:cubicBezTo>
                    <a:pt x="359" y="42"/>
                    <a:pt x="357" y="40"/>
                    <a:pt x="357" y="38"/>
                  </a:cubicBezTo>
                  <a:cubicBezTo>
                    <a:pt x="357" y="38"/>
                    <a:pt x="357" y="38"/>
                    <a:pt x="357" y="38"/>
                  </a:cubicBezTo>
                  <a:cubicBezTo>
                    <a:pt x="357" y="36"/>
                    <a:pt x="358" y="34"/>
                    <a:pt x="360" y="34"/>
                  </a:cubicBezTo>
                  <a:cubicBezTo>
                    <a:pt x="380" y="28"/>
                    <a:pt x="380" y="28"/>
                    <a:pt x="380" y="28"/>
                  </a:cubicBezTo>
                  <a:cubicBezTo>
                    <a:pt x="380" y="23"/>
                    <a:pt x="380" y="18"/>
                    <a:pt x="381" y="13"/>
                  </a:cubicBezTo>
                  <a:cubicBezTo>
                    <a:pt x="363" y="4"/>
                    <a:pt x="363" y="4"/>
                    <a:pt x="363" y="4"/>
                  </a:cubicBezTo>
                  <a:cubicBezTo>
                    <a:pt x="361" y="4"/>
                    <a:pt x="360" y="2"/>
                    <a:pt x="360" y="0"/>
                  </a:cubicBezTo>
                  <a:cubicBezTo>
                    <a:pt x="360" y="0"/>
                    <a:pt x="360" y="0"/>
                    <a:pt x="360" y="0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103" y="41"/>
                    <a:pt x="83" y="85"/>
                    <a:pt x="83" y="85"/>
                  </a:cubicBezTo>
                  <a:cubicBezTo>
                    <a:pt x="71" y="115"/>
                    <a:pt x="79" y="137"/>
                    <a:pt x="79" y="137"/>
                  </a:cubicBezTo>
                  <a:cubicBezTo>
                    <a:pt x="103" y="178"/>
                    <a:pt x="84" y="200"/>
                    <a:pt x="68" y="221"/>
                  </a:cubicBezTo>
                  <a:cubicBezTo>
                    <a:pt x="53" y="242"/>
                    <a:pt x="0" y="315"/>
                    <a:pt x="51" y="317"/>
                  </a:cubicBezTo>
                  <a:cubicBezTo>
                    <a:pt x="99" y="318"/>
                    <a:pt x="84" y="334"/>
                    <a:pt x="84" y="334"/>
                  </a:cubicBezTo>
                  <a:cubicBezTo>
                    <a:pt x="63" y="380"/>
                    <a:pt x="96" y="381"/>
                    <a:pt x="96" y="381"/>
                  </a:cubicBezTo>
                  <a:cubicBezTo>
                    <a:pt x="81" y="408"/>
                    <a:pt x="103" y="409"/>
                    <a:pt x="103" y="409"/>
                  </a:cubicBezTo>
                  <a:cubicBezTo>
                    <a:pt x="135" y="409"/>
                    <a:pt x="118" y="438"/>
                    <a:pt x="118" y="438"/>
                  </a:cubicBezTo>
                  <a:cubicBezTo>
                    <a:pt x="79" y="481"/>
                    <a:pt x="113" y="524"/>
                    <a:pt x="162" y="514"/>
                  </a:cubicBezTo>
                  <a:cubicBezTo>
                    <a:pt x="259" y="494"/>
                    <a:pt x="309" y="527"/>
                    <a:pt x="286" y="597"/>
                  </a:cubicBezTo>
                  <a:cubicBezTo>
                    <a:pt x="263" y="666"/>
                    <a:pt x="232" y="709"/>
                    <a:pt x="232" y="709"/>
                  </a:cubicBezTo>
                  <a:cubicBezTo>
                    <a:pt x="659" y="709"/>
                    <a:pt x="659" y="709"/>
                    <a:pt x="659" y="709"/>
                  </a:cubicBezTo>
                  <a:cubicBezTo>
                    <a:pt x="568" y="521"/>
                    <a:pt x="568" y="521"/>
                    <a:pt x="568" y="521"/>
                  </a:cubicBezTo>
                  <a:cubicBezTo>
                    <a:pt x="540" y="458"/>
                    <a:pt x="606" y="330"/>
                    <a:pt x="606" y="330"/>
                  </a:cubicBezTo>
                  <a:close/>
                  <a:moveTo>
                    <a:pt x="334" y="176"/>
                  </a:moveTo>
                  <a:cubicBezTo>
                    <a:pt x="322" y="168"/>
                    <a:pt x="322" y="168"/>
                    <a:pt x="322" y="168"/>
                  </a:cubicBezTo>
                  <a:cubicBezTo>
                    <a:pt x="320" y="169"/>
                    <a:pt x="317" y="171"/>
                    <a:pt x="314" y="173"/>
                  </a:cubicBezTo>
                  <a:cubicBezTo>
                    <a:pt x="316" y="187"/>
                    <a:pt x="316" y="187"/>
                    <a:pt x="316" y="187"/>
                  </a:cubicBezTo>
                  <a:cubicBezTo>
                    <a:pt x="316" y="187"/>
                    <a:pt x="316" y="188"/>
                    <a:pt x="316" y="188"/>
                  </a:cubicBezTo>
                  <a:cubicBezTo>
                    <a:pt x="316" y="189"/>
                    <a:pt x="315" y="190"/>
                    <a:pt x="314" y="191"/>
                  </a:cubicBezTo>
                  <a:cubicBezTo>
                    <a:pt x="313" y="191"/>
                    <a:pt x="311" y="190"/>
                    <a:pt x="311" y="189"/>
                  </a:cubicBezTo>
                  <a:cubicBezTo>
                    <a:pt x="302" y="177"/>
                    <a:pt x="302" y="177"/>
                    <a:pt x="302" y="177"/>
                  </a:cubicBezTo>
                  <a:cubicBezTo>
                    <a:pt x="299" y="178"/>
                    <a:pt x="296" y="179"/>
                    <a:pt x="293" y="180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4"/>
                    <a:pt x="290" y="194"/>
                    <a:pt x="290" y="194"/>
                  </a:cubicBezTo>
                  <a:cubicBezTo>
                    <a:pt x="290" y="195"/>
                    <a:pt x="289" y="197"/>
                    <a:pt x="288" y="197"/>
                  </a:cubicBezTo>
                  <a:cubicBezTo>
                    <a:pt x="288" y="197"/>
                    <a:pt x="288" y="197"/>
                    <a:pt x="288" y="197"/>
                  </a:cubicBezTo>
                  <a:cubicBezTo>
                    <a:pt x="286" y="197"/>
                    <a:pt x="285" y="196"/>
                    <a:pt x="285" y="194"/>
                  </a:cubicBezTo>
                  <a:cubicBezTo>
                    <a:pt x="281" y="180"/>
                    <a:pt x="281" y="180"/>
                    <a:pt x="281" y="180"/>
                  </a:cubicBezTo>
                  <a:cubicBezTo>
                    <a:pt x="277" y="180"/>
                    <a:pt x="274" y="180"/>
                    <a:pt x="270" y="180"/>
                  </a:cubicBezTo>
                  <a:cubicBezTo>
                    <a:pt x="264" y="192"/>
                    <a:pt x="264" y="192"/>
                    <a:pt x="264" y="192"/>
                  </a:cubicBezTo>
                  <a:cubicBezTo>
                    <a:pt x="264" y="194"/>
                    <a:pt x="262" y="195"/>
                    <a:pt x="261" y="194"/>
                  </a:cubicBezTo>
                  <a:cubicBezTo>
                    <a:pt x="259" y="194"/>
                    <a:pt x="258" y="193"/>
                    <a:pt x="258" y="192"/>
                  </a:cubicBezTo>
                  <a:cubicBezTo>
                    <a:pt x="258" y="191"/>
                    <a:pt x="258" y="191"/>
                    <a:pt x="259" y="191"/>
                  </a:cubicBezTo>
                  <a:cubicBezTo>
                    <a:pt x="259" y="177"/>
                    <a:pt x="259" y="177"/>
                    <a:pt x="259" y="177"/>
                  </a:cubicBezTo>
                  <a:cubicBezTo>
                    <a:pt x="255" y="176"/>
                    <a:pt x="252" y="174"/>
                    <a:pt x="249" y="173"/>
                  </a:cubicBezTo>
                  <a:cubicBezTo>
                    <a:pt x="239" y="183"/>
                    <a:pt x="239" y="183"/>
                    <a:pt x="239" y="183"/>
                  </a:cubicBezTo>
                  <a:cubicBezTo>
                    <a:pt x="238" y="184"/>
                    <a:pt x="237" y="185"/>
                    <a:pt x="235" y="184"/>
                  </a:cubicBezTo>
                  <a:cubicBezTo>
                    <a:pt x="235" y="183"/>
                    <a:pt x="234" y="182"/>
                    <a:pt x="234" y="181"/>
                  </a:cubicBezTo>
                  <a:cubicBezTo>
                    <a:pt x="234" y="181"/>
                    <a:pt x="234" y="180"/>
                    <a:pt x="235" y="180"/>
                  </a:cubicBezTo>
                  <a:cubicBezTo>
                    <a:pt x="239" y="166"/>
                    <a:pt x="239" y="166"/>
                    <a:pt x="239" y="166"/>
                  </a:cubicBezTo>
                  <a:cubicBezTo>
                    <a:pt x="236" y="164"/>
                    <a:pt x="234" y="162"/>
                    <a:pt x="231" y="160"/>
                  </a:cubicBezTo>
                  <a:cubicBezTo>
                    <a:pt x="219" y="166"/>
                    <a:pt x="219" y="166"/>
                    <a:pt x="219" y="166"/>
                  </a:cubicBezTo>
                  <a:cubicBezTo>
                    <a:pt x="218" y="167"/>
                    <a:pt x="216" y="167"/>
                    <a:pt x="215" y="166"/>
                  </a:cubicBezTo>
                  <a:cubicBezTo>
                    <a:pt x="214" y="165"/>
                    <a:pt x="214" y="165"/>
                    <a:pt x="214" y="164"/>
                  </a:cubicBezTo>
                  <a:cubicBezTo>
                    <a:pt x="214" y="163"/>
                    <a:pt x="214" y="163"/>
                    <a:pt x="215" y="162"/>
                  </a:cubicBezTo>
                  <a:cubicBezTo>
                    <a:pt x="224" y="151"/>
                    <a:pt x="224" y="151"/>
                    <a:pt x="224" y="151"/>
                  </a:cubicBezTo>
                  <a:cubicBezTo>
                    <a:pt x="222" y="148"/>
                    <a:pt x="220" y="145"/>
                    <a:pt x="218" y="142"/>
                  </a:cubicBezTo>
                  <a:cubicBezTo>
                    <a:pt x="204" y="144"/>
                    <a:pt x="204" y="144"/>
                    <a:pt x="204" y="144"/>
                  </a:cubicBezTo>
                  <a:cubicBezTo>
                    <a:pt x="203" y="145"/>
                    <a:pt x="201" y="144"/>
                    <a:pt x="201" y="143"/>
                  </a:cubicBezTo>
                  <a:cubicBezTo>
                    <a:pt x="201" y="142"/>
                    <a:pt x="201" y="142"/>
                    <a:pt x="201" y="141"/>
                  </a:cubicBezTo>
                  <a:cubicBezTo>
                    <a:pt x="201" y="140"/>
                    <a:pt x="201" y="139"/>
                    <a:pt x="202" y="139"/>
                  </a:cubicBezTo>
                  <a:cubicBezTo>
                    <a:pt x="214" y="131"/>
                    <a:pt x="214" y="131"/>
                    <a:pt x="214" y="131"/>
                  </a:cubicBezTo>
                  <a:cubicBezTo>
                    <a:pt x="213" y="127"/>
                    <a:pt x="212" y="124"/>
                    <a:pt x="212" y="121"/>
                  </a:cubicBezTo>
                  <a:cubicBezTo>
                    <a:pt x="198" y="119"/>
                    <a:pt x="198" y="119"/>
                    <a:pt x="198" y="119"/>
                  </a:cubicBezTo>
                  <a:cubicBezTo>
                    <a:pt x="196" y="119"/>
                    <a:pt x="195" y="118"/>
                    <a:pt x="195" y="116"/>
                  </a:cubicBezTo>
                  <a:cubicBezTo>
                    <a:pt x="195" y="116"/>
                    <a:pt x="195" y="116"/>
                    <a:pt x="195" y="116"/>
                  </a:cubicBezTo>
                  <a:cubicBezTo>
                    <a:pt x="195" y="114"/>
                    <a:pt x="196" y="113"/>
                    <a:pt x="197" y="113"/>
                  </a:cubicBezTo>
                  <a:cubicBezTo>
                    <a:pt x="211" y="109"/>
                    <a:pt x="211" y="109"/>
                    <a:pt x="211" y="109"/>
                  </a:cubicBezTo>
                  <a:cubicBezTo>
                    <a:pt x="211" y="105"/>
                    <a:pt x="211" y="102"/>
                    <a:pt x="212" y="99"/>
                  </a:cubicBezTo>
                  <a:cubicBezTo>
                    <a:pt x="199" y="92"/>
                    <a:pt x="199" y="92"/>
                    <a:pt x="199" y="92"/>
                  </a:cubicBezTo>
                  <a:cubicBezTo>
                    <a:pt x="198" y="92"/>
                    <a:pt x="197" y="91"/>
                    <a:pt x="197" y="89"/>
                  </a:cubicBezTo>
                  <a:cubicBezTo>
                    <a:pt x="197" y="89"/>
                    <a:pt x="197" y="89"/>
                    <a:pt x="197" y="89"/>
                  </a:cubicBezTo>
                  <a:cubicBezTo>
                    <a:pt x="197" y="87"/>
                    <a:pt x="199" y="86"/>
                    <a:pt x="200" y="87"/>
                  </a:cubicBezTo>
                  <a:cubicBezTo>
                    <a:pt x="215" y="87"/>
                    <a:pt x="215" y="87"/>
                    <a:pt x="215" y="87"/>
                  </a:cubicBezTo>
                  <a:cubicBezTo>
                    <a:pt x="216" y="84"/>
                    <a:pt x="217" y="81"/>
                    <a:pt x="218" y="78"/>
                  </a:cubicBezTo>
                  <a:cubicBezTo>
                    <a:pt x="208" y="68"/>
                    <a:pt x="208" y="68"/>
                    <a:pt x="208" y="68"/>
                  </a:cubicBezTo>
                  <a:cubicBezTo>
                    <a:pt x="208" y="67"/>
                    <a:pt x="207" y="66"/>
                    <a:pt x="207" y="65"/>
                  </a:cubicBezTo>
                  <a:cubicBezTo>
                    <a:pt x="207" y="65"/>
                    <a:pt x="207" y="64"/>
                    <a:pt x="207" y="64"/>
                  </a:cubicBezTo>
                  <a:cubicBezTo>
                    <a:pt x="208" y="62"/>
                    <a:pt x="210" y="62"/>
                    <a:pt x="211" y="63"/>
                  </a:cubicBezTo>
                  <a:cubicBezTo>
                    <a:pt x="225" y="67"/>
                    <a:pt x="225" y="67"/>
                    <a:pt x="225" y="67"/>
                  </a:cubicBezTo>
                  <a:cubicBezTo>
                    <a:pt x="227" y="65"/>
                    <a:pt x="229" y="62"/>
                    <a:pt x="232" y="60"/>
                  </a:cubicBezTo>
                  <a:cubicBezTo>
                    <a:pt x="225" y="47"/>
                    <a:pt x="225" y="47"/>
                    <a:pt x="225" y="47"/>
                  </a:cubicBezTo>
                  <a:cubicBezTo>
                    <a:pt x="225" y="46"/>
                    <a:pt x="224" y="46"/>
                    <a:pt x="224" y="45"/>
                  </a:cubicBezTo>
                  <a:cubicBezTo>
                    <a:pt x="224" y="44"/>
                    <a:pt x="225" y="44"/>
                    <a:pt x="225" y="43"/>
                  </a:cubicBezTo>
                  <a:cubicBezTo>
                    <a:pt x="227" y="42"/>
                    <a:pt x="228" y="42"/>
                    <a:pt x="229" y="43"/>
                  </a:cubicBezTo>
                  <a:cubicBezTo>
                    <a:pt x="241" y="52"/>
                    <a:pt x="241" y="52"/>
                    <a:pt x="241" y="52"/>
                  </a:cubicBezTo>
                  <a:cubicBezTo>
                    <a:pt x="243" y="50"/>
                    <a:pt x="246" y="48"/>
                    <a:pt x="249" y="47"/>
                  </a:cubicBezTo>
                  <a:cubicBezTo>
                    <a:pt x="247" y="33"/>
                    <a:pt x="247" y="33"/>
                    <a:pt x="247" y="33"/>
                  </a:cubicBezTo>
                  <a:cubicBezTo>
                    <a:pt x="247" y="32"/>
                    <a:pt x="247" y="32"/>
                    <a:pt x="247" y="32"/>
                  </a:cubicBezTo>
                  <a:cubicBezTo>
                    <a:pt x="247" y="30"/>
                    <a:pt x="248" y="29"/>
                    <a:pt x="249" y="29"/>
                  </a:cubicBezTo>
                  <a:cubicBezTo>
                    <a:pt x="250" y="28"/>
                    <a:pt x="252" y="29"/>
                    <a:pt x="252" y="31"/>
                  </a:cubicBezTo>
                  <a:cubicBezTo>
                    <a:pt x="261" y="42"/>
                    <a:pt x="261" y="42"/>
                    <a:pt x="261" y="42"/>
                  </a:cubicBezTo>
                  <a:cubicBezTo>
                    <a:pt x="264" y="41"/>
                    <a:pt x="267" y="40"/>
                    <a:pt x="270" y="40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6"/>
                    <a:pt x="273" y="26"/>
                    <a:pt x="273" y="26"/>
                  </a:cubicBezTo>
                  <a:cubicBezTo>
                    <a:pt x="273" y="24"/>
                    <a:pt x="274" y="23"/>
                    <a:pt x="275" y="23"/>
                  </a:cubicBezTo>
                  <a:cubicBezTo>
                    <a:pt x="277" y="23"/>
                    <a:pt x="278" y="24"/>
                    <a:pt x="278" y="25"/>
                  </a:cubicBezTo>
                  <a:cubicBezTo>
                    <a:pt x="282" y="39"/>
                    <a:pt x="282" y="39"/>
                    <a:pt x="282" y="39"/>
                  </a:cubicBezTo>
                  <a:cubicBezTo>
                    <a:pt x="286" y="39"/>
                    <a:pt x="289" y="39"/>
                    <a:pt x="293" y="40"/>
                  </a:cubicBezTo>
                  <a:cubicBezTo>
                    <a:pt x="299" y="27"/>
                    <a:pt x="299" y="27"/>
                    <a:pt x="299" y="27"/>
                  </a:cubicBezTo>
                  <a:cubicBezTo>
                    <a:pt x="299" y="26"/>
                    <a:pt x="301" y="25"/>
                    <a:pt x="302" y="25"/>
                  </a:cubicBezTo>
                  <a:cubicBezTo>
                    <a:pt x="304" y="25"/>
                    <a:pt x="305" y="27"/>
                    <a:pt x="305" y="28"/>
                  </a:cubicBezTo>
                  <a:cubicBezTo>
                    <a:pt x="305" y="28"/>
                    <a:pt x="305" y="28"/>
                    <a:pt x="304" y="29"/>
                  </a:cubicBezTo>
                  <a:cubicBezTo>
                    <a:pt x="304" y="43"/>
                    <a:pt x="304" y="43"/>
                    <a:pt x="304" y="43"/>
                  </a:cubicBezTo>
                  <a:cubicBezTo>
                    <a:pt x="308" y="44"/>
                    <a:pt x="311" y="45"/>
                    <a:pt x="314" y="47"/>
                  </a:cubicBezTo>
                  <a:cubicBezTo>
                    <a:pt x="324" y="37"/>
                    <a:pt x="324" y="37"/>
                    <a:pt x="324" y="37"/>
                  </a:cubicBezTo>
                  <a:cubicBezTo>
                    <a:pt x="325" y="35"/>
                    <a:pt x="326" y="35"/>
                    <a:pt x="328" y="36"/>
                  </a:cubicBezTo>
                  <a:cubicBezTo>
                    <a:pt x="328" y="36"/>
                    <a:pt x="329" y="37"/>
                    <a:pt x="329" y="38"/>
                  </a:cubicBezTo>
                  <a:cubicBezTo>
                    <a:pt x="329" y="39"/>
                    <a:pt x="329" y="39"/>
                    <a:pt x="328" y="40"/>
                  </a:cubicBezTo>
                  <a:cubicBezTo>
                    <a:pt x="324" y="53"/>
                    <a:pt x="324" y="53"/>
                    <a:pt x="324" y="53"/>
                  </a:cubicBezTo>
                  <a:cubicBezTo>
                    <a:pt x="327" y="55"/>
                    <a:pt x="329" y="57"/>
                    <a:pt x="332" y="60"/>
                  </a:cubicBezTo>
                  <a:cubicBezTo>
                    <a:pt x="344" y="53"/>
                    <a:pt x="344" y="53"/>
                    <a:pt x="344" y="53"/>
                  </a:cubicBezTo>
                  <a:cubicBezTo>
                    <a:pt x="345" y="52"/>
                    <a:pt x="347" y="52"/>
                    <a:pt x="348" y="54"/>
                  </a:cubicBezTo>
                  <a:cubicBezTo>
                    <a:pt x="349" y="54"/>
                    <a:pt x="349" y="55"/>
                    <a:pt x="349" y="55"/>
                  </a:cubicBezTo>
                  <a:cubicBezTo>
                    <a:pt x="349" y="56"/>
                    <a:pt x="349" y="57"/>
                    <a:pt x="348" y="58"/>
                  </a:cubicBezTo>
                  <a:cubicBezTo>
                    <a:pt x="339" y="69"/>
                    <a:pt x="339" y="69"/>
                    <a:pt x="339" y="69"/>
                  </a:cubicBezTo>
                  <a:cubicBezTo>
                    <a:pt x="341" y="72"/>
                    <a:pt x="343" y="75"/>
                    <a:pt x="345" y="78"/>
                  </a:cubicBezTo>
                  <a:cubicBezTo>
                    <a:pt x="359" y="75"/>
                    <a:pt x="359" y="75"/>
                    <a:pt x="359" y="75"/>
                  </a:cubicBezTo>
                  <a:cubicBezTo>
                    <a:pt x="360" y="75"/>
                    <a:pt x="362" y="76"/>
                    <a:pt x="362" y="77"/>
                  </a:cubicBezTo>
                  <a:cubicBezTo>
                    <a:pt x="362" y="77"/>
                    <a:pt x="362" y="78"/>
                    <a:pt x="362" y="78"/>
                  </a:cubicBezTo>
                  <a:cubicBezTo>
                    <a:pt x="362" y="79"/>
                    <a:pt x="362" y="80"/>
                    <a:pt x="361" y="81"/>
                  </a:cubicBezTo>
                  <a:cubicBezTo>
                    <a:pt x="349" y="89"/>
                    <a:pt x="349" y="89"/>
                    <a:pt x="349" y="89"/>
                  </a:cubicBezTo>
                  <a:cubicBezTo>
                    <a:pt x="350" y="92"/>
                    <a:pt x="351" y="95"/>
                    <a:pt x="351" y="99"/>
                  </a:cubicBezTo>
                  <a:cubicBezTo>
                    <a:pt x="365" y="101"/>
                    <a:pt x="365" y="101"/>
                    <a:pt x="365" y="101"/>
                  </a:cubicBezTo>
                  <a:cubicBezTo>
                    <a:pt x="367" y="101"/>
                    <a:pt x="368" y="102"/>
                    <a:pt x="368" y="104"/>
                  </a:cubicBezTo>
                  <a:cubicBezTo>
                    <a:pt x="368" y="104"/>
                    <a:pt x="368" y="104"/>
                    <a:pt x="368" y="104"/>
                  </a:cubicBezTo>
                  <a:cubicBezTo>
                    <a:pt x="368" y="105"/>
                    <a:pt x="367" y="106"/>
                    <a:pt x="366" y="107"/>
                  </a:cubicBezTo>
                  <a:cubicBezTo>
                    <a:pt x="352" y="111"/>
                    <a:pt x="352" y="111"/>
                    <a:pt x="352" y="111"/>
                  </a:cubicBezTo>
                  <a:cubicBezTo>
                    <a:pt x="352" y="114"/>
                    <a:pt x="352" y="118"/>
                    <a:pt x="351" y="121"/>
                  </a:cubicBezTo>
                  <a:cubicBezTo>
                    <a:pt x="364" y="127"/>
                    <a:pt x="364" y="127"/>
                    <a:pt x="364" y="127"/>
                  </a:cubicBezTo>
                  <a:cubicBezTo>
                    <a:pt x="365" y="128"/>
                    <a:pt x="366" y="129"/>
                    <a:pt x="366" y="130"/>
                  </a:cubicBezTo>
                  <a:cubicBezTo>
                    <a:pt x="366" y="130"/>
                    <a:pt x="366" y="130"/>
                    <a:pt x="366" y="131"/>
                  </a:cubicBezTo>
                  <a:cubicBezTo>
                    <a:pt x="366" y="132"/>
                    <a:pt x="364" y="133"/>
                    <a:pt x="363" y="133"/>
                  </a:cubicBezTo>
                  <a:cubicBezTo>
                    <a:pt x="348" y="133"/>
                    <a:pt x="348" y="133"/>
                    <a:pt x="348" y="133"/>
                  </a:cubicBezTo>
                  <a:cubicBezTo>
                    <a:pt x="347" y="136"/>
                    <a:pt x="346" y="139"/>
                    <a:pt x="345" y="142"/>
                  </a:cubicBezTo>
                  <a:cubicBezTo>
                    <a:pt x="355" y="152"/>
                    <a:pt x="355" y="152"/>
                    <a:pt x="355" y="152"/>
                  </a:cubicBezTo>
                  <a:cubicBezTo>
                    <a:pt x="355" y="153"/>
                    <a:pt x="356" y="153"/>
                    <a:pt x="356" y="154"/>
                  </a:cubicBezTo>
                  <a:cubicBezTo>
                    <a:pt x="356" y="155"/>
                    <a:pt x="356" y="155"/>
                    <a:pt x="356" y="156"/>
                  </a:cubicBezTo>
                  <a:cubicBezTo>
                    <a:pt x="355" y="157"/>
                    <a:pt x="353" y="158"/>
                    <a:pt x="352" y="157"/>
                  </a:cubicBezTo>
                  <a:cubicBezTo>
                    <a:pt x="338" y="152"/>
                    <a:pt x="338" y="152"/>
                    <a:pt x="338" y="152"/>
                  </a:cubicBezTo>
                  <a:cubicBezTo>
                    <a:pt x="336" y="155"/>
                    <a:pt x="334" y="157"/>
                    <a:pt x="331" y="160"/>
                  </a:cubicBezTo>
                  <a:cubicBezTo>
                    <a:pt x="338" y="173"/>
                    <a:pt x="338" y="173"/>
                    <a:pt x="338" y="173"/>
                  </a:cubicBezTo>
                  <a:cubicBezTo>
                    <a:pt x="338" y="173"/>
                    <a:pt x="339" y="174"/>
                    <a:pt x="339" y="174"/>
                  </a:cubicBezTo>
                  <a:cubicBezTo>
                    <a:pt x="339" y="175"/>
                    <a:pt x="338" y="176"/>
                    <a:pt x="338" y="176"/>
                  </a:cubicBezTo>
                  <a:cubicBezTo>
                    <a:pt x="336" y="177"/>
                    <a:pt x="335" y="177"/>
                    <a:pt x="334" y="176"/>
                  </a:cubicBezTo>
                  <a:close/>
                  <a:moveTo>
                    <a:pt x="451" y="192"/>
                  </a:moveTo>
                  <a:cubicBezTo>
                    <a:pt x="442" y="195"/>
                    <a:pt x="442" y="195"/>
                    <a:pt x="442" y="195"/>
                  </a:cubicBezTo>
                  <a:cubicBezTo>
                    <a:pt x="442" y="197"/>
                    <a:pt x="442" y="200"/>
                    <a:pt x="441" y="202"/>
                  </a:cubicBezTo>
                  <a:cubicBezTo>
                    <a:pt x="450" y="206"/>
                    <a:pt x="450" y="206"/>
                    <a:pt x="450" y="206"/>
                  </a:cubicBezTo>
                  <a:cubicBezTo>
                    <a:pt x="451" y="206"/>
                    <a:pt x="451" y="207"/>
                    <a:pt x="451" y="208"/>
                  </a:cubicBezTo>
                  <a:cubicBezTo>
                    <a:pt x="451" y="208"/>
                    <a:pt x="451" y="208"/>
                    <a:pt x="451" y="208"/>
                  </a:cubicBezTo>
                  <a:cubicBezTo>
                    <a:pt x="451" y="209"/>
                    <a:pt x="450" y="210"/>
                    <a:pt x="449" y="210"/>
                  </a:cubicBezTo>
                  <a:cubicBezTo>
                    <a:pt x="439" y="210"/>
                    <a:pt x="439" y="210"/>
                    <a:pt x="439" y="210"/>
                  </a:cubicBezTo>
                  <a:cubicBezTo>
                    <a:pt x="439" y="212"/>
                    <a:pt x="438" y="214"/>
                    <a:pt x="437" y="216"/>
                  </a:cubicBezTo>
                  <a:cubicBezTo>
                    <a:pt x="444" y="223"/>
                    <a:pt x="444" y="223"/>
                    <a:pt x="444" y="223"/>
                  </a:cubicBezTo>
                  <a:cubicBezTo>
                    <a:pt x="444" y="223"/>
                    <a:pt x="444" y="224"/>
                    <a:pt x="444" y="224"/>
                  </a:cubicBezTo>
                  <a:cubicBezTo>
                    <a:pt x="444" y="225"/>
                    <a:pt x="444" y="225"/>
                    <a:pt x="444" y="225"/>
                  </a:cubicBezTo>
                  <a:cubicBezTo>
                    <a:pt x="444" y="226"/>
                    <a:pt x="443" y="226"/>
                    <a:pt x="442" y="226"/>
                  </a:cubicBezTo>
                  <a:cubicBezTo>
                    <a:pt x="433" y="223"/>
                    <a:pt x="433" y="223"/>
                    <a:pt x="433" y="223"/>
                  </a:cubicBezTo>
                  <a:cubicBezTo>
                    <a:pt x="431" y="224"/>
                    <a:pt x="430" y="226"/>
                    <a:pt x="428" y="228"/>
                  </a:cubicBezTo>
                  <a:cubicBezTo>
                    <a:pt x="433" y="236"/>
                    <a:pt x="433" y="236"/>
                    <a:pt x="433" y="236"/>
                  </a:cubicBezTo>
                  <a:cubicBezTo>
                    <a:pt x="433" y="237"/>
                    <a:pt x="433" y="237"/>
                    <a:pt x="433" y="237"/>
                  </a:cubicBezTo>
                  <a:cubicBezTo>
                    <a:pt x="433" y="238"/>
                    <a:pt x="433" y="239"/>
                    <a:pt x="432" y="239"/>
                  </a:cubicBezTo>
                  <a:cubicBezTo>
                    <a:pt x="431" y="240"/>
                    <a:pt x="430" y="239"/>
                    <a:pt x="430" y="239"/>
                  </a:cubicBezTo>
                  <a:cubicBezTo>
                    <a:pt x="422" y="233"/>
                    <a:pt x="422" y="233"/>
                    <a:pt x="422" y="233"/>
                  </a:cubicBezTo>
                  <a:cubicBezTo>
                    <a:pt x="420" y="234"/>
                    <a:pt x="418" y="235"/>
                    <a:pt x="416" y="236"/>
                  </a:cubicBezTo>
                  <a:cubicBezTo>
                    <a:pt x="418" y="246"/>
                    <a:pt x="418" y="246"/>
                    <a:pt x="418" y="246"/>
                  </a:cubicBezTo>
                  <a:cubicBezTo>
                    <a:pt x="418" y="246"/>
                    <a:pt x="418" y="246"/>
                    <a:pt x="418" y="247"/>
                  </a:cubicBezTo>
                  <a:cubicBezTo>
                    <a:pt x="418" y="247"/>
                    <a:pt x="417" y="248"/>
                    <a:pt x="417" y="248"/>
                  </a:cubicBezTo>
                  <a:cubicBezTo>
                    <a:pt x="416" y="249"/>
                    <a:pt x="415" y="248"/>
                    <a:pt x="414" y="247"/>
                  </a:cubicBezTo>
                  <a:cubicBezTo>
                    <a:pt x="409" y="239"/>
                    <a:pt x="409" y="239"/>
                    <a:pt x="409" y="239"/>
                  </a:cubicBezTo>
                  <a:cubicBezTo>
                    <a:pt x="407" y="240"/>
                    <a:pt x="404" y="241"/>
                    <a:pt x="402" y="241"/>
                  </a:cubicBezTo>
                  <a:cubicBezTo>
                    <a:pt x="401" y="250"/>
                    <a:pt x="401" y="250"/>
                    <a:pt x="401" y="250"/>
                  </a:cubicBezTo>
                  <a:cubicBezTo>
                    <a:pt x="401" y="250"/>
                    <a:pt x="401" y="251"/>
                    <a:pt x="401" y="251"/>
                  </a:cubicBezTo>
                  <a:cubicBezTo>
                    <a:pt x="401" y="252"/>
                    <a:pt x="400" y="252"/>
                    <a:pt x="399" y="252"/>
                  </a:cubicBezTo>
                  <a:cubicBezTo>
                    <a:pt x="399" y="252"/>
                    <a:pt x="399" y="252"/>
                    <a:pt x="399" y="252"/>
                  </a:cubicBezTo>
                  <a:cubicBezTo>
                    <a:pt x="398" y="252"/>
                    <a:pt x="397" y="252"/>
                    <a:pt x="397" y="251"/>
                  </a:cubicBezTo>
                  <a:cubicBezTo>
                    <a:pt x="394" y="242"/>
                    <a:pt x="394" y="242"/>
                    <a:pt x="394" y="242"/>
                  </a:cubicBezTo>
                  <a:cubicBezTo>
                    <a:pt x="392" y="242"/>
                    <a:pt x="390" y="241"/>
                    <a:pt x="387" y="241"/>
                  </a:cubicBezTo>
                  <a:cubicBezTo>
                    <a:pt x="383" y="250"/>
                    <a:pt x="383" y="250"/>
                    <a:pt x="383" y="250"/>
                  </a:cubicBezTo>
                  <a:cubicBezTo>
                    <a:pt x="383" y="251"/>
                    <a:pt x="382" y="251"/>
                    <a:pt x="381" y="251"/>
                  </a:cubicBezTo>
                  <a:cubicBezTo>
                    <a:pt x="380" y="251"/>
                    <a:pt x="379" y="250"/>
                    <a:pt x="379" y="249"/>
                  </a:cubicBezTo>
                  <a:cubicBezTo>
                    <a:pt x="379" y="249"/>
                    <a:pt x="379" y="249"/>
                    <a:pt x="379" y="249"/>
                  </a:cubicBezTo>
                  <a:cubicBezTo>
                    <a:pt x="380" y="239"/>
                    <a:pt x="380" y="239"/>
                    <a:pt x="380" y="239"/>
                  </a:cubicBezTo>
                  <a:cubicBezTo>
                    <a:pt x="377" y="238"/>
                    <a:pt x="375" y="237"/>
                    <a:pt x="373" y="236"/>
                  </a:cubicBezTo>
                  <a:cubicBezTo>
                    <a:pt x="367" y="243"/>
                    <a:pt x="367" y="243"/>
                    <a:pt x="367" y="243"/>
                  </a:cubicBezTo>
                  <a:cubicBezTo>
                    <a:pt x="366" y="244"/>
                    <a:pt x="365" y="244"/>
                    <a:pt x="364" y="244"/>
                  </a:cubicBezTo>
                  <a:cubicBezTo>
                    <a:pt x="364" y="243"/>
                    <a:pt x="363" y="243"/>
                    <a:pt x="363" y="242"/>
                  </a:cubicBezTo>
                  <a:cubicBezTo>
                    <a:pt x="363" y="242"/>
                    <a:pt x="363" y="242"/>
                    <a:pt x="364" y="241"/>
                  </a:cubicBezTo>
                  <a:cubicBezTo>
                    <a:pt x="367" y="232"/>
                    <a:pt x="367" y="232"/>
                    <a:pt x="367" y="232"/>
                  </a:cubicBezTo>
                  <a:cubicBezTo>
                    <a:pt x="365" y="231"/>
                    <a:pt x="363" y="229"/>
                    <a:pt x="361" y="228"/>
                  </a:cubicBezTo>
                  <a:cubicBezTo>
                    <a:pt x="353" y="232"/>
                    <a:pt x="353" y="232"/>
                    <a:pt x="353" y="232"/>
                  </a:cubicBezTo>
                  <a:cubicBezTo>
                    <a:pt x="352" y="233"/>
                    <a:pt x="351" y="233"/>
                    <a:pt x="350" y="232"/>
                  </a:cubicBezTo>
                  <a:cubicBezTo>
                    <a:pt x="350" y="232"/>
                    <a:pt x="350" y="231"/>
                    <a:pt x="350" y="231"/>
                  </a:cubicBezTo>
                  <a:cubicBezTo>
                    <a:pt x="350" y="230"/>
                    <a:pt x="350" y="230"/>
                    <a:pt x="351" y="229"/>
                  </a:cubicBezTo>
                  <a:cubicBezTo>
                    <a:pt x="356" y="222"/>
                    <a:pt x="356" y="222"/>
                    <a:pt x="356" y="222"/>
                  </a:cubicBezTo>
                  <a:cubicBezTo>
                    <a:pt x="355" y="220"/>
                    <a:pt x="354" y="218"/>
                    <a:pt x="353" y="216"/>
                  </a:cubicBezTo>
                  <a:cubicBezTo>
                    <a:pt x="343" y="217"/>
                    <a:pt x="343" y="217"/>
                    <a:pt x="343" y="217"/>
                  </a:cubicBezTo>
                  <a:cubicBezTo>
                    <a:pt x="342" y="218"/>
                    <a:pt x="341" y="217"/>
                    <a:pt x="341" y="216"/>
                  </a:cubicBezTo>
                  <a:cubicBezTo>
                    <a:pt x="341" y="216"/>
                    <a:pt x="341" y="216"/>
                    <a:pt x="341" y="216"/>
                  </a:cubicBezTo>
                  <a:cubicBezTo>
                    <a:pt x="341" y="215"/>
                    <a:pt x="341" y="214"/>
                    <a:pt x="342" y="214"/>
                  </a:cubicBezTo>
                  <a:cubicBezTo>
                    <a:pt x="350" y="208"/>
                    <a:pt x="350" y="208"/>
                    <a:pt x="350" y="208"/>
                  </a:cubicBezTo>
                  <a:cubicBezTo>
                    <a:pt x="349" y="206"/>
                    <a:pt x="349" y="204"/>
                    <a:pt x="348" y="202"/>
                  </a:cubicBezTo>
                  <a:cubicBezTo>
                    <a:pt x="339" y="200"/>
                    <a:pt x="339" y="200"/>
                    <a:pt x="339" y="200"/>
                  </a:cubicBezTo>
                  <a:cubicBezTo>
                    <a:pt x="338" y="200"/>
                    <a:pt x="337" y="200"/>
                    <a:pt x="337" y="199"/>
                  </a:cubicBezTo>
                  <a:cubicBezTo>
                    <a:pt x="337" y="199"/>
                    <a:pt x="337" y="198"/>
                    <a:pt x="337" y="198"/>
                  </a:cubicBezTo>
                  <a:cubicBezTo>
                    <a:pt x="337" y="197"/>
                    <a:pt x="338" y="197"/>
                    <a:pt x="339" y="197"/>
                  </a:cubicBezTo>
                  <a:cubicBezTo>
                    <a:pt x="348" y="194"/>
                    <a:pt x="348" y="194"/>
                    <a:pt x="348" y="194"/>
                  </a:cubicBezTo>
                  <a:cubicBezTo>
                    <a:pt x="348" y="191"/>
                    <a:pt x="348" y="189"/>
                    <a:pt x="348" y="187"/>
                  </a:cubicBezTo>
                  <a:cubicBezTo>
                    <a:pt x="340" y="183"/>
                    <a:pt x="340" y="183"/>
                    <a:pt x="340" y="183"/>
                  </a:cubicBezTo>
                  <a:cubicBezTo>
                    <a:pt x="339" y="182"/>
                    <a:pt x="338" y="182"/>
                    <a:pt x="338" y="181"/>
                  </a:cubicBezTo>
                  <a:cubicBezTo>
                    <a:pt x="338" y="181"/>
                    <a:pt x="338" y="181"/>
                    <a:pt x="338" y="180"/>
                  </a:cubicBezTo>
                  <a:cubicBezTo>
                    <a:pt x="339" y="179"/>
                    <a:pt x="340" y="179"/>
                    <a:pt x="341" y="179"/>
                  </a:cubicBezTo>
                  <a:cubicBezTo>
                    <a:pt x="350" y="179"/>
                    <a:pt x="350" y="179"/>
                    <a:pt x="350" y="179"/>
                  </a:cubicBezTo>
                  <a:cubicBezTo>
                    <a:pt x="351" y="177"/>
                    <a:pt x="352" y="175"/>
                    <a:pt x="353" y="173"/>
                  </a:cubicBezTo>
                  <a:cubicBezTo>
                    <a:pt x="346" y="166"/>
                    <a:pt x="346" y="166"/>
                    <a:pt x="346" y="166"/>
                  </a:cubicBezTo>
                  <a:cubicBezTo>
                    <a:pt x="346" y="166"/>
                    <a:pt x="345" y="165"/>
                    <a:pt x="345" y="165"/>
                  </a:cubicBezTo>
                  <a:cubicBezTo>
                    <a:pt x="345" y="164"/>
                    <a:pt x="345" y="164"/>
                    <a:pt x="345" y="164"/>
                  </a:cubicBezTo>
                  <a:cubicBezTo>
                    <a:pt x="346" y="163"/>
                    <a:pt x="347" y="163"/>
                    <a:pt x="348" y="163"/>
                  </a:cubicBezTo>
                  <a:cubicBezTo>
                    <a:pt x="357" y="166"/>
                    <a:pt x="357" y="166"/>
                    <a:pt x="357" y="166"/>
                  </a:cubicBezTo>
                  <a:cubicBezTo>
                    <a:pt x="358" y="164"/>
                    <a:pt x="360" y="163"/>
                    <a:pt x="361" y="161"/>
                  </a:cubicBezTo>
                  <a:cubicBezTo>
                    <a:pt x="357" y="153"/>
                    <a:pt x="357" y="153"/>
                    <a:pt x="357" y="153"/>
                  </a:cubicBezTo>
                  <a:cubicBezTo>
                    <a:pt x="357" y="152"/>
                    <a:pt x="357" y="152"/>
                    <a:pt x="357" y="151"/>
                  </a:cubicBezTo>
                  <a:cubicBezTo>
                    <a:pt x="357" y="151"/>
                    <a:pt x="357" y="150"/>
                    <a:pt x="357" y="150"/>
                  </a:cubicBezTo>
                  <a:cubicBezTo>
                    <a:pt x="358" y="149"/>
                    <a:pt x="359" y="149"/>
                    <a:pt x="360" y="150"/>
                  </a:cubicBezTo>
                  <a:cubicBezTo>
                    <a:pt x="368" y="156"/>
                    <a:pt x="368" y="156"/>
                    <a:pt x="368" y="156"/>
                  </a:cubicBezTo>
                  <a:cubicBezTo>
                    <a:pt x="369" y="155"/>
                    <a:pt x="371" y="153"/>
                    <a:pt x="373" y="152"/>
                  </a:cubicBezTo>
                  <a:cubicBezTo>
                    <a:pt x="372" y="143"/>
                    <a:pt x="372" y="143"/>
                    <a:pt x="372" y="143"/>
                  </a:cubicBezTo>
                  <a:cubicBezTo>
                    <a:pt x="372" y="143"/>
                    <a:pt x="372" y="143"/>
                    <a:pt x="372" y="142"/>
                  </a:cubicBezTo>
                  <a:cubicBezTo>
                    <a:pt x="372" y="142"/>
                    <a:pt x="372" y="141"/>
                    <a:pt x="373" y="141"/>
                  </a:cubicBezTo>
                  <a:cubicBezTo>
                    <a:pt x="374" y="140"/>
                    <a:pt x="375" y="141"/>
                    <a:pt x="375" y="142"/>
                  </a:cubicBezTo>
                  <a:cubicBezTo>
                    <a:pt x="381" y="149"/>
                    <a:pt x="381" y="149"/>
                    <a:pt x="381" y="149"/>
                  </a:cubicBezTo>
                  <a:cubicBezTo>
                    <a:pt x="383" y="149"/>
                    <a:pt x="385" y="148"/>
                    <a:pt x="387" y="14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8"/>
                    <a:pt x="389" y="138"/>
                    <a:pt x="389" y="138"/>
                  </a:cubicBezTo>
                  <a:cubicBezTo>
                    <a:pt x="389" y="137"/>
                    <a:pt x="390" y="136"/>
                    <a:pt x="391" y="136"/>
                  </a:cubicBezTo>
                  <a:cubicBezTo>
                    <a:pt x="392" y="136"/>
                    <a:pt x="393" y="137"/>
                    <a:pt x="393" y="138"/>
                  </a:cubicBezTo>
                  <a:cubicBezTo>
                    <a:pt x="395" y="147"/>
                    <a:pt x="395" y="147"/>
                    <a:pt x="395" y="147"/>
                  </a:cubicBezTo>
                  <a:cubicBezTo>
                    <a:pt x="398" y="147"/>
                    <a:pt x="400" y="147"/>
                    <a:pt x="402" y="148"/>
                  </a:cubicBezTo>
                  <a:cubicBezTo>
                    <a:pt x="407" y="139"/>
                    <a:pt x="407" y="139"/>
                    <a:pt x="407" y="139"/>
                  </a:cubicBezTo>
                  <a:cubicBezTo>
                    <a:pt x="407" y="138"/>
                    <a:pt x="408" y="138"/>
                    <a:pt x="409" y="138"/>
                  </a:cubicBezTo>
                  <a:cubicBezTo>
                    <a:pt x="410" y="138"/>
                    <a:pt x="410" y="139"/>
                    <a:pt x="410" y="140"/>
                  </a:cubicBezTo>
                  <a:cubicBezTo>
                    <a:pt x="410" y="140"/>
                    <a:pt x="410" y="140"/>
                    <a:pt x="410" y="140"/>
                  </a:cubicBezTo>
                  <a:cubicBezTo>
                    <a:pt x="410" y="150"/>
                    <a:pt x="410" y="150"/>
                    <a:pt x="410" y="150"/>
                  </a:cubicBezTo>
                  <a:cubicBezTo>
                    <a:pt x="412" y="150"/>
                    <a:pt x="414" y="151"/>
                    <a:pt x="416" y="152"/>
                  </a:cubicBezTo>
                  <a:cubicBezTo>
                    <a:pt x="423" y="146"/>
                    <a:pt x="423" y="146"/>
                    <a:pt x="423" y="146"/>
                  </a:cubicBezTo>
                  <a:cubicBezTo>
                    <a:pt x="424" y="145"/>
                    <a:pt x="425" y="145"/>
                    <a:pt x="426" y="145"/>
                  </a:cubicBezTo>
                  <a:cubicBezTo>
                    <a:pt x="426" y="145"/>
                    <a:pt x="426" y="146"/>
                    <a:pt x="426" y="147"/>
                  </a:cubicBezTo>
                  <a:cubicBezTo>
                    <a:pt x="426" y="147"/>
                    <a:pt x="426" y="147"/>
                    <a:pt x="426" y="148"/>
                  </a:cubicBezTo>
                  <a:cubicBezTo>
                    <a:pt x="423" y="157"/>
                    <a:pt x="423" y="157"/>
                    <a:pt x="423" y="157"/>
                  </a:cubicBezTo>
                  <a:cubicBezTo>
                    <a:pt x="425" y="158"/>
                    <a:pt x="427" y="159"/>
                    <a:pt x="428" y="161"/>
                  </a:cubicBezTo>
                  <a:cubicBezTo>
                    <a:pt x="437" y="157"/>
                    <a:pt x="437" y="157"/>
                    <a:pt x="437" y="157"/>
                  </a:cubicBezTo>
                  <a:cubicBezTo>
                    <a:pt x="437" y="156"/>
                    <a:pt x="439" y="156"/>
                    <a:pt x="439" y="157"/>
                  </a:cubicBezTo>
                  <a:cubicBezTo>
                    <a:pt x="440" y="157"/>
                    <a:pt x="440" y="158"/>
                    <a:pt x="440" y="158"/>
                  </a:cubicBezTo>
                  <a:cubicBezTo>
                    <a:pt x="440" y="159"/>
                    <a:pt x="440" y="159"/>
                    <a:pt x="439" y="160"/>
                  </a:cubicBezTo>
                  <a:cubicBezTo>
                    <a:pt x="433" y="167"/>
                    <a:pt x="433" y="167"/>
                    <a:pt x="433" y="167"/>
                  </a:cubicBezTo>
                  <a:cubicBezTo>
                    <a:pt x="435" y="169"/>
                    <a:pt x="436" y="171"/>
                    <a:pt x="437" y="173"/>
                  </a:cubicBezTo>
                  <a:cubicBezTo>
                    <a:pt x="446" y="172"/>
                    <a:pt x="446" y="172"/>
                    <a:pt x="446" y="172"/>
                  </a:cubicBezTo>
                  <a:cubicBezTo>
                    <a:pt x="447" y="171"/>
                    <a:pt x="448" y="172"/>
                    <a:pt x="449" y="173"/>
                  </a:cubicBezTo>
                  <a:cubicBezTo>
                    <a:pt x="449" y="173"/>
                    <a:pt x="449" y="173"/>
                    <a:pt x="449" y="173"/>
                  </a:cubicBezTo>
                  <a:cubicBezTo>
                    <a:pt x="449" y="174"/>
                    <a:pt x="448" y="175"/>
                    <a:pt x="448" y="175"/>
                  </a:cubicBezTo>
                  <a:cubicBezTo>
                    <a:pt x="440" y="180"/>
                    <a:pt x="440" y="180"/>
                    <a:pt x="440" y="180"/>
                  </a:cubicBezTo>
                  <a:cubicBezTo>
                    <a:pt x="441" y="183"/>
                    <a:pt x="441" y="185"/>
                    <a:pt x="441" y="187"/>
                  </a:cubicBezTo>
                  <a:cubicBezTo>
                    <a:pt x="451" y="189"/>
                    <a:pt x="451" y="189"/>
                    <a:pt x="451" y="189"/>
                  </a:cubicBezTo>
                  <a:cubicBezTo>
                    <a:pt x="452" y="188"/>
                    <a:pt x="453" y="189"/>
                    <a:pt x="453" y="190"/>
                  </a:cubicBezTo>
                  <a:cubicBezTo>
                    <a:pt x="453" y="190"/>
                    <a:pt x="453" y="190"/>
                    <a:pt x="453" y="190"/>
                  </a:cubicBezTo>
                  <a:cubicBezTo>
                    <a:pt x="453" y="191"/>
                    <a:pt x="452" y="192"/>
                    <a:pt x="451" y="19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50"/>
            </a:p>
          </p:txBody>
        </p:sp>
        <p:sp>
          <p:nvSpPr>
            <p:cNvPr id="85" name="Oval 24"/>
            <p:cNvSpPr>
              <a:spLocks noChangeArrowheads="1"/>
            </p:cNvSpPr>
            <p:nvPr/>
          </p:nvSpPr>
          <p:spPr bwMode="auto">
            <a:xfrm>
              <a:off x="-1333500" y="3128964"/>
              <a:ext cx="77787" cy="79374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50"/>
            </a:p>
          </p:txBody>
        </p:sp>
        <p:sp>
          <p:nvSpPr>
            <p:cNvPr id="86" name="Freeform 25"/>
            <p:cNvSpPr>
              <a:spLocks/>
            </p:cNvSpPr>
            <p:nvPr/>
          </p:nvSpPr>
          <p:spPr bwMode="auto">
            <a:xfrm>
              <a:off x="-1423988" y="2082800"/>
              <a:ext cx="889000" cy="357188"/>
            </a:xfrm>
            <a:custGeom>
              <a:avLst/>
              <a:gdLst>
                <a:gd name="T0" fmla="*/ 218 w 237"/>
                <a:gd name="T1" fmla="*/ 95 h 95"/>
                <a:gd name="T2" fmla="*/ 217 w 237"/>
                <a:gd name="T3" fmla="*/ 94 h 95"/>
                <a:gd name="T4" fmla="*/ 234 w 237"/>
                <a:gd name="T5" fmla="*/ 82 h 95"/>
                <a:gd name="T6" fmla="*/ 237 w 237"/>
                <a:gd name="T7" fmla="*/ 79 h 95"/>
                <a:gd name="T8" fmla="*/ 236 w 237"/>
                <a:gd name="T9" fmla="*/ 77 h 95"/>
                <a:gd name="T10" fmla="*/ 231 w 237"/>
                <a:gd name="T11" fmla="*/ 75 h 95"/>
                <a:gd name="T12" fmla="*/ 211 w 237"/>
                <a:gd name="T13" fmla="*/ 78 h 95"/>
                <a:gd name="T14" fmla="*/ 203 w 237"/>
                <a:gd name="T15" fmla="*/ 66 h 95"/>
                <a:gd name="T16" fmla="*/ 216 w 237"/>
                <a:gd name="T17" fmla="*/ 49 h 95"/>
                <a:gd name="T18" fmla="*/ 217 w 237"/>
                <a:gd name="T19" fmla="*/ 46 h 95"/>
                <a:gd name="T20" fmla="*/ 216 w 237"/>
                <a:gd name="T21" fmla="*/ 44 h 95"/>
                <a:gd name="T22" fmla="*/ 211 w 237"/>
                <a:gd name="T23" fmla="*/ 43 h 95"/>
                <a:gd name="T24" fmla="*/ 192 w 237"/>
                <a:gd name="T25" fmla="*/ 53 h 95"/>
                <a:gd name="T26" fmla="*/ 181 w 237"/>
                <a:gd name="T27" fmla="*/ 43 h 95"/>
                <a:gd name="T28" fmla="*/ 188 w 237"/>
                <a:gd name="T29" fmla="*/ 24 h 95"/>
                <a:gd name="T30" fmla="*/ 189 w 237"/>
                <a:gd name="T31" fmla="*/ 22 h 95"/>
                <a:gd name="T32" fmla="*/ 187 w 237"/>
                <a:gd name="T33" fmla="*/ 18 h 95"/>
                <a:gd name="T34" fmla="*/ 181 w 237"/>
                <a:gd name="T35" fmla="*/ 20 h 95"/>
                <a:gd name="T36" fmla="*/ 167 w 237"/>
                <a:gd name="T37" fmla="*/ 34 h 95"/>
                <a:gd name="T38" fmla="*/ 153 w 237"/>
                <a:gd name="T39" fmla="*/ 28 h 95"/>
                <a:gd name="T40" fmla="*/ 154 w 237"/>
                <a:gd name="T41" fmla="*/ 8 h 95"/>
                <a:gd name="T42" fmla="*/ 154 w 237"/>
                <a:gd name="T43" fmla="*/ 7 h 95"/>
                <a:gd name="T44" fmla="*/ 151 w 237"/>
                <a:gd name="T45" fmla="*/ 3 h 95"/>
                <a:gd name="T46" fmla="*/ 146 w 237"/>
                <a:gd name="T47" fmla="*/ 6 h 95"/>
                <a:gd name="T48" fmla="*/ 137 w 237"/>
                <a:gd name="T49" fmla="*/ 24 h 95"/>
                <a:gd name="T50" fmla="*/ 122 w 237"/>
                <a:gd name="T51" fmla="*/ 23 h 95"/>
                <a:gd name="T52" fmla="*/ 116 w 237"/>
                <a:gd name="T53" fmla="*/ 4 h 95"/>
                <a:gd name="T54" fmla="*/ 112 w 237"/>
                <a:gd name="T55" fmla="*/ 0 h 95"/>
                <a:gd name="T56" fmla="*/ 108 w 237"/>
                <a:gd name="T57" fmla="*/ 4 h 95"/>
                <a:gd name="T58" fmla="*/ 108 w 237"/>
                <a:gd name="T59" fmla="*/ 4 h 95"/>
                <a:gd name="T60" fmla="*/ 105 w 237"/>
                <a:gd name="T61" fmla="*/ 24 h 95"/>
                <a:gd name="T62" fmla="*/ 91 w 237"/>
                <a:gd name="T63" fmla="*/ 28 h 95"/>
                <a:gd name="T64" fmla="*/ 79 w 237"/>
                <a:gd name="T65" fmla="*/ 11 h 95"/>
                <a:gd name="T66" fmla="*/ 74 w 237"/>
                <a:gd name="T67" fmla="*/ 9 h 95"/>
                <a:gd name="T68" fmla="*/ 71 w 237"/>
                <a:gd name="T69" fmla="*/ 12 h 95"/>
                <a:gd name="T70" fmla="*/ 72 w 237"/>
                <a:gd name="T71" fmla="*/ 14 h 95"/>
                <a:gd name="T72" fmla="*/ 75 w 237"/>
                <a:gd name="T73" fmla="*/ 34 h 95"/>
                <a:gd name="T74" fmla="*/ 63 w 237"/>
                <a:gd name="T75" fmla="*/ 42 h 95"/>
                <a:gd name="T76" fmla="*/ 46 w 237"/>
                <a:gd name="T77" fmla="*/ 29 h 95"/>
                <a:gd name="T78" fmla="*/ 41 w 237"/>
                <a:gd name="T79" fmla="*/ 29 h 95"/>
                <a:gd name="T80" fmla="*/ 39 w 237"/>
                <a:gd name="T81" fmla="*/ 32 h 95"/>
                <a:gd name="T82" fmla="*/ 40 w 237"/>
                <a:gd name="T83" fmla="*/ 34 h 95"/>
                <a:gd name="T84" fmla="*/ 49 w 237"/>
                <a:gd name="T85" fmla="*/ 53 h 95"/>
                <a:gd name="T86" fmla="*/ 40 w 237"/>
                <a:gd name="T87" fmla="*/ 64 h 95"/>
                <a:gd name="T88" fmla="*/ 21 w 237"/>
                <a:gd name="T89" fmla="*/ 57 h 95"/>
                <a:gd name="T90" fmla="*/ 15 w 237"/>
                <a:gd name="T91" fmla="*/ 58 h 95"/>
                <a:gd name="T92" fmla="*/ 14 w 237"/>
                <a:gd name="T93" fmla="*/ 60 h 95"/>
                <a:gd name="T94" fmla="*/ 16 w 237"/>
                <a:gd name="T95" fmla="*/ 64 h 95"/>
                <a:gd name="T96" fmla="*/ 31 w 237"/>
                <a:gd name="T97" fmla="*/ 78 h 95"/>
                <a:gd name="T98" fmla="*/ 25 w 237"/>
                <a:gd name="T99" fmla="*/ 92 h 95"/>
                <a:gd name="T100" fmla="*/ 5 w 237"/>
                <a:gd name="T101" fmla="*/ 91 h 95"/>
                <a:gd name="T102" fmla="*/ 0 w 237"/>
                <a:gd name="T103" fmla="*/ 94 h 95"/>
                <a:gd name="T104" fmla="*/ 0 w 237"/>
                <a:gd name="T105" fmla="*/ 95 h 95"/>
                <a:gd name="T106" fmla="*/ 218 w 237"/>
                <a:gd name="T107" fmla="*/ 9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37" h="95">
                  <a:moveTo>
                    <a:pt x="218" y="95"/>
                  </a:moveTo>
                  <a:cubicBezTo>
                    <a:pt x="218" y="95"/>
                    <a:pt x="217" y="94"/>
                    <a:pt x="217" y="94"/>
                  </a:cubicBezTo>
                  <a:cubicBezTo>
                    <a:pt x="234" y="82"/>
                    <a:pt x="234" y="82"/>
                    <a:pt x="234" y="82"/>
                  </a:cubicBezTo>
                  <a:cubicBezTo>
                    <a:pt x="236" y="82"/>
                    <a:pt x="237" y="80"/>
                    <a:pt x="237" y="79"/>
                  </a:cubicBezTo>
                  <a:cubicBezTo>
                    <a:pt x="237" y="78"/>
                    <a:pt x="236" y="78"/>
                    <a:pt x="236" y="77"/>
                  </a:cubicBezTo>
                  <a:cubicBezTo>
                    <a:pt x="235" y="75"/>
                    <a:pt x="233" y="74"/>
                    <a:pt x="231" y="75"/>
                  </a:cubicBezTo>
                  <a:cubicBezTo>
                    <a:pt x="211" y="78"/>
                    <a:pt x="211" y="78"/>
                    <a:pt x="211" y="78"/>
                  </a:cubicBezTo>
                  <a:cubicBezTo>
                    <a:pt x="209" y="74"/>
                    <a:pt x="206" y="70"/>
                    <a:pt x="203" y="66"/>
                  </a:cubicBezTo>
                  <a:cubicBezTo>
                    <a:pt x="216" y="49"/>
                    <a:pt x="216" y="49"/>
                    <a:pt x="216" y="49"/>
                  </a:cubicBezTo>
                  <a:cubicBezTo>
                    <a:pt x="217" y="49"/>
                    <a:pt x="217" y="48"/>
                    <a:pt x="217" y="46"/>
                  </a:cubicBezTo>
                  <a:cubicBezTo>
                    <a:pt x="217" y="46"/>
                    <a:pt x="217" y="45"/>
                    <a:pt x="216" y="44"/>
                  </a:cubicBezTo>
                  <a:cubicBezTo>
                    <a:pt x="215" y="42"/>
                    <a:pt x="212" y="42"/>
                    <a:pt x="211" y="43"/>
                  </a:cubicBezTo>
                  <a:cubicBezTo>
                    <a:pt x="192" y="53"/>
                    <a:pt x="192" y="53"/>
                    <a:pt x="192" y="53"/>
                  </a:cubicBezTo>
                  <a:cubicBezTo>
                    <a:pt x="189" y="49"/>
                    <a:pt x="185" y="46"/>
                    <a:pt x="181" y="43"/>
                  </a:cubicBezTo>
                  <a:cubicBezTo>
                    <a:pt x="188" y="24"/>
                    <a:pt x="188" y="24"/>
                    <a:pt x="188" y="24"/>
                  </a:cubicBezTo>
                  <a:cubicBezTo>
                    <a:pt x="188" y="23"/>
                    <a:pt x="189" y="22"/>
                    <a:pt x="189" y="22"/>
                  </a:cubicBezTo>
                  <a:cubicBezTo>
                    <a:pt x="189" y="20"/>
                    <a:pt x="188" y="19"/>
                    <a:pt x="187" y="18"/>
                  </a:cubicBezTo>
                  <a:cubicBezTo>
                    <a:pt x="185" y="17"/>
                    <a:pt x="182" y="18"/>
                    <a:pt x="181" y="20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2" y="32"/>
                    <a:pt x="158" y="30"/>
                    <a:pt x="153" y="28"/>
                  </a:cubicBezTo>
                  <a:cubicBezTo>
                    <a:pt x="154" y="8"/>
                    <a:pt x="154" y="8"/>
                    <a:pt x="154" y="8"/>
                  </a:cubicBezTo>
                  <a:cubicBezTo>
                    <a:pt x="154" y="8"/>
                    <a:pt x="154" y="7"/>
                    <a:pt x="154" y="7"/>
                  </a:cubicBezTo>
                  <a:cubicBezTo>
                    <a:pt x="154" y="5"/>
                    <a:pt x="153" y="4"/>
                    <a:pt x="151" y="3"/>
                  </a:cubicBezTo>
                  <a:cubicBezTo>
                    <a:pt x="149" y="3"/>
                    <a:pt x="146" y="4"/>
                    <a:pt x="146" y="6"/>
                  </a:cubicBezTo>
                  <a:cubicBezTo>
                    <a:pt x="137" y="24"/>
                    <a:pt x="137" y="24"/>
                    <a:pt x="137" y="24"/>
                  </a:cubicBezTo>
                  <a:cubicBezTo>
                    <a:pt x="132" y="24"/>
                    <a:pt x="127" y="23"/>
                    <a:pt x="122" y="23"/>
                  </a:cubicBezTo>
                  <a:cubicBezTo>
                    <a:pt x="116" y="4"/>
                    <a:pt x="116" y="4"/>
                    <a:pt x="116" y="4"/>
                  </a:cubicBezTo>
                  <a:cubicBezTo>
                    <a:pt x="116" y="1"/>
                    <a:pt x="114" y="0"/>
                    <a:pt x="112" y="0"/>
                  </a:cubicBezTo>
                  <a:cubicBezTo>
                    <a:pt x="110" y="0"/>
                    <a:pt x="108" y="2"/>
                    <a:pt x="108" y="4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5" y="24"/>
                    <a:pt x="105" y="24"/>
                    <a:pt x="105" y="24"/>
                  </a:cubicBezTo>
                  <a:cubicBezTo>
                    <a:pt x="100" y="25"/>
                    <a:pt x="95" y="26"/>
                    <a:pt x="91" y="28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8" y="9"/>
                    <a:pt x="76" y="8"/>
                    <a:pt x="74" y="9"/>
                  </a:cubicBezTo>
                  <a:cubicBezTo>
                    <a:pt x="72" y="9"/>
                    <a:pt x="71" y="11"/>
                    <a:pt x="71" y="12"/>
                  </a:cubicBezTo>
                  <a:cubicBezTo>
                    <a:pt x="71" y="13"/>
                    <a:pt x="72" y="13"/>
                    <a:pt x="72" y="1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1" y="36"/>
                    <a:pt x="66" y="39"/>
                    <a:pt x="63" y="42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5" y="28"/>
                    <a:pt x="42" y="27"/>
                    <a:pt x="41" y="29"/>
                  </a:cubicBezTo>
                  <a:cubicBezTo>
                    <a:pt x="40" y="30"/>
                    <a:pt x="39" y="31"/>
                    <a:pt x="39" y="32"/>
                  </a:cubicBezTo>
                  <a:cubicBezTo>
                    <a:pt x="39" y="33"/>
                    <a:pt x="39" y="34"/>
                    <a:pt x="40" y="34"/>
                  </a:cubicBezTo>
                  <a:cubicBezTo>
                    <a:pt x="49" y="53"/>
                    <a:pt x="49" y="53"/>
                    <a:pt x="49" y="53"/>
                  </a:cubicBezTo>
                  <a:cubicBezTo>
                    <a:pt x="46" y="56"/>
                    <a:pt x="43" y="60"/>
                    <a:pt x="40" y="64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19" y="56"/>
                    <a:pt x="16" y="56"/>
                    <a:pt x="15" y="58"/>
                  </a:cubicBezTo>
                  <a:cubicBezTo>
                    <a:pt x="15" y="59"/>
                    <a:pt x="14" y="60"/>
                    <a:pt x="14" y="60"/>
                  </a:cubicBezTo>
                  <a:cubicBezTo>
                    <a:pt x="14" y="62"/>
                    <a:pt x="15" y="63"/>
                    <a:pt x="16" y="64"/>
                  </a:cubicBezTo>
                  <a:cubicBezTo>
                    <a:pt x="31" y="78"/>
                    <a:pt x="31" y="78"/>
                    <a:pt x="31" y="78"/>
                  </a:cubicBezTo>
                  <a:cubicBezTo>
                    <a:pt x="29" y="82"/>
                    <a:pt x="27" y="87"/>
                    <a:pt x="25" y="92"/>
                  </a:cubicBezTo>
                  <a:cubicBezTo>
                    <a:pt x="5" y="91"/>
                    <a:pt x="5" y="91"/>
                    <a:pt x="5" y="91"/>
                  </a:cubicBezTo>
                  <a:cubicBezTo>
                    <a:pt x="3" y="91"/>
                    <a:pt x="0" y="92"/>
                    <a:pt x="0" y="94"/>
                  </a:cubicBezTo>
                  <a:cubicBezTo>
                    <a:pt x="0" y="94"/>
                    <a:pt x="0" y="95"/>
                    <a:pt x="0" y="95"/>
                  </a:cubicBezTo>
                  <a:lnTo>
                    <a:pt x="218" y="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050"/>
            </a:p>
          </p:txBody>
        </p:sp>
      </p:grpSp>
      <p:sp>
        <p:nvSpPr>
          <p:cNvPr id="87" name="Freeform 89"/>
          <p:cNvSpPr>
            <a:spLocks noEditPoints="1"/>
          </p:cNvSpPr>
          <p:nvPr/>
        </p:nvSpPr>
        <p:spPr bwMode="black">
          <a:xfrm>
            <a:off x="1200586" y="1578951"/>
            <a:ext cx="513548" cy="330498"/>
          </a:xfrm>
          <a:custGeom>
            <a:avLst/>
            <a:gdLst>
              <a:gd name="T0" fmla="*/ 350 w 3153"/>
              <a:gd name="T1" fmla="*/ 935 h 2031"/>
              <a:gd name="T2" fmla="*/ 788 w 3153"/>
              <a:gd name="T3" fmla="*/ 0 h 2031"/>
              <a:gd name="T4" fmla="*/ 2918 w 3153"/>
              <a:gd name="T5" fmla="*/ 1882 h 2031"/>
              <a:gd name="T6" fmla="*/ 2403 w 3153"/>
              <a:gd name="T7" fmla="*/ 1493 h 2031"/>
              <a:gd name="T8" fmla="*/ 2244 w 3153"/>
              <a:gd name="T9" fmla="*/ 1424 h 2031"/>
              <a:gd name="T10" fmla="*/ 2391 w 3153"/>
              <a:gd name="T11" fmla="*/ 1458 h 2031"/>
              <a:gd name="T12" fmla="*/ 1437 w 3153"/>
              <a:gd name="T13" fmla="*/ 1486 h 2031"/>
              <a:gd name="T14" fmla="*/ 1460 w 3153"/>
              <a:gd name="T15" fmla="*/ 1427 h 2031"/>
              <a:gd name="T16" fmla="*/ 1588 w 3153"/>
              <a:gd name="T17" fmla="*/ 1440 h 2031"/>
              <a:gd name="T18" fmla="*/ 1563 w 3153"/>
              <a:gd name="T19" fmla="*/ 1636 h 2031"/>
              <a:gd name="T20" fmla="*/ 1421 w 3153"/>
              <a:gd name="T21" fmla="*/ 1612 h 2031"/>
              <a:gd name="T22" fmla="*/ 1170 w 3153"/>
              <a:gd name="T23" fmla="*/ 1604 h 2031"/>
              <a:gd name="T24" fmla="*/ 1340 w 3153"/>
              <a:gd name="T25" fmla="*/ 1589 h 2031"/>
              <a:gd name="T26" fmla="*/ 1175 w 3153"/>
              <a:gd name="T27" fmla="*/ 1631 h 2031"/>
              <a:gd name="T28" fmla="*/ 1228 w 3153"/>
              <a:gd name="T29" fmla="*/ 1433 h 2031"/>
              <a:gd name="T30" fmla="*/ 1366 w 3153"/>
              <a:gd name="T31" fmla="*/ 1441 h 2031"/>
              <a:gd name="T32" fmla="*/ 916 w 3153"/>
              <a:gd name="T33" fmla="*/ 1607 h 2031"/>
              <a:gd name="T34" fmla="*/ 1099 w 3153"/>
              <a:gd name="T35" fmla="*/ 1564 h 2031"/>
              <a:gd name="T36" fmla="*/ 911 w 3153"/>
              <a:gd name="T37" fmla="*/ 1624 h 2031"/>
              <a:gd name="T38" fmla="*/ 832 w 3153"/>
              <a:gd name="T39" fmla="*/ 1503 h 2031"/>
              <a:gd name="T40" fmla="*/ 922 w 3153"/>
              <a:gd name="T41" fmla="*/ 1437 h 2031"/>
              <a:gd name="T42" fmla="*/ 999 w 3153"/>
              <a:gd name="T43" fmla="*/ 1440 h 2031"/>
              <a:gd name="T44" fmla="*/ 1143 w 3153"/>
              <a:gd name="T45" fmla="*/ 1436 h 2031"/>
              <a:gd name="T46" fmla="*/ 1113 w 3153"/>
              <a:gd name="T47" fmla="*/ 1496 h 2031"/>
              <a:gd name="T48" fmla="*/ 692 w 3153"/>
              <a:gd name="T49" fmla="*/ 1804 h 2031"/>
              <a:gd name="T50" fmla="*/ 574 w 3153"/>
              <a:gd name="T51" fmla="*/ 1739 h 2031"/>
              <a:gd name="T52" fmla="*/ 656 w 3153"/>
              <a:gd name="T53" fmla="*/ 1687 h 2031"/>
              <a:gd name="T54" fmla="*/ 823 w 3153"/>
              <a:gd name="T55" fmla="*/ 1619 h 2031"/>
              <a:gd name="T56" fmla="*/ 669 w 3153"/>
              <a:gd name="T57" fmla="*/ 1638 h 2031"/>
              <a:gd name="T58" fmla="*/ 713 w 3153"/>
              <a:gd name="T59" fmla="*/ 1551 h 2031"/>
              <a:gd name="T60" fmla="*/ 828 w 3153"/>
              <a:gd name="T61" fmla="*/ 1613 h 2031"/>
              <a:gd name="T62" fmla="*/ 1570 w 3153"/>
              <a:gd name="T63" fmla="*/ 1798 h 2031"/>
              <a:gd name="T64" fmla="*/ 850 w 3153"/>
              <a:gd name="T65" fmla="*/ 1803 h 2031"/>
              <a:gd name="T66" fmla="*/ 882 w 3153"/>
              <a:gd name="T67" fmla="*/ 1698 h 2031"/>
              <a:gd name="T68" fmla="*/ 1563 w 3153"/>
              <a:gd name="T69" fmla="*/ 1687 h 2031"/>
              <a:gd name="T70" fmla="*/ 1670 w 3153"/>
              <a:gd name="T71" fmla="*/ 1489 h 2031"/>
              <a:gd name="T72" fmla="*/ 1693 w 3153"/>
              <a:gd name="T73" fmla="*/ 1424 h 2031"/>
              <a:gd name="T74" fmla="*/ 1793 w 3153"/>
              <a:gd name="T75" fmla="*/ 1500 h 2031"/>
              <a:gd name="T76" fmla="*/ 1675 w 3153"/>
              <a:gd name="T77" fmla="*/ 1612 h 2031"/>
              <a:gd name="T78" fmla="*/ 1843 w 3153"/>
              <a:gd name="T79" fmla="*/ 1621 h 2031"/>
              <a:gd name="T80" fmla="*/ 1804 w 3153"/>
              <a:gd name="T81" fmla="*/ 1637 h 2031"/>
              <a:gd name="T82" fmla="*/ 1866 w 3153"/>
              <a:gd name="T83" fmla="*/ 1793 h 2031"/>
              <a:gd name="T84" fmla="*/ 1690 w 3153"/>
              <a:gd name="T85" fmla="*/ 1778 h 2031"/>
              <a:gd name="T86" fmla="*/ 1686 w 3153"/>
              <a:gd name="T87" fmla="*/ 1702 h 2031"/>
              <a:gd name="T88" fmla="*/ 1724 w 3153"/>
              <a:gd name="T89" fmla="*/ 1685 h 2031"/>
              <a:gd name="T90" fmla="*/ 1843 w 3153"/>
              <a:gd name="T91" fmla="*/ 1691 h 2031"/>
              <a:gd name="T92" fmla="*/ 2009 w 3153"/>
              <a:gd name="T93" fmla="*/ 1439 h 2031"/>
              <a:gd name="T94" fmla="*/ 2140 w 3153"/>
              <a:gd name="T95" fmla="*/ 1428 h 2031"/>
              <a:gd name="T96" fmla="*/ 2161 w 3153"/>
              <a:gd name="T97" fmla="*/ 1499 h 2031"/>
              <a:gd name="T98" fmla="*/ 2064 w 3153"/>
              <a:gd name="T99" fmla="*/ 1588 h 2031"/>
              <a:gd name="T100" fmla="*/ 2218 w 3153"/>
              <a:gd name="T101" fmla="*/ 1565 h 2031"/>
              <a:gd name="T102" fmla="*/ 2225 w 3153"/>
              <a:gd name="T103" fmla="*/ 1634 h 2031"/>
              <a:gd name="T104" fmla="*/ 2319 w 3153"/>
              <a:gd name="T105" fmla="*/ 1790 h 2031"/>
              <a:gd name="T106" fmla="*/ 2131 w 3153"/>
              <a:gd name="T107" fmla="*/ 1770 h 2031"/>
              <a:gd name="T108" fmla="*/ 2145 w 3153"/>
              <a:gd name="T109" fmla="*/ 1683 h 2031"/>
              <a:gd name="T110" fmla="*/ 2340 w 3153"/>
              <a:gd name="T111" fmla="*/ 1624 h 2031"/>
              <a:gd name="T112" fmla="*/ 2463 w 3153"/>
              <a:gd name="T113" fmla="*/ 1564 h 2031"/>
              <a:gd name="T114" fmla="*/ 2434 w 3153"/>
              <a:gd name="T115" fmla="*/ 1636 h 2031"/>
              <a:gd name="T116" fmla="*/ 2415 w 3153"/>
              <a:gd name="T117" fmla="*/ 1769 h 2031"/>
              <a:gd name="T118" fmla="*/ 2500 w 3153"/>
              <a:gd name="T119" fmla="*/ 1683 h 2031"/>
              <a:gd name="T120" fmla="*/ 2605 w 3153"/>
              <a:gd name="T121" fmla="*/ 1791 h 20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3153" h="2031">
                <a:moveTo>
                  <a:pt x="448" y="830"/>
                </a:moveTo>
                <a:cubicBezTo>
                  <a:pt x="368" y="755"/>
                  <a:pt x="368" y="615"/>
                  <a:pt x="448" y="539"/>
                </a:cubicBezTo>
                <a:cubicBezTo>
                  <a:pt x="393" y="549"/>
                  <a:pt x="339" y="610"/>
                  <a:pt x="339" y="685"/>
                </a:cubicBezTo>
                <a:cubicBezTo>
                  <a:pt x="339" y="759"/>
                  <a:pt x="393" y="820"/>
                  <a:pt x="448" y="830"/>
                </a:cubicBezTo>
                <a:close/>
                <a:moveTo>
                  <a:pt x="2814" y="685"/>
                </a:moveTo>
                <a:cubicBezTo>
                  <a:pt x="2815" y="610"/>
                  <a:pt x="2761" y="549"/>
                  <a:pt x="2706" y="539"/>
                </a:cubicBezTo>
                <a:cubicBezTo>
                  <a:pt x="2786" y="615"/>
                  <a:pt x="2786" y="755"/>
                  <a:pt x="2706" y="830"/>
                </a:cubicBezTo>
                <a:cubicBezTo>
                  <a:pt x="2761" y="820"/>
                  <a:pt x="2815" y="759"/>
                  <a:pt x="2814" y="685"/>
                </a:cubicBezTo>
                <a:close/>
                <a:moveTo>
                  <a:pt x="2804" y="935"/>
                </a:moveTo>
                <a:cubicBezTo>
                  <a:pt x="2886" y="904"/>
                  <a:pt x="2970" y="808"/>
                  <a:pt x="2969" y="685"/>
                </a:cubicBezTo>
                <a:cubicBezTo>
                  <a:pt x="2970" y="561"/>
                  <a:pt x="2886" y="465"/>
                  <a:pt x="2804" y="434"/>
                </a:cubicBezTo>
                <a:cubicBezTo>
                  <a:pt x="2871" y="501"/>
                  <a:pt x="2915" y="591"/>
                  <a:pt x="2914" y="685"/>
                </a:cubicBezTo>
                <a:cubicBezTo>
                  <a:pt x="2915" y="778"/>
                  <a:pt x="2871" y="868"/>
                  <a:pt x="2804" y="935"/>
                </a:cubicBezTo>
                <a:close/>
                <a:moveTo>
                  <a:pt x="350" y="935"/>
                </a:moveTo>
                <a:cubicBezTo>
                  <a:pt x="282" y="868"/>
                  <a:pt x="239" y="778"/>
                  <a:pt x="239" y="685"/>
                </a:cubicBezTo>
                <a:cubicBezTo>
                  <a:pt x="239" y="591"/>
                  <a:pt x="282" y="501"/>
                  <a:pt x="350" y="434"/>
                </a:cubicBezTo>
                <a:cubicBezTo>
                  <a:pt x="267" y="465"/>
                  <a:pt x="183" y="561"/>
                  <a:pt x="184" y="685"/>
                </a:cubicBezTo>
                <a:cubicBezTo>
                  <a:pt x="183" y="808"/>
                  <a:pt x="267" y="904"/>
                  <a:pt x="350" y="935"/>
                </a:cubicBezTo>
                <a:close/>
                <a:moveTo>
                  <a:pt x="2877" y="1804"/>
                </a:moveTo>
                <a:cubicBezTo>
                  <a:pt x="2844" y="1765"/>
                  <a:pt x="2811" y="1726"/>
                  <a:pt x="2778" y="1687"/>
                </a:cubicBezTo>
                <a:cubicBezTo>
                  <a:pt x="2705" y="1601"/>
                  <a:pt x="2633" y="1516"/>
                  <a:pt x="2560" y="1430"/>
                </a:cubicBezTo>
                <a:cubicBezTo>
                  <a:pt x="2557" y="1426"/>
                  <a:pt x="2553" y="1421"/>
                  <a:pt x="2549" y="1417"/>
                </a:cubicBezTo>
                <a:cubicBezTo>
                  <a:pt x="2534" y="1399"/>
                  <a:pt x="2511" y="1389"/>
                  <a:pt x="2489" y="1381"/>
                </a:cubicBezTo>
                <a:cubicBezTo>
                  <a:pt x="2466" y="1373"/>
                  <a:pt x="2441" y="1368"/>
                  <a:pt x="2416" y="1367"/>
                </a:cubicBezTo>
                <a:cubicBezTo>
                  <a:pt x="2503" y="1344"/>
                  <a:pt x="2567" y="1266"/>
                  <a:pt x="2567" y="1172"/>
                </a:cubicBezTo>
                <a:cubicBezTo>
                  <a:pt x="2567" y="202"/>
                  <a:pt x="2567" y="202"/>
                  <a:pt x="2567" y="202"/>
                </a:cubicBezTo>
                <a:cubicBezTo>
                  <a:pt x="2567" y="90"/>
                  <a:pt x="2476" y="0"/>
                  <a:pt x="2365" y="0"/>
                </a:cubicBezTo>
                <a:cubicBezTo>
                  <a:pt x="788" y="0"/>
                  <a:pt x="788" y="0"/>
                  <a:pt x="788" y="0"/>
                </a:cubicBezTo>
                <a:cubicBezTo>
                  <a:pt x="677" y="0"/>
                  <a:pt x="586" y="90"/>
                  <a:pt x="586" y="202"/>
                </a:cubicBezTo>
                <a:cubicBezTo>
                  <a:pt x="586" y="1172"/>
                  <a:pt x="586" y="1172"/>
                  <a:pt x="586" y="1172"/>
                </a:cubicBezTo>
                <a:cubicBezTo>
                  <a:pt x="586" y="1266"/>
                  <a:pt x="651" y="1345"/>
                  <a:pt x="738" y="1368"/>
                </a:cubicBezTo>
                <a:cubicBezTo>
                  <a:pt x="689" y="1370"/>
                  <a:pt x="633" y="1388"/>
                  <a:pt x="600" y="1426"/>
                </a:cubicBezTo>
                <a:cubicBezTo>
                  <a:pt x="575" y="1457"/>
                  <a:pt x="549" y="1487"/>
                  <a:pt x="524" y="1518"/>
                </a:cubicBezTo>
                <a:cubicBezTo>
                  <a:pt x="446" y="1610"/>
                  <a:pt x="368" y="1703"/>
                  <a:pt x="290" y="1796"/>
                </a:cubicBezTo>
                <a:cubicBezTo>
                  <a:pt x="271" y="1819"/>
                  <a:pt x="235" y="1852"/>
                  <a:pt x="235" y="1884"/>
                </a:cubicBezTo>
                <a:cubicBezTo>
                  <a:pt x="235" y="1971"/>
                  <a:pt x="235" y="1971"/>
                  <a:pt x="235" y="1971"/>
                </a:cubicBezTo>
                <a:cubicBezTo>
                  <a:pt x="236" y="1982"/>
                  <a:pt x="238" y="1993"/>
                  <a:pt x="244" y="2002"/>
                </a:cubicBezTo>
                <a:cubicBezTo>
                  <a:pt x="264" y="2030"/>
                  <a:pt x="304" y="2031"/>
                  <a:pt x="336" y="2031"/>
                </a:cubicBezTo>
                <a:cubicBezTo>
                  <a:pt x="380" y="2031"/>
                  <a:pt x="2688" y="2031"/>
                  <a:pt x="2758" y="2031"/>
                </a:cubicBezTo>
                <a:cubicBezTo>
                  <a:pt x="2792" y="2031"/>
                  <a:pt x="2831" y="2027"/>
                  <a:pt x="2865" y="2020"/>
                </a:cubicBezTo>
                <a:cubicBezTo>
                  <a:pt x="2888" y="2016"/>
                  <a:pt x="2915" y="2003"/>
                  <a:pt x="2918" y="1976"/>
                </a:cubicBezTo>
                <a:cubicBezTo>
                  <a:pt x="2918" y="1882"/>
                  <a:pt x="2918" y="1882"/>
                  <a:pt x="2918" y="1882"/>
                </a:cubicBezTo>
                <a:cubicBezTo>
                  <a:pt x="2921" y="1861"/>
                  <a:pt x="2909" y="1841"/>
                  <a:pt x="2896" y="1826"/>
                </a:cubicBezTo>
                <a:cubicBezTo>
                  <a:pt x="2889" y="1818"/>
                  <a:pt x="2883" y="1811"/>
                  <a:pt x="2877" y="1804"/>
                </a:cubicBezTo>
                <a:close/>
                <a:moveTo>
                  <a:pt x="705" y="1159"/>
                </a:moveTo>
                <a:cubicBezTo>
                  <a:pt x="705" y="215"/>
                  <a:pt x="705" y="215"/>
                  <a:pt x="705" y="215"/>
                </a:cubicBezTo>
                <a:cubicBezTo>
                  <a:pt x="705" y="157"/>
                  <a:pt x="752" y="111"/>
                  <a:pt x="809" y="111"/>
                </a:cubicBezTo>
                <a:cubicBezTo>
                  <a:pt x="2344" y="111"/>
                  <a:pt x="2344" y="111"/>
                  <a:pt x="2344" y="111"/>
                </a:cubicBezTo>
                <a:cubicBezTo>
                  <a:pt x="2401" y="111"/>
                  <a:pt x="2448" y="157"/>
                  <a:pt x="2448" y="215"/>
                </a:cubicBezTo>
                <a:cubicBezTo>
                  <a:pt x="2448" y="1159"/>
                  <a:pt x="2448" y="1159"/>
                  <a:pt x="2448" y="1159"/>
                </a:cubicBezTo>
                <a:cubicBezTo>
                  <a:pt x="2448" y="1216"/>
                  <a:pt x="2401" y="1263"/>
                  <a:pt x="2344" y="1263"/>
                </a:cubicBezTo>
                <a:cubicBezTo>
                  <a:pt x="809" y="1263"/>
                  <a:pt x="809" y="1263"/>
                  <a:pt x="809" y="1263"/>
                </a:cubicBezTo>
                <a:cubicBezTo>
                  <a:pt x="752" y="1263"/>
                  <a:pt x="705" y="1216"/>
                  <a:pt x="705" y="1159"/>
                </a:cubicBezTo>
                <a:close/>
                <a:moveTo>
                  <a:pt x="2407" y="1487"/>
                </a:moveTo>
                <a:cubicBezTo>
                  <a:pt x="2407" y="1489"/>
                  <a:pt x="2406" y="1491"/>
                  <a:pt x="2404" y="1493"/>
                </a:cubicBezTo>
                <a:cubicBezTo>
                  <a:pt x="2404" y="1493"/>
                  <a:pt x="2403" y="1493"/>
                  <a:pt x="2403" y="1493"/>
                </a:cubicBezTo>
                <a:cubicBezTo>
                  <a:pt x="2403" y="1493"/>
                  <a:pt x="2403" y="1493"/>
                  <a:pt x="2403" y="1493"/>
                </a:cubicBezTo>
                <a:cubicBezTo>
                  <a:pt x="2403" y="1494"/>
                  <a:pt x="2403" y="1494"/>
                  <a:pt x="2402" y="1494"/>
                </a:cubicBezTo>
                <a:cubicBezTo>
                  <a:pt x="2402" y="1494"/>
                  <a:pt x="2402" y="1494"/>
                  <a:pt x="2401" y="1495"/>
                </a:cubicBezTo>
                <a:cubicBezTo>
                  <a:pt x="2401" y="1495"/>
                  <a:pt x="2400" y="1495"/>
                  <a:pt x="2400" y="1496"/>
                </a:cubicBezTo>
                <a:cubicBezTo>
                  <a:pt x="2399" y="1496"/>
                  <a:pt x="2399" y="1496"/>
                  <a:pt x="2398" y="1496"/>
                </a:cubicBezTo>
                <a:cubicBezTo>
                  <a:pt x="2388" y="1501"/>
                  <a:pt x="2374" y="1500"/>
                  <a:pt x="2362" y="1500"/>
                </a:cubicBezTo>
                <a:cubicBezTo>
                  <a:pt x="2304" y="1500"/>
                  <a:pt x="2304" y="1500"/>
                  <a:pt x="2304" y="1500"/>
                </a:cubicBezTo>
                <a:cubicBezTo>
                  <a:pt x="2293" y="1500"/>
                  <a:pt x="2281" y="1498"/>
                  <a:pt x="2271" y="1493"/>
                </a:cubicBezTo>
                <a:cubicBezTo>
                  <a:pt x="2267" y="1491"/>
                  <a:pt x="2263" y="1489"/>
                  <a:pt x="2260" y="1487"/>
                </a:cubicBezTo>
                <a:cubicBezTo>
                  <a:pt x="2257" y="1484"/>
                  <a:pt x="2254" y="1482"/>
                  <a:pt x="2252" y="1479"/>
                </a:cubicBezTo>
                <a:cubicBezTo>
                  <a:pt x="2250" y="1474"/>
                  <a:pt x="2250" y="1474"/>
                  <a:pt x="2250" y="1474"/>
                </a:cubicBezTo>
                <a:cubicBezTo>
                  <a:pt x="2244" y="1463"/>
                  <a:pt x="2236" y="1453"/>
                  <a:pt x="2231" y="1441"/>
                </a:cubicBezTo>
                <a:cubicBezTo>
                  <a:pt x="2227" y="1433"/>
                  <a:pt x="2231" y="1429"/>
                  <a:pt x="2238" y="1426"/>
                </a:cubicBezTo>
                <a:cubicBezTo>
                  <a:pt x="2240" y="1425"/>
                  <a:pt x="2242" y="1424"/>
                  <a:pt x="2244" y="1424"/>
                </a:cubicBezTo>
                <a:cubicBezTo>
                  <a:pt x="2248" y="1423"/>
                  <a:pt x="2253" y="1422"/>
                  <a:pt x="2258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66" y="1422"/>
                  <a:pt x="2266" y="1422"/>
                  <a:pt x="2266" y="1422"/>
                </a:cubicBezTo>
                <a:cubicBezTo>
                  <a:pt x="2282" y="1422"/>
                  <a:pt x="2297" y="1422"/>
                  <a:pt x="2312" y="1422"/>
                </a:cubicBezTo>
                <a:cubicBezTo>
                  <a:pt x="2313" y="1422"/>
                  <a:pt x="2313" y="1422"/>
                  <a:pt x="2313" y="1422"/>
                </a:cubicBezTo>
                <a:cubicBezTo>
                  <a:pt x="2328" y="1422"/>
                  <a:pt x="2328" y="1422"/>
                  <a:pt x="2328" y="1422"/>
                </a:cubicBezTo>
                <a:cubicBezTo>
                  <a:pt x="2333" y="1422"/>
                  <a:pt x="2339" y="1422"/>
                  <a:pt x="2344" y="1423"/>
                </a:cubicBezTo>
                <a:cubicBezTo>
                  <a:pt x="2347" y="1424"/>
                  <a:pt x="2351" y="1425"/>
                  <a:pt x="2354" y="1426"/>
                </a:cubicBezTo>
                <a:cubicBezTo>
                  <a:pt x="2355" y="1426"/>
                  <a:pt x="2355" y="1426"/>
                  <a:pt x="2356" y="1426"/>
                </a:cubicBezTo>
                <a:cubicBezTo>
                  <a:pt x="2356" y="1427"/>
                  <a:pt x="2356" y="1427"/>
                  <a:pt x="2357" y="1427"/>
                </a:cubicBezTo>
                <a:cubicBezTo>
                  <a:pt x="2357" y="1427"/>
                  <a:pt x="2358" y="1427"/>
                  <a:pt x="2358" y="1427"/>
                </a:cubicBezTo>
                <a:cubicBezTo>
                  <a:pt x="2363" y="1429"/>
                  <a:pt x="2367" y="1431"/>
                  <a:pt x="2371" y="1433"/>
                </a:cubicBezTo>
                <a:cubicBezTo>
                  <a:pt x="2374" y="1436"/>
                  <a:pt x="2377" y="1438"/>
                  <a:pt x="2379" y="1441"/>
                </a:cubicBezTo>
                <a:cubicBezTo>
                  <a:pt x="2391" y="1458"/>
                  <a:pt x="2391" y="1458"/>
                  <a:pt x="2391" y="1458"/>
                </a:cubicBezTo>
                <a:cubicBezTo>
                  <a:pt x="2394" y="1463"/>
                  <a:pt x="2401" y="1471"/>
                  <a:pt x="2404" y="1478"/>
                </a:cubicBezTo>
                <a:cubicBezTo>
                  <a:pt x="2404" y="1478"/>
                  <a:pt x="2404" y="1478"/>
                  <a:pt x="2404" y="1478"/>
                </a:cubicBezTo>
                <a:cubicBezTo>
                  <a:pt x="2406" y="1481"/>
                  <a:pt x="2407" y="1484"/>
                  <a:pt x="2407" y="1487"/>
                </a:cubicBezTo>
                <a:close/>
                <a:moveTo>
                  <a:pt x="1589" y="1480"/>
                </a:moveTo>
                <a:cubicBezTo>
                  <a:pt x="1589" y="1483"/>
                  <a:pt x="1588" y="1485"/>
                  <a:pt x="1587" y="1487"/>
                </a:cubicBezTo>
                <a:cubicBezTo>
                  <a:pt x="1576" y="1507"/>
                  <a:pt x="1525" y="1502"/>
                  <a:pt x="1507" y="1502"/>
                </a:cubicBezTo>
                <a:cubicBezTo>
                  <a:pt x="1496" y="1502"/>
                  <a:pt x="1485" y="1502"/>
                  <a:pt x="1474" y="1502"/>
                </a:cubicBezTo>
                <a:cubicBezTo>
                  <a:pt x="1464" y="1502"/>
                  <a:pt x="1451" y="1500"/>
                  <a:pt x="1442" y="1493"/>
                </a:cubicBezTo>
                <a:cubicBezTo>
                  <a:pt x="1442" y="1493"/>
                  <a:pt x="1441" y="1492"/>
                  <a:pt x="1441" y="1492"/>
                </a:cubicBezTo>
                <a:cubicBezTo>
                  <a:pt x="1441" y="1492"/>
                  <a:pt x="1440" y="1491"/>
                  <a:pt x="1440" y="1491"/>
                </a:cubicBezTo>
                <a:cubicBezTo>
                  <a:pt x="1439" y="1490"/>
                  <a:pt x="1439" y="1490"/>
                  <a:pt x="1439" y="1489"/>
                </a:cubicBezTo>
                <a:cubicBezTo>
                  <a:pt x="1439" y="1489"/>
                  <a:pt x="1439" y="1489"/>
                  <a:pt x="1438" y="1489"/>
                </a:cubicBezTo>
                <a:cubicBezTo>
                  <a:pt x="1438" y="1489"/>
                  <a:pt x="1438" y="1489"/>
                  <a:pt x="1438" y="1489"/>
                </a:cubicBezTo>
                <a:cubicBezTo>
                  <a:pt x="1438" y="1488"/>
                  <a:pt x="1437" y="1487"/>
                  <a:pt x="1437" y="1486"/>
                </a:cubicBezTo>
                <a:cubicBezTo>
                  <a:pt x="1436" y="1484"/>
                  <a:pt x="1436" y="1483"/>
                  <a:pt x="1436" y="1481"/>
                </a:cubicBezTo>
                <a:cubicBezTo>
                  <a:pt x="1436" y="1479"/>
                  <a:pt x="1436" y="1479"/>
                  <a:pt x="1436" y="1479"/>
                </a:cubicBezTo>
                <a:cubicBezTo>
                  <a:pt x="1437" y="1477"/>
                  <a:pt x="1437" y="1474"/>
                  <a:pt x="1437" y="1472"/>
                </a:cubicBezTo>
                <a:cubicBezTo>
                  <a:pt x="1437" y="1471"/>
                  <a:pt x="1437" y="1471"/>
                  <a:pt x="1437" y="1471"/>
                </a:cubicBezTo>
                <a:cubicBezTo>
                  <a:pt x="1438" y="1463"/>
                  <a:pt x="1438" y="1454"/>
                  <a:pt x="1440" y="1446"/>
                </a:cubicBezTo>
                <a:cubicBezTo>
                  <a:pt x="1440" y="1443"/>
                  <a:pt x="1440" y="1443"/>
                  <a:pt x="1440" y="1443"/>
                </a:cubicBezTo>
                <a:cubicBezTo>
                  <a:pt x="1441" y="1441"/>
                  <a:pt x="1442" y="1438"/>
                  <a:pt x="1444" y="1436"/>
                </a:cubicBezTo>
                <a:cubicBezTo>
                  <a:pt x="1446" y="1434"/>
                  <a:pt x="1448" y="1433"/>
                  <a:pt x="1450" y="1431"/>
                </a:cubicBezTo>
                <a:cubicBezTo>
                  <a:pt x="1450" y="1431"/>
                  <a:pt x="1450" y="1431"/>
                  <a:pt x="1450" y="1431"/>
                </a:cubicBezTo>
                <a:cubicBezTo>
                  <a:pt x="1451" y="1431"/>
                  <a:pt x="1451" y="1430"/>
                  <a:pt x="1452" y="1430"/>
                </a:cubicBezTo>
                <a:cubicBezTo>
                  <a:pt x="1452" y="1430"/>
                  <a:pt x="1453" y="1430"/>
                  <a:pt x="1453" y="1429"/>
                </a:cubicBezTo>
                <a:cubicBezTo>
                  <a:pt x="1453" y="1429"/>
                  <a:pt x="1454" y="1429"/>
                  <a:pt x="1454" y="1429"/>
                </a:cubicBezTo>
                <a:cubicBezTo>
                  <a:pt x="1455" y="1428"/>
                  <a:pt x="1457" y="1428"/>
                  <a:pt x="1458" y="1427"/>
                </a:cubicBezTo>
                <a:cubicBezTo>
                  <a:pt x="1459" y="1427"/>
                  <a:pt x="1459" y="1427"/>
                  <a:pt x="1460" y="1427"/>
                </a:cubicBezTo>
                <a:cubicBezTo>
                  <a:pt x="1461" y="1426"/>
                  <a:pt x="1463" y="1426"/>
                  <a:pt x="1464" y="1426"/>
                </a:cubicBezTo>
                <a:cubicBezTo>
                  <a:pt x="1465" y="1426"/>
                  <a:pt x="1465" y="1425"/>
                  <a:pt x="1466" y="1425"/>
                </a:cubicBezTo>
                <a:cubicBezTo>
                  <a:pt x="1466" y="1425"/>
                  <a:pt x="1466" y="1425"/>
                  <a:pt x="1466" y="1425"/>
                </a:cubicBezTo>
                <a:cubicBezTo>
                  <a:pt x="1467" y="1425"/>
                  <a:pt x="1468" y="1425"/>
                  <a:pt x="1468" y="1425"/>
                </a:cubicBezTo>
                <a:cubicBezTo>
                  <a:pt x="1472" y="1424"/>
                  <a:pt x="1476" y="1424"/>
                  <a:pt x="1480" y="1424"/>
                </a:cubicBezTo>
                <a:cubicBezTo>
                  <a:pt x="1483" y="1424"/>
                  <a:pt x="1483" y="1424"/>
                  <a:pt x="1483" y="1424"/>
                </a:cubicBezTo>
                <a:cubicBezTo>
                  <a:pt x="1487" y="1424"/>
                  <a:pt x="1492" y="1424"/>
                  <a:pt x="1496" y="1424"/>
                </a:cubicBezTo>
                <a:cubicBezTo>
                  <a:pt x="1550" y="1424"/>
                  <a:pt x="1550" y="1424"/>
                  <a:pt x="1550" y="1424"/>
                </a:cubicBezTo>
                <a:cubicBezTo>
                  <a:pt x="1551" y="1424"/>
                  <a:pt x="1552" y="1424"/>
                  <a:pt x="1554" y="1424"/>
                </a:cubicBezTo>
                <a:cubicBezTo>
                  <a:pt x="1554" y="1424"/>
                  <a:pt x="1555" y="1424"/>
                  <a:pt x="1555" y="1424"/>
                </a:cubicBezTo>
                <a:cubicBezTo>
                  <a:pt x="1556" y="1424"/>
                  <a:pt x="1558" y="1424"/>
                  <a:pt x="1559" y="1424"/>
                </a:cubicBezTo>
                <a:cubicBezTo>
                  <a:pt x="1570" y="1425"/>
                  <a:pt x="1582" y="1428"/>
                  <a:pt x="1586" y="1438"/>
                </a:cubicBezTo>
                <a:cubicBezTo>
                  <a:pt x="1587" y="1438"/>
                  <a:pt x="1587" y="1439"/>
                  <a:pt x="1587" y="1440"/>
                </a:cubicBezTo>
                <a:cubicBezTo>
                  <a:pt x="1588" y="1440"/>
                  <a:pt x="1588" y="1440"/>
                  <a:pt x="1588" y="1440"/>
                </a:cubicBezTo>
                <a:cubicBezTo>
                  <a:pt x="1591" y="1452"/>
                  <a:pt x="1588" y="1466"/>
                  <a:pt x="1589" y="1478"/>
                </a:cubicBezTo>
                <a:lnTo>
                  <a:pt x="1589" y="1480"/>
                </a:lnTo>
                <a:close/>
                <a:moveTo>
                  <a:pt x="1511" y="1543"/>
                </a:moveTo>
                <a:cubicBezTo>
                  <a:pt x="1531" y="1543"/>
                  <a:pt x="1577" y="1537"/>
                  <a:pt x="1588" y="1559"/>
                </a:cubicBezTo>
                <a:cubicBezTo>
                  <a:pt x="1589" y="1561"/>
                  <a:pt x="1590" y="1563"/>
                  <a:pt x="1590" y="1566"/>
                </a:cubicBezTo>
                <a:cubicBezTo>
                  <a:pt x="1590" y="1589"/>
                  <a:pt x="1590" y="1589"/>
                  <a:pt x="1590" y="1589"/>
                </a:cubicBezTo>
                <a:cubicBezTo>
                  <a:pt x="1590" y="1595"/>
                  <a:pt x="1590" y="1602"/>
                  <a:pt x="1590" y="1609"/>
                </a:cubicBezTo>
                <a:cubicBezTo>
                  <a:pt x="1590" y="1609"/>
                  <a:pt x="1590" y="1609"/>
                  <a:pt x="1590" y="1609"/>
                </a:cubicBezTo>
                <a:cubicBezTo>
                  <a:pt x="1590" y="1612"/>
                  <a:pt x="1590" y="1612"/>
                  <a:pt x="1590" y="1612"/>
                </a:cubicBezTo>
                <a:cubicBezTo>
                  <a:pt x="1590" y="1615"/>
                  <a:pt x="1589" y="1619"/>
                  <a:pt x="1587" y="1622"/>
                </a:cubicBezTo>
                <a:cubicBezTo>
                  <a:pt x="1587" y="1622"/>
                  <a:pt x="1586" y="1623"/>
                  <a:pt x="1586" y="1623"/>
                </a:cubicBezTo>
                <a:cubicBezTo>
                  <a:pt x="1585" y="1624"/>
                  <a:pt x="1584" y="1625"/>
                  <a:pt x="1583" y="1626"/>
                </a:cubicBezTo>
                <a:cubicBezTo>
                  <a:pt x="1583" y="1626"/>
                  <a:pt x="1583" y="1626"/>
                  <a:pt x="1583" y="1626"/>
                </a:cubicBezTo>
                <a:cubicBezTo>
                  <a:pt x="1578" y="1631"/>
                  <a:pt x="1571" y="1634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3" y="1636"/>
                  <a:pt x="1563" y="1636"/>
                  <a:pt x="1563" y="1636"/>
                </a:cubicBezTo>
                <a:cubicBezTo>
                  <a:pt x="1560" y="1637"/>
                  <a:pt x="1558" y="1637"/>
                  <a:pt x="1556" y="1637"/>
                </a:cubicBezTo>
                <a:cubicBezTo>
                  <a:pt x="1555" y="1637"/>
                  <a:pt x="1554" y="1637"/>
                  <a:pt x="1554" y="1638"/>
                </a:cubicBezTo>
                <a:cubicBezTo>
                  <a:pt x="1551" y="1638"/>
                  <a:pt x="1548" y="1638"/>
                  <a:pt x="1546" y="1638"/>
                </a:cubicBezTo>
                <a:cubicBezTo>
                  <a:pt x="1546" y="1638"/>
                  <a:pt x="1546" y="1638"/>
                  <a:pt x="1546" y="1638"/>
                </a:cubicBezTo>
                <a:cubicBezTo>
                  <a:pt x="1463" y="1638"/>
                  <a:pt x="1463" y="1638"/>
                  <a:pt x="1463" y="1638"/>
                </a:cubicBezTo>
                <a:cubicBezTo>
                  <a:pt x="1453" y="1638"/>
                  <a:pt x="1441" y="1636"/>
                  <a:pt x="1432" y="1631"/>
                </a:cubicBezTo>
                <a:cubicBezTo>
                  <a:pt x="1432" y="1631"/>
                  <a:pt x="1432" y="1631"/>
                  <a:pt x="1432" y="1631"/>
                </a:cubicBezTo>
                <a:cubicBezTo>
                  <a:pt x="1432" y="1631"/>
                  <a:pt x="1432" y="1630"/>
                  <a:pt x="1432" y="1630"/>
                </a:cubicBezTo>
                <a:cubicBezTo>
                  <a:pt x="1431" y="1629"/>
                  <a:pt x="1429" y="1628"/>
                  <a:pt x="1427" y="1627"/>
                </a:cubicBezTo>
                <a:cubicBezTo>
                  <a:pt x="1426" y="1626"/>
                  <a:pt x="1425" y="1624"/>
                  <a:pt x="1424" y="1623"/>
                </a:cubicBezTo>
                <a:cubicBezTo>
                  <a:pt x="1424" y="1623"/>
                  <a:pt x="1424" y="1623"/>
                  <a:pt x="1424" y="1622"/>
                </a:cubicBezTo>
                <a:cubicBezTo>
                  <a:pt x="1422" y="1619"/>
                  <a:pt x="1421" y="1616"/>
                  <a:pt x="1421" y="1612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2" y="1606"/>
                  <a:pt x="1422" y="1606"/>
                  <a:pt x="1422" y="1606"/>
                </a:cubicBezTo>
                <a:cubicBezTo>
                  <a:pt x="1424" y="1593"/>
                  <a:pt x="1425" y="1580"/>
                  <a:pt x="1427" y="1567"/>
                </a:cubicBezTo>
                <a:cubicBezTo>
                  <a:pt x="1427" y="1566"/>
                  <a:pt x="1427" y="1566"/>
                  <a:pt x="1427" y="1566"/>
                </a:cubicBezTo>
                <a:cubicBezTo>
                  <a:pt x="1427" y="1566"/>
                  <a:pt x="1427" y="1566"/>
                  <a:pt x="1427" y="1565"/>
                </a:cubicBezTo>
                <a:cubicBezTo>
                  <a:pt x="1432" y="1536"/>
                  <a:pt x="1490" y="1543"/>
                  <a:pt x="1511" y="1543"/>
                </a:cubicBezTo>
                <a:close/>
                <a:moveTo>
                  <a:pt x="1175" y="1631"/>
                </a:moveTo>
                <a:cubicBezTo>
                  <a:pt x="1173" y="1630"/>
                  <a:pt x="1172" y="1629"/>
                  <a:pt x="1170" y="1627"/>
                </a:cubicBezTo>
                <a:cubicBezTo>
                  <a:pt x="1169" y="1626"/>
                  <a:pt x="1169" y="1625"/>
                  <a:pt x="1168" y="1624"/>
                </a:cubicBezTo>
                <a:cubicBezTo>
                  <a:pt x="1168" y="1623"/>
                  <a:pt x="1168" y="1623"/>
                  <a:pt x="1168" y="1623"/>
                </a:cubicBezTo>
                <a:cubicBezTo>
                  <a:pt x="1166" y="1620"/>
                  <a:pt x="1166" y="1616"/>
                  <a:pt x="1167" y="1613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7"/>
                  <a:pt x="1169" y="1607"/>
                  <a:pt x="1169" y="1607"/>
                </a:cubicBezTo>
                <a:cubicBezTo>
                  <a:pt x="1169" y="1606"/>
                  <a:pt x="1169" y="1605"/>
                  <a:pt x="1170" y="1604"/>
                </a:cubicBezTo>
                <a:cubicBezTo>
                  <a:pt x="1181" y="1567"/>
                  <a:pt x="1181" y="1567"/>
                  <a:pt x="1181" y="1567"/>
                </a:cubicBezTo>
                <a:cubicBezTo>
                  <a:pt x="1181" y="1566"/>
                  <a:pt x="1181" y="1566"/>
                  <a:pt x="1182" y="1565"/>
                </a:cubicBezTo>
                <a:cubicBezTo>
                  <a:pt x="1193" y="1537"/>
                  <a:pt x="1244" y="1543"/>
                  <a:pt x="1268" y="1543"/>
                </a:cubicBezTo>
                <a:cubicBezTo>
                  <a:pt x="1278" y="1543"/>
                  <a:pt x="1297" y="1542"/>
                  <a:pt x="1314" y="1543"/>
                </a:cubicBezTo>
                <a:cubicBezTo>
                  <a:pt x="1317" y="1544"/>
                  <a:pt x="1320" y="1544"/>
                  <a:pt x="1323" y="1545"/>
                </a:cubicBezTo>
                <a:cubicBezTo>
                  <a:pt x="1323" y="1545"/>
                  <a:pt x="1323" y="1545"/>
                  <a:pt x="1324" y="1545"/>
                </a:cubicBezTo>
                <a:cubicBezTo>
                  <a:pt x="1332" y="1547"/>
                  <a:pt x="1339" y="1551"/>
                  <a:pt x="1342" y="1556"/>
                </a:cubicBezTo>
                <a:cubicBezTo>
                  <a:pt x="1342" y="1557"/>
                  <a:pt x="1342" y="1557"/>
                  <a:pt x="1343" y="1557"/>
                </a:cubicBezTo>
                <a:cubicBezTo>
                  <a:pt x="1343" y="1558"/>
                  <a:pt x="1343" y="1558"/>
                  <a:pt x="1343" y="1558"/>
                </a:cubicBezTo>
                <a:cubicBezTo>
                  <a:pt x="1343" y="1558"/>
                  <a:pt x="1343" y="1559"/>
                  <a:pt x="1343" y="1559"/>
                </a:cubicBezTo>
                <a:cubicBezTo>
                  <a:pt x="1344" y="1561"/>
                  <a:pt x="1345" y="1564"/>
                  <a:pt x="1344" y="1567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4" y="1569"/>
                  <a:pt x="1344" y="1569"/>
                  <a:pt x="1344" y="1569"/>
                </a:cubicBezTo>
                <a:cubicBezTo>
                  <a:pt x="1343" y="1576"/>
                  <a:pt x="1341" y="1583"/>
                  <a:pt x="1340" y="1589"/>
                </a:cubicBezTo>
                <a:cubicBezTo>
                  <a:pt x="1336" y="1612"/>
                  <a:pt x="1336" y="1612"/>
                  <a:pt x="1336" y="1612"/>
                </a:cubicBezTo>
                <a:cubicBezTo>
                  <a:pt x="1336" y="1616"/>
                  <a:pt x="1334" y="1619"/>
                  <a:pt x="1331" y="1622"/>
                </a:cubicBezTo>
                <a:cubicBezTo>
                  <a:pt x="1331" y="1623"/>
                  <a:pt x="1330" y="1623"/>
                  <a:pt x="1330" y="1623"/>
                </a:cubicBezTo>
                <a:cubicBezTo>
                  <a:pt x="1330" y="1624"/>
                  <a:pt x="1329" y="1624"/>
                  <a:pt x="1329" y="1624"/>
                </a:cubicBezTo>
                <a:cubicBezTo>
                  <a:pt x="1328" y="1625"/>
                  <a:pt x="1327" y="1626"/>
                  <a:pt x="1326" y="1627"/>
                </a:cubicBezTo>
                <a:cubicBezTo>
                  <a:pt x="1320" y="1632"/>
                  <a:pt x="1312" y="1635"/>
                  <a:pt x="1305" y="1636"/>
                </a:cubicBezTo>
                <a:cubicBezTo>
                  <a:pt x="1305" y="1637"/>
                  <a:pt x="1305" y="1637"/>
                  <a:pt x="1305" y="1637"/>
                </a:cubicBezTo>
                <a:cubicBezTo>
                  <a:pt x="1304" y="1637"/>
                  <a:pt x="1304" y="1637"/>
                  <a:pt x="1304" y="1637"/>
                </a:cubicBezTo>
                <a:cubicBezTo>
                  <a:pt x="1302" y="1637"/>
                  <a:pt x="1300" y="1638"/>
                  <a:pt x="1297" y="1638"/>
                </a:cubicBezTo>
                <a:cubicBezTo>
                  <a:pt x="1297" y="1638"/>
                  <a:pt x="1296" y="1638"/>
                  <a:pt x="1295" y="1638"/>
                </a:cubicBezTo>
                <a:cubicBezTo>
                  <a:pt x="1292" y="1638"/>
                  <a:pt x="1290" y="1639"/>
                  <a:pt x="1287" y="1639"/>
                </a:cubicBezTo>
                <a:cubicBezTo>
                  <a:pt x="1287" y="1639"/>
                  <a:pt x="1287" y="1639"/>
                  <a:pt x="1287" y="1639"/>
                </a:cubicBezTo>
                <a:cubicBezTo>
                  <a:pt x="1204" y="1639"/>
                  <a:pt x="1204" y="1639"/>
                  <a:pt x="1204" y="1639"/>
                </a:cubicBezTo>
                <a:cubicBezTo>
                  <a:pt x="1194" y="1639"/>
                  <a:pt x="1183" y="1637"/>
                  <a:pt x="1175" y="1631"/>
                </a:cubicBezTo>
                <a:cubicBezTo>
                  <a:pt x="1175" y="1631"/>
                  <a:pt x="1175" y="1631"/>
                  <a:pt x="1175" y="1631"/>
                </a:cubicBezTo>
                <a:close/>
                <a:moveTo>
                  <a:pt x="1278" y="1502"/>
                </a:moveTo>
                <a:cubicBezTo>
                  <a:pt x="1266" y="1502"/>
                  <a:pt x="1253" y="1502"/>
                  <a:pt x="1241" y="1502"/>
                </a:cubicBezTo>
                <a:cubicBezTo>
                  <a:pt x="1230" y="1502"/>
                  <a:pt x="1213" y="1500"/>
                  <a:pt x="1207" y="1489"/>
                </a:cubicBezTo>
                <a:cubicBezTo>
                  <a:pt x="1207" y="1488"/>
                  <a:pt x="1207" y="1487"/>
                  <a:pt x="1207" y="1486"/>
                </a:cubicBezTo>
                <a:cubicBezTo>
                  <a:pt x="1206" y="1486"/>
                  <a:pt x="1206" y="1485"/>
                  <a:pt x="1206" y="1484"/>
                </a:cubicBezTo>
                <a:cubicBezTo>
                  <a:pt x="1206" y="1483"/>
                  <a:pt x="1207" y="1482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81"/>
                  <a:pt x="1207" y="1481"/>
                  <a:pt x="1207" y="1481"/>
                </a:cubicBezTo>
                <a:cubicBezTo>
                  <a:pt x="1207" y="1478"/>
                  <a:pt x="1209" y="1474"/>
                  <a:pt x="1210" y="1472"/>
                </a:cubicBezTo>
                <a:cubicBezTo>
                  <a:pt x="1212" y="1463"/>
                  <a:pt x="1214" y="1453"/>
                  <a:pt x="1218" y="1445"/>
                </a:cubicBezTo>
                <a:cubicBezTo>
                  <a:pt x="1218" y="1444"/>
                  <a:pt x="1218" y="1444"/>
                  <a:pt x="1218" y="1444"/>
                </a:cubicBezTo>
                <a:cubicBezTo>
                  <a:pt x="1219" y="1441"/>
                  <a:pt x="1221" y="1438"/>
                  <a:pt x="1223" y="1436"/>
                </a:cubicBezTo>
                <a:cubicBezTo>
                  <a:pt x="1225" y="1435"/>
                  <a:pt x="1226" y="1434"/>
                  <a:pt x="1228" y="1433"/>
                </a:cubicBezTo>
                <a:cubicBezTo>
                  <a:pt x="1233" y="1429"/>
                  <a:pt x="1239" y="1427"/>
                  <a:pt x="1245" y="1426"/>
                </a:cubicBezTo>
                <a:cubicBezTo>
                  <a:pt x="1246" y="1426"/>
                  <a:pt x="1246" y="1426"/>
                  <a:pt x="1247" y="1426"/>
                </a:cubicBezTo>
                <a:cubicBezTo>
                  <a:pt x="1251" y="1425"/>
                  <a:pt x="1257" y="1424"/>
                  <a:pt x="1262" y="1424"/>
                </a:cubicBezTo>
                <a:cubicBezTo>
                  <a:pt x="1269" y="1424"/>
                  <a:pt x="1269" y="1424"/>
                  <a:pt x="1269" y="1424"/>
                </a:cubicBezTo>
                <a:cubicBezTo>
                  <a:pt x="1271" y="1424"/>
                  <a:pt x="1274" y="1424"/>
                  <a:pt x="1276" y="1424"/>
                </a:cubicBezTo>
                <a:cubicBezTo>
                  <a:pt x="1291" y="1424"/>
                  <a:pt x="1307" y="1424"/>
                  <a:pt x="1322" y="1424"/>
                </a:cubicBezTo>
                <a:cubicBezTo>
                  <a:pt x="1324" y="1424"/>
                  <a:pt x="1326" y="1424"/>
                  <a:pt x="1329" y="1424"/>
                </a:cubicBezTo>
                <a:cubicBezTo>
                  <a:pt x="1331" y="1424"/>
                  <a:pt x="1331" y="1424"/>
                  <a:pt x="1331" y="1424"/>
                </a:cubicBezTo>
                <a:cubicBezTo>
                  <a:pt x="1332" y="1424"/>
                  <a:pt x="1332" y="1424"/>
                  <a:pt x="1333" y="1424"/>
                </a:cubicBezTo>
                <a:cubicBezTo>
                  <a:pt x="1335" y="1424"/>
                  <a:pt x="1337" y="1424"/>
                  <a:pt x="1339" y="1425"/>
                </a:cubicBezTo>
                <a:cubicBezTo>
                  <a:pt x="1339" y="1425"/>
                  <a:pt x="1339" y="1425"/>
                  <a:pt x="1339" y="1425"/>
                </a:cubicBezTo>
                <a:cubicBezTo>
                  <a:pt x="1351" y="1426"/>
                  <a:pt x="1364" y="1429"/>
                  <a:pt x="1366" y="1439"/>
                </a:cubicBezTo>
                <a:cubicBezTo>
                  <a:pt x="1366" y="1439"/>
                  <a:pt x="1366" y="1440"/>
                  <a:pt x="1366" y="1440"/>
                </a:cubicBezTo>
                <a:cubicBezTo>
                  <a:pt x="1366" y="1440"/>
                  <a:pt x="1366" y="1440"/>
                  <a:pt x="1366" y="1441"/>
                </a:cubicBezTo>
                <a:cubicBezTo>
                  <a:pt x="1367" y="1452"/>
                  <a:pt x="1362" y="1467"/>
                  <a:pt x="1360" y="1478"/>
                </a:cubicBezTo>
                <a:cubicBezTo>
                  <a:pt x="1360" y="1478"/>
                  <a:pt x="1360" y="1478"/>
                  <a:pt x="1360" y="1478"/>
                </a:cubicBezTo>
                <a:cubicBezTo>
                  <a:pt x="1359" y="1481"/>
                  <a:pt x="1359" y="1481"/>
                  <a:pt x="1359" y="1481"/>
                </a:cubicBezTo>
                <a:cubicBezTo>
                  <a:pt x="1359" y="1483"/>
                  <a:pt x="1358" y="1485"/>
                  <a:pt x="1356" y="1487"/>
                </a:cubicBezTo>
                <a:cubicBezTo>
                  <a:pt x="1356" y="1488"/>
                  <a:pt x="1355" y="1488"/>
                  <a:pt x="1355" y="1489"/>
                </a:cubicBezTo>
                <a:cubicBezTo>
                  <a:pt x="1355" y="1489"/>
                  <a:pt x="1355" y="1489"/>
                  <a:pt x="1355" y="1489"/>
                </a:cubicBezTo>
                <a:cubicBezTo>
                  <a:pt x="1355" y="1489"/>
                  <a:pt x="1355" y="1489"/>
                  <a:pt x="1354" y="1489"/>
                </a:cubicBezTo>
                <a:cubicBezTo>
                  <a:pt x="1339" y="1507"/>
                  <a:pt x="1298" y="1502"/>
                  <a:pt x="1278" y="1502"/>
                </a:cubicBezTo>
                <a:close/>
                <a:moveTo>
                  <a:pt x="911" y="1620"/>
                </a:moveTo>
                <a:cubicBezTo>
                  <a:pt x="911" y="1619"/>
                  <a:pt x="911" y="1618"/>
                  <a:pt x="911" y="1618"/>
                </a:cubicBezTo>
                <a:cubicBezTo>
                  <a:pt x="912" y="1616"/>
                  <a:pt x="912" y="1615"/>
                  <a:pt x="913" y="1614"/>
                </a:cubicBezTo>
                <a:cubicBezTo>
                  <a:pt x="913" y="1614"/>
                  <a:pt x="913" y="1614"/>
                  <a:pt x="913" y="1613"/>
                </a:cubicBezTo>
                <a:cubicBezTo>
                  <a:pt x="913" y="1612"/>
                  <a:pt x="913" y="1612"/>
                  <a:pt x="913" y="1612"/>
                </a:cubicBezTo>
                <a:cubicBezTo>
                  <a:pt x="914" y="1611"/>
                  <a:pt x="915" y="1609"/>
                  <a:pt x="916" y="1607"/>
                </a:cubicBezTo>
                <a:cubicBezTo>
                  <a:pt x="922" y="1594"/>
                  <a:pt x="928" y="1582"/>
                  <a:pt x="935" y="1569"/>
                </a:cubicBezTo>
                <a:cubicBezTo>
                  <a:pt x="935" y="1569"/>
                  <a:pt x="935" y="1569"/>
                  <a:pt x="935" y="1569"/>
                </a:cubicBezTo>
                <a:cubicBezTo>
                  <a:pt x="935" y="1568"/>
                  <a:pt x="935" y="1568"/>
                  <a:pt x="935" y="1568"/>
                </a:cubicBezTo>
                <a:cubicBezTo>
                  <a:pt x="936" y="1567"/>
                  <a:pt x="936" y="1566"/>
                  <a:pt x="937" y="1566"/>
                </a:cubicBezTo>
                <a:cubicBezTo>
                  <a:pt x="937" y="1565"/>
                  <a:pt x="938" y="1564"/>
                  <a:pt x="938" y="1563"/>
                </a:cubicBezTo>
                <a:cubicBezTo>
                  <a:pt x="938" y="1563"/>
                  <a:pt x="938" y="1563"/>
                  <a:pt x="939" y="1563"/>
                </a:cubicBezTo>
                <a:cubicBezTo>
                  <a:pt x="956" y="1539"/>
                  <a:pt x="997" y="1544"/>
                  <a:pt x="1023" y="1544"/>
                </a:cubicBezTo>
                <a:cubicBezTo>
                  <a:pt x="1023" y="1544"/>
                  <a:pt x="1023" y="1544"/>
                  <a:pt x="1023" y="1544"/>
                </a:cubicBezTo>
                <a:cubicBezTo>
                  <a:pt x="1030" y="1544"/>
                  <a:pt x="1049" y="1542"/>
                  <a:pt x="1066" y="1544"/>
                </a:cubicBezTo>
                <a:cubicBezTo>
                  <a:pt x="1071" y="1544"/>
                  <a:pt x="1077" y="1544"/>
                  <a:pt x="1081" y="1545"/>
                </a:cubicBezTo>
                <a:cubicBezTo>
                  <a:pt x="1084" y="1546"/>
                  <a:pt x="1087" y="1547"/>
                  <a:pt x="1089" y="1548"/>
                </a:cubicBezTo>
                <a:cubicBezTo>
                  <a:pt x="1095" y="1551"/>
                  <a:pt x="1099" y="1556"/>
                  <a:pt x="1099" y="1562"/>
                </a:cubicBezTo>
                <a:cubicBezTo>
                  <a:pt x="1099" y="1562"/>
                  <a:pt x="1099" y="1562"/>
                  <a:pt x="1099" y="1562"/>
                </a:cubicBezTo>
                <a:cubicBezTo>
                  <a:pt x="1099" y="1563"/>
                  <a:pt x="1099" y="1563"/>
                  <a:pt x="1099" y="1564"/>
                </a:cubicBezTo>
                <a:cubicBezTo>
                  <a:pt x="1099" y="1565"/>
                  <a:pt x="1099" y="1566"/>
                  <a:pt x="1099" y="1567"/>
                </a:cubicBezTo>
                <a:cubicBezTo>
                  <a:pt x="1082" y="1613"/>
                  <a:pt x="1082" y="1613"/>
                  <a:pt x="1082" y="1613"/>
                </a:cubicBezTo>
                <a:cubicBezTo>
                  <a:pt x="1081" y="1617"/>
                  <a:pt x="1078" y="1620"/>
                  <a:pt x="1075" y="1623"/>
                </a:cubicBezTo>
                <a:cubicBezTo>
                  <a:pt x="1071" y="1626"/>
                  <a:pt x="1067" y="1629"/>
                  <a:pt x="1062" y="1631"/>
                </a:cubicBezTo>
                <a:cubicBezTo>
                  <a:pt x="1062" y="1632"/>
                  <a:pt x="1061" y="1632"/>
                  <a:pt x="1061" y="1632"/>
                </a:cubicBezTo>
                <a:cubicBezTo>
                  <a:pt x="1054" y="1635"/>
                  <a:pt x="1047" y="1637"/>
                  <a:pt x="1039" y="1639"/>
                </a:cubicBezTo>
                <a:cubicBezTo>
                  <a:pt x="1038" y="1639"/>
                  <a:pt x="1038" y="1639"/>
                  <a:pt x="1038" y="1639"/>
                </a:cubicBezTo>
                <a:cubicBezTo>
                  <a:pt x="1036" y="1639"/>
                  <a:pt x="1035" y="1639"/>
                  <a:pt x="1034" y="1639"/>
                </a:cubicBezTo>
                <a:cubicBezTo>
                  <a:pt x="1020" y="1640"/>
                  <a:pt x="1005" y="1639"/>
                  <a:pt x="990" y="1639"/>
                </a:cubicBezTo>
                <a:cubicBezTo>
                  <a:pt x="975" y="1639"/>
                  <a:pt x="960" y="1640"/>
                  <a:pt x="945" y="1640"/>
                </a:cubicBezTo>
                <a:cubicBezTo>
                  <a:pt x="935" y="1640"/>
                  <a:pt x="920" y="1638"/>
                  <a:pt x="914" y="1628"/>
                </a:cubicBezTo>
                <a:cubicBezTo>
                  <a:pt x="913" y="1628"/>
                  <a:pt x="913" y="1628"/>
                  <a:pt x="913" y="1627"/>
                </a:cubicBezTo>
                <a:cubicBezTo>
                  <a:pt x="913" y="1627"/>
                  <a:pt x="912" y="1626"/>
                  <a:pt x="912" y="1626"/>
                </a:cubicBezTo>
                <a:cubicBezTo>
                  <a:pt x="912" y="1625"/>
                  <a:pt x="912" y="1624"/>
                  <a:pt x="911" y="1624"/>
                </a:cubicBezTo>
                <a:cubicBezTo>
                  <a:pt x="911" y="1624"/>
                  <a:pt x="911" y="1624"/>
                  <a:pt x="911" y="1624"/>
                </a:cubicBezTo>
                <a:cubicBezTo>
                  <a:pt x="911" y="1623"/>
                  <a:pt x="911" y="1623"/>
                  <a:pt x="911" y="1623"/>
                </a:cubicBezTo>
                <a:cubicBezTo>
                  <a:pt x="911" y="1622"/>
                  <a:pt x="911" y="1621"/>
                  <a:pt x="911" y="1620"/>
                </a:cubicBezTo>
                <a:close/>
                <a:moveTo>
                  <a:pt x="910" y="1465"/>
                </a:moveTo>
                <a:cubicBezTo>
                  <a:pt x="910" y="1465"/>
                  <a:pt x="910" y="1465"/>
                  <a:pt x="910" y="1465"/>
                </a:cubicBezTo>
                <a:cubicBezTo>
                  <a:pt x="900" y="1482"/>
                  <a:pt x="900" y="1482"/>
                  <a:pt x="900" y="1482"/>
                </a:cubicBezTo>
                <a:cubicBezTo>
                  <a:pt x="899" y="1485"/>
                  <a:pt x="896" y="1488"/>
                  <a:pt x="893" y="1490"/>
                </a:cubicBezTo>
                <a:cubicBezTo>
                  <a:pt x="889" y="1493"/>
                  <a:pt x="885" y="1495"/>
                  <a:pt x="880" y="1497"/>
                </a:cubicBezTo>
                <a:cubicBezTo>
                  <a:pt x="879" y="1497"/>
                  <a:pt x="878" y="1498"/>
                  <a:pt x="876" y="1498"/>
                </a:cubicBezTo>
                <a:cubicBezTo>
                  <a:pt x="876" y="1499"/>
                  <a:pt x="875" y="1499"/>
                  <a:pt x="874" y="1499"/>
                </a:cubicBezTo>
                <a:cubicBezTo>
                  <a:pt x="874" y="1499"/>
                  <a:pt x="874" y="1499"/>
                  <a:pt x="874" y="1499"/>
                </a:cubicBezTo>
                <a:cubicBezTo>
                  <a:pt x="871" y="1500"/>
                  <a:pt x="868" y="1501"/>
                  <a:pt x="865" y="1502"/>
                </a:cubicBezTo>
                <a:cubicBezTo>
                  <a:pt x="859" y="1503"/>
                  <a:pt x="854" y="1503"/>
                  <a:pt x="848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32" y="1503"/>
                  <a:pt x="832" y="1503"/>
                  <a:pt x="832" y="1503"/>
                </a:cubicBezTo>
                <a:cubicBezTo>
                  <a:pt x="812" y="1503"/>
                  <a:pt x="793" y="1504"/>
                  <a:pt x="774" y="1504"/>
                </a:cubicBezTo>
                <a:cubicBezTo>
                  <a:pt x="765" y="1504"/>
                  <a:pt x="747" y="1502"/>
                  <a:pt x="745" y="1491"/>
                </a:cubicBezTo>
                <a:cubicBezTo>
                  <a:pt x="745" y="1489"/>
                  <a:pt x="745" y="1488"/>
                  <a:pt x="746" y="1486"/>
                </a:cubicBezTo>
                <a:cubicBezTo>
                  <a:pt x="747" y="1482"/>
                  <a:pt x="751" y="1478"/>
                  <a:pt x="753" y="1475"/>
                </a:cubicBezTo>
                <a:cubicBezTo>
                  <a:pt x="760" y="1464"/>
                  <a:pt x="766" y="1452"/>
                  <a:pt x="775" y="1443"/>
                </a:cubicBezTo>
                <a:cubicBezTo>
                  <a:pt x="775" y="1442"/>
                  <a:pt x="776" y="1442"/>
                  <a:pt x="776" y="1441"/>
                </a:cubicBezTo>
                <a:cubicBezTo>
                  <a:pt x="776" y="1441"/>
                  <a:pt x="777" y="1441"/>
                  <a:pt x="777" y="1441"/>
                </a:cubicBezTo>
                <a:cubicBezTo>
                  <a:pt x="799" y="1419"/>
                  <a:pt x="845" y="1425"/>
                  <a:pt x="873" y="1425"/>
                </a:cubicBezTo>
                <a:cubicBezTo>
                  <a:pt x="886" y="1425"/>
                  <a:pt x="901" y="1423"/>
                  <a:pt x="913" y="1428"/>
                </a:cubicBezTo>
                <a:cubicBezTo>
                  <a:pt x="913" y="1428"/>
                  <a:pt x="913" y="1428"/>
                  <a:pt x="913" y="1428"/>
                </a:cubicBezTo>
                <a:cubicBezTo>
                  <a:pt x="915" y="1429"/>
                  <a:pt x="916" y="1430"/>
                  <a:pt x="917" y="1430"/>
                </a:cubicBezTo>
                <a:cubicBezTo>
                  <a:pt x="917" y="1430"/>
                  <a:pt x="917" y="1431"/>
                  <a:pt x="918" y="1431"/>
                </a:cubicBezTo>
                <a:cubicBezTo>
                  <a:pt x="920" y="1432"/>
                  <a:pt x="922" y="1435"/>
                  <a:pt x="922" y="1437"/>
                </a:cubicBezTo>
                <a:cubicBezTo>
                  <a:pt x="923" y="1439"/>
                  <a:pt x="923" y="1442"/>
                  <a:pt x="921" y="1444"/>
                </a:cubicBezTo>
                <a:cubicBezTo>
                  <a:pt x="920" y="1446"/>
                  <a:pt x="920" y="1446"/>
                  <a:pt x="920" y="1446"/>
                </a:cubicBezTo>
                <a:cubicBezTo>
                  <a:pt x="918" y="1452"/>
                  <a:pt x="913" y="1460"/>
                  <a:pt x="910" y="1465"/>
                </a:cubicBezTo>
                <a:close/>
                <a:moveTo>
                  <a:pt x="1095" y="1502"/>
                </a:moveTo>
                <a:cubicBezTo>
                  <a:pt x="1093" y="1502"/>
                  <a:pt x="1091" y="1502"/>
                  <a:pt x="1089" y="1502"/>
                </a:cubicBezTo>
                <a:cubicBezTo>
                  <a:pt x="1089" y="1502"/>
                  <a:pt x="1089" y="1503"/>
                  <a:pt x="1088" y="1503"/>
                </a:cubicBezTo>
                <a:cubicBezTo>
                  <a:pt x="1077" y="1504"/>
                  <a:pt x="1066" y="1503"/>
                  <a:pt x="1054" y="1503"/>
                </a:cubicBezTo>
                <a:cubicBezTo>
                  <a:pt x="1007" y="1503"/>
                  <a:pt x="1007" y="1503"/>
                  <a:pt x="1007" y="1503"/>
                </a:cubicBezTo>
                <a:cubicBezTo>
                  <a:pt x="997" y="1503"/>
                  <a:pt x="980" y="1501"/>
                  <a:pt x="976" y="1490"/>
                </a:cubicBezTo>
                <a:cubicBezTo>
                  <a:pt x="976" y="1489"/>
                  <a:pt x="976" y="1488"/>
                  <a:pt x="976" y="1487"/>
                </a:cubicBezTo>
                <a:cubicBezTo>
                  <a:pt x="976" y="1486"/>
                  <a:pt x="976" y="1486"/>
                  <a:pt x="976" y="1485"/>
                </a:cubicBezTo>
                <a:cubicBezTo>
                  <a:pt x="977" y="1481"/>
                  <a:pt x="980" y="1477"/>
                  <a:pt x="982" y="1473"/>
                </a:cubicBezTo>
                <a:cubicBezTo>
                  <a:pt x="986" y="1463"/>
                  <a:pt x="990" y="1449"/>
                  <a:pt x="998" y="1441"/>
                </a:cubicBezTo>
                <a:cubicBezTo>
                  <a:pt x="998" y="1440"/>
                  <a:pt x="999" y="1440"/>
                  <a:pt x="999" y="1440"/>
                </a:cubicBezTo>
                <a:cubicBezTo>
                  <a:pt x="1000" y="1439"/>
                  <a:pt x="1000" y="1439"/>
                  <a:pt x="1000" y="1438"/>
                </a:cubicBezTo>
                <a:cubicBezTo>
                  <a:pt x="1001" y="1438"/>
                  <a:pt x="1001" y="1438"/>
                  <a:pt x="1001" y="1438"/>
                </a:cubicBezTo>
                <a:cubicBezTo>
                  <a:pt x="1002" y="1437"/>
                  <a:pt x="1002" y="1437"/>
                  <a:pt x="1002" y="1437"/>
                </a:cubicBezTo>
                <a:cubicBezTo>
                  <a:pt x="1003" y="1436"/>
                  <a:pt x="1003" y="1436"/>
                  <a:pt x="1003" y="1436"/>
                </a:cubicBezTo>
                <a:cubicBezTo>
                  <a:pt x="1010" y="1431"/>
                  <a:pt x="1018" y="1428"/>
                  <a:pt x="1027" y="1427"/>
                </a:cubicBezTo>
                <a:cubicBezTo>
                  <a:pt x="1027" y="1427"/>
                  <a:pt x="1027" y="1426"/>
                  <a:pt x="1028" y="1426"/>
                </a:cubicBezTo>
                <a:cubicBezTo>
                  <a:pt x="1033" y="1425"/>
                  <a:pt x="1038" y="1425"/>
                  <a:pt x="1043" y="1425"/>
                </a:cubicBezTo>
                <a:cubicBezTo>
                  <a:pt x="1072" y="1425"/>
                  <a:pt x="1072" y="1425"/>
                  <a:pt x="1072" y="1425"/>
                </a:cubicBezTo>
                <a:cubicBezTo>
                  <a:pt x="1081" y="1425"/>
                  <a:pt x="1090" y="1425"/>
                  <a:pt x="1099" y="1425"/>
                </a:cubicBezTo>
                <a:cubicBezTo>
                  <a:pt x="1112" y="1425"/>
                  <a:pt x="1130" y="1423"/>
                  <a:pt x="1140" y="1432"/>
                </a:cubicBezTo>
                <a:cubicBezTo>
                  <a:pt x="1140" y="1433"/>
                  <a:pt x="1141" y="1433"/>
                  <a:pt x="1141" y="1434"/>
                </a:cubicBezTo>
                <a:cubicBezTo>
                  <a:pt x="1142" y="1434"/>
                  <a:pt x="1142" y="1434"/>
                  <a:pt x="1142" y="1434"/>
                </a:cubicBezTo>
                <a:cubicBezTo>
                  <a:pt x="1142" y="1434"/>
                  <a:pt x="1142" y="1435"/>
                  <a:pt x="1142" y="1435"/>
                </a:cubicBezTo>
                <a:cubicBezTo>
                  <a:pt x="1143" y="1435"/>
                  <a:pt x="1143" y="1436"/>
                  <a:pt x="1143" y="1436"/>
                </a:cubicBezTo>
                <a:cubicBezTo>
                  <a:pt x="1144" y="1438"/>
                  <a:pt x="1144" y="1440"/>
                  <a:pt x="1144" y="1442"/>
                </a:cubicBezTo>
                <a:cubicBezTo>
                  <a:pt x="1143" y="1452"/>
                  <a:pt x="1135" y="1467"/>
                  <a:pt x="1133" y="1473"/>
                </a:cubicBezTo>
                <a:cubicBezTo>
                  <a:pt x="1133" y="1474"/>
                  <a:pt x="1133" y="1474"/>
                  <a:pt x="1133" y="1474"/>
                </a:cubicBezTo>
                <a:cubicBezTo>
                  <a:pt x="1132" y="1476"/>
                  <a:pt x="1131" y="1478"/>
                  <a:pt x="1130" y="1480"/>
                </a:cubicBezTo>
                <a:cubicBezTo>
                  <a:pt x="1130" y="1481"/>
                  <a:pt x="1130" y="1481"/>
                  <a:pt x="1130" y="1481"/>
                </a:cubicBezTo>
                <a:cubicBezTo>
                  <a:pt x="1130" y="1482"/>
                  <a:pt x="1129" y="1483"/>
                  <a:pt x="1129" y="1483"/>
                </a:cubicBezTo>
                <a:cubicBezTo>
                  <a:pt x="1129" y="1484"/>
                  <a:pt x="1128" y="1484"/>
                  <a:pt x="1128" y="1485"/>
                </a:cubicBezTo>
                <a:cubicBezTo>
                  <a:pt x="1128" y="1485"/>
                  <a:pt x="1127" y="1486"/>
                  <a:pt x="1127" y="1487"/>
                </a:cubicBezTo>
                <a:cubicBezTo>
                  <a:pt x="1126" y="1487"/>
                  <a:pt x="1126" y="1487"/>
                  <a:pt x="1126" y="1488"/>
                </a:cubicBezTo>
                <a:cubicBezTo>
                  <a:pt x="1125" y="1488"/>
                  <a:pt x="1125" y="1488"/>
                  <a:pt x="1125" y="1488"/>
                </a:cubicBezTo>
                <a:cubicBezTo>
                  <a:pt x="1124" y="1489"/>
                  <a:pt x="1124" y="1489"/>
                  <a:pt x="1124" y="1490"/>
                </a:cubicBezTo>
                <a:cubicBezTo>
                  <a:pt x="1122" y="1491"/>
                  <a:pt x="1121" y="1492"/>
                  <a:pt x="1119" y="1493"/>
                </a:cubicBezTo>
                <a:cubicBezTo>
                  <a:pt x="1117" y="1494"/>
                  <a:pt x="1115" y="1495"/>
                  <a:pt x="1114" y="1496"/>
                </a:cubicBezTo>
                <a:cubicBezTo>
                  <a:pt x="1113" y="1496"/>
                  <a:pt x="1113" y="1496"/>
                  <a:pt x="1113" y="1496"/>
                </a:cubicBezTo>
                <a:cubicBezTo>
                  <a:pt x="1112" y="1497"/>
                  <a:pt x="1112" y="1497"/>
                  <a:pt x="1112" y="1497"/>
                </a:cubicBezTo>
                <a:cubicBezTo>
                  <a:pt x="1106" y="1499"/>
                  <a:pt x="1100" y="1501"/>
                  <a:pt x="1095" y="1502"/>
                </a:cubicBezTo>
                <a:close/>
                <a:moveTo>
                  <a:pt x="773" y="1710"/>
                </a:moveTo>
                <a:cubicBezTo>
                  <a:pt x="773" y="1710"/>
                  <a:pt x="773" y="1710"/>
                  <a:pt x="773" y="1710"/>
                </a:cubicBezTo>
                <a:cubicBezTo>
                  <a:pt x="771" y="1721"/>
                  <a:pt x="762" y="1732"/>
                  <a:pt x="756" y="1742"/>
                </a:cubicBezTo>
                <a:cubicBezTo>
                  <a:pt x="756" y="1742"/>
                  <a:pt x="756" y="1742"/>
                  <a:pt x="756" y="1742"/>
                </a:cubicBezTo>
                <a:cubicBezTo>
                  <a:pt x="750" y="1753"/>
                  <a:pt x="744" y="1767"/>
                  <a:pt x="736" y="1777"/>
                </a:cubicBezTo>
                <a:cubicBezTo>
                  <a:pt x="735" y="1778"/>
                  <a:pt x="735" y="1779"/>
                  <a:pt x="734" y="1781"/>
                </a:cubicBezTo>
                <a:cubicBezTo>
                  <a:pt x="734" y="1781"/>
                  <a:pt x="733" y="1781"/>
                  <a:pt x="733" y="1781"/>
                </a:cubicBezTo>
                <a:cubicBezTo>
                  <a:pt x="732" y="1782"/>
                  <a:pt x="731" y="1783"/>
                  <a:pt x="730" y="1784"/>
                </a:cubicBezTo>
                <a:cubicBezTo>
                  <a:pt x="729" y="1785"/>
                  <a:pt x="729" y="1785"/>
                  <a:pt x="728" y="1786"/>
                </a:cubicBezTo>
                <a:cubicBezTo>
                  <a:pt x="728" y="1786"/>
                  <a:pt x="728" y="1786"/>
                  <a:pt x="728" y="1786"/>
                </a:cubicBezTo>
                <a:cubicBezTo>
                  <a:pt x="719" y="1794"/>
                  <a:pt x="708" y="1799"/>
                  <a:pt x="696" y="1802"/>
                </a:cubicBezTo>
                <a:cubicBezTo>
                  <a:pt x="695" y="1803"/>
                  <a:pt x="693" y="1803"/>
                  <a:pt x="692" y="1804"/>
                </a:cubicBezTo>
                <a:cubicBezTo>
                  <a:pt x="685" y="1805"/>
                  <a:pt x="678" y="1806"/>
                  <a:pt x="671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65" y="1806"/>
                  <a:pt x="665" y="1806"/>
                  <a:pt x="665" y="1806"/>
                </a:cubicBezTo>
                <a:cubicBezTo>
                  <a:pt x="636" y="1806"/>
                  <a:pt x="607" y="1807"/>
                  <a:pt x="578" y="1807"/>
                </a:cubicBezTo>
                <a:cubicBezTo>
                  <a:pt x="575" y="1807"/>
                  <a:pt x="573" y="1806"/>
                  <a:pt x="571" y="1806"/>
                </a:cubicBezTo>
                <a:cubicBezTo>
                  <a:pt x="567" y="1806"/>
                  <a:pt x="563" y="1805"/>
                  <a:pt x="560" y="1804"/>
                </a:cubicBezTo>
                <a:cubicBezTo>
                  <a:pt x="555" y="1802"/>
                  <a:pt x="551" y="1800"/>
                  <a:pt x="549" y="1797"/>
                </a:cubicBezTo>
                <a:cubicBezTo>
                  <a:pt x="546" y="1794"/>
                  <a:pt x="545" y="1790"/>
                  <a:pt x="545" y="1786"/>
                </a:cubicBezTo>
                <a:cubicBezTo>
                  <a:pt x="545" y="1783"/>
                  <a:pt x="546" y="1780"/>
                  <a:pt x="548" y="1777"/>
                </a:cubicBezTo>
                <a:cubicBezTo>
                  <a:pt x="548" y="1776"/>
                  <a:pt x="549" y="1776"/>
                  <a:pt x="549" y="1776"/>
                </a:cubicBezTo>
                <a:cubicBezTo>
                  <a:pt x="549" y="1775"/>
                  <a:pt x="549" y="1774"/>
                  <a:pt x="550" y="1774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1" y="1772"/>
                  <a:pt x="551" y="1772"/>
                  <a:pt x="551" y="1772"/>
                </a:cubicBezTo>
                <a:cubicBezTo>
                  <a:pt x="558" y="1761"/>
                  <a:pt x="566" y="1750"/>
                  <a:pt x="574" y="1739"/>
                </a:cubicBezTo>
                <a:cubicBezTo>
                  <a:pt x="579" y="1730"/>
                  <a:pt x="585" y="1720"/>
                  <a:pt x="592" y="1713"/>
                </a:cubicBezTo>
                <a:cubicBezTo>
                  <a:pt x="593" y="1712"/>
                  <a:pt x="593" y="1711"/>
                  <a:pt x="594" y="1710"/>
                </a:cubicBezTo>
                <a:cubicBezTo>
                  <a:pt x="594" y="1710"/>
                  <a:pt x="595" y="1710"/>
                  <a:pt x="595" y="1710"/>
                </a:cubicBezTo>
                <a:cubicBezTo>
                  <a:pt x="596" y="1708"/>
                  <a:pt x="598" y="1707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00" y="1705"/>
                  <a:pt x="600" y="1705"/>
                  <a:pt x="600" y="1705"/>
                </a:cubicBezTo>
                <a:cubicBezTo>
                  <a:pt x="610" y="1697"/>
                  <a:pt x="622" y="1692"/>
                  <a:pt x="635" y="1690"/>
                </a:cubicBezTo>
                <a:cubicBezTo>
                  <a:pt x="635" y="1690"/>
                  <a:pt x="635" y="1690"/>
                  <a:pt x="635" y="1690"/>
                </a:cubicBezTo>
                <a:cubicBezTo>
                  <a:pt x="636" y="1690"/>
                  <a:pt x="636" y="1690"/>
                  <a:pt x="636" y="1690"/>
                </a:cubicBezTo>
                <a:cubicBezTo>
                  <a:pt x="638" y="1689"/>
                  <a:pt x="640" y="1689"/>
                  <a:pt x="643" y="1688"/>
                </a:cubicBezTo>
                <a:cubicBezTo>
                  <a:pt x="644" y="1688"/>
                  <a:pt x="646" y="1688"/>
                  <a:pt x="647" y="1688"/>
                </a:cubicBezTo>
                <a:cubicBezTo>
                  <a:pt x="649" y="1688"/>
                  <a:pt x="650" y="1688"/>
                  <a:pt x="652" y="1688"/>
                </a:cubicBezTo>
                <a:cubicBezTo>
                  <a:pt x="653" y="1687"/>
                  <a:pt x="654" y="1687"/>
                  <a:pt x="655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56" y="1687"/>
                  <a:pt x="656" y="1687"/>
                  <a:pt x="656" y="1687"/>
                </a:cubicBezTo>
                <a:cubicBezTo>
                  <a:pt x="683" y="1687"/>
                  <a:pt x="709" y="1687"/>
                  <a:pt x="736" y="1687"/>
                </a:cubicBezTo>
                <a:cubicBezTo>
                  <a:pt x="736" y="1687"/>
                  <a:pt x="736" y="1687"/>
                  <a:pt x="736" y="1687"/>
                </a:cubicBezTo>
                <a:cubicBezTo>
                  <a:pt x="740" y="1687"/>
                  <a:pt x="740" y="1687"/>
                  <a:pt x="740" y="1687"/>
                </a:cubicBezTo>
                <a:cubicBezTo>
                  <a:pt x="747" y="1687"/>
                  <a:pt x="753" y="1688"/>
                  <a:pt x="757" y="1689"/>
                </a:cubicBezTo>
                <a:cubicBezTo>
                  <a:pt x="759" y="1690"/>
                  <a:pt x="760" y="1690"/>
                  <a:pt x="761" y="1691"/>
                </a:cubicBezTo>
                <a:cubicBezTo>
                  <a:pt x="761" y="1691"/>
                  <a:pt x="762" y="1691"/>
                  <a:pt x="763" y="1691"/>
                </a:cubicBezTo>
                <a:cubicBezTo>
                  <a:pt x="763" y="1692"/>
                  <a:pt x="763" y="1692"/>
                  <a:pt x="764" y="1692"/>
                </a:cubicBezTo>
                <a:cubicBezTo>
                  <a:pt x="771" y="1695"/>
                  <a:pt x="775" y="1701"/>
                  <a:pt x="773" y="1710"/>
                </a:cubicBezTo>
                <a:close/>
                <a:moveTo>
                  <a:pt x="828" y="1613"/>
                </a:moveTo>
                <a:cubicBezTo>
                  <a:pt x="827" y="1614"/>
                  <a:pt x="827" y="1614"/>
                  <a:pt x="827" y="1614"/>
                </a:cubicBezTo>
                <a:cubicBezTo>
                  <a:pt x="827" y="1614"/>
                  <a:pt x="827" y="1614"/>
                  <a:pt x="827" y="1614"/>
                </a:cubicBezTo>
                <a:cubicBezTo>
                  <a:pt x="826" y="1616"/>
                  <a:pt x="825" y="1617"/>
                  <a:pt x="824" y="1619"/>
                </a:cubicBezTo>
                <a:cubicBezTo>
                  <a:pt x="824" y="1619"/>
                  <a:pt x="824" y="1619"/>
                  <a:pt x="823" y="1619"/>
                </a:cubicBezTo>
                <a:cubicBezTo>
                  <a:pt x="817" y="1627"/>
                  <a:pt x="807" y="1632"/>
                  <a:pt x="797" y="1635"/>
                </a:cubicBezTo>
                <a:cubicBezTo>
                  <a:pt x="797" y="1635"/>
                  <a:pt x="797" y="1635"/>
                  <a:pt x="797" y="1635"/>
                </a:cubicBezTo>
                <a:cubicBezTo>
                  <a:pt x="795" y="1636"/>
                  <a:pt x="794" y="1636"/>
                  <a:pt x="792" y="1636"/>
                </a:cubicBezTo>
                <a:cubicBezTo>
                  <a:pt x="791" y="1637"/>
                  <a:pt x="790" y="1637"/>
                  <a:pt x="789" y="1637"/>
                </a:cubicBezTo>
                <a:cubicBezTo>
                  <a:pt x="788" y="1637"/>
                  <a:pt x="788" y="1638"/>
                  <a:pt x="787" y="1638"/>
                </a:cubicBezTo>
                <a:cubicBezTo>
                  <a:pt x="781" y="1639"/>
                  <a:pt x="774" y="1640"/>
                  <a:pt x="768" y="1640"/>
                </a:cubicBezTo>
                <a:cubicBezTo>
                  <a:pt x="767" y="1640"/>
                  <a:pt x="767" y="1640"/>
                  <a:pt x="767" y="1640"/>
                </a:cubicBezTo>
                <a:cubicBezTo>
                  <a:pt x="756" y="1641"/>
                  <a:pt x="745" y="1640"/>
                  <a:pt x="735" y="1640"/>
                </a:cubicBezTo>
                <a:cubicBezTo>
                  <a:pt x="718" y="1640"/>
                  <a:pt x="702" y="1640"/>
                  <a:pt x="685" y="1640"/>
                </a:cubicBezTo>
                <a:cubicBezTo>
                  <a:pt x="683" y="1640"/>
                  <a:pt x="680" y="1640"/>
                  <a:pt x="677" y="1640"/>
                </a:cubicBezTo>
                <a:cubicBezTo>
                  <a:pt x="677" y="1640"/>
                  <a:pt x="677" y="1640"/>
                  <a:pt x="676" y="1640"/>
                </a:cubicBezTo>
                <a:cubicBezTo>
                  <a:pt x="674" y="1639"/>
                  <a:pt x="672" y="1639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9" y="1638"/>
                  <a:pt x="669" y="1638"/>
                  <a:pt x="669" y="1638"/>
                </a:cubicBezTo>
                <a:cubicBezTo>
                  <a:pt x="662" y="1636"/>
                  <a:pt x="655" y="1632"/>
                  <a:pt x="655" y="1624"/>
                </a:cubicBezTo>
                <a:cubicBezTo>
                  <a:pt x="655" y="1623"/>
                  <a:pt x="655" y="1621"/>
                  <a:pt x="656" y="1620"/>
                </a:cubicBezTo>
                <a:cubicBezTo>
                  <a:pt x="656" y="1619"/>
                  <a:pt x="656" y="1619"/>
                  <a:pt x="656" y="1618"/>
                </a:cubicBezTo>
                <a:cubicBezTo>
                  <a:pt x="657" y="1617"/>
                  <a:pt x="657" y="1616"/>
                  <a:pt x="658" y="1614"/>
                </a:cubicBezTo>
                <a:cubicBezTo>
                  <a:pt x="658" y="1614"/>
                  <a:pt x="658" y="1614"/>
                  <a:pt x="658" y="1614"/>
                </a:cubicBezTo>
                <a:cubicBezTo>
                  <a:pt x="659" y="1613"/>
                  <a:pt x="659" y="1613"/>
                  <a:pt x="659" y="1613"/>
                </a:cubicBezTo>
                <a:cubicBezTo>
                  <a:pt x="660" y="1612"/>
                  <a:pt x="661" y="1610"/>
                  <a:pt x="662" y="1609"/>
                </a:cubicBezTo>
                <a:cubicBezTo>
                  <a:pt x="670" y="1597"/>
                  <a:pt x="678" y="1585"/>
                  <a:pt x="686" y="1572"/>
                </a:cubicBezTo>
                <a:cubicBezTo>
                  <a:pt x="687" y="1572"/>
                  <a:pt x="687" y="1572"/>
                  <a:pt x="687" y="1572"/>
                </a:cubicBezTo>
                <a:cubicBezTo>
                  <a:pt x="689" y="1568"/>
                  <a:pt x="689" y="1568"/>
                  <a:pt x="689" y="1568"/>
                </a:cubicBezTo>
                <a:cubicBezTo>
                  <a:pt x="692" y="1565"/>
                  <a:pt x="695" y="1562"/>
                  <a:pt x="699" y="1559"/>
                </a:cubicBezTo>
                <a:cubicBezTo>
                  <a:pt x="702" y="1557"/>
                  <a:pt x="705" y="1555"/>
                  <a:pt x="708" y="1554"/>
                </a:cubicBezTo>
                <a:cubicBezTo>
                  <a:pt x="709" y="1553"/>
                  <a:pt x="710" y="1553"/>
                  <a:pt x="711" y="1552"/>
                </a:cubicBezTo>
                <a:cubicBezTo>
                  <a:pt x="712" y="1552"/>
                  <a:pt x="712" y="1552"/>
                  <a:pt x="713" y="1551"/>
                </a:cubicBezTo>
                <a:cubicBezTo>
                  <a:pt x="713" y="1551"/>
                  <a:pt x="714" y="1551"/>
                  <a:pt x="714" y="1551"/>
                </a:cubicBezTo>
                <a:cubicBezTo>
                  <a:pt x="715" y="1551"/>
                  <a:pt x="715" y="1551"/>
                  <a:pt x="716" y="1550"/>
                </a:cubicBezTo>
                <a:cubicBezTo>
                  <a:pt x="720" y="1549"/>
                  <a:pt x="725" y="1547"/>
                  <a:pt x="730" y="1546"/>
                </a:cubicBezTo>
                <a:cubicBezTo>
                  <a:pt x="735" y="1545"/>
                  <a:pt x="741" y="1544"/>
                  <a:pt x="747" y="1544"/>
                </a:cubicBezTo>
                <a:cubicBezTo>
                  <a:pt x="763" y="1544"/>
                  <a:pt x="763" y="1544"/>
                  <a:pt x="763" y="1544"/>
                </a:cubicBezTo>
                <a:cubicBezTo>
                  <a:pt x="767" y="1544"/>
                  <a:pt x="770" y="1544"/>
                  <a:pt x="774" y="1544"/>
                </a:cubicBezTo>
                <a:cubicBezTo>
                  <a:pt x="789" y="1544"/>
                  <a:pt x="803" y="1544"/>
                  <a:pt x="818" y="1544"/>
                </a:cubicBezTo>
                <a:cubicBezTo>
                  <a:pt x="818" y="1544"/>
                  <a:pt x="818" y="1544"/>
                  <a:pt x="818" y="1544"/>
                </a:cubicBezTo>
                <a:cubicBezTo>
                  <a:pt x="824" y="1544"/>
                  <a:pt x="824" y="1544"/>
                  <a:pt x="824" y="1544"/>
                </a:cubicBezTo>
                <a:cubicBezTo>
                  <a:pt x="830" y="1544"/>
                  <a:pt x="835" y="1545"/>
                  <a:pt x="839" y="1546"/>
                </a:cubicBezTo>
                <a:cubicBezTo>
                  <a:pt x="843" y="1547"/>
                  <a:pt x="845" y="1548"/>
                  <a:pt x="847" y="1549"/>
                </a:cubicBezTo>
                <a:cubicBezTo>
                  <a:pt x="854" y="1553"/>
                  <a:pt x="858" y="1559"/>
                  <a:pt x="853" y="1568"/>
                </a:cubicBezTo>
                <a:cubicBezTo>
                  <a:pt x="848" y="1579"/>
                  <a:pt x="841" y="1590"/>
                  <a:pt x="835" y="1600"/>
                </a:cubicBezTo>
                <a:cubicBezTo>
                  <a:pt x="828" y="1613"/>
                  <a:pt x="828" y="1613"/>
                  <a:pt x="828" y="1613"/>
                </a:cubicBezTo>
                <a:cubicBezTo>
                  <a:pt x="828" y="1613"/>
                  <a:pt x="828" y="1613"/>
                  <a:pt x="828" y="1613"/>
                </a:cubicBezTo>
                <a:close/>
                <a:moveTo>
                  <a:pt x="1592" y="1771"/>
                </a:moveTo>
                <a:cubicBezTo>
                  <a:pt x="1592" y="1773"/>
                  <a:pt x="1592" y="1775"/>
                  <a:pt x="1591" y="1777"/>
                </a:cubicBezTo>
                <a:cubicBezTo>
                  <a:pt x="1591" y="1778"/>
                  <a:pt x="1591" y="1778"/>
                  <a:pt x="1591" y="1778"/>
                </a:cubicBezTo>
                <a:cubicBezTo>
                  <a:pt x="1590" y="1780"/>
                  <a:pt x="1590" y="1782"/>
                  <a:pt x="1589" y="1783"/>
                </a:cubicBezTo>
                <a:cubicBezTo>
                  <a:pt x="1589" y="1783"/>
                  <a:pt x="1589" y="1783"/>
                  <a:pt x="1589" y="1784"/>
                </a:cubicBezTo>
                <a:cubicBezTo>
                  <a:pt x="1588" y="1784"/>
                  <a:pt x="1588" y="1784"/>
                  <a:pt x="1588" y="1784"/>
                </a:cubicBezTo>
                <a:cubicBezTo>
                  <a:pt x="1587" y="1786"/>
                  <a:pt x="1586" y="1788"/>
                  <a:pt x="1584" y="1789"/>
                </a:cubicBezTo>
                <a:cubicBezTo>
                  <a:pt x="1584" y="1789"/>
                  <a:pt x="1584" y="1789"/>
                  <a:pt x="1584" y="1789"/>
                </a:cubicBezTo>
                <a:cubicBezTo>
                  <a:pt x="1582" y="1791"/>
                  <a:pt x="1581" y="1792"/>
                  <a:pt x="1579" y="1794"/>
                </a:cubicBezTo>
                <a:cubicBezTo>
                  <a:pt x="1578" y="1794"/>
                  <a:pt x="1578" y="1794"/>
                  <a:pt x="1578" y="1794"/>
                </a:cubicBezTo>
                <a:cubicBezTo>
                  <a:pt x="1578" y="1794"/>
                  <a:pt x="1577" y="1795"/>
                  <a:pt x="1577" y="1795"/>
                </a:cubicBezTo>
                <a:cubicBezTo>
                  <a:pt x="1575" y="1796"/>
                  <a:pt x="1573" y="1797"/>
                  <a:pt x="1571" y="1798"/>
                </a:cubicBezTo>
                <a:cubicBezTo>
                  <a:pt x="1571" y="1798"/>
                  <a:pt x="1571" y="1798"/>
                  <a:pt x="1570" y="1798"/>
                </a:cubicBezTo>
                <a:cubicBezTo>
                  <a:pt x="1569" y="1799"/>
                  <a:pt x="1567" y="1800"/>
                  <a:pt x="1566" y="1800"/>
                </a:cubicBezTo>
                <a:cubicBezTo>
                  <a:pt x="1565" y="1800"/>
                  <a:pt x="1564" y="1801"/>
                  <a:pt x="1563" y="1801"/>
                </a:cubicBezTo>
                <a:cubicBezTo>
                  <a:pt x="1563" y="1801"/>
                  <a:pt x="1563" y="1801"/>
                  <a:pt x="1562" y="1801"/>
                </a:cubicBezTo>
                <a:cubicBezTo>
                  <a:pt x="1562" y="1801"/>
                  <a:pt x="1561" y="1801"/>
                  <a:pt x="1561" y="1802"/>
                </a:cubicBezTo>
                <a:cubicBezTo>
                  <a:pt x="1559" y="1802"/>
                  <a:pt x="1557" y="1802"/>
                  <a:pt x="1555" y="1803"/>
                </a:cubicBezTo>
                <a:cubicBezTo>
                  <a:pt x="1553" y="1803"/>
                  <a:pt x="1551" y="1803"/>
                  <a:pt x="1550" y="1803"/>
                </a:cubicBezTo>
                <a:cubicBezTo>
                  <a:pt x="1548" y="1804"/>
                  <a:pt x="1546" y="1804"/>
                  <a:pt x="1544" y="1804"/>
                </a:cubicBezTo>
                <a:cubicBezTo>
                  <a:pt x="1544" y="1804"/>
                  <a:pt x="1543" y="1804"/>
                  <a:pt x="1542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40" y="1804"/>
                  <a:pt x="1540" y="1804"/>
                  <a:pt x="1540" y="1804"/>
                </a:cubicBezTo>
                <a:cubicBezTo>
                  <a:pt x="1530" y="1804"/>
                  <a:pt x="1519" y="1804"/>
                  <a:pt x="1509" y="1804"/>
                </a:cubicBezTo>
                <a:cubicBezTo>
                  <a:pt x="1461" y="1804"/>
                  <a:pt x="908" y="1806"/>
                  <a:pt x="869" y="1806"/>
                </a:cubicBezTo>
                <a:cubicBezTo>
                  <a:pt x="866" y="1806"/>
                  <a:pt x="863" y="1806"/>
                  <a:pt x="861" y="1805"/>
                </a:cubicBezTo>
                <a:cubicBezTo>
                  <a:pt x="857" y="1805"/>
                  <a:pt x="853" y="1804"/>
                  <a:pt x="850" y="1803"/>
                </a:cubicBezTo>
                <a:cubicBezTo>
                  <a:pt x="845" y="1802"/>
                  <a:pt x="841" y="1799"/>
                  <a:pt x="838" y="1796"/>
                </a:cubicBezTo>
                <a:cubicBezTo>
                  <a:pt x="835" y="1793"/>
                  <a:pt x="833" y="1790"/>
                  <a:pt x="832" y="1786"/>
                </a:cubicBezTo>
                <a:cubicBezTo>
                  <a:pt x="832" y="1782"/>
                  <a:pt x="832" y="1778"/>
                  <a:pt x="834" y="1773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36" y="1771"/>
                  <a:pt x="836" y="1771"/>
                  <a:pt x="836" y="1771"/>
                </a:cubicBezTo>
                <a:cubicBezTo>
                  <a:pt x="842" y="1758"/>
                  <a:pt x="848" y="1745"/>
                  <a:pt x="854" y="1732"/>
                </a:cubicBezTo>
                <a:cubicBezTo>
                  <a:pt x="856" y="1730"/>
                  <a:pt x="857" y="1728"/>
                  <a:pt x="858" y="1726"/>
                </a:cubicBezTo>
                <a:cubicBezTo>
                  <a:pt x="862" y="1716"/>
                  <a:pt x="862" y="1716"/>
                  <a:pt x="862" y="1716"/>
                </a:cubicBezTo>
                <a:cubicBezTo>
                  <a:pt x="864" y="1712"/>
                  <a:pt x="868" y="1708"/>
                  <a:pt x="872" y="1704"/>
                </a:cubicBezTo>
                <a:cubicBezTo>
                  <a:pt x="873" y="1704"/>
                  <a:pt x="874" y="1703"/>
                  <a:pt x="875" y="1702"/>
                </a:cubicBezTo>
                <a:cubicBezTo>
                  <a:pt x="875" y="1702"/>
                  <a:pt x="876" y="1701"/>
                  <a:pt x="877" y="1701"/>
                </a:cubicBezTo>
                <a:cubicBezTo>
                  <a:pt x="878" y="1700"/>
                  <a:pt x="878" y="1700"/>
                  <a:pt x="879" y="1699"/>
                </a:cubicBezTo>
                <a:cubicBezTo>
                  <a:pt x="880" y="1699"/>
                  <a:pt x="880" y="1699"/>
                  <a:pt x="880" y="1699"/>
                </a:cubicBezTo>
                <a:cubicBezTo>
                  <a:pt x="881" y="1698"/>
                  <a:pt x="881" y="1698"/>
                  <a:pt x="882" y="1698"/>
                </a:cubicBezTo>
                <a:cubicBezTo>
                  <a:pt x="883" y="1697"/>
                  <a:pt x="885" y="1696"/>
                  <a:pt x="886" y="1695"/>
                </a:cubicBezTo>
                <a:cubicBezTo>
                  <a:pt x="887" y="1695"/>
                  <a:pt x="888" y="1695"/>
                  <a:pt x="889" y="1694"/>
                </a:cubicBezTo>
                <a:cubicBezTo>
                  <a:pt x="890" y="1694"/>
                  <a:pt x="891" y="1693"/>
                  <a:pt x="893" y="1693"/>
                </a:cubicBezTo>
                <a:cubicBezTo>
                  <a:pt x="895" y="1692"/>
                  <a:pt x="897" y="1691"/>
                  <a:pt x="899" y="1690"/>
                </a:cubicBezTo>
                <a:cubicBezTo>
                  <a:pt x="900" y="1690"/>
                  <a:pt x="901" y="1690"/>
                  <a:pt x="903" y="1689"/>
                </a:cubicBezTo>
                <a:cubicBezTo>
                  <a:pt x="903" y="1689"/>
                  <a:pt x="904" y="1689"/>
                  <a:pt x="904" y="1689"/>
                </a:cubicBezTo>
                <a:cubicBezTo>
                  <a:pt x="910" y="1687"/>
                  <a:pt x="917" y="1687"/>
                  <a:pt x="923" y="1687"/>
                </a:cubicBezTo>
                <a:cubicBezTo>
                  <a:pt x="923" y="1687"/>
                  <a:pt x="1503" y="1685"/>
                  <a:pt x="1525" y="1685"/>
                </a:cubicBezTo>
                <a:cubicBezTo>
                  <a:pt x="1531" y="1685"/>
                  <a:pt x="1538" y="1685"/>
                  <a:pt x="1545" y="1685"/>
                </a:cubicBezTo>
                <a:cubicBezTo>
                  <a:pt x="1548" y="1685"/>
                  <a:pt x="1551" y="1685"/>
                  <a:pt x="1554" y="1686"/>
                </a:cubicBezTo>
                <a:cubicBezTo>
                  <a:pt x="1554" y="1686"/>
                  <a:pt x="1555" y="1686"/>
                  <a:pt x="1555" y="1686"/>
                </a:cubicBezTo>
                <a:cubicBezTo>
                  <a:pt x="1557" y="1686"/>
                  <a:pt x="1560" y="1686"/>
                  <a:pt x="1562" y="1687"/>
                </a:cubicBezTo>
                <a:cubicBezTo>
                  <a:pt x="1562" y="1687"/>
                  <a:pt x="1563" y="1687"/>
                  <a:pt x="1563" y="1687"/>
                </a:cubicBezTo>
                <a:cubicBezTo>
                  <a:pt x="1563" y="1687"/>
                  <a:pt x="1563" y="1687"/>
                  <a:pt x="1563" y="1687"/>
                </a:cubicBezTo>
                <a:cubicBezTo>
                  <a:pt x="1566" y="1688"/>
                  <a:pt x="1568" y="1689"/>
                  <a:pt x="1570" y="1690"/>
                </a:cubicBezTo>
                <a:cubicBezTo>
                  <a:pt x="1570" y="1690"/>
                  <a:pt x="1571" y="1690"/>
                  <a:pt x="1571" y="1690"/>
                </a:cubicBezTo>
                <a:cubicBezTo>
                  <a:pt x="1573" y="1691"/>
                  <a:pt x="1575" y="1692"/>
                  <a:pt x="1577" y="1693"/>
                </a:cubicBezTo>
                <a:cubicBezTo>
                  <a:pt x="1577" y="1693"/>
                  <a:pt x="1577" y="1693"/>
                  <a:pt x="1578" y="1693"/>
                </a:cubicBezTo>
                <a:cubicBezTo>
                  <a:pt x="1578" y="1694"/>
                  <a:pt x="1578" y="1694"/>
                  <a:pt x="1578" y="1694"/>
                </a:cubicBezTo>
                <a:cubicBezTo>
                  <a:pt x="1580" y="1695"/>
                  <a:pt x="1581" y="1696"/>
                  <a:pt x="1582" y="1697"/>
                </a:cubicBezTo>
                <a:cubicBezTo>
                  <a:pt x="1584" y="1698"/>
                  <a:pt x="1586" y="1700"/>
                  <a:pt x="1588" y="1703"/>
                </a:cubicBezTo>
                <a:cubicBezTo>
                  <a:pt x="1590" y="1706"/>
                  <a:pt x="1592" y="1710"/>
                  <a:pt x="1592" y="1714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17"/>
                  <a:pt x="1592" y="1717"/>
                  <a:pt x="1592" y="1717"/>
                </a:cubicBezTo>
                <a:cubicBezTo>
                  <a:pt x="1592" y="1731"/>
                  <a:pt x="1592" y="1746"/>
                  <a:pt x="1592" y="1760"/>
                </a:cubicBezTo>
                <a:cubicBezTo>
                  <a:pt x="1592" y="1764"/>
                  <a:pt x="1593" y="1767"/>
                  <a:pt x="1592" y="1771"/>
                </a:cubicBezTo>
                <a:close/>
                <a:moveTo>
                  <a:pt x="1671" y="1490"/>
                </a:moveTo>
                <a:cubicBezTo>
                  <a:pt x="1671" y="1490"/>
                  <a:pt x="1670" y="1489"/>
                  <a:pt x="1670" y="1489"/>
                </a:cubicBezTo>
                <a:cubicBezTo>
                  <a:pt x="1670" y="1489"/>
                  <a:pt x="1669" y="1489"/>
                  <a:pt x="1669" y="1488"/>
                </a:cubicBezTo>
                <a:cubicBezTo>
                  <a:pt x="1667" y="1486"/>
                  <a:pt x="1666" y="1483"/>
                  <a:pt x="1665" y="1480"/>
                </a:cubicBezTo>
                <a:cubicBezTo>
                  <a:pt x="1665" y="1477"/>
                  <a:pt x="1665" y="1477"/>
                  <a:pt x="1665" y="1477"/>
                </a:cubicBezTo>
                <a:cubicBezTo>
                  <a:pt x="1665" y="1475"/>
                  <a:pt x="1665" y="1473"/>
                  <a:pt x="1665" y="1471"/>
                </a:cubicBezTo>
                <a:cubicBezTo>
                  <a:pt x="1665" y="1471"/>
                  <a:pt x="1665" y="1471"/>
                  <a:pt x="1665" y="1471"/>
                </a:cubicBezTo>
                <a:cubicBezTo>
                  <a:pt x="1664" y="1463"/>
                  <a:pt x="1662" y="1454"/>
                  <a:pt x="1663" y="1445"/>
                </a:cubicBezTo>
                <a:cubicBezTo>
                  <a:pt x="1663" y="1443"/>
                  <a:pt x="1663" y="1443"/>
                  <a:pt x="1663" y="1443"/>
                </a:cubicBezTo>
                <a:cubicBezTo>
                  <a:pt x="1662" y="1440"/>
                  <a:pt x="1663" y="1437"/>
                  <a:pt x="1665" y="1435"/>
                </a:cubicBezTo>
                <a:cubicBezTo>
                  <a:pt x="1667" y="1433"/>
                  <a:pt x="1669" y="1431"/>
                  <a:pt x="1673" y="1429"/>
                </a:cubicBezTo>
                <a:cubicBezTo>
                  <a:pt x="1676" y="1427"/>
                  <a:pt x="1680" y="1426"/>
                  <a:pt x="1684" y="1425"/>
                </a:cubicBezTo>
                <a:cubicBezTo>
                  <a:pt x="1684" y="1425"/>
                  <a:pt x="1684" y="1425"/>
                  <a:pt x="1684" y="1425"/>
                </a:cubicBezTo>
                <a:cubicBezTo>
                  <a:pt x="1685" y="1425"/>
                  <a:pt x="1685" y="1425"/>
                  <a:pt x="1685" y="1425"/>
                </a:cubicBezTo>
                <a:cubicBezTo>
                  <a:pt x="1687" y="1424"/>
                  <a:pt x="1689" y="1424"/>
                  <a:pt x="1690" y="1424"/>
                </a:cubicBezTo>
                <a:cubicBezTo>
                  <a:pt x="1691" y="1424"/>
                  <a:pt x="1692" y="1424"/>
                  <a:pt x="1693" y="1424"/>
                </a:cubicBezTo>
                <a:cubicBezTo>
                  <a:pt x="1700" y="1423"/>
                  <a:pt x="1708" y="1423"/>
                  <a:pt x="1716" y="1423"/>
                </a:cubicBezTo>
                <a:cubicBezTo>
                  <a:pt x="1769" y="1423"/>
                  <a:pt x="1769" y="1423"/>
                  <a:pt x="1769" y="1423"/>
                </a:cubicBezTo>
                <a:cubicBezTo>
                  <a:pt x="1772" y="1423"/>
                  <a:pt x="1775" y="1423"/>
                  <a:pt x="1778" y="1424"/>
                </a:cubicBezTo>
                <a:cubicBezTo>
                  <a:pt x="1792" y="1425"/>
                  <a:pt x="1808" y="1429"/>
                  <a:pt x="1810" y="1442"/>
                </a:cubicBezTo>
                <a:cubicBezTo>
                  <a:pt x="1814" y="1454"/>
                  <a:pt x="1815" y="1466"/>
                  <a:pt x="1817" y="1478"/>
                </a:cubicBezTo>
                <a:cubicBezTo>
                  <a:pt x="1818" y="1480"/>
                  <a:pt x="1818" y="1480"/>
                  <a:pt x="1818" y="1480"/>
                </a:cubicBezTo>
                <a:cubicBezTo>
                  <a:pt x="1818" y="1482"/>
                  <a:pt x="1818" y="1485"/>
                  <a:pt x="1817" y="1487"/>
                </a:cubicBezTo>
                <a:cubicBezTo>
                  <a:pt x="1817" y="1487"/>
                  <a:pt x="1817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6" y="1488"/>
                  <a:pt x="1816" y="1488"/>
                  <a:pt x="1816" y="1488"/>
                </a:cubicBezTo>
                <a:cubicBezTo>
                  <a:pt x="1813" y="1494"/>
                  <a:pt x="1807" y="1497"/>
                  <a:pt x="1799" y="1499"/>
                </a:cubicBezTo>
                <a:cubicBezTo>
                  <a:pt x="1798" y="1499"/>
                  <a:pt x="1798" y="1499"/>
                  <a:pt x="1797" y="1499"/>
                </a:cubicBezTo>
                <a:cubicBezTo>
                  <a:pt x="1796" y="1500"/>
                  <a:pt x="1796" y="1500"/>
                  <a:pt x="1795" y="1500"/>
                </a:cubicBezTo>
                <a:cubicBezTo>
                  <a:pt x="1794" y="1500"/>
                  <a:pt x="1794" y="1500"/>
                  <a:pt x="1793" y="1500"/>
                </a:cubicBezTo>
                <a:cubicBezTo>
                  <a:pt x="1792" y="1500"/>
                  <a:pt x="1790" y="1501"/>
                  <a:pt x="1789" y="1501"/>
                </a:cubicBezTo>
                <a:cubicBezTo>
                  <a:pt x="1771" y="1503"/>
                  <a:pt x="1750" y="1501"/>
                  <a:pt x="1741" y="1501"/>
                </a:cubicBezTo>
                <a:cubicBezTo>
                  <a:pt x="1707" y="1501"/>
                  <a:pt x="1707" y="1501"/>
                  <a:pt x="1707" y="1501"/>
                </a:cubicBezTo>
                <a:cubicBezTo>
                  <a:pt x="1704" y="1501"/>
                  <a:pt x="1702" y="1501"/>
                  <a:pt x="1699" y="1501"/>
                </a:cubicBezTo>
                <a:cubicBezTo>
                  <a:pt x="1697" y="1501"/>
                  <a:pt x="1695" y="1500"/>
                  <a:pt x="1693" y="1500"/>
                </a:cubicBezTo>
                <a:cubicBezTo>
                  <a:pt x="1693" y="1500"/>
                  <a:pt x="1692" y="1500"/>
                  <a:pt x="1692" y="1500"/>
                </a:cubicBezTo>
                <a:cubicBezTo>
                  <a:pt x="1691" y="1500"/>
                  <a:pt x="1691" y="1500"/>
                  <a:pt x="1691" y="1500"/>
                </a:cubicBezTo>
                <a:cubicBezTo>
                  <a:pt x="1689" y="1499"/>
                  <a:pt x="1687" y="1499"/>
                  <a:pt x="1685" y="1498"/>
                </a:cubicBezTo>
                <a:cubicBezTo>
                  <a:pt x="1684" y="1498"/>
                  <a:pt x="1684" y="1497"/>
                  <a:pt x="1683" y="1497"/>
                </a:cubicBezTo>
                <a:cubicBezTo>
                  <a:pt x="1681" y="1496"/>
                  <a:pt x="1680" y="1496"/>
                  <a:pt x="1678" y="1495"/>
                </a:cubicBezTo>
                <a:cubicBezTo>
                  <a:pt x="1676" y="1494"/>
                  <a:pt x="1674" y="1492"/>
                  <a:pt x="1672" y="1491"/>
                </a:cubicBezTo>
                <a:cubicBezTo>
                  <a:pt x="1672" y="1491"/>
                  <a:pt x="1671" y="1490"/>
                  <a:pt x="1671" y="1490"/>
                </a:cubicBezTo>
                <a:close/>
                <a:moveTo>
                  <a:pt x="1680" y="1622"/>
                </a:moveTo>
                <a:cubicBezTo>
                  <a:pt x="1677" y="1618"/>
                  <a:pt x="1676" y="1615"/>
                  <a:pt x="1675" y="1612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5" y="1607"/>
                  <a:pt x="1675" y="1607"/>
                  <a:pt x="1675" y="1607"/>
                </a:cubicBezTo>
                <a:cubicBezTo>
                  <a:pt x="1674" y="1593"/>
                  <a:pt x="1673" y="1580"/>
                  <a:pt x="1672" y="1567"/>
                </a:cubicBezTo>
                <a:cubicBezTo>
                  <a:pt x="1672" y="1567"/>
                  <a:pt x="1672" y="1567"/>
                  <a:pt x="1672" y="1567"/>
                </a:cubicBezTo>
                <a:cubicBezTo>
                  <a:pt x="1672" y="1566"/>
                  <a:pt x="1672" y="1566"/>
                  <a:pt x="1672" y="1566"/>
                </a:cubicBezTo>
                <a:cubicBezTo>
                  <a:pt x="1672" y="1565"/>
                  <a:pt x="1672" y="1564"/>
                  <a:pt x="1672" y="1563"/>
                </a:cubicBezTo>
                <a:cubicBezTo>
                  <a:pt x="1675" y="1535"/>
                  <a:pt x="1735" y="1542"/>
                  <a:pt x="1754" y="1542"/>
                </a:cubicBezTo>
                <a:cubicBezTo>
                  <a:pt x="1776" y="1542"/>
                  <a:pt x="1819" y="1537"/>
                  <a:pt x="1832" y="1559"/>
                </a:cubicBezTo>
                <a:cubicBezTo>
                  <a:pt x="1833" y="1561"/>
                  <a:pt x="1835" y="1563"/>
                  <a:pt x="1835" y="1565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6" y="1568"/>
                  <a:pt x="1836" y="1568"/>
                  <a:pt x="1836" y="1568"/>
                </a:cubicBezTo>
                <a:cubicBezTo>
                  <a:pt x="1837" y="1575"/>
                  <a:pt x="1838" y="1581"/>
                  <a:pt x="1840" y="1588"/>
                </a:cubicBezTo>
                <a:cubicBezTo>
                  <a:pt x="1844" y="1611"/>
                  <a:pt x="1844" y="1611"/>
                  <a:pt x="1844" y="1611"/>
                </a:cubicBezTo>
                <a:cubicBezTo>
                  <a:pt x="1845" y="1615"/>
                  <a:pt x="1844" y="1618"/>
                  <a:pt x="1843" y="1621"/>
                </a:cubicBezTo>
                <a:cubicBezTo>
                  <a:pt x="1842" y="1623"/>
                  <a:pt x="1840" y="1625"/>
                  <a:pt x="1838" y="1627"/>
                </a:cubicBezTo>
                <a:cubicBezTo>
                  <a:pt x="1838" y="1627"/>
                  <a:pt x="1837" y="1628"/>
                  <a:pt x="1836" y="1629"/>
                </a:cubicBezTo>
                <a:cubicBezTo>
                  <a:pt x="1836" y="1629"/>
                  <a:pt x="1835" y="1629"/>
                  <a:pt x="1835" y="1630"/>
                </a:cubicBezTo>
                <a:cubicBezTo>
                  <a:pt x="1835" y="1630"/>
                  <a:pt x="1834" y="1630"/>
                  <a:pt x="1834" y="1630"/>
                </a:cubicBezTo>
                <a:cubicBezTo>
                  <a:pt x="1833" y="1631"/>
                  <a:pt x="1832" y="1631"/>
                  <a:pt x="1830" y="1632"/>
                </a:cubicBezTo>
                <a:cubicBezTo>
                  <a:pt x="1829" y="1633"/>
                  <a:pt x="1828" y="1633"/>
                  <a:pt x="1827" y="1634"/>
                </a:cubicBezTo>
                <a:cubicBezTo>
                  <a:pt x="1826" y="1634"/>
                  <a:pt x="1825" y="1634"/>
                  <a:pt x="1825" y="1634"/>
                </a:cubicBezTo>
                <a:cubicBezTo>
                  <a:pt x="1824" y="1635"/>
                  <a:pt x="1823" y="1635"/>
                  <a:pt x="1822" y="1635"/>
                </a:cubicBezTo>
                <a:cubicBezTo>
                  <a:pt x="1821" y="1635"/>
                  <a:pt x="1820" y="1636"/>
                  <a:pt x="1819" y="1636"/>
                </a:cubicBezTo>
                <a:cubicBezTo>
                  <a:pt x="1818" y="1636"/>
                  <a:pt x="1818" y="1636"/>
                  <a:pt x="1818" y="1636"/>
                </a:cubicBezTo>
                <a:cubicBezTo>
                  <a:pt x="1816" y="1636"/>
                  <a:pt x="1814" y="1637"/>
                  <a:pt x="1812" y="1637"/>
                </a:cubicBezTo>
                <a:cubicBezTo>
                  <a:pt x="1809" y="1637"/>
                  <a:pt x="1807" y="1637"/>
                  <a:pt x="1805" y="1637"/>
                </a:cubicBezTo>
                <a:cubicBezTo>
                  <a:pt x="1805" y="1637"/>
                  <a:pt x="1805" y="1637"/>
                  <a:pt x="1805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804" y="1637"/>
                  <a:pt x="1804" y="1637"/>
                  <a:pt x="1804" y="1637"/>
                </a:cubicBezTo>
                <a:cubicBezTo>
                  <a:pt x="1777" y="1637"/>
                  <a:pt x="1750" y="1637"/>
                  <a:pt x="1722" y="1638"/>
                </a:cubicBezTo>
                <a:cubicBezTo>
                  <a:pt x="1719" y="1638"/>
                  <a:pt x="1716" y="1637"/>
                  <a:pt x="1714" y="1637"/>
                </a:cubicBezTo>
                <a:cubicBezTo>
                  <a:pt x="1713" y="1637"/>
                  <a:pt x="1712" y="1637"/>
                  <a:pt x="1712" y="1637"/>
                </a:cubicBezTo>
                <a:cubicBezTo>
                  <a:pt x="1709" y="1636"/>
                  <a:pt x="1707" y="1636"/>
                  <a:pt x="1705" y="1636"/>
                </a:cubicBezTo>
                <a:cubicBezTo>
                  <a:pt x="1705" y="1636"/>
                  <a:pt x="1705" y="1636"/>
                  <a:pt x="1705" y="1636"/>
                </a:cubicBezTo>
                <a:cubicBezTo>
                  <a:pt x="1704" y="1635"/>
                  <a:pt x="1704" y="1635"/>
                  <a:pt x="1704" y="1635"/>
                </a:cubicBezTo>
                <a:cubicBezTo>
                  <a:pt x="1701" y="1635"/>
                  <a:pt x="1699" y="1634"/>
                  <a:pt x="1697" y="1633"/>
                </a:cubicBezTo>
                <a:cubicBezTo>
                  <a:pt x="1696" y="1633"/>
                  <a:pt x="1695" y="1632"/>
                  <a:pt x="1695" y="1632"/>
                </a:cubicBezTo>
                <a:cubicBezTo>
                  <a:pt x="1693" y="1632"/>
                  <a:pt x="1692" y="1631"/>
                  <a:pt x="1691" y="1630"/>
                </a:cubicBezTo>
                <a:cubicBezTo>
                  <a:pt x="1691" y="1630"/>
                  <a:pt x="1690" y="1630"/>
                  <a:pt x="1690" y="1630"/>
                </a:cubicBezTo>
                <a:cubicBezTo>
                  <a:pt x="1686" y="1628"/>
                  <a:pt x="1682" y="1625"/>
                  <a:pt x="1680" y="1622"/>
                </a:cubicBezTo>
                <a:close/>
                <a:moveTo>
                  <a:pt x="1875" y="1783"/>
                </a:moveTo>
                <a:cubicBezTo>
                  <a:pt x="1873" y="1787"/>
                  <a:pt x="1870" y="1790"/>
                  <a:pt x="1866" y="1793"/>
                </a:cubicBezTo>
                <a:cubicBezTo>
                  <a:pt x="1862" y="1796"/>
                  <a:pt x="1858" y="1799"/>
                  <a:pt x="1852" y="1800"/>
                </a:cubicBezTo>
                <a:cubicBezTo>
                  <a:pt x="1846" y="1802"/>
                  <a:pt x="1840" y="1803"/>
                  <a:pt x="1833" y="1803"/>
                </a:cubicBezTo>
                <a:cubicBezTo>
                  <a:pt x="1815" y="1803"/>
                  <a:pt x="1815" y="1803"/>
                  <a:pt x="1815" y="1803"/>
                </a:cubicBezTo>
                <a:cubicBezTo>
                  <a:pt x="1814" y="1803"/>
                  <a:pt x="1814" y="1803"/>
                  <a:pt x="1814" y="1803"/>
                </a:cubicBezTo>
                <a:cubicBezTo>
                  <a:pt x="1789" y="1803"/>
                  <a:pt x="1765" y="1803"/>
                  <a:pt x="1740" y="1803"/>
                </a:cubicBezTo>
                <a:cubicBezTo>
                  <a:pt x="1737" y="1803"/>
                  <a:pt x="1734" y="1803"/>
                  <a:pt x="1731" y="1803"/>
                </a:cubicBezTo>
                <a:cubicBezTo>
                  <a:pt x="1730" y="1803"/>
                  <a:pt x="1730" y="1803"/>
                  <a:pt x="1729" y="1803"/>
                </a:cubicBezTo>
                <a:cubicBezTo>
                  <a:pt x="1726" y="1802"/>
                  <a:pt x="1724" y="1802"/>
                  <a:pt x="1721" y="1801"/>
                </a:cubicBezTo>
                <a:cubicBezTo>
                  <a:pt x="1721" y="1801"/>
                  <a:pt x="1721" y="1801"/>
                  <a:pt x="1720" y="1801"/>
                </a:cubicBezTo>
                <a:cubicBezTo>
                  <a:pt x="1720" y="1801"/>
                  <a:pt x="1720" y="1801"/>
                  <a:pt x="1720" y="1801"/>
                </a:cubicBezTo>
                <a:cubicBezTo>
                  <a:pt x="1709" y="1798"/>
                  <a:pt x="1698" y="1792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2" y="1783"/>
                  <a:pt x="1692" y="1783"/>
                  <a:pt x="1692" y="1783"/>
                </a:cubicBezTo>
                <a:cubicBezTo>
                  <a:pt x="1691" y="1782"/>
                  <a:pt x="1690" y="1780"/>
                  <a:pt x="1690" y="1778"/>
                </a:cubicBezTo>
                <a:cubicBezTo>
                  <a:pt x="1689" y="1777"/>
                  <a:pt x="1689" y="1776"/>
                  <a:pt x="1689" y="1775"/>
                </a:cubicBezTo>
                <a:cubicBezTo>
                  <a:pt x="1688" y="1774"/>
                  <a:pt x="1688" y="1773"/>
                  <a:pt x="1688" y="1772"/>
                </a:cubicBezTo>
                <a:cubicBezTo>
                  <a:pt x="1688" y="1772"/>
                  <a:pt x="1688" y="1771"/>
                  <a:pt x="1688" y="1771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7" y="1769"/>
                  <a:pt x="1687" y="1769"/>
                  <a:pt x="1687" y="1769"/>
                </a:cubicBezTo>
                <a:cubicBezTo>
                  <a:pt x="1686" y="1756"/>
                  <a:pt x="1685" y="1742"/>
                  <a:pt x="1684" y="1728"/>
                </a:cubicBezTo>
                <a:cubicBezTo>
                  <a:pt x="1684" y="1725"/>
                  <a:pt x="1684" y="1723"/>
                  <a:pt x="1684" y="1721"/>
                </a:cubicBezTo>
                <a:cubicBezTo>
                  <a:pt x="1683" y="1714"/>
                  <a:pt x="1683" y="1714"/>
                  <a:pt x="1683" y="1714"/>
                </a:cubicBezTo>
                <a:cubicBezTo>
                  <a:pt x="1683" y="1713"/>
                  <a:pt x="1683" y="1713"/>
                  <a:pt x="1683" y="1713"/>
                </a:cubicBezTo>
                <a:cubicBezTo>
                  <a:pt x="1683" y="1711"/>
                  <a:pt x="1683" y="1710"/>
                  <a:pt x="1684" y="1709"/>
                </a:cubicBezTo>
                <a:cubicBezTo>
                  <a:pt x="1684" y="1708"/>
                  <a:pt x="1684" y="1707"/>
                  <a:pt x="1684" y="1707"/>
                </a:cubicBezTo>
                <a:cubicBezTo>
                  <a:pt x="1685" y="1706"/>
                  <a:pt x="1685" y="1705"/>
                  <a:pt x="1685" y="1704"/>
                </a:cubicBezTo>
                <a:cubicBezTo>
                  <a:pt x="1686" y="1703"/>
                  <a:pt x="1686" y="1703"/>
                  <a:pt x="1686" y="1702"/>
                </a:cubicBezTo>
                <a:cubicBezTo>
                  <a:pt x="1686" y="1702"/>
                  <a:pt x="1686" y="1702"/>
                  <a:pt x="1686" y="1702"/>
                </a:cubicBezTo>
                <a:cubicBezTo>
                  <a:pt x="1687" y="1700"/>
                  <a:pt x="1688" y="1699"/>
                  <a:pt x="1689" y="1698"/>
                </a:cubicBezTo>
                <a:cubicBezTo>
                  <a:pt x="1690" y="1697"/>
                  <a:pt x="1691" y="1697"/>
                  <a:pt x="1691" y="1696"/>
                </a:cubicBezTo>
                <a:cubicBezTo>
                  <a:pt x="1692" y="1695"/>
                  <a:pt x="1693" y="1695"/>
                  <a:pt x="1694" y="1694"/>
                </a:cubicBezTo>
                <a:cubicBezTo>
                  <a:pt x="1695" y="1694"/>
                  <a:pt x="1695" y="1693"/>
                  <a:pt x="1695" y="1693"/>
                </a:cubicBezTo>
                <a:cubicBezTo>
                  <a:pt x="1695" y="1693"/>
                  <a:pt x="1696" y="1693"/>
                  <a:pt x="1696" y="1693"/>
                </a:cubicBezTo>
                <a:cubicBezTo>
                  <a:pt x="1698" y="1692"/>
                  <a:pt x="1699" y="1691"/>
                  <a:pt x="1701" y="1690"/>
                </a:cubicBezTo>
                <a:cubicBezTo>
                  <a:pt x="1702" y="1690"/>
                  <a:pt x="1702" y="1689"/>
                  <a:pt x="1702" y="1689"/>
                </a:cubicBezTo>
                <a:cubicBezTo>
                  <a:pt x="1703" y="1689"/>
                  <a:pt x="1703" y="1689"/>
                  <a:pt x="1703" y="1689"/>
                </a:cubicBezTo>
                <a:cubicBezTo>
                  <a:pt x="1704" y="1689"/>
                  <a:pt x="1704" y="1689"/>
                  <a:pt x="1705" y="1688"/>
                </a:cubicBezTo>
                <a:cubicBezTo>
                  <a:pt x="1706" y="1688"/>
                  <a:pt x="1708" y="1687"/>
                  <a:pt x="1709" y="1687"/>
                </a:cubicBezTo>
                <a:cubicBezTo>
                  <a:pt x="1710" y="1687"/>
                  <a:pt x="1711" y="1686"/>
                  <a:pt x="1712" y="1686"/>
                </a:cubicBezTo>
                <a:cubicBezTo>
                  <a:pt x="1713" y="1686"/>
                  <a:pt x="1714" y="1686"/>
                  <a:pt x="1714" y="1686"/>
                </a:cubicBezTo>
                <a:cubicBezTo>
                  <a:pt x="1717" y="1685"/>
                  <a:pt x="1720" y="1685"/>
                  <a:pt x="1723" y="1685"/>
                </a:cubicBezTo>
                <a:cubicBezTo>
                  <a:pt x="1723" y="1685"/>
                  <a:pt x="1724" y="1685"/>
                  <a:pt x="1724" y="1685"/>
                </a:cubicBezTo>
                <a:cubicBezTo>
                  <a:pt x="1725" y="1685"/>
                  <a:pt x="1726" y="1685"/>
                  <a:pt x="1727" y="1685"/>
                </a:cubicBezTo>
                <a:cubicBezTo>
                  <a:pt x="1731" y="1685"/>
                  <a:pt x="1731" y="1685"/>
                  <a:pt x="1731" y="1685"/>
                </a:cubicBezTo>
                <a:cubicBezTo>
                  <a:pt x="1736" y="1684"/>
                  <a:pt x="1740" y="1684"/>
                  <a:pt x="1744" y="1684"/>
                </a:cubicBezTo>
                <a:cubicBezTo>
                  <a:pt x="1748" y="1684"/>
                  <a:pt x="1752" y="1684"/>
                  <a:pt x="1755" y="1684"/>
                </a:cubicBezTo>
                <a:cubicBezTo>
                  <a:pt x="1791" y="1684"/>
                  <a:pt x="1791" y="1684"/>
                  <a:pt x="1791" y="1684"/>
                </a:cubicBezTo>
                <a:cubicBezTo>
                  <a:pt x="1801" y="1684"/>
                  <a:pt x="1811" y="1684"/>
                  <a:pt x="1820" y="1685"/>
                </a:cubicBezTo>
                <a:cubicBezTo>
                  <a:pt x="1822" y="1685"/>
                  <a:pt x="1823" y="1685"/>
                  <a:pt x="1825" y="1685"/>
                </a:cubicBezTo>
                <a:cubicBezTo>
                  <a:pt x="1826" y="1686"/>
                  <a:pt x="1827" y="1686"/>
                  <a:pt x="1828" y="1686"/>
                </a:cubicBezTo>
                <a:cubicBezTo>
                  <a:pt x="1828" y="1686"/>
                  <a:pt x="1829" y="1686"/>
                  <a:pt x="1830" y="1686"/>
                </a:cubicBezTo>
                <a:cubicBezTo>
                  <a:pt x="1830" y="1686"/>
                  <a:pt x="1831" y="1686"/>
                  <a:pt x="1831" y="1687"/>
                </a:cubicBezTo>
                <a:cubicBezTo>
                  <a:pt x="1832" y="1687"/>
                  <a:pt x="1832" y="1687"/>
                  <a:pt x="1833" y="1687"/>
                </a:cubicBezTo>
                <a:cubicBezTo>
                  <a:pt x="1834" y="1687"/>
                  <a:pt x="1836" y="1688"/>
                  <a:pt x="1838" y="1689"/>
                </a:cubicBezTo>
                <a:cubicBezTo>
                  <a:pt x="1839" y="1689"/>
                  <a:pt x="1840" y="1689"/>
                  <a:pt x="1841" y="1690"/>
                </a:cubicBezTo>
                <a:cubicBezTo>
                  <a:pt x="1842" y="1690"/>
                  <a:pt x="1842" y="1690"/>
                  <a:pt x="1843" y="1691"/>
                </a:cubicBezTo>
                <a:cubicBezTo>
                  <a:pt x="1845" y="1691"/>
                  <a:pt x="1846" y="1692"/>
                  <a:pt x="1847" y="1693"/>
                </a:cubicBezTo>
                <a:cubicBezTo>
                  <a:pt x="1852" y="1695"/>
                  <a:pt x="1856" y="1698"/>
                  <a:pt x="1859" y="1702"/>
                </a:cubicBezTo>
                <a:cubicBezTo>
                  <a:pt x="1862" y="1705"/>
                  <a:pt x="1864" y="1709"/>
                  <a:pt x="1865" y="1713"/>
                </a:cubicBezTo>
                <a:cubicBezTo>
                  <a:pt x="1870" y="1736"/>
                  <a:pt x="1870" y="1736"/>
                  <a:pt x="1870" y="1736"/>
                </a:cubicBezTo>
                <a:cubicBezTo>
                  <a:pt x="1871" y="1746"/>
                  <a:pt x="1873" y="1755"/>
                  <a:pt x="1875" y="1764"/>
                </a:cubicBezTo>
                <a:cubicBezTo>
                  <a:pt x="1875" y="1764"/>
                  <a:pt x="1875" y="1764"/>
                  <a:pt x="1875" y="1764"/>
                </a:cubicBezTo>
                <a:cubicBezTo>
                  <a:pt x="1876" y="1770"/>
                  <a:pt x="1876" y="1770"/>
                  <a:pt x="1876" y="1770"/>
                </a:cubicBezTo>
                <a:cubicBezTo>
                  <a:pt x="1877" y="1775"/>
                  <a:pt x="1877" y="1779"/>
                  <a:pt x="1875" y="1783"/>
                </a:cubicBezTo>
                <a:close/>
                <a:moveTo>
                  <a:pt x="2041" y="1494"/>
                </a:moveTo>
                <a:cubicBezTo>
                  <a:pt x="2036" y="1492"/>
                  <a:pt x="2032" y="1490"/>
                  <a:pt x="2030" y="1487"/>
                </a:cubicBezTo>
                <a:cubicBezTo>
                  <a:pt x="2027" y="1485"/>
                  <a:pt x="2024" y="1482"/>
                  <a:pt x="2023" y="1479"/>
                </a:cubicBezTo>
                <a:cubicBezTo>
                  <a:pt x="2021" y="1474"/>
                  <a:pt x="2021" y="1474"/>
                  <a:pt x="2021" y="1474"/>
                </a:cubicBezTo>
                <a:cubicBezTo>
                  <a:pt x="2019" y="1467"/>
                  <a:pt x="2016" y="1460"/>
                  <a:pt x="2014" y="1453"/>
                </a:cubicBezTo>
                <a:cubicBezTo>
                  <a:pt x="2012" y="1449"/>
                  <a:pt x="2009" y="1444"/>
                  <a:pt x="2009" y="1439"/>
                </a:cubicBezTo>
                <a:cubicBezTo>
                  <a:pt x="2009" y="1439"/>
                  <a:pt x="2009" y="1438"/>
                  <a:pt x="2009" y="1437"/>
                </a:cubicBezTo>
                <a:cubicBezTo>
                  <a:pt x="2009" y="1437"/>
                  <a:pt x="2009" y="1437"/>
                  <a:pt x="2009" y="1437"/>
                </a:cubicBezTo>
                <a:cubicBezTo>
                  <a:pt x="2009" y="1436"/>
                  <a:pt x="2009" y="1436"/>
                  <a:pt x="2009" y="1436"/>
                </a:cubicBezTo>
                <a:cubicBezTo>
                  <a:pt x="2010" y="1435"/>
                  <a:pt x="2009" y="1435"/>
                  <a:pt x="2010" y="1434"/>
                </a:cubicBezTo>
                <a:cubicBezTo>
                  <a:pt x="2010" y="1434"/>
                  <a:pt x="2010" y="1434"/>
                  <a:pt x="2010" y="1434"/>
                </a:cubicBezTo>
                <a:cubicBezTo>
                  <a:pt x="2016" y="1421"/>
                  <a:pt x="2039" y="1423"/>
                  <a:pt x="2051" y="1423"/>
                </a:cubicBezTo>
                <a:cubicBezTo>
                  <a:pt x="2110" y="1422"/>
                  <a:pt x="2110" y="1422"/>
                  <a:pt x="2110" y="1422"/>
                </a:cubicBezTo>
                <a:cubicBezTo>
                  <a:pt x="2115" y="1422"/>
                  <a:pt x="2120" y="1423"/>
                  <a:pt x="2125" y="1424"/>
                </a:cubicBezTo>
                <a:cubicBezTo>
                  <a:pt x="2126" y="1424"/>
                  <a:pt x="2128" y="1424"/>
                  <a:pt x="2129" y="1425"/>
                </a:cubicBezTo>
                <a:cubicBezTo>
                  <a:pt x="2129" y="1425"/>
                  <a:pt x="2130" y="1425"/>
                  <a:pt x="2131" y="1425"/>
                </a:cubicBezTo>
                <a:cubicBezTo>
                  <a:pt x="2132" y="1425"/>
                  <a:pt x="2133" y="1426"/>
                  <a:pt x="2133" y="1426"/>
                </a:cubicBezTo>
                <a:cubicBezTo>
                  <a:pt x="2135" y="1426"/>
                  <a:pt x="2137" y="1427"/>
                  <a:pt x="2138" y="1428"/>
                </a:cubicBezTo>
                <a:cubicBezTo>
                  <a:pt x="2139" y="1428"/>
                  <a:pt x="2139" y="1428"/>
                  <a:pt x="2139" y="1428"/>
                </a:cubicBezTo>
                <a:cubicBezTo>
                  <a:pt x="2139" y="1428"/>
                  <a:pt x="2139" y="1428"/>
                  <a:pt x="2140" y="1428"/>
                </a:cubicBezTo>
                <a:cubicBezTo>
                  <a:pt x="2141" y="1429"/>
                  <a:pt x="2142" y="1429"/>
                  <a:pt x="2144" y="1430"/>
                </a:cubicBezTo>
                <a:cubicBezTo>
                  <a:pt x="2145" y="1431"/>
                  <a:pt x="2146" y="1431"/>
                  <a:pt x="2146" y="1431"/>
                </a:cubicBezTo>
                <a:cubicBezTo>
                  <a:pt x="2147" y="1432"/>
                  <a:pt x="2147" y="1432"/>
                  <a:pt x="2148" y="1432"/>
                </a:cubicBezTo>
                <a:cubicBezTo>
                  <a:pt x="2148" y="1433"/>
                  <a:pt x="2148" y="1433"/>
                  <a:pt x="2149" y="1433"/>
                </a:cubicBezTo>
                <a:cubicBezTo>
                  <a:pt x="2149" y="1433"/>
                  <a:pt x="2150" y="1434"/>
                  <a:pt x="2150" y="1434"/>
                </a:cubicBezTo>
                <a:cubicBezTo>
                  <a:pt x="2153" y="1436"/>
                  <a:pt x="2156" y="1439"/>
                  <a:pt x="2157" y="1442"/>
                </a:cubicBezTo>
                <a:cubicBezTo>
                  <a:pt x="2157" y="1442"/>
                  <a:pt x="2157" y="1442"/>
                  <a:pt x="2157" y="1442"/>
                </a:cubicBezTo>
                <a:cubicBezTo>
                  <a:pt x="2163" y="1450"/>
                  <a:pt x="2166" y="1460"/>
                  <a:pt x="2170" y="1468"/>
                </a:cubicBezTo>
                <a:cubicBezTo>
                  <a:pt x="2170" y="1468"/>
                  <a:pt x="2170" y="1468"/>
                  <a:pt x="2170" y="1468"/>
                </a:cubicBezTo>
                <a:cubicBezTo>
                  <a:pt x="2172" y="1473"/>
                  <a:pt x="2176" y="1477"/>
                  <a:pt x="2177" y="1482"/>
                </a:cubicBezTo>
                <a:cubicBezTo>
                  <a:pt x="2177" y="1482"/>
                  <a:pt x="2177" y="1483"/>
                  <a:pt x="2177" y="1483"/>
                </a:cubicBezTo>
                <a:cubicBezTo>
                  <a:pt x="2177" y="1483"/>
                  <a:pt x="2177" y="1483"/>
                  <a:pt x="2177" y="1483"/>
                </a:cubicBezTo>
                <a:cubicBezTo>
                  <a:pt x="2178" y="1492"/>
                  <a:pt x="2170" y="1496"/>
                  <a:pt x="2162" y="1498"/>
                </a:cubicBezTo>
                <a:cubicBezTo>
                  <a:pt x="2161" y="1498"/>
                  <a:pt x="2161" y="1498"/>
                  <a:pt x="2161" y="1499"/>
                </a:cubicBezTo>
                <a:cubicBezTo>
                  <a:pt x="2160" y="1499"/>
                  <a:pt x="2160" y="1499"/>
                  <a:pt x="2159" y="1499"/>
                </a:cubicBezTo>
                <a:cubicBezTo>
                  <a:pt x="2158" y="1499"/>
                  <a:pt x="2156" y="1499"/>
                  <a:pt x="2155" y="1500"/>
                </a:cubicBezTo>
                <a:cubicBezTo>
                  <a:pt x="2154" y="1500"/>
                  <a:pt x="2154" y="1500"/>
                  <a:pt x="2153" y="1500"/>
                </a:cubicBezTo>
                <a:cubicBezTo>
                  <a:pt x="2152" y="1500"/>
                  <a:pt x="2150" y="1500"/>
                  <a:pt x="2149" y="1500"/>
                </a:cubicBezTo>
                <a:cubicBezTo>
                  <a:pt x="2148" y="1500"/>
                  <a:pt x="2147" y="1500"/>
                  <a:pt x="2146" y="1500"/>
                </a:cubicBezTo>
                <a:cubicBezTo>
                  <a:pt x="2146" y="1500"/>
                  <a:pt x="2146" y="1500"/>
                  <a:pt x="2146" y="1500"/>
                </a:cubicBezTo>
                <a:cubicBezTo>
                  <a:pt x="2144" y="1500"/>
                  <a:pt x="2144" y="1500"/>
                  <a:pt x="2144" y="1500"/>
                </a:cubicBezTo>
                <a:cubicBezTo>
                  <a:pt x="2135" y="1500"/>
                  <a:pt x="2126" y="1500"/>
                  <a:pt x="2117" y="1500"/>
                </a:cubicBezTo>
                <a:cubicBezTo>
                  <a:pt x="2102" y="1500"/>
                  <a:pt x="2087" y="1500"/>
                  <a:pt x="2072" y="1500"/>
                </a:cubicBezTo>
                <a:cubicBezTo>
                  <a:pt x="2061" y="1500"/>
                  <a:pt x="2050" y="1499"/>
                  <a:pt x="2041" y="1494"/>
                </a:cubicBezTo>
                <a:cubicBezTo>
                  <a:pt x="2041" y="1494"/>
                  <a:pt x="2041" y="1494"/>
                  <a:pt x="2041" y="1494"/>
                </a:cubicBezTo>
                <a:close/>
                <a:moveTo>
                  <a:pt x="2079" y="1621"/>
                </a:moveTo>
                <a:cubicBezTo>
                  <a:pt x="2076" y="1617"/>
                  <a:pt x="2073" y="1614"/>
                  <a:pt x="2072" y="1611"/>
                </a:cubicBezTo>
                <a:cubicBezTo>
                  <a:pt x="2064" y="1588"/>
                  <a:pt x="2064" y="1588"/>
                  <a:pt x="2064" y="1588"/>
                </a:cubicBezTo>
                <a:cubicBezTo>
                  <a:pt x="2061" y="1581"/>
                  <a:pt x="2059" y="1575"/>
                  <a:pt x="2056" y="1568"/>
                </a:cubicBezTo>
                <a:cubicBezTo>
                  <a:pt x="2056" y="1568"/>
                  <a:pt x="2056" y="1568"/>
                  <a:pt x="2056" y="1568"/>
                </a:cubicBezTo>
                <a:cubicBezTo>
                  <a:pt x="2055" y="1565"/>
                  <a:pt x="2055" y="1565"/>
                  <a:pt x="2055" y="1565"/>
                </a:cubicBezTo>
                <a:cubicBezTo>
                  <a:pt x="2054" y="1561"/>
                  <a:pt x="2054" y="1558"/>
                  <a:pt x="2055" y="1555"/>
                </a:cubicBezTo>
                <a:cubicBezTo>
                  <a:pt x="2056" y="1553"/>
                  <a:pt x="2057" y="1552"/>
                  <a:pt x="2059" y="1550"/>
                </a:cubicBezTo>
                <a:cubicBezTo>
                  <a:pt x="2059" y="1550"/>
                  <a:pt x="2059" y="1550"/>
                  <a:pt x="2060" y="1549"/>
                </a:cubicBezTo>
                <a:cubicBezTo>
                  <a:pt x="2060" y="1549"/>
                  <a:pt x="2061" y="1548"/>
                  <a:pt x="2061" y="1548"/>
                </a:cubicBezTo>
                <a:cubicBezTo>
                  <a:pt x="2064" y="1546"/>
                  <a:pt x="2068" y="1544"/>
                  <a:pt x="2072" y="1543"/>
                </a:cubicBezTo>
                <a:cubicBezTo>
                  <a:pt x="2076" y="1542"/>
                  <a:pt x="2080" y="1542"/>
                  <a:pt x="2084" y="1541"/>
                </a:cubicBezTo>
                <a:cubicBezTo>
                  <a:pt x="2100" y="1540"/>
                  <a:pt x="2117" y="1541"/>
                  <a:pt x="2125" y="1541"/>
                </a:cubicBezTo>
                <a:cubicBezTo>
                  <a:pt x="2153" y="1541"/>
                  <a:pt x="2202" y="1535"/>
                  <a:pt x="2218" y="1564"/>
                </a:cubicBezTo>
                <a:cubicBezTo>
                  <a:pt x="2218" y="1564"/>
                  <a:pt x="2218" y="1564"/>
                  <a:pt x="2218" y="1564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18" y="1565"/>
                  <a:pt x="2218" y="1565"/>
                  <a:pt x="2218" y="1565"/>
                </a:cubicBezTo>
                <a:cubicBezTo>
                  <a:pt x="2224" y="1577"/>
                  <a:pt x="2230" y="1589"/>
                  <a:pt x="2236" y="1601"/>
                </a:cubicBezTo>
                <a:cubicBezTo>
                  <a:pt x="2238" y="1605"/>
                  <a:pt x="2241" y="1609"/>
                  <a:pt x="2242" y="1614"/>
                </a:cubicBezTo>
                <a:cubicBezTo>
                  <a:pt x="2242" y="1614"/>
                  <a:pt x="2242" y="1614"/>
                  <a:pt x="2242" y="1614"/>
                </a:cubicBezTo>
                <a:cubicBezTo>
                  <a:pt x="2242" y="1615"/>
                  <a:pt x="2242" y="1616"/>
                  <a:pt x="2242" y="1617"/>
                </a:cubicBezTo>
                <a:cubicBezTo>
                  <a:pt x="2242" y="1618"/>
                  <a:pt x="2242" y="1619"/>
                  <a:pt x="2242" y="1620"/>
                </a:cubicBezTo>
                <a:cubicBezTo>
                  <a:pt x="2242" y="1620"/>
                  <a:pt x="2242" y="1620"/>
                  <a:pt x="2242" y="1620"/>
                </a:cubicBezTo>
                <a:cubicBezTo>
                  <a:pt x="2242" y="1620"/>
                  <a:pt x="2242" y="1621"/>
                  <a:pt x="2242" y="1621"/>
                </a:cubicBezTo>
                <a:cubicBezTo>
                  <a:pt x="2242" y="1622"/>
                  <a:pt x="2241" y="1623"/>
                  <a:pt x="2240" y="1624"/>
                </a:cubicBezTo>
                <a:cubicBezTo>
                  <a:pt x="2240" y="1625"/>
                  <a:pt x="2240" y="1625"/>
                  <a:pt x="2240" y="1625"/>
                </a:cubicBezTo>
                <a:cubicBezTo>
                  <a:pt x="2239" y="1626"/>
                  <a:pt x="2238" y="1627"/>
                  <a:pt x="2237" y="1628"/>
                </a:cubicBezTo>
                <a:cubicBezTo>
                  <a:pt x="2237" y="1628"/>
                  <a:pt x="2237" y="1628"/>
                  <a:pt x="2237" y="1628"/>
                </a:cubicBezTo>
                <a:cubicBezTo>
                  <a:pt x="2236" y="1629"/>
                  <a:pt x="2236" y="1629"/>
                  <a:pt x="2236" y="1629"/>
                </a:cubicBezTo>
                <a:cubicBezTo>
                  <a:pt x="2235" y="1630"/>
                  <a:pt x="2234" y="1630"/>
                  <a:pt x="2234" y="1630"/>
                </a:cubicBezTo>
                <a:cubicBezTo>
                  <a:pt x="2231" y="1632"/>
                  <a:pt x="2229" y="1633"/>
                  <a:pt x="2225" y="1634"/>
                </a:cubicBezTo>
                <a:cubicBezTo>
                  <a:pt x="2225" y="1634"/>
                  <a:pt x="2224" y="1635"/>
                  <a:pt x="2223" y="1635"/>
                </a:cubicBezTo>
                <a:cubicBezTo>
                  <a:pt x="2221" y="1635"/>
                  <a:pt x="2220" y="1635"/>
                  <a:pt x="2219" y="1636"/>
                </a:cubicBezTo>
                <a:cubicBezTo>
                  <a:pt x="2218" y="1636"/>
                  <a:pt x="2218" y="1636"/>
                  <a:pt x="2217" y="1636"/>
                </a:cubicBezTo>
                <a:cubicBezTo>
                  <a:pt x="2217" y="1636"/>
                  <a:pt x="2216" y="1636"/>
                  <a:pt x="2216" y="1636"/>
                </a:cubicBezTo>
                <a:cubicBezTo>
                  <a:pt x="2187" y="1639"/>
                  <a:pt x="2156" y="1636"/>
                  <a:pt x="2126" y="1637"/>
                </a:cubicBezTo>
                <a:cubicBezTo>
                  <a:pt x="2123" y="1637"/>
                  <a:pt x="2120" y="1636"/>
                  <a:pt x="2117" y="1636"/>
                </a:cubicBezTo>
                <a:cubicBezTo>
                  <a:pt x="2117" y="1636"/>
                  <a:pt x="2117" y="1636"/>
                  <a:pt x="2117" y="1636"/>
                </a:cubicBezTo>
                <a:cubicBezTo>
                  <a:pt x="2106" y="1635"/>
                  <a:pt x="2095" y="1631"/>
                  <a:pt x="2086" y="1625"/>
                </a:cubicBezTo>
                <a:cubicBezTo>
                  <a:pt x="2083" y="1624"/>
                  <a:pt x="2081" y="1622"/>
                  <a:pt x="2079" y="1621"/>
                </a:cubicBezTo>
                <a:close/>
                <a:moveTo>
                  <a:pt x="2322" y="1782"/>
                </a:moveTo>
                <a:cubicBezTo>
                  <a:pt x="2322" y="1783"/>
                  <a:pt x="2321" y="1783"/>
                  <a:pt x="2321" y="1784"/>
                </a:cubicBezTo>
                <a:cubicBezTo>
                  <a:pt x="2321" y="1785"/>
                  <a:pt x="2321" y="1785"/>
                  <a:pt x="2321" y="1786"/>
                </a:cubicBezTo>
                <a:cubicBezTo>
                  <a:pt x="2320" y="1787"/>
                  <a:pt x="2320" y="1788"/>
                  <a:pt x="2319" y="1789"/>
                </a:cubicBezTo>
                <a:cubicBezTo>
                  <a:pt x="2319" y="1789"/>
                  <a:pt x="2319" y="1789"/>
                  <a:pt x="2319" y="1790"/>
                </a:cubicBezTo>
                <a:cubicBezTo>
                  <a:pt x="2318" y="1790"/>
                  <a:pt x="2318" y="1791"/>
                  <a:pt x="2317" y="1791"/>
                </a:cubicBezTo>
                <a:cubicBezTo>
                  <a:pt x="2317" y="1791"/>
                  <a:pt x="2317" y="1792"/>
                  <a:pt x="2316" y="1792"/>
                </a:cubicBezTo>
                <a:cubicBezTo>
                  <a:pt x="2316" y="1792"/>
                  <a:pt x="2316" y="1792"/>
                  <a:pt x="2316" y="1793"/>
                </a:cubicBezTo>
                <a:cubicBezTo>
                  <a:pt x="2310" y="1798"/>
                  <a:pt x="2303" y="1800"/>
                  <a:pt x="2296" y="1801"/>
                </a:cubicBezTo>
                <a:cubicBezTo>
                  <a:pt x="2296" y="1801"/>
                  <a:pt x="2295" y="1801"/>
                  <a:pt x="2295" y="1801"/>
                </a:cubicBezTo>
                <a:cubicBezTo>
                  <a:pt x="2292" y="1802"/>
                  <a:pt x="2289" y="1802"/>
                  <a:pt x="2286" y="1802"/>
                </a:cubicBezTo>
                <a:cubicBezTo>
                  <a:pt x="2286" y="1802"/>
                  <a:pt x="2286" y="1802"/>
                  <a:pt x="2286" y="1802"/>
                </a:cubicBezTo>
                <a:cubicBezTo>
                  <a:pt x="2283" y="1802"/>
                  <a:pt x="2283" y="1802"/>
                  <a:pt x="2283" y="1802"/>
                </a:cubicBezTo>
                <a:cubicBezTo>
                  <a:pt x="2280" y="1802"/>
                  <a:pt x="2277" y="1802"/>
                  <a:pt x="2275" y="1802"/>
                </a:cubicBezTo>
                <a:cubicBezTo>
                  <a:pt x="2193" y="1802"/>
                  <a:pt x="2193" y="1802"/>
                  <a:pt x="2193" y="1802"/>
                </a:cubicBezTo>
                <a:cubicBezTo>
                  <a:pt x="2190" y="1802"/>
                  <a:pt x="2187" y="1802"/>
                  <a:pt x="2184" y="1802"/>
                </a:cubicBezTo>
                <a:cubicBezTo>
                  <a:pt x="2183" y="1801"/>
                  <a:pt x="2182" y="1801"/>
                  <a:pt x="2181" y="1801"/>
                </a:cubicBezTo>
                <a:cubicBezTo>
                  <a:pt x="2164" y="1799"/>
                  <a:pt x="2144" y="1791"/>
                  <a:pt x="2135" y="1776"/>
                </a:cubicBezTo>
                <a:cubicBezTo>
                  <a:pt x="2133" y="1774"/>
                  <a:pt x="2132" y="1772"/>
                  <a:pt x="2131" y="1770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31" y="1769"/>
                  <a:pt x="2131" y="1769"/>
                  <a:pt x="2131" y="1769"/>
                </a:cubicBezTo>
                <a:cubicBezTo>
                  <a:pt x="2127" y="1757"/>
                  <a:pt x="2122" y="1746"/>
                  <a:pt x="2118" y="1734"/>
                </a:cubicBezTo>
                <a:cubicBezTo>
                  <a:pt x="2116" y="1728"/>
                  <a:pt x="2112" y="1720"/>
                  <a:pt x="2110" y="1713"/>
                </a:cubicBezTo>
                <a:cubicBezTo>
                  <a:pt x="2110" y="1713"/>
                  <a:pt x="2110" y="1713"/>
                  <a:pt x="2110" y="1713"/>
                </a:cubicBezTo>
                <a:cubicBezTo>
                  <a:pt x="2110" y="1713"/>
                  <a:pt x="2110" y="1712"/>
                  <a:pt x="2110" y="1712"/>
                </a:cubicBezTo>
                <a:cubicBezTo>
                  <a:pt x="2110" y="1712"/>
                  <a:pt x="2109" y="1711"/>
                  <a:pt x="2109" y="1710"/>
                </a:cubicBezTo>
                <a:cubicBezTo>
                  <a:pt x="2109" y="1707"/>
                  <a:pt x="2109" y="1704"/>
                  <a:pt x="2109" y="1701"/>
                </a:cubicBezTo>
                <a:cubicBezTo>
                  <a:pt x="2110" y="1699"/>
                  <a:pt x="2111" y="1698"/>
                  <a:pt x="2112" y="1696"/>
                </a:cubicBezTo>
                <a:cubicBezTo>
                  <a:pt x="2112" y="1696"/>
                  <a:pt x="2112" y="1696"/>
                  <a:pt x="2112" y="1696"/>
                </a:cubicBezTo>
                <a:cubicBezTo>
                  <a:pt x="2117" y="1688"/>
                  <a:pt x="2126" y="1685"/>
                  <a:pt x="2136" y="1684"/>
                </a:cubicBezTo>
                <a:cubicBezTo>
                  <a:pt x="2136" y="1684"/>
                  <a:pt x="2136" y="1684"/>
                  <a:pt x="2137" y="1684"/>
                </a:cubicBezTo>
                <a:cubicBezTo>
                  <a:pt x="2139" y="1684"/>
                  <a:pt x="2141" y="1684"/>
                  <a:pt x="2144" y="1684"/>
                </a:cubicBezTo>
                <a:cubicBezTo>
                  <a:pt x="2144" y="1684"/>
                  <a:pt x="2145" y="1683"/>
                  <a:pt x="2145" y="1683"/>
                </a:cubicBezTo>
                <a:cubicBezTo>
                  <a:pt x="2151" y="1683"/>
                  <a:pt x="2151" y="1683"/>
                  <a:pt x="2151" y="1683"/>
                </a:cubicBezTo>
                <a:cubicBezTo>
                  <a:pt x="2152" y="1683"/>
                  <a:pt x="2153" y="1683"/>
                  <a:pt x="2155" y="1683"/>
                </a:cubicBezTo>
                <a:cubicBezTo>
                  <a:pt x="2180" y="1683"/>
                  <a:pt x="2205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1" y="1683"/>
                  <a:pt x="2231" y="1683"/>
                  <a:pt x="2231" y="1683"/>
                </a:cubicBezTo>
                <a:cubicBezTo>
                  <a:pt x="2234" y="1683"/>
                  <a:pt x="2237" y="1683"/>
                  <a:pt x="2240" y="1684"/>
                </a:cubicBezTo>
                <a:cubicBezTo>
                  <a:pt x="2240" y="1684"/>
                  <a:pt x="2241" y="1684"/>
                  <a:pt x="2241" y="1684"/>
                </a:cubicBezTo>
                <a:cubicBezTo>
                  <a:pt x="2258" y="1686"/>
                  <a:pt x="2277" y="1693"/>
                  <a:pt x="2287" y="1706"/>
                </a:cubicBezTo>
                <a:cubicBezTo>
                  <a:pt x="2289" y="1708"/>
                  <a:pt x="2290" y="1710"/>
                  <a:pt x="2291" y="1712"/>
                </a:cubicBezTo>
                <a:cubicBezTo>
                  <a:pt x="2294" y="1717"/>
                  <a:pt x="2294" y="1717"/>
                  <a:pt x="2294" y="1717"/>
                </a:cubicBezTo>
                <a:cubicBezTo>
                  <a:pt x="2299" y="1727"/>
                  <a:pt x="2304" y="1737"/>
                  <a:pt x="2309" y="1748"/>
                </a:cubicBezTo>
                <a:cubicBezTo>
                  <a:pt x="2312" y="1754"/>
                  <a:pt x="2318" y="1762"/>
                  <a:pt x="2320" y="1771"/>
                </a:cubicBezTo>
                <a:cubicBezTo>
                  <a:pt x="2322" y="1775"/>
                  <a:pt x="2323" y="1778"/>
                  <a:pt x="2322" y="1782"/>
                </a:cubicBezTo>
                <a:close/>
                <a:moveTo>
                  <a:pt x="2340" y="1624"/>
                </a:moveTo>
                <a:cubicBezTo>
                  <a:pt x="2338" y="1622"/>
                  <a:pt x="2337" y="1621"/>
                  <a:pt x="2335" y="1620"/>
                </a:cubicBezTo>
                <a:cubicBezTo>
                  <a:pt x="2331" y="1617"/>
                  <a:pt x="2328" y="1613"/>
                  <a:pt x="2326" y="1610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24" y="1607"/>
                  <a:pt x="2324" y="1607"/>
                  <a:pt x="2324" y="1607"/>
                </a:cubicBezTo>
                <a:cubicBezTo>
                  <a:pt x="2317" y="1594"/>
                  <a:pt x="2310" y="1582"/>
                  <a:pt x="2303" y="1569"/>
                </a:cubicBezTo>
                <a:cubicBezTo>
                  <a:pt x="2303" y="1569"/>
                  <a:pt x="2303" y="1569"/>
                  <a:pt x="2303" y="1569"/>
                </a:cubicBezTo>
                <a:cubicBezTo>
                  <a:pt x="2300" y="1564"/>
                  <a:pt x="2300" y="1564"/>
                  <a:pt x="2300" y="1564"/>
                </a:cubicBezTo>
                <a:cubicBezTo>
                  <a:pt x="2298" y="1561"/>
                  <a:pt x="2298" y="1558"/>
                  <a:pt x="2298" y="1555"/>
                </a:cubicBezTo>
                <a:cubicBezTo>
                  <a:pt x="2299" y="1552"/>
                  <a:pt x="2300" y="1550"/>
                  <a:pt x="2303" y="1547"/>
                </a:cubicBezTo>
                <a:cubicBezTo>
                  <a:pt x="2306" y="1545"/>
                  <a:pt x="2309" y="1544"/>
                  <a:pt x="2313" y="1542"/>
                </a:cubicBezTo>
                <a:cubicBezTo>
                  <a:pt x="2318" y="1541"/>
                  <a:pt x="2323" y="1541"/>
                  <a:pt x="2329" y="1541"/>
                </a:cubicBezTo>
                <a:cubicBezTo>
                  <a:pt x="2330" y="1541"/>
                  <a:pt x="2330" y="1541"/>
                  <a:pt x="2330" y="1541"/>
                </a:cubicBezTo>
                <a:cubicBezTo>
                  <a:pt x="2342" y="1540"/>
                  <a:pt x="2356" y="1540"/>
                  <a:pt x="2363" y="1540"/>
                </a:cubicBezTo>
                <a:cubicBezTo>
                  <a:pt x="2394" y="1540"/>
                  <a:pt x="2443" y="1534"/>
                  <a:pt x="2463" y="1564"/>
                </a:cubicBezTo>
                <a:cubicBezTo>
                  <a:pt x="2470" y="1573"/>
                  <a:pt x="2476" y="1583"/>
                  <a:pt x="2483" y="1593"/>
                </a:cubicBezTo>
                <a:cubicBezTo>
                  <a:pt x="2486" y="1598"/>
                  <a:pt x="2492" y="1605"/>
                  <a:pt x="2495" y="1611"/>
                </a:cubicBezTo>
                <a:cubicBezTo>
                  <a:pt x="2497" y="1614"/>
                  <a:pt x="2498" y="1617"/>
                  <a:pt x="2498" y="1620"/>
                </a:cubicBezTo>
                <a:cubicBezTo>
                  <a:pt x="2498" y="1621"/>
                  <a:pt x="2497" y="1623"/>
                  <a:pt x="2496" y="1625"/>
                </a:cubicBezTo>
                <a:cubicBezTo>
                  <a:pt x="2496" y="1626"/>
                  <a:pt x="2495" y="1627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4" y="1628"/>
                  <a:pt x="2494" y="1628"/>
                  <a:pt x="2494" y="1628"/>
                </a:cubicBezTo>
                <a:cubicBezTo>
                  <a:pt x="2493" y="1629"/>
                  <a:pt x="2493" y="1629"/>
                  <a:pt x="2492" y="1630"/>
                </a:cubicBezTo>
                <a:cubicBezTo>
                  <a:pt x="2492" y="1630"/>
                  <a:pt x="2491" y="1630"/>
                  <a:pt x="2491" y="1630"/>
                </a:cubicBezTo>
                <a:cubicBezTo>
                  <a:pt x="2490" y="1631"/>
                  <a:pt x="2489" y="1631"/>
                  <a:pt x="2488" y="1632"/>
                </a:cubicBezTo>
                <a:cubicBezTo>
                  <a:pt x="2487" y="1632"/>
                  <a:pt x="2485" y="1633"/>
                  <a:pt x="2484" y="1633"/>
                </a:cubicBezTo>
                <a:cubicBezTo>
                  <a:pt x="2484" y="1633"/>
                  <a:pt x="2484" y="1634"/>
                  <a:pt x="2484" y="1634"/>
                </a:cubicBezTo>
                <a:cubicBezTo>
                  <a:pt x="2484" y="1634"/>
                  <a:pt x="2483" y="1634"/>
                  <a:pt x="2483" y="1634"/>
                </a:cubicBezTo>
                <a:cubicBezTo>
                  <a:pt x="2469" y="1638"/>
                  <a:pt x="2448" y="1636"/>
                  <a:pt x="2434" y="1636"/>
                </a:cubicBezTo>
                <a:cubicBezTo>
                  <a:pt x="2418" y="1636"/>
                  <a:pt x="2401" y="1636"/>
                  <a:pt x="2385" y="1636"/>
                </a:cubicBezTo>
                <a:cubicBezTo>
                  <a:pt x="2370" y="1636"/>
                  <a:pt x="2353" y="1632"/>
                  <a:pt x="2340" y="1624"/>
                </a:cubicBezTo>
                <a:close/>
                <a:moveTo>
                  <a:pt x="2605" y="1791"/>
                </a:moveTo>
                <a:cubicBezTo>
                  <a:pt x="2605" y="1791"/>
                  <a:pt x="2605" y="1791"/>
                  <a:pt x="2604" y="1791"/>
                </a:cubicBezTo>
                <a:cubicBezTo>
                  <a:pt x="2602" y="1794"/>
                  <a:pt x="2598" y="1797"/>
                  <a:pt x="2593" y="1798"/>
                </a:cubicBezTo>
                <a:cubicBezTo>
                  <a:pt x="2589" y="1800"/>
                  <a:pt x="2583" y="1801"/>
                  <a:pt x="2576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69" y="1801"/>
                  <a:pt x="2569" y="1801"/>
                  <a:pt x="2569" y="1801"/>
                </a:cubicBezTo>
                <a:cubicBezTo>
                  <a:pt x="2541" y="1801"/>
                  <a:pt x="2512" y="1801"/>
                  <a:pt x="2483" y="1801"/>
                </a:cubicBezTo>
                <a:cubicBezTo>
                  <a:pt x="2480" y="1801"/>
                  <a:pt x="2476" y="1801"/>
                  <a:pt x="2473" y="1801"/>
                </a:cubicBezTo>
                <a:cubicBezTo>
                  <a:pt x="2473" y="1801"/>
                  <a:pt x="2473" y="1801"/>
                  <a:pt x="2473" y="1801"/>
                </a:cubicBezTo>
                <a:cubicBezTo>
                  <a:pt x="2453" y="1799"/>
                  <a:pt x="2432" y="1790"/>
                  <a:pt x="2419" y="1775"/>
                </a:cubicBezTo>
                <a:cubicBezTo>
                  <a:pt x="2418" y="1773"/>
                  <a:pt x="2416" y="1771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15" y="1769"/>
                  <a:pt x="2415" y="1769"/>
                  <a:pt x="2415" y="1769"/>
                </a:cubicBezTo>
                <a:cubicBezTo>
                  <a:pt x="2409" y="1758"/>
                  <a:pt x="2402" y="1747"/>
                  <a:pt x="2396" y="1736"/>
                </a:cubicBezTo>
                <a:cubicBezTo>
                  <a:pt x="2392" y="1728"/>
                  <a:pt x="2383" y="1716"/>
                  <a:pt x="2381" y="1706"/>
                </a:cubicBezTo>
                <a:cubicBezTo>
                  <a:pt x="2381" y="1706"/>
                  <a:pt x="2381" y="1706"/>
                  <a:pt x="2381" y="1706"/>
                </a:cubicBezTo>
                <a:cubicBezTo>
                  <a:pt x="2380" y="1705"/>
                  <a:pt x="2380" y="1704"/>
                  <a:pt x="2380" y="1703"/>
                </a:cubicBezTo>
                <a:cubicBezTo>
                  <a:pt x="2379" y="1693"/>
                  <a:pt x="2387" y="1688"/>
                  <a:pt x="2396" y="1685"/>
                </a:cubicBezTo>
                <a:cubicBezTo>
                  <a:pt x="2396" y="1685"/>
                  <a:pt x="2396" y="1685"/>
                  <a:pt x="2396" y="1685"/>
                </a:cubicBezTo>
                <a:cubicBezTo>
                  <a:pt x="2396" y="1685"/>
                  <a:pt x="2397" y="1685"/>
                  <a:pt x="2397" y="1685"/>
                </a:cubicBezTo>
                <a:cubicBezTo>
                  <a:pt x="2398" y="1685"/>
                  <a:pt x="2398" y="1685"/>
                  <a:pt x="2399" y="1684"/>
                </a:cubicBezTo>
                <a:cubicBezTo>
                  <a:pt x="2403" y="1683"/>
                  <a:pt x="2408" y="1683"/>
                  <a:pt x="2413" y="1683"/>
                </a:cubicBezTo>
                <a:cubicBezTo>
                  <a:pt x="2470" y="1683"/>
                  <a:pt x="2470" y="1683"/>
                  <a:pt x="2470" y="1683"/>
                </a:cubicBezTo>
                <a:cubicBezTo>
                  <a:pt x="2479" y="1683"/>
                  <a:pt x="2489" y="1683"/>
                  <a:pt x="2498" y="1683"/>
                </a:cubicBezTo>
                <a:cubicBezTo>
                  <a:pt x="2498" y="1683"/>
                  <a:pt x="2498" y="1683"/>
                  <a:pt x="2498" y="1683"/>
                </a:cubicBezTo>
                <a:cubicBezTo>
                  <a:pt x="2499" y="1683"/>
                  <a:pt x="2499" y="1683"/>
                  <a:pt x="2500" y="1683"/>
                </a:cubicBezTo>
                <a:cubicBezTo>
                  <a:pt x="2502" y="1683"/>
                  <a:pt x="2505" y="1683"/>
                  <a:pt x="2507" y="1683"/>
                </a:cubicBezTo>
                <a:cubicBezTo>
                  <a:pt x="2508" y="1683"/>
                  <a:pt x="2508" y="1683"/>
                  <a:pt x="2509" y="1683"/>
                </a:cubicBezTo>
                <a:cubicBezTo>
                  <a:pt x="2527" y="1685"/>
                  <a:pt x="2546" y="1692"/>
                  <a:pt x="2558" y="1705"/>
                </a:cubicBezTo>
                <a:cubicBezTo>
                  <a:pt x="2559" y="1705"/>
                  <a:pt x="2560" y="1706"/>
                  <a:pt x="2561" y="1707"/>
                </a:cubicBezTo>
                <a:cubicBezTo>
                  <a:pt x="2561" y="1708"/>
                  <a:pt x="2562" y="1708"/>
                  <a:pt x="2562" y="1709"/>
                </a:cubicBezTo>
                <a:cubicBezTo>
                  <a:pt x="2563" y="1710"/>
                  <a:pt x="2563" y="1710"/>
                  <a:pt x="2564" y="1711"/>
                </a:cubicBezTo>
                <a:cubicBezTo>
                  <a:pt x="2564" y="1711"/>
                  <a:pt x="2564" y="1711"/>
                  <a:pt x="2564" y="1711"/>
                </a:cubicBezTo>
                <a:cubicBezTo>
                  <a:pt x="2566" y="1713"/>
                  <a:pt x="2566" y="1713"/>
                  <a:pt x="2566" y="1713"/>
                </a:cubicBezTo>
                <a:cubicBezTo>
                  <a:pt x="2571" y="1721"/>
                  <a:pt x="2576" y="1729"/>
                  <a:pt x="2582" y="1737"/>
                </a:cubicBezTo>
                <a:cubicBezTo>
                  <a:pt x="2582" y="1737"/>
                  <a:pt x="2582" y="1737"/>
                  <a:pt x="2582" y="1737"/>
                </a:cubicBezTo>
                <a:cubicBezTo>
                  <a:pt x="2589" y="1748"/>
                  <a:pt x="2599" y="1759"/>
                  <a:pt x="2605" y="1772"/>
                </a:cubicBezTo>
                <a:cubicBezTo>
                  <a:pt x="2606" y="1773"/>
                  <a:pt x="2606" y="1773"/>
                  <a:pt x="2606" y="1774"/>
                </a:cubicBezTo>
                <a:cubicBezTo>
                  <a:pt x="2607" y="1775"/>
                  <a:pt x="2607" y="1775"/>
                  <a:pt x="2607" y="1775"/>
                </a:cubicBezTo>
                <a:cubicBezTo>
                  <a:pt x="2609" y="1782"/>
                  <a:pt x="2608" y="1787"/>
                  <a:pt x="2605" y="1791"/>
                </a:cubicBezTo>
                <a:close/>
                <a:moveTo>
                  <a:pt x="2937" y="318"/>
                </a:moveTo>
                <a:cubicBezTo>
                  <a:pt x="3034" y="414"/>
                  <a:pt x="3089" y="549"/>
                  <a:pt x="3089" y="685"/>
                </a:cubicBezTo>
                <a:cubicBezTo>
                  <a:pt x="3089" y="821"/>
                  <a:pt x="3034" y="955"/>
                  <a:pt x="2937" y="1051"/>
                </a:cubicBezTo>
                <a:cubicBezTo>
                  <a:pt x="3050" y="999"/>
                  <a:pt x="3153" y="855"/>
                  <a:pt x="3152" y="685"/>
                </a:cubicBezTo>
                <a:cubicBezTo>
                  <a:pt x="3153" y="514"/>
                  <a:pt x="3050" y="371"/>
                  <a:pt x="2937" y="318"/>
                </a:cubicBezTo>
                <a:close/>
                <a:moveTo>
                  <a:pt x="216" y="318"/>
                </a:moveTo>
                <a:cubicBezTo>
                  <a:pt x="104" y="371"/>
                  <a:pt x="0" y="514"/>
                  <a:pt x="2" y="685"/>
                </a:cubicBezTo>
                <a:cubicBezTo>
                  <a:pt x="0" y="855"/>
                  <a:pt x="104" y="999"/>
                  <a:pt x="216" y="1051"/>
                </a:cubicBezTo>
                <a:cubicBezTo>
                  <a:pt x="120" y="955"/>
                  <a:pt x="64" y="821"/>
                  <a:pt x="65" y="685"/>
                </a:cubicBezTo>
                <a:cubicBezTo>
                  <a:pt x="64" y="549"/>
                  <a:pt x="120" y="414"/>
                  <a:pt x="216" y="318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46301" tIns="23150" rIns="46301" bIns="2315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900"/>
          </a:p>
        </p:txBody>
      </p:sp>
      <p:sp>
        <p:nvSpPr>
          <p:cNvPr id="88" name="等腰三角形 66"/>
          <p:cNvSpPr/>
          <p:nvPr/>
        </p:nvSpPr>
        <p:spPr>
          <a:xfrm rot="5400000">
            <a:off x="3125218" y="713009"/>
            <a:ext cx="594139" cy="232602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500" dirty="0">
                <a:latin typeface="微软雅黑" pitchFamily="34" charset="-122"/>
                <a:ea typeface="微软雅黑" pitchFamily="34" charset="-122"/>
              </a:rPr>
              <a:t>输入关键字</a:t>
            </a:r>
          </a:p>
        </p:txBody>
      </p:sp>
      <p:sp>
        <p:nvSpPr>
          <p:cNvPr id="89" name="等腰三角形 67"/>
          <p:cNvSpPr/>
          <p:nvPr/>
        </p:nvSpPr>
        <p:spPr>
          <a:xfrm rot="5400000">
            <a:off x="3125218" y="1306939"/>
            <a:ext cx="594139" cy="232602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输入关键字</a:t>
            </a:r>
          </a:p>
        </p:txBody>
      </p:sp>
      <p:sp>
        <p:nvSpPr>
          <p:cNvPr id="90" name="等腰三角形 68"/>
          <p:cNvSpPr/>
          <p:nvPr/>
        </p:nvSpPr>
        <p:spPr>
          <a:xfrm rot="5400000">
            <a:off x="3129083" y="1897003"/>
            <a:ext cx="586409" cy="232602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447" y="245938"/>
                </a:lnTo>
                <a:lnTo>
                  <a:pt x="396091" y="0"/>
                </a:lnTo>
                <a:lnTo>
                  <a:pt x="538735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输入关键字</a:t>
            </a:r>
          </a:p>
        </p:txBody>
      </p:sp>
      <p:sp>
        <p:nvSpPr>
          <p:cNvPr id="91" name="等腰三角形 69"/>
          <p:cNvSpPr/>
          <p:nvPr/>
        </p:nvSpPr>
        <p:spPr>
          <a:xfrm rot="5400000">
            <a:off x="3125218" y="2487068"/>
            <a:ext cx="594139" cy="2326023"/>
          </a:xfrm>
          <a:custGeom>
            <a:avLst/>
            <a:gdLst/>
            <a:ahLst/>
            <a:cxnLst/>
            <a:rect l="l" t="t" r="r" b="b"/>
            <a:pathLst>
              <a:path w="792185" h="3101364">
                <a:moveTo>
                  <a:pt x="0" y="3101364"/>
                </a:moveTo>
                <a:lnTo>
                  <a:pt x="0" y="245938"/>
                </a:lnTo>
                <a:lnTo>
                  <a:pt x="253975" y="245938"/>
                </a:lnTo>
                <a:lnTo>
                  <a:pt x="396619" y="0"/>
                </a:lnTo>
                <a:lnTo>
                  <a:pt x="539263" y="245938"/>
                </a:lnTo>
                <a:lnTo>
                  <a:pt x="792185" y="245938"/>
                </a:lnTo>
                <a:lnTo>
                  <a:pt x="792185" y="3101364"/>
                </a:lnTo>
                <a:close/>
              </a:path>
            </a:pathLst>
          </a:custGeom>
          <a:solidFill>
            <a:schemeClr val="accent4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lvl="0" algn="ctr">
              <a:lnSpc>
                <a:spcPct val="120000"/>
              </a:lnSpc>
            </a:pPr>
            <a:r>
              <a:rPr lang="zh-CN" altLang="en-US" sz="1500" dirty="0">
                <a:solidFill>
                  <a:prstClr val="white"/>
                </a:solidFill>
                <a:latin typeface="微软雅黑" pitchFamily="34" charset="-122"/>
                <a:ea typeface="微软雅黑" pitchFamily="34" charset="-122"/>
              </a:rPr>
              <a:t>输入关键字</a:t>
            </a:r>
          </a:p>
        </p:txBody>
      </p:sp>
      <p:sp>
        <p:nvSpPr>
          <p:cNvPr id="92" name="TextBox 85"/>
          <p:cNvSpPr txBox="1"/>
          <p:nvPr/>
        </p:nvSpPr>
        <p:spPr>
          <a:xfrm>
            <a:off x="4650701" y="1585412"/>
            <a:ext cx="3305675" cy="51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30000"/>
              </a:lnSpc>
              <a:defRPr sz="105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  <p:sp>
        <p:nvSpPr>
          <p:cNvPr id="93" name="TextBox 86"/>
          <p:cNvSpPr txBox="1"/>
          <p:nvPr/>
        </p:nvSpPr>
        <p:spPr>
          <a:xfrm>
            <a:off x="4650700" y="2183574"/>
            <a:ext cx="3305675" cy="51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94" name="TextBox 87"/>
          <p:cNvSpPr txBox="1"/>
          <p:nvPr/>
        </p:nvSpPr>
        <p:spPr>
          <a:xfrm>
            <a:off x="4650700" y="2781736"/>
            <a:ext cx="3305675" cy="51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95" name="TextBox 88"/>
          <p:cNvSpPr txBox="1"/>
          <p:nvPr/>
        </p:nvSpPr>
        <p:spPr>
          <a:xfrm>
            <a:off x="4650700" y="3379898"/>
            <a:ext cx="3305675" cy="5167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96" name="任意多边形 56"/>
          <p:cNvSpPr/>
          <p:nvPr/>
        </p:nvSpPr>
        <p:spPr>
          <a:xfrm rot="16200000">
            <a:off x="8112707" y="2032019"/>
            <a:ext cx="799275" cy="1335504"/>
          </a:xfrm>
          <a:custGeom>
            <a:avLst/>
            <a:gdLst>
              <a:gd name="connsiteX0" fmla="*/ 1065700 w 1065700"/>
              <a:gd name="connsiteY0" fmla="*/ 234445 h 1849430"/>
              <a:gd name="connsiteX1" fmla="*/ 1065700 w 1065700"/>
              <a:gd name="connsiteY1" fmla="*/ 1849430 h 1849430"/>
              <a:gd name="connsiteX2" fmla="*/ 0 w 1065700"/>
              <a:gd name="connsiteY2" fmla="*/ 1849430 h 1849430"/>
              <a:gd name="connsiteX3" fmla="*/ 0 w 1065700"/>
              <a:gd name="connsiteY3" fmla="*/ 234445 h 1849430"/>
              <a:gd name="connsiteX4" fmla="*/ 396873 w 1065700"/>
              <a:gd name="connsiteY4" fmla="*/ 234445 h 1849430"/>
              <a:gd name="connsiteX5" fmla="*/ 532851 w 1065700"/>
              <a:gd name="connsiteY5" fmla="*/ 0 h 1849430"/>
              <a:gd name="connsiteX6" fmla="*/ 668829 w 1065700"/>
              <a:gd name="connsiteY6" fmla="*/ 234445 h 184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065700" h="1849430">
                <a:moveTo>
                  <a:pt x="1065700" y="234445"/>
                </a:moveTo>
                <a:lnTo>
                  <a:pt x="1065700" y="1849430"/>
                </a:lnTo>
                <a:lnTo>
                  <a:pt x="0" y="1849430"/>
                </a:lnTo>
                <a:lnTo>
                  <a:pt x="0" y="234445"/>
                </a:lnTo>
                <a:lnTo>
                  <a:pt x="396873" y="234445"/>
                </a:lnTo>
                <a:lnTo>
                  <a:pt x="532851" y="0"/>
                </a:lnTo>
                <a:lnTo>
                  <a:pt x="668829" y="23444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050" dirty="0">
              <a:ea typeface="微软雅黑" panose="020B0503020204020204" pitchFamily="34" charset="-122"/>
            </a:endParaRPr>
          </a:p>
        </p:txBody>
      </p:sp>
      <p:sp>
        <p:nvSpPr>
          <p:cNvPr id="97" name="TextBox 89"/>
          <p:cNvSpPr txBox="1"/>
          <p:nvPr/>
        </p:nvSpPr>
        <p:spPr>
          <a:xfrm>
            <a:off x="8197599" y="2379643"/>
            <a:ext cx="800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点击输入标题</a:t>
            </a:r>
          </a:p>
        </p:txBody>
      </p:sp>
      <p:sp>
        <p:nvSpPr>
          <p:cNvPr id="98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销售概述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67332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3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3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000"/>
                            </p:stCondLst>
                            <p:childTnLst>
                              <p:par>
                                <p:cTn id="6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3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6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2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80"/>
                            </p:stCondLst>
                            <p:childTnLst>
                              <p:par>
                                <p:cTn id="7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/>
      <p:bldP spid="93" grpId="0"/>
      <p:bldP spid="94" grpId="0"/>
      <p:bldP spid="95" grpId="0"/>
      <p:bldP spid="96" grpId="0" animBg="1"/>
      <p:bldP spid="97" grpId="0"/>
      <p:bldP spid="9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销售概述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09E41913-7181-48EC-B903-1894849A323F}"/>
              </a:ext>
            </a:extLst>
          </p:cNvPr>
          <p:cNvSpPr/>
          <p:nvPr/>
        </p:nvSpPr>
        <p:spPr>
          <a:xfrm>
            <a:off x="370486" y="1029303"/>
            <a:ext cx="3638721" cy="3668050"/>
          </a:xfrm>
          <a:prstGeom prst="rect">
            <a:avLst/>
          </a:prstGeom>
          <a:blipFill dpi="0" rotWithShape="1">
            <a:blip r:embed="rId4"/>
            <a:srcRect/>
            <a:stretch>
              <a:fillRect l="-25723" r="-2554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4B070844-A3D9-480F-8567-E7D2A0AE6BE7}"/>
              </a:ext>
            </a:extLst>
          </p:cNvPr>
          <p:cNvSpPr/>
          <p:nvPr/>
        </p:nvSpPr>
        <p:spPr>
          <a:xfrm>
            <a:off x="4234089" y="2787773"/>
            <a:ext cx="2024906" cy="1872209"/>
          </a:xfrm>
          <a:prstGeom prst="rect">
            <a:avLst/>
          </a:prstGeom>
          <a:blipFill dpi="0" rotWithShape="1">
            <a:blip r:embed="rId5"/>
            <a:srcRect/>
            <a:stretch>
              <a:fillRect l="-19492" r="-1925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D9DDF7E0-9EE6-4B79-9386-B5483B2FEC54}"/>
              </a:ext>
            </a:extLst>
          </p:cNvPr>
          <p:cNvSpPr/>
          <p:nvPr/>
        </p:nvSpPr>
        <p:spPr>
          <a:xfrm>
            <a:off x="6479192" y="2800390"/>
            <a:ext cx="2024906" cy="1859592"/>
          </a:xfrm>
          <a:prstGeom prst="rect">
            <a:avLst/>
          </a:prstGeom>
          <a:blipFill dpi="0" rotWithShape="1">
            <a:blip r:embed="rId6"/>
            <a:srcRect/>
            <a:stretch>
              <a:fillRect l="-19023" r="-1878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8">
            <a:extLst>
              <a:ext uri="{FF2B5EF4-FFF2-40B4-BE49-F238E27FC236}">
                <a16:creationId xmlns:a16="http://schemas.microsoft.com/office/drawing/2014/main" xmlns="" id="{989C639B-D062-4ABD-ACDF-18E05A74687A}"/>
              </a:ext>
            </a:extLst>
          </p:cNvPr>
          <p:cNvGrpSpPr>
            <a:grpSpLocks/>
          </p:cNvGrpSpPr>
          <p:nvPr/>
        </p:nvGrpSpPr>
        <p:grpSpPr bwMode="auto">
          <a:xfrm>
            <a:off x="4237554" y="1902857"/>
            <a:ext cx="668892" cy="668893"/>
            <a:chOff x="0" y="0"/>
            <a:chExt cx="941070" cy="941070"/>
          </a:xfrm>
          <a:solidFill>
            <a:schemeClr val="accent1"/>
          </a:solidFill>
        </p:grpSpPr>
        <p:sp>
          <p:nvSpPr>
            <p:cNvPr id="32" name="圆角矩形 4">
              <a:extLst>
                <a:ext uri="{FF2B5EF4-FFF2-40B4-BE49-F238E27FC236}">
                  <a16:creationId xmlns:a16="http://schemas.microsoft.com/office/drawing/2014/main" xmlns="" id="{780B6944-D627-4DF3-8940-D879199676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10">
              <a:extLst>
                <a:ext uri="{FF2B5EF4-FFF2-40B4-BE49-F238E27FC236}">
                  <a16:creationId xmlns:a16="http://schemas.microsoft.com/office/drawing/2014/main" xmlns="" id="{3B5A539D-9EDC-4455-BC07-08A3378C4DF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74430" y="206113"/>
              <a:ext cx="628568" cy="528844"/>
            </a:xfrm>
            <a:custGeom>
              <a:avLst/>
              <a:gdLst>
                <a:gd name="T0" fmla="*/ 1050 w 1051"/>
                <a:gd name="T1" fmla="*/ 533 h 884"/>
                <a:gd name="T2" fmla="*/ 1048 w 1051"/>
                <a:gd name="T3" fmla="*/ 520 h 884"/>
                <a:gd name="T4" fmla="*/ 1046 w 1051"/>
                <a:gd name="T5" fmla="*/ 505 h 884"/>
                <a:gd name="T6" fmla="*/ 1042 w 1051"/>
                <a:gd name="T7" fmla="*/ 489 h 884"/>
                <a:gd name="T8" fmla="*/ 1040 w 1051"/>
                <a:gd name="T9" fmla="*/ 479 h 884"/>
                <a:gd name="T10" fmla="*/ 1034 w 1051"/>
                <a:gd name="T11" fmla="*/ 460 h 884"/>
                <a:gd name="T12" fmla="*/ 1034 w 1051"/>
                <a:gd name="T13" fmla="*/ 459 h 884"/>
                <a:gd name="T14" fmla="*/ 894 w 1051"/>
                <a:gd name="T15" fmla="*/ 287 h 884"/>
                <a:gd name="T16" fmla="*/ 889 w 1051"/>
                <a:gd name="T17" fmla="*/ 284 h 884"/>
                <a:gd name="T18" fmla="*/ 873 w 1051"/>
                <a:gd name="T19" fmla="*/ 275 h 884"/>
                <a:gd name="T20" fmla="*/ 863 w 1051"/>
                <a:gd name="T21" fmla="*/ 271 h 884"/>
                <a:gd name="T22" fmla="*/ 848 w 1051"/>
                <a:gd name="T23" fmla="*/ 264 h 884"/>
                <a:gd name="T24" fmla="*/ 837 w 1051"/>
                <a:gd name="T25" fmla="*/ 260 h 884"/>
                <a:gd name="T26" fmla="*/ 821 w 1051"/>
                <a:gd name="T27" fmla="*/ 255 h 884"/>
                <a:gd name="T28" fmla="*/ 819 w 1051"/>
                <a:gd name="T29" fmla="*/ 254 h 884"/>
                <a:gd name="T30" fmla="*/ 511 w 1051"/>
                <a:gd name="T31" fmla="*/ 0 h 884"/>
                <a:gd name="T32" fmla="*/ 196 w 1051"/>
                <a:gd name="T33" fmla="*/ 315 h 884"/>
                <a:gd name="T34" fmla="*/ 197 w 1051"/>
                <a:gd name="T35" fmla="*/ 330 h 884"/>
                <a:gd name="T36" fmla="*/ 0 w 1051"/>
                <a:gd name="T37" fmla="*/ 600 h 884"/>
                <a:gd name="T38" fmla="*/ 283 w 1051"/>
                <a:gd name="T39" fmla="*/ 884 h 884"/>
                <a:gd name="T40" fmla="*/ 730 w 1051"/>
                <a:gd name="T41" fmla="*/ 884 h 884"/>
                <a:gd name="T42" fmla="*/ 1051 w 1051"/>
                <a:gd name="T43" fmla="*/ 562 h 884"/>
                <a:gd name="T44" fmla="*/ 1050 w 1051"/>
                <a:gd name="T45" fmla="*/ 533 h 884"/>
                <a:gd name="T46" fmla="*/ 730 w 1051"/>
                <a:gd name="T47" fmla="*/ 825 h 884"/>
                <a:gd name="T48" fmla="*/ 283 w 1051"/>
                <a:gd name="T49" fmla="*/ 825 h 884"/>
                <a:gd name="T50" fmla="*/ 59 w 1051"/>
                <a:gd name="T51" fmla="*/ 600 h 884"/>
                <a:gd name="T52" fmla="*/ 205 w 1051"/>
                <a:gd name="T53" fmla="*/ 389 h 884"/>
                <a:gd name="T54" fmla="*/ 265 w 1051"/>
                <a:gd name="T55" fmla="*/ 512 h 884"/>
                <a:gd name="T56" fmla="*/ 288 w 1051"/>
                <a:gd name="T57" fmla="*/ 523 h 884"/>
                <a:gd name="T58" fmla="*/ 307 w 1051"/>
                <a:gd name="T59" fmla="*/ 516 h 884"/>
                <a:gd name="T60" fmla="*/ 311 w 1051"/>
                <a:gd name="T61" fmla="*/ 475 h 884"/>
                <a:gd name="T62" fmla="*/ 257 w 1051"/>
                <a:gd name="T63" fmla="*/ 348 h 884"/>
                <a:gd name="T64" fmla="*/ 257 w 1051"/>
                <a:gd name="T65" fmla="*/ 348 h 884"/>
                <a:gd name="T66" fmla="*/ 255 w 1051"/>
                <a:gd name="T67" fmla="*/ 331 h 884"/>
                <a:gd name="T68" fmla="*/ 255 w 1051"/>
                <a:gd name="T69" fmla="*/ 315 h 884"/>
                <a:gd name="T70" fmla="*/ 511 w 1051"/>
                <a:gd name="T71" fmla="*/ 59 h 884"/>
                <a:gd name="T72" fmla="*/ 756 w 1051"/>
                <a:gd name="T73" fmla="*/ 243 h 884"/>
                <a:gd name="T74" fmla="*/ 730 w 1051"/>
                <a:gd name="T75" fmla="*/ 241 h 884"/>
                <a:gd name="T76" fmla="*/ 532 w 1051"/>
                <a:gd name="T77" fmla="*/ 310 h 884"/>
                <a:gd name="T78" fmla="*/ 527 w 1051"/>
                <a:gd name="T79" fmla="*/ 351 h 884"/>
                <a:gd name="T80" fmla="*/ 568 w 1051"/>
                <a:gd name="T81" fmla="*/ 356 h 884"/>
                <a:gd name="T82" fmla="*/ 730 w 1051"/>
                <a:gd name="T83" fmla="*/ 300 h 884"/>
                <a:gd name="T84" fmla="*/ 792 w 1051"/>
                <a:gd name="T85" fmla="*/ 307 h 884"/>
                <a:gd name="T86" fmla="*/ 846 w 1051"/>
                <a:gd name="T87" fmla="*/ 327 h 884"/>
                <a:gd name="T88" fmla="*/ 851 w 1051"/>
                <a:gd name="T89" fmla="*/ 330 h 884"/>
                <a:gd name="T90" fmla="*/ 866 w 1051"/>
                <a:gd name="T91" fmla="*/ 338 h 884"/>
                <a:gd name="T92" fmla="*/ 871 w 1051"/>
                <a:gd name="T93" fmla="*/ 341 h 884"/>
                <a:gd name="T94" fmla="*/ 886 w 1051"/>
                <a:gd name="T95" fmla="*/ 352 h 884"/>
                <a:gd name="T96" fmla="*/ 888 w 1051"/>
                <a:gd name="T97" fmla="*/ 353 h 884"/>
                <a:gd name="T98" fmla="*/ 977 w 1051"/>
                <a:gd name="T99" fmla="*/ 473 h 884"/>
                <a:gd name="T100" fmla="*/ 978 w 1051"/>
                <a:gd name="T101" fmla="*/ 476 h 884"/>
                <a:gd name="T102" fmla="*/ 983 w 1051"/>
                <a:gd name="T103" fmla="*/ 493 h 884"/>
                <a:gd name="T104" fmla="*/ 985 w 1051"/>
                <a:gd name="T105" fmla="*/ 500 h 884"/>
                <a:gd name="T106" fmla="*/ 988 w 1051"/>
                <a:gd name="T107" fmla="*/ 515 h 884"/>
                <a:gd name="T108" fmla="*/ 990 w 1051"/>
                <a:gd name="T109" fmla="*/ 527 h 884"/>
                <a:gd name="T110" fmla="*/ 991 w 1051"/>
                <a:gd name="T111" fmla="*/ 538 h 884"/>
                <a:gd name="T112" fmla="*/ 993 w 1051"/>
                <a:gd name="T113" fmla="*/ 562 h 884"/>
                <a:gd name="T114" fmla="*/ 730 w 1051"/>
                <a:gd name="T115" fmla="*/ 825 h 8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51" h="884">
                  <a:moveTo>
                    <a:pt x="1050" y="533"/>
                  </a:moveTo>
                  <a:cubicBezTo>
                    <a:pt x="1049" y="529"/>
                    <a:pt x="1049" y="525"/>
                    <a:pt x="1048" y="520"/>
                  </a:cubicBezTo>
                  <a:cubicBezTo>
                    <a:pt x="1048" y="515"/>
                    <a:pt x="1047" y="510"/>
                    <a:pt x="1046" y="505"/>
                  </a:cubicBezTo>
                  <a:cubicBezTo>
                    <a:pt x="1045" y="500"/>
                    <a:pt x="1044" y="494"/>
                    <a:pt x="1042" y="489"/>
                  </a:cubicBezTo>
                  <a:cubicBezTo>
                    <a:pt x="1042" y="485"/>
                    <a:pt x="1041" y="482"/>
                    <a:pt x="1040" y="479"/>
                  </a:cubicBezTo>
                  <a:cubicBezTo>
                    <a:pt x="1038" y="473"/>
                    <a:pt x="1036" y="466"/>
                    <a:pt x="1034" y="460"/>
                  </a:cubicBezTo>
                  <a:cubicBezTo>
                    <a:pt x="1034" y="459"/>
                    <a:pt x="1034" y="459"/>
                    <a:pt x="1034" y="459"/>
                  </a:cubicBezTo>
                  <a:cubicBezTo>
                    <a:pt x="1009" y="386"/>
                    <a:pt x="959" y="326"/>
                    <a:pt x="894" y="287"/>
                  </a:cubicBezTo>
                  <a:cubicBezTo>
                    <a:pt x="893" y="286"/>
                    <a:pt x="891" y="285"/>
                    <a:pt x="889" y="284"/>
                  </a:cubicBezTo>
                  <a:cubicBezTo>
                    <a:pt x="884" y="281"/>
                    <a:pt x="878" y="278"/>
                    <a:pt x="873" y="275"/>
                  </a:cubicBezTo>
                  <a:cubicBezTo>
                    <a:pt x="870" y="274"/>
                    <a:pt x="867" y="272"/>
                    <a:pt x="863" y="271"/>
                  </a:cubicBezTo>
                  <a:cubicBezTo>
                    <a:pt x="858" y="268"/>
                    <a:pt x="853" y="266"/>
                    <a:pt x="848" y="264"/>
                  </a:cubicBezTo>
                  <a:cubicBezTo>
                    <a:pt x="844" y="262"/>
                    <a:pt x="840" y="261"/>
                    <a:pt x="837" y="260"/>
                  </a:cubicBezTo>
                  <a:cubicBezTo>
                    <a:pt x="831" y="258"/>
                    <a:pt x="826" y="256"/>
                    <a:pt x="821" y="255"/>
                  </a:cubicBezTo>
                  <a:cubicBezTo>
                    <a:pt x="820" y="254"/>
                    <a:pt x="819" y="254"/>
                    <a:pt x="819" y="254"/>
                  </a:cubicBezTo>
                  <a:cubicBezTo>
                    <a:pt x="790" y="108"/>
                    <a:pt x="661" y="0"/>
                    <a:pt x="511" y="0"/>
                  </a:cubicBezTo>
                  <a:cubicBezTo>
                    <a:pt x="337" y="0"/>
                    <a:pt x="196" y="141"/>
                    <a:pt x="196" y="315"/>
                  </a:cubicBezTo>
                  <a:cubicBezTo>
                    <a:pt x="196" y="320"/>
                    <a:pt x="196" y="325"/>
                    <a:pt x="197" y="330"/>
                  </a:cubicBezTo>
                  <a:cubicBezTo>
                    <a:pt x="81" y="367"/>
                    <a:pt x="0" y="477"/>
                    <a:pt x="0" y="600"/>
                  </a:cubicBezTo>
                  <a:cubicBezTo>
                    <a:pt x="0" y="756"/>
                    <a:pt x="127" y="884"/>
                    <a:pt x="283" y="884"/>
                  </a:cubicBezTo>
                  <a:cubicBezTo>
                    <a:pt x="730" y="884"/>
                    <a:pt x="730" y="884"/>
                    <a:pt x="730" y="884"/>
                  </a:cubicBezTo>
                  <a:cubicBezTo>
                    <a:pt x="907" y="884"/>
                    <a:pt x="1051" y="739"/>
                    <a:pt x="1051" y="562"/>
                  </a:cubicBezTo>
                  <a:cubicBezTo>
                    <a:pt x="1051" y="552"/>
                    <a:pt x="1051" y="543"/>
                    <a:pt x="1050" y="533"/>
                  </a:cubicBezTo>
                  <a:close/>
                  <a:moveTo>
                    <a:pt x="730" y="825"/>
                  </a:moveTo>
                  <a:cubicBezTo>
                    <a:pt x="283" y="825"/>
                    <a:pt x="283" y="825"/>
                    <a:pt x="283" y="825"/>
                  </a:cubicBezTo>
                  <a:cubicBezTo>
                    <a:pt x="159" y="825"/>
                    <a:pt x="59" y="724"/>
                    <a:pt x="59" y="600"/>
                  </a:cubicBezTo>
                  <a:cubicBezTo>
                    <a:pt x="59" y="506"/>
                    <a:pt x="119" y="421"/>
                    <a:pt x="205" y="389"/>
                  </a:cubicBezTo>
                  <a:cubicBezTo>
                    <a:pt x="216" y="434"/>
                    <a:pt x="236" y="476"/>
                    <a:pt x="265" y="512"/>
                  </a:cubicBezTo>
                  <a:cubicBezTo>
                    <a:pt x="271" y="519"/>
                    <a:pt x="280" y="523"/>
                    <a:pt x="288" y="523"/>
                  </a:cubicBezTo>
                  <a:cubicBezTo>
                    <a:pt x="295" y="523"/>
                    <a:pt x="301" y="520"/>
                    <a:pt x="307" y="516"/>
                  </a:cubicBezTo>
                  <a:cubicBezTo>
                    <a:pt x="319" y="506"/>
                    <a:pt x="321" y="487"/>
                    <a:pt x="311" y="475"/>
                  </a:cubicBezTo>
                  <a:cubicBezTo>
                    <a:pt x="281" y="438"/>
                    <a:pt x="263" y="395"/>
                    <a:pt x="257" y="348"/>
                  </a:cubicBezTo>
                  <a:cubicBezTo>
                    <a:pt x="257" y="348"/>
                    <a:pt x="257" y="348"/>
                    <a:pt x="257" y="348"/>
                  </a:cubicBezTo>
                  <a:cubicBezTo>
                    <a:pt x="256" y="342"/>
                    <a:pt x="256" y="336"/>
                    <a:pt x="255" y="331"/>
                  </a:cubicBezTo>
                  <a:cubicBezTo>
                    <a:pt x="255" y="326"/>
                    <a:pt x="255" y="320"/>
                    <a:pt x="255" y="315"/>
                  </a:cubicBezTo>
                  <a:cubicBezTo>
                    <a:pt x="255" y="174"/>
                    <a:pt x="369" y="59"/>
                    <a:pt x="511" y="59"/>
                  </a:cubicBezTo>
                  <a:cubicBezTo>
                    <a:pt x="625" y="59"/>
                    <a:pt x="724" y="136"/>
                    <a:pt x="756" y="243"/>
                  </a:cubicBezTo>
                  <a:cubicBezTo>
                    <a:pt x="747" y="242"/>
                    <a:pt x="739" y="241"/>
                    <a:pt x="730" y="241"/>
                  </a:cubicBezTo>
                  <a:cubicBezTo>
                    <a:pt x="657" y="241"/>
                    <a:pt x="589" y="265"/>
                    <a:pt x="532" y="310"/>
                  </a:cubicBezTo>
                  <a:cubicBezTo>
                    <a:pt x="519" y="320"/>
                    <a:pt x="517" y="338"/>
                    <a:pt x="527" y="351"/>
                  </a:cubicBezTo>
                  <a:cubicBezTo>
                    <a:pt x="537" y="364"/>
                    <a:pt x="555" y="366"/>
                    <a:pt x="568" y="356"/>
                  </a:cubicBezTo>
                  <a:cubicBezTo>
                    <a:pt x="615" y="319"/>
                    <a:pt x="671" y="300"/>
                    <a:pt x="730" y="300"/>
                  </a:cubicBezTo>
                  <a:cubicBezTo>
                    <a:pt x="751" y="300"/>
                    <a:pt x="772" y="303"/>
                    <a:pt x="792" y="307"/>
                  </a:cubicBezTo>
                  <a:cubicBezTo>
                    <a:pt x="811" y="312"/>
                    <a:pt x="829" y="319"/>
                    <a:pt x="846" y="327"/>
                  </a:cubicBezTo>
                  <a:cubicBezTo>
                    <a:pt x="848" y="328"/>
                    <a:pt x="849" y="329"/>
                    <a:pt x="851" y="330"/>
                  </a:cubicBezTo>
                  <a:cubicBezTo>
                    <a:pt x="856" y="332"/>
                    <a:pt x="861" y="335"/>
                    <a:pt x="866" y="338"/>
                  </a:cubicBezTo>
                  <a:cubicBezTo>
                    <a:pt x="868" y="339"/>
                    <a:pt x="869" y="340"/>
                    <a:pt x="871" y="341"/>
                  </a:cubicBezTo>
                  <a:cubicBezTo>
                    <a:pt x="876" y="344"/>
                    <a:pt x="881" y="348"/>
                    <a:pt x="886" y="352"/>
                  </a:cubicBezTo>
                  <a:cubicBezTo>
                    <a:pt x="887" y="352"/>
                    <a:pt x="888" y="353"/>
                    <a:pt x="888" y="353"/>
                  </a:cubicBezTo>
                  <a:cubicBezTo>
                    <a:pt x="928" y="384"/>
                    <a:pt x="959" y="425"/>
                    <a:pt x="977" y="473"/>
                  </a:cubicBezTo>
                  <a:cubicBezTo>
                    <a:pt x="977" y="474"/>
                    <a:pt x="977" y="475"/>
                    <a:pt x="978" y="476"/>
                  </a:cubicBezTo>
                  <a:cubicBezTo>
                    <a:pt x="980" y="481"/>
                    <a:pt x="981" y="487"/>
                    <a:pt x="983" y="493"/>
                  </a:cubicBezTo>
                  <a:cubicBezTo>
                    <a:pt x="984" y="495"/>
                    <a:pt x="984" y="498"/>
                    <a:pt x="985" y="500"/>
                  </a:cubicBezTo>
                  <a:cubicBezTo>
                    <a:pt x="986" y="505"/>
                    <a:pt x="987" y="510"/>
                    <a:pt x="988" y="515"/>
                  </a:cubicBezTo>
                  <a:cubicBezTo>
                    <a:pt x="989" y="519"/>
                    <a:pt x="989" y="523"/>
                    <a:pt x="990" y="527"/>
                  </a:cubicBezTo>
                  <a:cubicBezTo>
                    <a:pt x="990" y="530"/>
                    <a:pt x="991" y="534"/>
                    <a:pt x="991" y="538"/>
                  </a:cubicBezTo>
                  <a:cubicBezTo>
                    <a:pt x="992" y="546"/>
                    <a:pt x="993" y="554"/>
                    <a:pt x="993" y="562"/>
                  </a:cubicBezTo>
                  <a:cubicBezTo>
                    <a:pt x="993" y="707"/>
                    <a:pt x="875" y="825"/>
                    <a:pt x="730" y="82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组合 40">
            <a:extLst>
              <a:ext uri="{FF2B5EF4-FFF2-40B4-BE49-F238E27FC236}">
                <a16:creationId xmlns:a16="http://schemas.microsoft.com/office/drawing/2014/main" xmlns="" id="{3AFCC0CD-1319-405E-892A-7959DAA59F35}"/>
              </a:ext>
            </a:extLst>
          </p:cNvPr>
          <p:cNvGrpSpPr>
            <a:grpSpLocks/>
          </p:cNvGrpSpPr>
          <p:nvPr/>
        </p:nvGrpSpPr>
        <p:grpSpPr bwMode="auto">
          <a:xfrm>
            <a:off x="6658048" y="1902857"/>
            <a:ext cx="668893" cy="668893"/>
            <a:chOff x="0" y="0"/>
            <a:chExt cx="941070" cy="941070"/>
          </a:xfrm>
          <a:solidFill>
            <a:schemeClr val="accent3"/>
          </a:solidFill>
        </p:grpSpPr>
        <p:sp>
          <p:nvSpPr>
            <p:cNvPr id="35" name="圆角矩形 19">
              <a:extLst>
                <a:ext uri="{FF2B5EF4-FFF2-40B4-BE49-F238E27FC236}">
                  <a16:creationId xmlns:a16="http://schemas.microsoft.com/office/drawing/2014/main" xmlns="" id="{86670D9B-0969-4FA3-A3DA-4D88C816D1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1">
              <a:extLst>
                <a:ext uri="{FF2B5EF4-FFF2-40B4-BE49-F238E27FC236}">
                  <a16:creationId xmlns:a16="http://schemas.microsoft.com/office/drawing/2014/main" xmlns="" id="{96515997-C132-4FE8-8560-D1F84959A8E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62294" y="129606"/>
              <a:ext cx="616481" cy="664833"/>
            </a:xfrm>
            <a:custGeom>
              <a:avLst/>
              <a:gdLst>
                <a:gd name="T0" fmla="*/ 1027 w 1031"/>
                <a:gd name="T1" fmla="*/ 227 h 1107"/>
                <a:gd name="T2" fmla="*/ 1023 w 1031"/>
                <a:gd name="T3" fmla="*/ 205 h 1107"/>
                <a:gd name="T4" fmla="*/ 655 w 1031"/>
                <a:gd name="T5" fmla="*/ 7 h 1107"/>
                <a:gd name="T6" fmla="*/ 376 w 1031"/>
                <a:gd name="T7" fmla="*/ 7 h 1107"/>
                <a:gd name="T8" fmla="*/ 8 w 1031"/>
                <a:gd name="T9" fmla="*/ 205 h 1107"/>
                <a:gd name="T10" fmla="*/ 3 w 1031"/>
                <a:gd name="T11" fmla="*/ 227 h 1107"/>
                <a:gd name="T12" fmla="*/ 3 w 1031"/>
                <a:gd name="T13" fmla="*/ 592 h 1107"/>
                <a:gd name="T14" fmla="*/ 8 w 1031"/>
                <a:gd name="T15" fmla="*/ 614 h 1107"/>
                <a:gd name="T16" fmla="*/ 137 w 1031"/>
                <a:gd name="T17" fmla="*/ 876 h 1107"/>
                <a:gd name="T18" fmla="*/ 501 w 1031"/>
                <a:gd name="T19" fmla="*/ 1103 h 1107"/>
                <a:gd name="T20" fmla="*/ 530 w 1031"/>
                <a:gd name="T21" fmla="*/ 1103 h 1107"/>
                <a:gd name="T22" fmla="*/ 894 w 1031"/>
                <a:gd name="T23" fmla="*/ 876 h 1107"/>
                <a:gd name="T24" fmla="*/ 1023 w 1031"/>
                <a:gd name="T25" fmla="*/ 614 h 1107"/>
                <a:gd name="T26" fmla="*/ 1027 w 1031"/>
                <a:gd name="T27" fmla="*/ 592 h 1107"/>
                <a:gd name="T28" fmla="*/ 515 w 1031"/>
                <a:gd name="T29" fmla="*/ 594 h 1107"/>
                <a:gd name="T30" fmla="*/ 515 w 1031"/>
                <a:gd name="T31" fmla="*/ 225 h 1107"/>
                <a:gd name="T32" fmla="*/ 515 w 1031"/>
                <a:gd name="T33" fmla="*/ 594 h 1107"/>
                <a:gd name="T34" fmla="*/ 993 w 1031"/>
                <a:gd name="T35" fmla="*/ 222 h 1107"/>
                <a:gd name="T36" fmla="*/ 537 w 1031"/>
                <a:gd name="T37" fmla="*/ 204 h 1107"/>
                <a:gd name="T38" fmla="*/ 360 w 1031"/>
                <a:gd name="T39" fmla="*/ 35 h 1107"/>
                <a:gd name="T40" fmla="*/ 170 w 1031"/>
                <a:gd name="T41" fmla="*/ 390 h 1107"/>
                <a:gd name="T42" fmla="*/ 360 w 1031"/>
                <a:gd name="T43" fmla="*/ 35 h 1107"/>
                <a:gd name="T44" fmla="*/ 493 w 1031"/>
                <a:gd name="T45" fmla="*/ 615 h 1107"/>
                <a:gd name="T46" fmla="*/ 37 w 1031"/>
                <a:gd name="T47" fmla="*/ 597 h 1107"/>
                <a:gd name="T48" fmla="*/ 835 w 1031"/>
                <a:gd name="T49" fmla="*/ 859 h 1107"/>
                <a:gd name="T50" fmla="*/ 196 w 1031"/>
                <a:gd name="T51" fmla="*/ 859 h 1107"/>
                <a:gd name="T52" fmla="*/ 349 w 1031"/>
                <a:gd name="T53" fmla="*/ 828 h 1107"/>
                <a:gd name="T54" fmla="*/ 515 w 1031"/>
                <a:gd name="T55" fmla="*/ 658 h 1107"/>
                <a:gd name="T56" fmla="*/ 681 w 1031"/>
                <a:gd name="T57" fmla="*/ 828 h 1107"/>
                <a:gd name="T58" fmla="*/ 835 w 1031"/>
                <a:gd name="T59" fmla="*/ 859 h 1107"/>
                <a:gd name="T60" fmla="*/ 537 w 1031"/>
                <a:gd name="T61" fmla="*/ 615 h 1107"/>
                <a:gd name="T62" fmla="*/ 993 w 1031"/>
                <a:gd name="T63" fmla="*/ 597 h 1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031" h="1107">
                  <a:moveTo>
                    <a:pt x="883" y="409"/>
                  </a:moveTo>
                  <a:cubicBezTo>
                    <a:pt x="1027" y="227"/>
                    <a:pt x="1027" y="227"/>
                    <a:pt x="1027" y="227"/>
                  </a:cubicBezTo>
                  <a:cubicBezTo>
                    <a:pt x="1030" y="224"/>
                    <a:pt x="1031" y="219"/>
                    <a:pt x="1030" y="215"/>
                  </a:cubicBezTo>
                  <a:cubicBezTo>
                    <a:pt x="1029" y="211"/>
                    <a:pt x="1026" y="207"/>
                    <a:pt x="1023" y="205"/>
                  </a:cubicBezTo>
                  <a:cubicBezTo>
                    <a:pt x="674" y="4"/>
                    <a:pt x="674" y="4"/>
                    <a:pt x="674" y="4"/>
                  </a:cubicBezTo>
                  <a:cubicBezTo>
                    <a:pt x="667" y="0"/>
                    <a:pt x="659" y="1"/>
                    <a:pt x="655" y="7"/>
                  </a:cubicBezTo>
                  <a:cubicBezTo>
                    <a:pt x="515" y="184"/>
                    <a:pt x="515" y="184"/>
                    <a:pt x="515" y="184"/>
                  </a:cubicBezTo>
                  <a:cubicBezTo>
                    <a:pt x="376" y="7"/>
                    <a:pt x="376" y="7"/>
                    <a:pt x="376" y="7"/>
                  </a:cubicBezTo>
                  <a:cubicBezTo>
                    <a:pt x="371" y="1"/>
                    <a:pt x="363" y="0"/>
                    <a:pt x="357" y="4"/>
                  </a:cubicBezTo>
                  <a:cubicBezTo>
                    <a:pt x="8" y="205"/>
                    <a:pt x="8" y="205"/>
                    <a:pt x="8" y="205"/>
                  </a:cubicBezTo>
                  <a:cubicBezTo>
                    <a:pt x="4" y="207"/>
                    <a:pt x="1" y="211"/>
                    <a:pt x="1" y="215"/>
                  </a:cubicBezTo>
                  <a:cubicBezTo>
                    <a:pt x="0" y="219"/>
                    <a:pt x="1" y="224"/>
                    <a:pt x="3" y="227"/>
                  </a:cubicBezTo>
                  <a:cubicBezTo>
                    <a:pt x="147" y="409"/>
                    <a:pt x="147" y="409"/>
                    <a:pt x="147" y="409"/>
                  </a:cubicBezTo>
                  <a:cubicBezTo>
                    <a:pt x="3" y="592"/>
                    <a:pt x="3" y="592"/>
                    <a:pt x="3" y="592"/>
                  </a:cubicBezTo>
                  <a:cubicBezTo>
                    <a:pt x="1" y="595"/>
                    <a:pt x="0" y="600"/>
                    <a:pt x="1" y="604"/>
                  </a:cubicBezTo>
                  <a:cubicBezTo>
                    <a:pt x="1" y="608"/>
                    <a:pt x="4" y="612"/>
                    <a:pt x="8" y="614"/>
                  </a:cubicBezTo>
                  <a:cubicBezTo>
                    <a:pt x="137" y="688"/>
                    <a:pt x="137" y="688"/>
                    <a:pt x="137" y="688"/>
                  </a:cubicBezTo>
                  <a:cubicBezTo>
                    <a:pt x="137" y="876"/>
                    <a:pt x="137" y="876"/>
                    <a:pt x="137" y="876"/>
                  </a:cubicBezTo>
                  <a:cubicBezTo>
                    <a:pt x="137" y="886"/>
                    <a:pt x="142" y="896"/>
                    <a:pt x="151" y="901"/>
                  </a:cubicBezTo>
                  <a:cubicBezTo>
                    <a:pt x="501" y="1103"/>
                    <a:pt x="501" y="1103"/>
                    <a:pt x="501" y="1103"/>
                  </a:cubicBezTo>
                  <a:cubicBezTo>
                    <a:pt x="505" y="1105"/>
                    <a:pt x="510" y="1107"/>
                    <a:pt x="515" y="1107"/>
                  </a:cubicBezTo>
                  <a:cubicBezTo>
                    <a:pt x="520" y="1107"/>
                    <a:pt x="525" y="1105"/>
                    <a:pt x="530" y="1103"/>
                  </a:cubicBezTo>
                  <a:cubicBezTo>
                    <a:pt x="879" y="901"/>
                    <a:pt x="879" y="901"/>
                    <a:pt x="879" y="901"/>
                  </a:cubicBezTo>
                  <a:cubicBezTo>
                    <a:pt x="888" y="896"/>
                    <a:pt x="894" y="886"/>
                    <a:pt x="894" y="876"/>
                  </a:cubicBezTo>
                  <a:cubicBezTo>
                    <a:pt x="894" y="688"/>
                    <a:pt x="894" y="688"/>
                    <a:pt x="894" y="688"/>
                  </a:cubicBezTo>
                  <a:cubicBezTo>
                    <a:pt x="1023" y="614"/>
                    <a:pt x="1023" y="614"/>
                    <a:pt x="1023" y="614"/>
                  </a:cubicBezTo>
                  <a:cubicBezTo>
                    <a:pt x="1026" y="612"/>
                    <a:pt x="1029" y="608"/>
                    <a:pt x="1030" y="604"/>
                  </a:cubicBezTo>
                  <a:cubicBezTo>
                    <a:pt x="1031" y="600"/>
                    <a:pt x="1030" y="595"/>
                    <a:pt x="1027" y="592"/>
                  </a:cubicBezTo>
                  <a:lnTo>
                    <a:pt x="883" y="409"/>
                  </a:lnTo>
                  <a:close/>
                  <a:moveTo>
                    <a:pt x="515" y="594"/>
                  </a:moveTo>
                  <a:cubicBezTo>
                    <a:pt x="196" y="409"/>
                    <a:pt x="196" y="409"/>
                    <a:pt x="196" y="409"/>
                  </a:cubicBezTo>
                  <a:cubicBezTo>
                    <a:pt x="515" y="225"/>
                    <a:pt x="515" y="225"/>
                    <a:pt x="515" y="225"/>
                  </a:cubicBezTo>
                  <a:cubicBezTo>
                    <a:pt x="835" y="409"/>
                    <a:pt x="835" y="409"/>
                    <a:pt x="835" y="409"/>
                  </a:cubicBezTo>
                  <a:lnTo>
                    <a:pt x="515" y="594"/>
                  </a:lnTo>
                  <a:close/>
                  <a:moveTo>
                    <a:pt x="670" y="35"/>
                  </a:moveTo>
                  <a:cubicBezTo>
                    <a:pt x="993" y="222"/>
                    <a:pt x="993" y="222"/>
                    <a:pt x="993" y="222"/>
                  </a:cubicBezTo>
                  <a:cubicBezTo>
                    <a:pt x="861" y="390"/>
                    <a:pt x="861" y="390"/>
                    <a:pt x="861" y="390"/>
                  </a:cubicBezTo>
                  <a:cubicBezTo>
                    <a:pt x="537" y="204"/>
                    <a:pt x="537" y="204"/>
                    <a:pt x="537" y="204"/>
                  </a:cubicBezTo>
                  <a:lnTo>
                    <a:pt x="670" y="35"/>
                  </a:lnTo>
                  <a:close/>
                  <a:moveTo>
                    <a:pt x="360" y="35"/>
                  </a:moveTo>
                  <a:cubicBezTo>
                    <a:pt x="493" y="204"/>
                    <a:pt x="493" y="204"/>
                    <a:pt x="493" y="204"/>
                  </a:cubicBezTo>
                  <a:cubicBezTo>
                    <a:pt x="170" y="390"/>
                    <a:pt x="170" y="390"/>
                    <a:pt x="170" y="390"/>
                  </a:cubicBezTo>
                  <a:cubicBezTo>
                    <a:pt x="37" y="222"/>
                    <a:pt x="37" y="222"/>
                    <a:pt x="37" y="222"/>
                  </a:cubicBezTo>
                  <a:lnTo>
                    <a:pt x="360" y="35"/>
                  </a:lnTo>
                  <a:close/>
                  <a:moveTo>
                    <a:pt x="170" y="428"/>
                  </a:moveTo>
                  <a:cubicBezTo>
                    <a:pt x="493" y="615"/>
                    <a:pt x="493" y="615"/>
                    <a:pt x="493" y="615"/>
                  </a:cubicBezTo>
                  <a:cubicBezTo>
                    <a:pt x="360" y="783"/>
                    <a:pt x="360" y="783"/>
                    <a:pt x="360" y="783"/>
                  </a:cubicBezTo>
                  <a:cubicBezTo>
                    <a:pt x="37" y="597"/>
                    <a:pt x="37" y="597"/>
                    <a:pt x="37" y="597"/>
                  </a:cubicBezTo>
                  <a:lnTo>
                    <a:pt x="170" y="428"/>
                  </a:lnTo>
                  <a:close/>
                  <a:moveTo>
                    <a:pt x="835" y="859"/>
                  </a:moveTo>
                  <a:cubicBezTo>
                    <a:pt x="515" y="1043"/>
                    <a:pt x="515" y="1043"/>
                    <a:pt x="515" y="1043"/>
                  </a:cubicBezTo>
                  <a:cubicBezTo>
                    <a:pt x="196" y="859"/>
                    <a:pt x="196" y="859"/>
                    <a:pt x="196" y="859"/>
                  </a:cubicBezTo>
                  <a:cubicBezTo>
                    <a:pt x="196" y="739"/>
                    <a:pt x="196" y="739"/>
                    <a:pt x="196" y="739"/>
                  </a:cubicBezTo>
                  <a:cubicBezTo>
                    <a:pt x="349" y="828"/>
                    <a:pt x="349" y="828"/>
                    <a:pt x="349" y="828"/>
                  </a:cubicBezTo>
                  <a:cubicBezTo>
                    <a:pt x="362" y="835"/>
                    <a:pt x="378" y="832"/>
                    <a:pt x="387" y="821"/>
                  </a:cubicBezTo>
                  <a:cubicBezTo>
                    <a:pt x="515" y="658"/>
                    <a:pt x="515" y="658"/>
                    <a:pt x="515" y="658"/>
                  </a:cubicBezTo>
                  <a:cubicBezTo>
                    <a:pt x="643" y="821"/>
                    <a:pt x="643" y="821"/>
                    <a:pt x="643" y="821"/>
                  </a:cubicBezTo>
                  <a:cubicBezTo>
                    <a:pt x="652" y="832"/>
                    <a:pt x="668" y="835"/>
                    <a:pt x="681" y="828"/>
                  </a:cubicBezTo>
                  <a:cubicBezTo>
                    <a:pt x="835" y="739"/>
                    <a:pt x="835" y="739"/>
                    <a:pt x="835" y="739"/>
                  </a:cubicBezTo>
                  <a:lnTo>
                    <a:pt x="835" y="859"/>
                  </a:lnTo>
                  <a:close/>
                  <a:moveTo>
                    <a:pt x="670" y="783"/>
                  </a:moveTo>
                  <a:cubicBezTo>
                    <a:pt x="537" y="615"/>
                    <a:pt x="537" y="615"/>
                    <a:pt x="537" y="615"/>
                  </a:cubicBezTo>
                  <a:cubicBezTo>
                    <a:pt x="861" y="428"/>
                    <a:pt x="861" y="428"/>
                    <a:pt x="861" y="428"/>
                  </a:cubicBezTo>
                  <a:cubicBezTo>
                    <a:pt x="993" y="597"/>
                    <a:pt x="993" y="597"/>
                    <a:pt x="993" y="597"/>
                  </a:cubicBezTo>
                  <a:lnTo>
                    <a:pt x="670" y="78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1" name="组合 39">
            <a:extLst>
              <a:ext uri="{FF2B5EF4-FFF2-40B4-BE49-F238E27FC236}">
                <a16:creationId xmlns:a16="http://schemas.microsoft.com/office/drawing/2014/main" xmlns="" id="{B1E6F218-BA8C-43CC-93B5-0087E34BBE3A}"/>
              </a:ext>
            </a:extLst>
          </p:cNvPr>
          <p:cNvGrpSpPr>
            <a:grpSpLocks/>
          </p:cNvGrpSpPr>
          <p:nvPr/>
        </p:nvGrpSpPr>
        <p:grpSpPr bwMode="auto">
          <a:xfrm>
            <a:off x="5447801" y="1902857"/>
            <a:ext cx="668892" cy="668893"/>
            <a:chOff x="0" y="0"/>
            <a:chExt cx="941070" cy="941070"/>
          </a:xfrm>
          <a:solidFill>
            <a:schemeClr val="accent2"/>
          </a:solidFill>
        </p:grpSpPr>
        <p:sp>
          <p:nvSpPr>
            <p:cNvPr id="62" name="圆角矩形 18">
              <a:extLst>
                <a:ext uri="{FF2B5EF4-FFF2-40B4-BE49-F238E27FC236}">
                  <a16:creationId xmlns:a16="http://schemas.microsoft.com/office/drawing/2014/main" xmlns="" id="{8A48393B-27FC-4CB6-B087-C5A5283941E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63" name="组合 25">
              <a:extLst>
                <a:ext uri="{FF2B5EF4-FFF2-40B4-BE49-F238E27FC236}">
                  <a16:creationId xmlns:a16="http://schemas.microsoft.com/office/drawing/2014/main" xmlns="" id="{C0E21167-16F5-4211-9A2D-3B1AE7CB06B6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730" y="152602"/>
              <a:ext cx="645958" cy="621582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64" name="组合 41">
            <a:extLst>
              <a:ext uri="{FF2B5EF4-FFF2-40B4-BE49-F238E27FC236}">
                <a16:creationId xmlns:a16="http://schemas.microsoft.com/office/drawing/2014/main" xmlns="" id="{DC00A0EE-BBB7-475F-9AEE-83E02680E9E4}"/>
              </a:ext>
            </a:extLst>
          </p:cNvPr>
          <p:cNvGrpSpPr>
            <a:grpSpLocks/>
          </p:cNvGrpSpPr>
          <p:nvPr/>
        </p:nvGrpSpPr>
        <p:grpSpPr bwMode="auto">
          <a:xfrm>
            <a:off x="7868296" y="1902857"/>
            <a:ext cx="668893" cy="668893"/>
            <a:chOff x="0" y="0"/>
            <a:chExt cx="941070" cy="941070"/>
          </a:xfrm>
          <a:solidFill>
            <a:schemeClr val="accent4"/>
          </a:solidFill>
        </p:grpSpPr>
        <p:sp>
          <p:nvSpPr>
            <p:cNvPr id="65" name="圆角矩形 20">
              <a:extLst>
                <a:ext uri="{FF2B5EF4-FFF2-40B4-BE49-F238E27FC236}">
                  <a16:creationId xmlns:a16="http://schemas.microsoft.com/office/drawing/2014/main" xmlns="" id="{D4BC9EB0-6B17-4F9D-9B63-5BF0CA157A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0" y="0"/>
              <a:ext cx="941070" cy="941070"/>
            </a:xfrm>
            <a:prstGeom prst="roundRect">
              <a:avLst>
                <a:gd name="adj" fmla="val 13333"/>
              </a:avLst>
            </a:prstGeom>
            <a:grpFill/>
            <a:ln w="12700" cmpd="sng">
              <a:solidFill>
                <a:schemeClr val="bg1">
                  <a:alpha val="59000"/>
                </a:schemeClr>
              </a:solidFill>
              <a:round/>
              <a:headEnd/>
              <a:tailEnd/>
            </a:ln>
            <a:extLst/>
          </p:spPr>
          <p:txBody>
            <a:bodyPr anchor="ctr"/>
            <a:lstStyle/>
            <a:p>
              <a:pPr algn="ctr" eaLnBrk="1" hangingPunct="1">
                <a:lnSpc>
                  <a:spcPct val="150000"/>
                </a:lnSpc>
              </a:pPr>
              <a:endParaRPr lang="zh-CN" alt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pic>
          <p:nvPicPr>
            <p:cNvPr id="66" name="组合 30">
              <a:extLst>
                <a:ext uri="{FF2B5EF4-FFF2-40B4-BE49-F238E27FC236}">
                  <a16:creationId xmlns:a16="http://schemas.microsoft.com/office/drawing/2014/main" xmlns="" id="{7C8B09CC-A608-4E4D-A777-480E1D7DB680}"/>
                </a:ext>
              </a:extLst>
            </p:cNvPr>
            <p:cNvPicPr>
              <a:picLocks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13161" y="207448"/>
              <a:ext cx="560643" cy="554549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7" name="矩形 36">
            <a:extLst>
              <a:ext uri="{FF2B5EF4-FFF2-40B4-BE49-F238E27FC236}">
                <a16:creationId xmlns:a16="http://schemas.microsoft.com/office/drawing/2014/main" xmlns="" id="{DF755678-AF90-47F5-B88B-B9E0C71DB4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379" y="916949"/>
            <a:ext cx="4157190" cy="867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34485643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7" grpId="0" animBg="1"/>
      <p:bldP spid="28" grpId="0" animBg="1"/>
      <p:bldP spid="29" grpId="0" animBg="1"/>
      <p:bldP spid="6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组合 35"/>
          <p:cNvGrpSpPr/>
          <p:nvPr/>
        </p:nvGrpSpPr>
        <p:grpSpPr>
          <a:xfrm>
            <a:off x="972741" y="1601393"/>
            <a:ext cx="1271588" cy="1408116"/>
            <a:chOff x="1296988" y="2135188"/>
            <a:chExt cx="1695450" cy="1877487"/>
          </a:xfrm>
        </p:grpSpPr>
        <p:sp>
          <p:nvSpPr>
            <p:cNvPr id="37" name="Arc 2"/>
            <p:cNvSpPr>
              <a:spLocks/>
            </p:cNvSpPr>
            <p:nvPr/>
          </p:nvSpPr>
          <p:spPr bwMode="auto">
            <a:xfrm flipV="1">
              <a:off x="1296988" y="2135188"/>
              <a:ext cx="1695450" cy="1695450"/>
            </a:xfrm>
            <a:custGeom>
              <a:avLst/>
              <a:gdLst>
                <a:gd name="T0" fmla="*/ 1203437 w 1695236"/>
                <a:gd name="T1" fmla="*/ 78240 h 1695236"/>
                <a:gd name="T2" fmla="*/ 1678706 w 1695236"/>
                <a:gd name="T3" fmla="*/ 1015384 h 1695236"/>
                <a:gd name="T4" fmla="*/ 877252 w 1695236"/>
                <a:gd name="T5" fmla="*/ 1694936 h 1695236"/>
                <a:gd name="T6" fmla="*/ 30434 w 1695236"/>
                <a:gd name="T7" fmla="*/ 1072827 h 1695236"/>
                <a:gd name="T8" fmla="*/ 439308 w 1695236"/>
                <a:gd name="T9" fmla="*/ 104870 h 1695236"/>
                <a:gd name="T10" fmla="*/ 847725 w 1695236"/>
                <a:gd name="T11" fmla="*/ 847725 h 1695236"/>
                <a:gd name="T12" fmla="*/ 1203437 w 1695236"/>
                <a:gd name="T13" fmla="*/ 78240 h 1695236"/>
                <a:gd name="T14" fmla="*/ 1203437 w 1695236"/>
                <a:gd name="T15" fmla="*/ 78240 h 1695236"/>
                <a:gd name="T16" fmla="*/ 1678706 w 1695236"/>
                <a:gd name="T17" fmla="*/ 1015384 h 1695236"/>
                <a:gd name="T18" fmla="*/ 877252 w 1695236"/>
                <a:gd name="T19" fmla="*/ 1694936 h 1695236"/>
                <a:gd name="T20" fmla="*/ 30434 w 1695236"/>
                <a:gd name="T21" fmla="*/ 1072827 h 1695236"/>
                <a:gd name="T22" fmla="*/ 439308 w 1695236"/>
                <a:gd name="T23" fmla="*/ 104870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solidFill>
              <a:srgbClr val="FFFFFF"/>
            </a:solidFill>
            <a:ln w="63500" cap="flat" cmpd="sng">
              <a:solidFill>
                <a:schemeClr val="accent3"/>
              </a:solidFill>
              <a:round/>
              <a:headEnd/>
              <a:tailEnd type="oval" w="sm" len="sm"/>
            </a:ln>
            <a:extLst/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38" name="TextBox 4"/>
            <p:cNvSpPr txBox="1">
              <a:spLocks noChangeArrowheads="1"/>
            </p:cNvSpPr>
            <p:nvPr/>
          </p:nvSpPr>
          <p:spPr bwMode="auto">
            <a:xfrm>
              <a:off x="1963376" y="3594099"/>
              <a:ext cx="359501" cy="418576"/>
            </a:xfrm>
            <a:prstGeom prst="rect">
              <a:avLst/>
            </a:prstGeom>
            <a:solidFill>
              <a:schemeClr val="accent3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1200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1</a:t>
              </a: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2996803" y="1601393"/>
            <a:ext cx="1271588" cy="1408116"/>
            <a:chOff x="3995738" y="2135188"/>
            <a:chExt cx="1695450" cy="1877487"/>
          </a:xfrm>
        </p:grpSpPr>
        <p:sp>
          <p:nvSpPr>
            <p:cNvPr id="40" name="Arc 20"/>
            <p:cNvSpPr>
              <a:spLocks/>
            </p:cNvSpPr>
            <p:nvPr/>
          </p:nvSpPr>
          <p:spPr bwMode="auto">
            <a:xfrm flipV="1">
              <a:off x="3995738" y="2135188"/>
              <a:ext cx="1695450" cy="1695450"/>
            </a:xfrm>
            <a:custGeom>
              <a:avLst/>
              <a:gdLst>
                <a:gd name="T0" fmla="*/ 1203437 w 1695236"/>
                <a:gd name="T1" fmla="*/ 78240 h 1695236"/>
                <a:gd name="T2" fmla="*/ 1678706 w 1695236"/>
                <a:gd name="T3" fmla="*/ 1015384 h 1695236"/>
                <a:gd name="T4" fmla="*/ 877252 w 1695236"/>
                <a:gd name="T5" fmla="*/ 1694936 h 1695236"/>
                <a:gd name="T6" fmla="*/ 30434 w 1695236"/>
                <a:gd name="T7" fmla="*/ 1072827 h 1695236"/>
                <a:gd name="T8" fmla="*/ 439308 w 1695236"/>
                <a:gd name="T9" fmla="*/ 104870 h 1695236"/>
                <a:gd name="T10" fmla="*/ 847725 w 1695236"/>
                <a:gd name="T11" fmla="*/ 847725 h 1695236"/>
                <a:gd name="T12" fmla="*/ 1203437 w 1695236"/>
                <a:gd name="T13" fmla="*/ 78240 h 1695236"/>
                <a:gd name="T14" fmla="*/ 1203437 w 1695236"/>
                <a:gd name="T15" fmla="*/ 78240 h 1695236"/>
                <a:gd name="T16" fmla="*/ 1678706 w 1695236"/>
                <a:gd name="T17" fmla="*/ 1015384 h 1695236"/>
                <a:gd name="T18" fmla="*/ 877252 w 1695236"/>
                <a:gd name="T19" fmla="*/ 1694936 h 1695236"/>
                <a:gd name="T20" fmla="*/ 30434 w 1695236"/>
                <a:gd name="T21" fmla="*/ 1072827 h 1695236"/>
                <a:gd name="T22" fmla="*/ 439308 w 1695236"/>
                <a:gd name="T23" fmla="*/ 104870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chemeClr val="accent4"/>
              </a:solidFill>
              <a:round/>
              <a:headE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42" name="TextBox 21"/>
            <p:cNvSpPr txBox="1">
              <a:spLocks noChangeArrowheads="1"/>
            </p:cNvSpPr>
            <p:nvPr/>
          </p:nvSpPr>
          <p:spPr bwMode="auto">
            <a:xfrm>
              <a:off x="4662919" y="3594099"/>
              <a:ext cx="359501" cy="418576"/>
            </a:xfrm>
            <a:prstGeom prst="rect">
              <a:avLst/>
            </a:prstGeom>
            <a:solidFill>
              <a:schemeClr val="accent4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1200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2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017294" y="1601393"/>
            <a:ext cx="1271588" cy="1408116"/>
            <a:chOff x="6689725" y="2135188"/>
            <a:chExt cx="1695450" cy="1877487"/>
          </a:xfrm>
        </p:grpSpPr>
        <p:sp>
          <p:nvSpPr>
            <p:cNvPr id="44" name="Arc 16"/>
            <p:cNvSpPr>
              <a:spLocks/>
            </p:cNvSpPr>
            <p:nvPr/>
          </p:nvSpPr>
          <p:spPr bwMode="auto">
            <a:xfrm flipV="1">
              <a:off x="6689725" y="2135188"/>
              <a:ext cx="1695450" cy="1695450"/>
            </a:xfrm>
            <a:custGeom>
              <a:avLst/>
              <a:gdLst>
                <a:gd name="T0" fmla="*/ 1203437 w 1695236"/>
                <a:gd name="T1" fmla="*/ 78240 h 1695236"/>
                <a:gd name="T2" fmla="*/ 1678706 w 1695236"/>
                <a:gd name="T3" fmla="*/ 1015384 h 1695236"/>
                <a:gd name="T4" fmla="*/ 877252 w 1695236"/>
                <a:gd name="T5" fmla="*/ 1694936 h 1695236"/>
                <a:gd name="T6" fmla="*/ 30434 w 1695236"/>
                <a:gd name="T7" fmla="*/ 1072827 h 1695236"/>
                <a:gd name="T8" fmla="*/ 439308 w 1695236"/>
                <a:gd name="T9" fmla="*/ 104870 h 1695236"/>
                <a:gd name="T10" fmla="*/ 847725 w 1695236"/>
                <a:gd name="T11" fmla="*/ 847725 h 1695236"/>
                <a:gd name="T12" fmla="*/ 1203437 w 1695236"/>
                <a:gd name="T13" fmla="*/ 78240 h 1695236"/>
                <a:gd name="T14" fmla="*/ 1203437 w 1695236"/>
                <a:gd name="T15" fmla="*/ 78240 h 1695236"/>
                <a:gd name="T16" fmla="*/ 1678706 w 1695236"/>
                <a:gd name="T17" fmla="*/ 1015384 h 1695236"/>
                <a:gd name="T18" fmla="*/ 877252 w 1695236"/>
                <a:gd name="T19" fmla="*/ 1694936 h 1695236"/>
                <a:gd name="T20" fmla="*/ 30434 w 1695236"/>
                <a:gd name="T21" fmla="*/ 1072827 h 1695236"/>
                <a:gd name="T22" fmla="*/ 439308 w 1695236"/>
                <a:gd name="T23" fmla="*/ 104870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chemeClr val="accent2"/>
              </a:solidFill>
              <a:round/>
              <a:headEnd/>
              <a:tailEnd type="oval" w="sm" len="sm"/>
            </a:ln>
            <a:extLst/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45" name="TextBox 17"/>
            <p:cNvSpPr txBox="1">
              <a:spLocks noChangeArrowheads="1"/>
            </p:cNvSpPr>
            <p:nvPr/>
          </p:nvSpPr>
          <p:spPr bwMode="auto">
            <a:xfrm>
              <a:off x="7356113" y="3594099"/>
              <a:ext cx="359501" cy="418576"/>
            </a:xfrm>
            <a:prstGeom prst="rect">
              <a:avLst/>
            </a:prstGeom>
            <a:solidFill>
              <a:schemeClr val="accent2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1200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3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038975" y="1590675"/>
            <a:ext cx="1271588" cy="1408117"/>
            <a:chOff x="9385300" y="2120900"/>
            <a:chExt cx="1695450" cy="1877489"/>
          </a:xfrm>
        </p:grpSpPr>
        <p:sp>
          <p:nvSpPr>
            <p:cNvPr id="47" name="Arc 12"/>
            <p:cNvSpPr>
              <a:spLocks/>
            </p:cNvSpPr>
            <p:nvPr/>
          </p:nvSpPr>
          <p:spPr bwMode="auto">
            <a:xfrm flipV="1">
              <a:off x="9385300" y="2120900"/>
              <a:ext cx="1695450" cy="1695450"/>
            </a:xfrm>
            <a:custGeom>
              <a:avLst/>
              <a:gdLst>
                <a:gd name="T0" fmla="*/ 1203437 w 1695236"/>
                <a:gd name="T1" fmla="*/ 78240 h 1695236"/>
                <a:gd name="T2" fmla="*/ 1678706 w 1695236"/>
                <a:gd name="T3" fmla="*/ 1015384 h 1695236"/>
                <a:gd name="T4" fmla="*/ 877252 w 1695236"/>
                <a:gd name="T5" fmla="*/ 1694936 h 1695236"/>
                <a:gd name="T6" fmla="*/ 30434 w 1695236"/>
                <a:gd name="T7" fmla="*/ 1072827 h 1695236"/>
                <a:gd name="T8" fmla="*/ 439308 w 1695236"/>
                <a:gd name="T9" fmla="*/ 104870 h 1695236"/>
                <a:gd name="T10" fmla="*/ 847725 w 1695236"/>
                <a:gd name="T11" fmla="*/ 847725 h 1695236"/>
                <a:gd name="T12" fmla="*/ 1203437 w 1695236"/>
                <a:gd name="T13" fmla="*/ 78240 h 1695236"/>
                <a:gd name="T14" fmla="*/ 1203437 w 1695236"/>
                <a:gd name="T15" fmla="*/ 78240 h 1695236"/>
                <a:gd name="T16" fmla="*/ 1678706 w 1695236"/>
                <a:gd name="T17" fmla="*/ 1015384 h 1695236"/>
                <a:gd name="T18" fmla="*/ 877252 w 1695236"/>
                <a:gd name="T19" fmla="*/ 1694936 h 1695236"/>
                <a:gd name="T20" fmla="*/ 30434 w 1695236"/>
                <a:gd name="T21" fmla="*/ 1072827 h 1695236"/>
                <a:gd name="T22" fmla="*/ 439308 w 1695236"/>
                <a:gd name="T23" fmla="*/ 104870 h 16952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95236" h="1695236" stroke="0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  <a:lnTo>
                    <a:pt x="847618" y="847618"/>
                  </a:lnTo>
                  <a:lnTo>
                    <a:pt x="1203285" y="78230"/>
                  </a:lnTo>
                  <a:close/>
                </a:path>
                <a:path w="1695236" h="1695236" fill="none">
                  <a:moveTo>
                    <a:pt x="1203285" y="78230"/>
                  </a:moveTo>
                  <a:cubicBezTo>
                    <a:pt x="1559506" y="242901"/>
                    <a:pt x="1756109" y="630567"/>
                    <a:pt x="1678494" y="1015256"/>
                  </a:cubicBezTo>
                  <a:cubicBezTo>
                    <a:pt x="1600879" y="1399945"/>
                    <a:pt x="1269344" y="1681053"/>
                    <a:pt x="877141" y="1694722"/>
                  </a:cubicBezTo>
                  <a:cubicBezTo>
                    <a:pt x="484938" y="1708390"/>
                    <a:pt x="134637" y="1451045"/>
                    <a:pt x="30430" y="1072692"/>
                  </a:cubicBezTo>
                  <a:cubicBezTo>
                    <a:pt x="-73778" y="694339"/>
                    <a:pt x="95360" y="293928"/>
                    <a:pt x="439253" y="104857"/>
                  </a:cubicBezTo>
                </a:path>
              </a:pathLst>
            </a:custGeom>
            <a:noFill/>
            <a:ln w="63500" cap="flat" cmpd="sng">
              <a:solidFill>
                <a:schemeClr val="accent1"/>
              </a:solidFill>
              <a:round/>
              <a:headEnd/>
              <a:tailEnd type="oval" w="sm" len="sm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48" name="TextBox 13"/>
            <p:cNvSpPr txBox="1">
              <a:spLocks noChangeArrowheads="1"/>
            </p:cNvSpPr>
            <p:nvPr/>
          </p:nvSpPr>
          <p:spPr bwMode="auto">
            <a:xfrm>
              <a:off x="10052481" y="3579813"/>
              <a:ext cx="359501" cy="418576"/>
            </a:xfrm>
            <a:prstGeom prst="rect">
              <a:avLst/>
            </a:prstGeom>
            <a:solidFill>
              <a:schemeClr val="accent1"/>
            </a:solidFill>
            <a:ln w="9525">
              <a:noFill/>
              <a:miter lim="800000"/>
              <a:headEnd/>
              <a:tailEnd/>
            </a:ln>
            <a:extLst/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ctr" eaLnBrk="1" hangingPunct="1">
                <a:lnSpc>
                  <a:spcPct val="120000"/>
                </a:lnSpc>
              </a:pPr>
              <a:r>
                <a:rPr lang="en-US" altLang="zh-CN" sz="1200" b="1" dirty="0">
                  <a:solidFill>
                    <a:schemeClr val="bg1"/>
                  </a:solidFill>
                  <a:latin typeface="Arial" pitchFamily="34" charset="0"/>
                  <a:ea typeface="微软雅黑" pitchFamily="34" charset="-122"/>
                  <a:sym typeface="Arial" pitchFamily="34" charset="0"/>
                </a:rPr>
                <a:t>4</a:t>
              </a:r>
            </a:p>
          </p:txBody>
        </p:sp>
      </p:grpSp>
      <p:sp>
        <p:nvSpPr>
          <p:cNvPr id="49" name="矩形 24"/>
          <p:cNvSpPr>
            <a:spLocks noChangeArrowheads="1"/>
          </p:cNvSpPr>
          <p:nvPr/>
        </p:nvSpPr>
        <p:spPr bwMode="auto">
          <a:xfrm>
            <a:off x="742950" y="3587131"/>
            <a:ext cx="1722835" cy="6647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  <p:sp>
        <p:nvSpPr>
          <p:cNvPr id="50" name="TextBox 13"/>
          <p:cNvSpPr txBox="1">
            <a:spLocks noChangeArrowheads="1"/>
          </p:cNvSpPr>
          <p:nvPr/>
        </p:nvSpPr>
        <p:spPr bwMode="auto">
          <a:xfrm>
            <a:off x="958081" y="3193257"/>
            <a:ext cx="1292572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4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2771180" y="3587131"/>
            <a:ext cx="1722835" cy="64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  <p:sp>
        <p:nvSpPr>
          <p:cNvPr id="52" name="TextBox 13"/>
          <p:cNvSpPr txBox="1">
            <a:spLocks noChangeArrowheads="1"/>
          </p:cNvSpPr>
          <p:nvPr/>
        </p:nvSpPr>
        <p:spPr bwMode="auto">
          <a:xfrm>
            <a:off x="3000377" y="3169054"/>
            <a:ext cx="1268014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4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3" name="矩形 52"/>
          <p:cNvSpPr>
            <a:spLocks noChangeArrowheads="1"/>
          </p:cNvSpPr>
          <p:nvPr/>
        </p:nvSpPr>
        <p:spPr bwMode="auto">
          <a:xfrm>
            <a:off x="4791670" y="3587131"/>
            <a:ext cx="1722835" cy="64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  <p:sp>
        <p:nvSpPr>
          <p:cNvPr id="54" name="TextBox 13"/>
          <p:cNvSpPr txBox="1">
            <a:spLocks noChangeArrowheads="1"/>
          </p:cNvSpPr>
          <p:nvPr/>
        </p:nvSpPr>
        <p:spPr bwMode="auto">
          <a:xfrm>
            <a:off x="5091410" y="3193257"/>
            <a:ext cx="1120975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5" name="矩形 54"/>
          <p:cNvSpPr>
            <a:spLocks noChangeArrowheads="1"/>
          </p:cNvSpPr>
          <p:nvPr/>
        </p:nvSpPr>
        <p:spPr bwMode="auto">
          <a:xfrm>
            <a:off x="6813351" y="3587131"/>
            <a:ext cx="1722835" cy="645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  <p:sp>
        <p:nvSpPr>
          <p:cNvPr id="56" name="TextBox 13"/>
          <p:cNvSpPr txBox="1">
            <a:spLocks noChangeArrowheads="1"/>
          </p:cNvSpPr>
          <p:nvPr/>
        </p:nvSpPr>
        <p:spPr bwMode="auto">
          <a:xfrm>
            <a:off x="7111728" y="3193257"/>
            <a:ext cx="1198835" cy="2366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14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4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7" name="Freeform 73"/>
          <p:cNvSpPr>
            <a:spLocks noEditPoints="1"/>
          </p:cNvSpPr>
          <p:nvPr/>
        </p:nvSpPr>
        <p:spPr bwMode="auto">
          <a:xfrm>
            <a:off x="1278665" y="2016069"/>
            <a:ext cx="542355" cy="509417"/>
          </a:xfrm>
          <a:custGeom>
            <a:avLst/>
            <a:gdLst>
              <a:gd name="T0" fmla="*/ 92 w 104"/>
              <a:gd name="T1" fmla="*/ 9 h 98"/>
              <a:gd name="T2" fmla="*/ 104 w 104"/>
              <a:gd name="T3" fmla="*/ 87 h 98"/>
              <a:gd name="T4" fmla="*/ 53 w 104"/>
              <a:gd name="T5" fmla="*/ 98 h 98"/>
              <a:gd name="T6" fmla="*/ 41 w 104"/>
              <a:gd name="T7" fmla="*/ 90 h 98"/>
              <a:gd name="T8" fmla="*/ 7 w 104"/>
              <a:gd name="T9" fmla="*/ 58 h 98"/>
              <a:gd name="T10" fmla="*/ 11 w 104"/>
              <a:gd name="T11" fmla="*/ 45 h 98"/>
              <a:gd name="T12" fmla="*/ 8 w 104"/>
              <a:gd name="T13" fmla="*/ 15 h 98"/>
              <a:gd name="T14" fmla="*/ 27 w 104"/>
              <a:gd name="T15" fmla="*/ 1 h 98"/>
              <a:gd name="T16" fmla="*/ 23 w 104"/>
              <a:gd name="T17" fmla="*/ 17 h 98"/>
              <a:gd name="T18" fmla="*/ 15 w 104"/>
              <a:gd name="T19" fmla="*/ 20 h 98"/>
              <a:gd name="T20" fmla="*/ 14 w 104"/>
              <a:gd name="T21" fmla="*/ 39 h 98"/>
              <a:gd name="T22" fmla="*/ 23 w 104"/>
              <a:gd name="T23" fmla="*/ 23 h 98"/>
              <a:gd name="T24" fmla="*/ 26 w 104"/>
              <a:gd name="T25" fmla="*/ 17 h 98"/>
              <a:gd name="T26" fmla="*/ 32 w 104"/>
              <a:gd name="T27" fmla="*/ 15 h 98"/>
              <a:gd name="T28" fmla="*/ 38 w 104"/>
              <a:gd name="T29" fmla="*/ 17 h 98"/>
              <a:gd name="T30" fmla="*/ 38 w 104"/>
              <a:gd name="T31" fmla="*/ 29 h 98"/>
              <a:gd name="T32" fmla="*/ 29 w 104"/>
              <a:gd name="T33" fmla="*/ 31 h 98"/>
              <a:gd name="T34" fmla="*/ 19 w 104"/>
              <a:gd name="T35" fmla="*/ 43 h 98"/>
              <a:gd name="T36" fmla="*/ 28 w 104"/>
              <a:gd name="T37" fmla="*/ 48 h 98"/>
              <a:gd name="T38" fmla="*/ 41 w 104"/>
              <a:gd name="T39" fmla="*/ 21 h 98"/>
              <a:gd name="T40" fmla="*/ 34 w 104"/>
              <a:gd name="T41" fmla="*/ 21 h 98"/>
              <a:gd name="T42" fmla="*/ 29 w 104"/>
              <a:gd name="T43" fmla="*/ 21 h 98"/>
              <a:gd name="T44" fmla="*/ 28 w 104"/>
              <a:gd name="T45" fmla="*/ 23 h 98"/>
              <a:gd name="T46" fmla="*/ 29 w 104"/>
              <a:gd name="T47" fmla="*/ 26 h 98"/>
              <a:gd name="T48" fmla="*/ 34 w 104"/>
              <a:gd name="T49" fmla="*/ 26 h 98"/>
              <a:gd name="T50" fmla="*/ 34 w 104"/>
              <a:gd name="T51" fmla="*/ 21 h 98"/>
              <a:gd name="T52" fmla="*/ 41 w 104"/>
              <a:gd name="T53" fmla="*/ 83 h 98"/>
              <a:gd name="T54" fmla="*/ 24 w 104"/>
              <a:gd name="T55" fmla="*/ 54 h 98"/>
              <a:gd name="T56" fmla="*/ 14 w 104"/>
              <a:gd name="T57" fmla="*/ 57 h 98"/>
              <a:gd name="T58" fmla="*/ 21 w 104"/>
              <a:gd name="T59" fmla="*/ 75 h 98"/>
              <a:gd name="T60" fmla="*/ 52 w 104"/>
              <a:gd name="T61" fmla="*/ 21 h 98"/>
              <a:gd name="T62" fmla="*/ 93 w 104"/>
              <a:gd name="T63" fmla="*/ 59 h 98"/>
              <a:gd name="T64" fmla="*/ 52 w 104"/>
              <a:gd name="T65" fmla="*/ 21 h 98"/>
              <a:gd name="T66" fmla="*/ 65 w 104"/>
              <a:gd name="T67" fmla="*/ 67 h 98"/>
              <a:gd name="T68" fmla="*/ 80 w 104"/>
              <a:gd name="T69" fmla="*/ 68 h 98"/>
              <a:gd name="T70" fmla="*/ 83 w 104"/>
              <a:gd name="T71" fmla="*/ 71 h 98"/>
              <a:gd name="T72" fmla="*/ 83 w 104"/>
              <a:gd name="T73" fmla="*/ 85 h 98"/>
              <a:gd name="T74" fmla="*/ 83 w 104"/>
              <a:gd name="T75" fmla="*/ 71 h 98"/>
              <a:gd name="T76" fmla="*/ 73 w 104"/>
              <a:gd name="T77" fmla="*/ 81 h 98"/>
              <a:gd name="T78" fmla="*/ 72 w 104"/>
              <a:gd name="T79" fmla="*/ 91 h 98"/>
              <a:gd name="T80" fmla="*/ 62 w 104"/>
              <a:gd name="T81" fmla="*/ 86 h 98"/>
              <a:gd name="T82" fmla="*/ 62 w 104"/>
              <a:gd name="T83" fmla="*/ 70 h 98"/>
              <a:gd name="T84" fmla="*/ 62 w 104"/>
              <a:gd name="T85" fmla="*/ 86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104" h="98">
                <a:moveTo>
                  <a:pt x="53" y="9"/>
                </a:moveTo>
                <a:cubicBezTo>
                  <a:pt x="92" y="9"/>
                  <a:pt x="92" y="9"/>
                  <a:pt x="92" y="9"/>
                </a:cubicBezTo>
                <a:cubicBezTo>
                  <a:pt x="99" y="9"/>
                  <a:pt x="104" y="14"/>
                  <a:pt x="104" y="21"/>
                </a:cubicBezTo>
                <a:cubicBezTo>
                  <a:pt x="104" y="87"/>
                  <a:pt x="104" y="87"/>
                  <a:pt x="104" y="87"/>
                </a:cubicBezTo>
                <a:cubicBezTo>
                  <a:pt x="104" y="93"/>
                  <a:pt x="99" y="98"/>
                  <a:pt x="92" y="98"/>
                </a:cubicBezTo>
                <a:cubicBezTo>
                  <a:pt x="53" y="98"/>
                  <a:pt x="53" y="98"/>
                  <a:pt x="53" y="98"/>
                </a:cubicBezTo>
                <a:cubicBezTo>
                  <a:pt x="47" y="98"/>
                  <a:pt x="43" y="95"/>
                  <a:pt x="42" y="90"/>
                </a:cubicBezTo>
                <a:cubicBezTo>
                  <a:pt x="41" y="90"/>
                  <a:pt x="41" y="90"/>
                  <a:pt x="41" y="90"/>
                </a:cubicBezTo>
                <a:cubicBezTo>
                  <a:pt x="32" y="89"/>
                  <a:pt x="23" y="85"/>
                  <a:pt x="17" y="80"/>
                </a:cubicBezTo>
                <a:cubicBezTo>
                  <a:pt x="10" y="74"/>
                  <a:pt x="6" y="67"/>
                  <a:pt x="7" y="58"/>
                </a:cubicBezTo>
                <a:cubicBezTo>
                  <a:pt x="7" y="57"/>
                  <a:pt x="7" y="57"/>
                  <a:pt x="7" y="56"/>
                </a:cubicBezTo>
                <a:cubicBezTo>
                  <a:pt x="8" y="53"/>
                  <a:pt x="9" y="49"/>
                  <a:pt x="11" y="45"/>
                </a:cubicBezTo>
                <a:cubicBezTo>
                  <a:pt x="4" y="38"/>
                  <a:pt x="0" y="30"/>
                  <a:pt x="9" y="16"/>
                </a:cubicBezTo>
                <a:cubicBezTo>
                  <a:pt x="8" y="15"/>
                  <a:pt x="8" y="15"/>
                  <a:pt x="8" y="15"/>
                </a:cubicBezTo>
                <a:cubicBezTo>
                  <a:pt x="19" y="0"/>
                  <a:pt x="19" y="0"/>
                  <a:pt x="19" y="0"/>
                </a:cubicBezTo>
                <a:cubicBezTo>
                  <a:pt x="19" y="0"/>
                  <a:pt x="24" y="0"/>
                  <a:pt x="27" y="1"/>
                </a:cubicBezTo>
                <a:cubicBezTo>
                  <a:pt x="30" y="3"/>
                  <a:pt x="32" y="6"/>
                  <a:pt x="32" y="6"/>
                </a:cubicBezTo>
                <a:cubicBezTo>
                  <a:pt x="23" y="17"/>
                  <a:pt x="23" y="17"/>
                  <a:pt x="23" y="17"/>
                </a:cubicBezTo>
                <a:cubicBezTo>
                  <a:pt x="20" y="14"/>
                  <a:pt x="20" y="14"/>
                  <a:pt x="20" y="14"/>
                </a:cubicBezTo>
                <a:cubicBezTo>
                  <a:pt x="15" y="20"/>
                  <a:pt x="15" y="20"/>
                  <a:pt x="15" y="20"/>
                </a:cubicBezTo>
                <a:cubicBezTo>
                  <a:pt x="14" y="20"/>
                  <a:pt x="14" y="20"/>
                  <a:pt x="14" y="20"/>
                </a:cubicBezTo>
                <a:cubicBezTo>
                  <a:pt x="9" y="28"/>
                  <a:pt x="10" y="34"/>
                  <a:pt x="14" y="39"/>
                </a:cubicBezTo>
                <a:cubicBezTo>
                  <a:pt x="17" y="35"/>
                  <a:pt x="20" y="31"/>
                  <a:pt x="24" y="27"/>
                </a:cubicBezTo>
                <a:cubicBezTo>
                  <a:pt x="24" y="26"/>
                  <a:pt x="23" y="25"/>
                  <a:pt x="23" y="23"/>
                </a:cubicBezTo>
                <a:cubicBezTo>
                  <a:pt x="23" y="21"/>
                  <a:pt x="24" y="19"/>
                  <a:pt x="26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6" y="17"/>
                  <a:pt x="26" y="17"/>
                  <a:pt x="26" y="17"/>
                </a:cubicBezTo>
                <a:cubicBezTo>
                  <a:pt x="28" y="16"/>
                  <a:pt x="30" y="15"/>
                  <a:pt x="32" y="15"/>
                </a:cubicBezTo>
                <a:cubicBezTo>
                  <a:pt x="34" y="15"/>
                  <a:pt x="36" y="16"/>
                  <a:pt x="38" y="17"/>
                </a:cubicBezTo>
                <a:cubicBezTo>
                  <a:pt x="38" y="17"/>
                  <a:pt x="38" y="17"/>
                  <a:pt x="38" y="17"/>
                </a:cubicBezTo>
                <a:cubicBezTo>
                  <a:pt x="40" y="19"/>
                  <a:pt x="40" y="21"/>
                  <a:pt x="40" y="23"/>
                </a:cubicBezTo>
                <a:cubicBezTo>
                  <a:pt x="40" y="26"/>
                  <a:pt x="40" y="28"/>
                  <a:pt x="38" y="29"/>
                </a:cubicBezTo>
                <a:cubicBezTo>
                  <a:pt x="36" y="31"/>
                  <a:pt x="34" y="32"/>
                  <a:pt x="32" y="32"/>
                </a:cubicBezTo>
                <a:cubicBezTo>
                  <a:pt x="31" y="32"/>
                  <a:pt x="30" y="32"/>
                  <a:pt x="29" y="31"/>
                </a:cubicBezTo>
                <a:cubicBezTo>
                  <a:pt x="25" y="35"/>
                  <a:pt x="22" y="39"/>
                  <a:pt x="20" y="42"/>
                </a:cubicBezTo>
                <a:cubicBezTo>
                  <a:pt x="20" y="43"/>
                  <a:pt x="20" y="43"/>
                  <a:pt x="19" y="43"/>
                </a:cubicBezTo>
                <a:cubicBezTo>
                  <a:pt x="19" y="43"/>
                  <a:pt x="19" y="43"/>
                  <a:pt x="19" y="43"/>
                </a:cubicBezTo>
                <a:cubicBezTo>
                  <a:pt x="22" y="45"/>
                  <a:pt x="25" y="47"/>
                  <a:pt x="28" y="48"/>
                </a:cubicBezTo>
                <a:cubicBezTo>
                  <a:pt x="32" y="51"/>
                  <a:pt x="37" y="54"/>
                  <a:pt x="41" y="57"/>
                </a:cubicBezTo>
                <a:cubicBezTo>
                  <a:pt x="41" y="21"/>
                  <a:pt x="41" y="21"/>
                  <a:pt x="41" y="21"/>
                </a:cubicBezTo>
                <a:cubicBezTo>
                  <a:pt x="41" y="14"/>
                  <a:pt x="46" y="9"/>
                  <a:pt x="53" y="9"/>
                </a:cubicBezTo>
                <a:close/>
                <a:moveTo>
                  <a:pt x="34" y="21"/>
                </a:moveTo>
                <a:cubicBezTo>
                  <a:pt x="34" y="20"/>
                  <a:pt x="33" y="20"/>
                  <a:pt x="32" y="20"/>
                </a:cubicBezTo>
                <a:cubicBezTo>
                  <a:pt x="31" y="20"/>
                  <a:pt x="30" y="20"/>
                  <a:pt x="29" y="21"/>
                </a:cubicBezTo>
                <a:cubicBezTo>
                  <a:pt x="29" y="21"/>
                  <a:pt x="29" y="21"/>
                  <a:pt x="29" y="21"/>
                </a:cubicBezTo>
                <a:cubicBezTo>
                  <a:pt x="29" y="21"/>
                  <a:pt x="28" y="22"/>
                  <a:pt x="28" y="23"/>
                </a:cubicBezTo>
                <a:cubicBezTo>
                  <a:pt x="28" y="24"/>
                  <a:pt x="29" y="25"/>
                  <a:pt x="29" y="26"/>
                </a:cubicBezTo>
                <a:cubicBezTo>
                  <a:pt x="29" y="26"/>
                  <a:pt x="29" y="26"/>
                  <a:pt x="29" y="26"/>
                </a:cubicBezTo>
                <a:cubicBezTo>
                  <a:pt x="30" y="26"/>
                  <a:pt x="31" y="27"/>
                  <a:pt x="32" y="27"/>
                </a:cubicBezTo>
                <a:cubicBezTo>
                  <a:pt x="33" y="27"/>
                  <a:pt x="34" y="26"/>
                  <a:pt x="34" y="26"/>
                </a:cubicBezTo>
                <a:cubicBezTo>
                  <a:pt x="35" y="25"/>
                  <a:pt x="36" y="24"/>
                  <a:pt x="36" y="23"/>
                </a:cubicBezTo>
                <a:cubicBezTo>
                  <a:pt x="36" y="22"/>
                  <a:pt x="35" y="21"/>
                  <a:pt x="34" y="21"/>
                </a:cubicBezTo>
                <a:cubicBezTo>
                  <a:pt x="34" y="21"/>
                  <a:pt x="34" y="21"/>
                  <a:pt x="34" y="21"/>
                </a:cubicBezTo>
                <a:close/>
                <a:moveTo>
                  <a:pt x="41" y="83"/>
                </a:moveTo>
                <a:cubicBezTo>
                  <a:pt x="41" y="66"/>
                  <a:pt x="41" y="66"/>
                  <a:pt x="41" y="66"/>
                </a:cubicBezTo>
                <a:cubicBezTo>
                  <a:pt x="37" y="61"/>
                  <a:pt x="30" y="58"/>
                  <a:pt x="24" y="54"/>
                </a:cubicBezTo>
                <a:cubicBezTo>
                  <a:pt x="22" y="52"/>
                  <a:pt x="19" y="51"/>
                  <a:pt x="16" y="49"/>
                </a:cubicBezTo>
                <a:cubicBezTo>
                  <a:pt x="15" y="52"/>
                  <a:pt x="14" y="54"/>
                  <a:pt x="14" y="57"/>
                </a:cubicBezTo>
                <a:cubicBezTo>
                  <a:pt x="14" y="57"/>
                  <a:pt x="14" y="58"/>
                  <a:pt x="14" y="58"/>
                </a:cubicBezTo>
                <a:cubicBezTo>
                  <a:pt x="13" y="65"/>
                  <a:pt x="16" y="71"/>
                  <a:pt x="21" y="75"/>
                </a:cubicBezTo>
                <a:cubicBezTo>
                  <a:pt x="26" y="79"/>
                  <a:pt x="33" y="82"/>
                  <a:pt x="41" y="83"/>
                </a:cubicBezTo>
                <a:close/>
                <a:moveTo>
                  <a:pt x="52" y="21"/>
                </a:moveTo>
                <a:cubicBezTo>
                  <a:pt x="52" y="59"/>
                  <a:pt x="52" y="59"/>
                  <a:pt x="52" y="59"/>
                </a:cubicBezTo>
                <a:cubicBezTo>
                  <a:pt x="93" y="59"/>
                  <a:pt x="93" y="59"/>
                  <a:pt x="93" y="59"/>
                </a:cubicBezTo>
                <a:cubicBezTo>
                  <a:pt x="93" y="21"/>
                  <a:pt x="93" y="21"/>
                  <a:pt x="93" y="21"/>
                </a:cubicBezTo>
                <a:cubicBezTo>
                  <a:pt x="52" y="21"/>
                  <a:pt x="52" y="21"/>
                  <a:pt x="52" y="21"/>
                </a:cubicBezTo>
                <a:close/>
                <a:moveTo>
                  <a:pt x="72" y="65"/>
                </a:moveTo>
                <a:cubicBezTo>
                  <a:pt x="70" y="65"/>
                  <a:pt x="67" y="66"/>
                  <a:pt x="65" y="67"/>
                </a:cubicBezTo>
                <a:cubicBezTo>
                  <a:pt x="73" y="75"/>
                  <a:pt x="73" y="75"/>
                  <a:pt x="73" y="75"/>
                </a:cubicBezTo>
                <a:cubicBezTo>
                  <a:pt x="80" y="68"/>
                  <a:pt x="80" y="68"/>
                  <a:pt x="80" y="68"/>
                </a:cubicBezTo>
                <a:cubicBezTo>
                  <a:pt x="78" y="66"/>
                  <a:pt x="75" y="65"/>
                  <a:pt x="72" y="65"/>
                </a:cubicBezTo>
                <a:close/>
                <a:moveTo>
                  <a:pt x="83" y="71"/>
                </a:moveTo>
                <a:cubicBezTo>
                  <a:pt x="76" y="78"/>
                  <a:pt x="76" y="78"/>
                  <a:pt x="76" y="78"/>
                </a:cubicBezTo>
                <a:cubicBezTo>
                  <a:pt x="83" y="85"/>
                  <a:pt x="83" y="85"/>
                  <a:pt x="83" y="85"/>
                </a:cubicBezTo>
                <a:cubicBezTo>
                  <a:pt x="84" y="83"/>
                  <a:pt x="85" y="81"/>
                  <a:pt x="85" y="78"/>
                </a:cubicBezTo>
                <a:cubicBezTo>
                  <a:pt x="85" y="75"/>
                  <a:pt x="84" y="73"/>
                  <a:pt x="83" y="71"/>
                </a:cubicBezTo>
                <a:close/>
                <a:moveTo>
                  <a:pt x="80" y="88"/>
                </a:moveTo>
                <a:cubicBezTo>
                  <a:pt x="73" y="81"/>
                  <a:pt x="73" y="81"/>
                  <a:pt x="73" y="81"/>
                </a:cubicBezTo>
                <a:cubicBezTo>
                  <a:pt x="65" y="89"/>
                  <a:pt x="65" y="89"/>
                  <a:pt x="65" y="89"/>
                </a:cubicBezTo>
                <a:cubicBezTo>
                  <a:pt x="67" y="90"/>
                  <a:pt x="70" y="91"/>
                  <a:pt x="72" y="91"/>
                </a:cubicBezTo>
                <a:cubicBezTo>
                  <a:pt x="75" y="91"/>
                  <a:pt x="78" y="90"/>
                  <a:pt x="80" y="88"/>
                </a:cubicBezTo>
                <a:close/>
                <a:moveTo>
                  <a:pt x="62" y="86"/>
                </a:moveTo>
                <a:cubicBezTo>
                  <a:pt x="70" y="78"/>
                  <a:pt x="70" y="78"/>
                  <a:pt x="70" y="78"/>
                </a:cubicBezTo>
                <a:cubicBezTo>
                  <a:pt x="62" y="70"/>
                  <a:pt x="62" y="70"/>
                  <a:pt x="62" y="70"/>
                </a:cubicBezTo>
                <a:cubicBezTo>
                  <a:pt x="60" y="73"/>
                  <a:pt x="60" y="75"/>
                  <a:pt x="60" y="78"/>
                </a:cubicBezTo>
                <a:cubicBezTo>
                  <a:pt x="60" y="81"/>
                  <a:pt x="60" y="83"/>
                  <a:pt x="62" y="8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51433" tIns="25717" rIns="51433" bIns="25717" numCol="1" anchor="t" anchorCtr="0" compatLnSpc="1">
            <a:prstTxWarp prst="textNoShape">
              <a:avLst/>
            </a:prstTxWarp>
          </a:bodyPr>
          <a:lstStyle/>
          <a:p>
            <a:pPr defTabSz="514325">
              <a:lnSpc>
                <a:spcPct val="120000"/>
              </a:lnSpc>
              <a:defRPr/>
            </a:pPr>
            <a:endParaRPr lang="zh-CN" altLang="en-US" sz="1050" kern="0">
              <a:solidFill>
                <a:prstClr val="black"/>
              </a:solidFill>
            </a:endParaRPr>
          </a:p>
        </p:txBody>
      </p:sp>
      <p:sp>
        <p:nvSpPr>
          <p:cNvPr id="58" name="Freeform 96"/>
          <p:cNvSpPr>
            <a:spLocks noEditPoints="1"/>
          </p:cNvSpPr>
          <p:nvPr/>
        </p:nvSpPr>
        <p:spPr bwMode="auto">
          <a:xfrm>
            <a:off x="3390908" y="2081382"/>
            <a:ext cx="483379" cy="507377"/>
          </a:xfrm>
          <a:custGeom>
            <a:avLst/>
            <a:gdLst>
              <a:gd name="T0" fmla="*/ 73 w 90"/>
              <a:gd name="T1" fmla="*/ 13 h 114"/>
              <a:gd name="T2" fmla="*/ 78 w 90"/>
              <a:gd name="T3" fmla="*/ 67 h 114"/>
              <a:gd name="T4" fmla="*/ 72 w 90"/>
              <a:gd name="T5" fmla="*/ 45 h 114"/>
              <a:gd name="T6" fmla="*/ 64 w 90"/>
              <a:gd name="T7" fmla="*/ 22 h 114"/>
              <a:gd name="T8" fmla="*/ 21 w 90"/>
              <a:gd name="T9" fmla="*/ 22 h 114"/>
              <a:gd name="T10" fmla="*/ 21 w 90"/>
              <a:gd name="T11" fmla="*/ 64 h 114"/>
              <a:gd name="T12" fmla="*/ 45 w 90"/>
              <a:gd name="T13" fmla="*/ 73 h 114"/>
              <a:gd name="T14" fmla="*/ 45 w 90"/>
              <a:gd name="T15" fmla="*/ 86 h 114"/>
              <a:gd name="T16" fmla="*/ 12 w 90"/>
              <a:gd name="T17" fmla="*/ 73 h 114"/>
              <a:gd name="T18" fmla="*/ 12 w 90"/>
              <a:gd name="T19" fmla="*/ 13 h 114"/>
              <a:gd name="T20" fmla="*/ 58 w 90"/>
              <a:gd name="T21" fmla="*/ 47 h 114"/>
              <a:gd name="T22" fmla="*/ 54 w 90"/>
              <a:gd name="T23" fmla="*/ 75 h 114"/>
              <a:gd name="T24" fmla="*/ 49 w 90"/>
              <a:gd name="T25" fmla="*/ 80 h 114"/>
              <a:gd name="T26" fmla="*/ 60 w 90"/>
              <a:gd name="T27" fmla="*/ 114 h 114"/>
              <a:gd name="T28" fmla="*/ 83 w 90"/>
              <a:gd name="T29" fmla="*/ 104 h 114"/>
              <a:gd name="T30" fmla="*/ 88 w 90"/>
              <a:gd name="T31" fmla="*/ 75 h 114"/>
              <a:gd name="T32" fmla="*/ 81 w 90"/>
              <a:gd name="T33" fmla="*/ 76 h 114"/>
              <a:gd name="T34" fmla="*/ 75 w 90"/>
              <a:gd name="T35" fmla="*/ 73 h 114"/>
              <a:gd name="T36" fmla="*/ 73 w 90"/>
              <a:gd name="T37" fmla="*/ 72 h 114"/>
              <a:gd name="T38" fmla="*/ 66 w 90"/>
              <a:gd name="T39" fmla="*/ 46 h 114"/>
              <a:gd name="T40" fmla="*/ 37 w 90"/>
              <a:gd name="T41" fmla="*/ 25 h 114"/>
              <a:gd name="T42" fmla="*/ 43 w 90"/>
              <a:gd name="T43" fmla="*/ 31 h 114"/>
              <a:gd name="T44" fmla="*/ 49 w 90"/>
              <a:gd name="T45" fmla="*/ 25 h 114"/>
              <a:gd name="T46" fmla="*/ 43 w 90"/>
              <a:gd name="T47" fmla="*/ 20 h 114"/>
              <a:gd name="T48" fmla="*/ 37 w 90"/>
              <a:gd name="T49" fmla="*/ 25 h 114"/>
              <a:gd name="T50" fmla="*/ 50 w 90"/>
              <a:gd name="T51" fmla="*/ 34 h 114"/>
              <a:gd name="T52" fmla="*/ 33 w 90"/>
              <a:gd name="T53" fmla="*/ 40 h 114"/>
              <a:gd name="T54" fmla="*/ 37 w 90"/>
              <a:gd name="T55" fmla="*/ 40 h 114"/>
              <a:gd name="T56" fmla="*/ 37 w 90"/>
              <a:gd name="T57" fmla="*/ 56 h 114"/>
              <a:gd name="T58" fmla="*/ 34 w 90"/>
              <a:gd name="T59" fmla="*/ 59 h 114"/>
              <a:gd name="T60" fmla="*/ 33 w 90"/>
              <a:gd name="T61" fmla="*/ 65 h 114"/>
              <a:gd name="T62" fmla="*/ 51 w 90"/>
              <a:gd name="T63" fmla="*/ 58 h 114"/>
              <a:gd name="T64" fmla="*/ 50 w 90"/>
              <a:gd name="T65" fmla="*/ 56 h 1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90" h="114">
                <a:moveTo>
                  <a:pt x="42" y="0"/>
                </a:moveTo>
                <a:cubicBezTo>
                  <a:pt x="54" y="0"/>
                  <a:pt x="65" y="5"/>
                  <a:pt x="73" y="13"/>
                </a:cubicBezTo>
                <a:cubicBezTo>
                  <a:pt x="80" y="20"/>
                  <a:pt x="85" y="31"/>
                  <a:pt x="85" y="43"/>
                </a:cubicBezTo>
                <a:cubicBezTo>
                  <a:pt x="85" y="52"/>
                  <a:pt x="82" y="60"/>
                  <a:pt x="78" y="67"/>
                </a:cubicBezTo>
                <a:cubicBezTo>
                  <a:pt x="74" y="66"/>
                  <a:pt x="74" y="66"/>
                  <a:pt x="74" y="66"/>
                </a:cubicBezTo>
                <a:cubicBezTo>
                  <a:pt x="72" y="45"/>
                  <a:pt x="72" y="45"/>
                  <a:pt x="72" y="45"/>
                </a:cubicBezTo>
                <a:cubicBezTo>
                  <a:pt x="73" y="45"/>
                  <a:pt x="73" y="44"/>
                  <a:pt x="73" y="43"/>
                </a:cubicBezTo>
                <a:cubicBezTo>
                  <a:pt x="73" y="35"/>
                  <a:pt x="69" y="27"/>
                  <a:pt x="64" y="22"/>
                </a:cubicBezTo>
                <a:cubicBezTo>
                  <a:pt x="58" y="16"/>
                  <a:pt x="51" y="13"/>
                  <a:pt x="42" y="13"/>
                </a:cubicBezTo>
                <a:cubicBezTo>
                  <a:pt x="34" y="13"/>
                  <a:pt x="27" y="16"/>
                  <a:pt x="21" y="22"/>
                </a:cubicBezTo>
                <a:cubicBezTo>
                  <a:pt x="16" y="27"/>
                  <a:pt x="12" y="35"/>
                  <a:pt x="12" y="43"/>
                </a:cubicBezTo>
                <a:cubicBezTo>
                  <a:pt x="12" y="51"/>
                  <a:pt x="16" y="59"/>
                  <a:pt x="21" y="64"/>
                </a:cubicBezTo>
                <a:cubicBezTo>
                  <a:pt x="27" y="70"/>
                  <a:pt x="34" y="73"/>
                  <a:pt x="42" y="73"/>
                </a:cubicBezTo>
                <a:cubicBezTo>
                  <a:pt x="43" y="73"/>
                  <a:pt x="44" y="73"/>
                  <a:pt x="45" y="73"/>
                </a:cubicBezTo>
                <a:cubicBezTo>
                  <a:pt x="43" y="81"/>
                  <a:pt x="43" y="81"/>
                  <a:pt x="43" y="81"/>
                </a:cubicBezTo>
                <a:cubicBezTo>
                  <a:pt x="45" y="86"/>
                  <a:pt x="45" y="86"/>
                  <a:pt x="45" y="86"/>
                </a:cubicBezTo>
                <a:cubicBezTo>
                  <a:pt x="44" y="86"/>
                  <a:pt x="43" y="86"/>
                  <a:pt x="42" y="86"/>
                </a:cubicBezTo>
                <a:cubicBezTo>
                  <a:pt x="31" y="86"/>
                  <a:pt x="20" y="81"/>
                  <a:pt x="12" y="73"/>
                </a:cubicBezTo>
                <a:cubicBezTo>
                  <a:pt x="5" y="65"/>
                  <a:pt x="0" y="55"/>
                  <a:pt x="0" y="43"/>
                </a:cubicBezTo>
                <a:cubicBezTo>
                  <a:pt x="0" y="31"/>
                  <a:pt x="5" y="20"/>
                  <a:pt x="12" y="13"/>
                </a:cubicBezTo>
                <a:cubicBezTo>
                  <a:pt x="20" y="5"/>
                  <a:pt x="31" y="0"/>
                  <a:pt x="42" y="0"/>
                </a:cubicBezTo>
                <a:close/>
                <a:moveTo>
                  <a:pt x="58" y="47"/>
                </a:moveTo>
                <a:cubicBezTo>
                  <a:pt x="56" y="76"/>
                  <a:pt x="56" y="76"/>
                  <a:pt x="56" y="76"/>
                </a:cubicBezTo>
                <a:cubicBezTo>
                  <a:pt x="54" y="75"/>
                  <a:pt x="54" y="75"/>
                  <a:pt x="54" y="75"/>
                </a:cubicBezTo>
                <a:cubicBezTo>
                  <a:pt x="50" y="77"/>
                  <a:pt x="50" y="77"/>
                  <a:pt x="50" y="77"/>
                </a:cubicBezTo>
                <a:cubicBezTo>
                  <a:pt x="49" y="80"/>
                  <a:pt x="49" y="80"/>
                  <a:pt x="49" y="80"/>
                </a:cubicBezTo>
                <a:cubicBezTo>
                  <a:pt x="59" y="105"/>
                  <a:pt x="59" y="105"/>
                  <a:pt x="59" y="105"/>
                </a:cubicBezTo>
                <a:cubicBezTo>
                  <a:pt x="60" y="114"/>
                  <a:pt x="60" y="114"/>
                  <a:pt x="60" y="114"/>
                </a:cubicBezTo>
                <a:cubicBezTo>
                  <a:pt x="83" y="113"/>
                  <a:pt x="83" y="113"/>
                  <a:pt x="83" y="113"/>
                </a:cubicBezTo>
                <a:cubicBezTo>
                  <a:pt x="83" y="104"/>
                  <a:pt x="83" y="104"/>
                  <a:pt x="83" y="104"/>
                </a:cubicBezTo>
                <a:cubicBezTo>
                  <a:pt x="90" y="79"/>
                  <a:pt x="90" y="79"/>
                  <a:pt x="90" y="79"/>
                </a:cubicBezTo>
                <a:cubicBezTo>
                  <a:pt x="88" y="75"/>
                  <a:pt x="88" y="75"/>
                  <a:pt x="88" y="75"/>
                </a:cubicBezTo>
                <a:cubicBezTo>
                  <a:pt x="83" y="74"/>
                  <a:pt x="83" y="74"/>
                  <a:pt x="83" y="74"/>
                </a:cubicBezTo>
                <a:cubicBezTo>
                  <a:pt x="81" y="76"/>
                  <a:pt x="81" y="76"/>
                  <a:pt x="81" y="76"/>
                </a:cubicBezTo>
                <a:cubicBezTo>
                  <a:pt x="80" y="74"/>
                  <a:pt x="80" y="74"/>
                  <a:pt x="80" y="74"/>
                </a:cubicBezTo>
                <a:cubicBezTo>
                  <a:pt x="75" y="73"/>
                  <a:pt x="75" y="73"/>
                  <a:pt x="75" y="73"/>
                </a:cubicBezTo>
                <a:cubicBezTo>
                  <a:pt x="74" y="74"/>
                  <a:pt x="74" y="74"/>
                  <a:pt x="74" y="74"/>
                </a:cubicBezTo>
                <a:cubicBezTo>
                  <a:pt x="73" y="72"/>
                  <a:pt x="73" y="72"/>
                  <a:pt x="73" y="72"/>
                </a:cubicBezTo>
                <a:cubicBezTo>
                  <a:pt x="69" y="71"/>
                  <a:pt x="69" y="71"/>
                  <a:pt x="69" y="71"/>
                </a:cubicBezTo>
                <a:cubicBezTo>
                  <a:pt x="66" y="46"/>
                  <a:pt x="66" y="46"/>
                  <a:pt x="66" y="46"/>
                </a:cubicBezTo>
                <a:cubicBezTo>
                  <a:pt x="58" y="47"/>
                  <a:pt x="58" y="47"/>
                  <a:pt x="58" y="47"/>
                </a:cubicBezTo>
                <a:close/>
                <a:moveTo>
                  <a:pt x="37" y="25"/>
                </a:moveTo>
                <a:cubicBezTo>
                  <a:pt x="37" y="27"/>
                  <a:pt x="38" y="28"/>
                  <a:pt x="39" y="30"/>
                </a:cubicBezTo>
                <a:cubicBezTo>
                  <a:pt x="40" y="31"/>
                  <a:pt x="41" y="31"/>
                  <a:pt x="43" y="31"/>
                </a:cubicBezTo>
                <a:cubicBezTo>
                  <a:pt x="45" y="31"/>
                  <a:pt x="46" y="31"/>
                  <a:pt x="47" y="30"/>
                </a:cubicBezTo>
                <a:cubicBezTo>
                  <a:pt x="48" y="28"/>
                  <a:pt x="49" y="27"/>
                  <a:pt x="49" y="25"/>
                </a:cubicBezTo>
                <a:cubicBezTo>
                  <a:pt x="49" y="24"/>
                  <a:pt x="48" y="22"/>
                  <a:pt x="47" y="21"/>
                </a:cubicBezTo>
                <a:cubicBezTo>
                  <a:pt x="46" y="20"/>
                  <a:pt x="45" y="20"/>
                  <a:pt x="43" y="20"/>
                </a:cubicBezTo>
                <a:cubicBezTo>
                  <a:pt x="41" y="20"/>
                  <a:pt x="40" y="20"/>
                  <a:pt x="39" y="21"/>
                </a:cubicBezTo>
                <a:cubicBezTo>
                  <a:pt x="38" y="22"/>
                  <a:pt x="37" y="24"/>
                  <a:pt x="37" y="25"/>
                </a:cubicBezTo>
                <a:close/>
                <a:moveTo>
                  <a:pt x="50" y="56"/>
                </a:moveTo>
                <a:cubicBezTo>
                  <a:pt x="50" y="34"/>
                  <a:pt x="50" y="34"/>
                  <a:pt x="50" y="34"/>
                </a:cubicBezTo>
                <a:cubicBezTo>
                  <a:pt x="33" y="34"/>
                  <a:pt x="33" y="34"/>
                  <a:pt x="33" y="34"/>
                </a:cubicBezTo>
                <a:cubicBezTo>
                  <a:pt x="33" y="40"/>
                  <a:pt x="33" y="40"/>
                  <a:pt x="33" y="40"/>
                </a:cubicBezTo>
                <a:cubicBezTo>
                  <a:pt x="34" y="40"/>
                  <a:pt x="34" y="40"/>
                  <a:pt x="34" y="40"/>
                </a:cubicBezTo>
                <a:cubicBezTo>
                  <a:pt x="36" y="40"/>
                  <a:pt x="36" y="40"/>
                  <a:pt x="37" y="40"/>
                </a:cubicBezTo>
                <a:cubicBezTo>
                  <a:pt x="37" y="40"/>
                  <a:pt x="37" y="41"/>
                  <a:pt x="37" y="43"/>
                </a:cubicBezTo>
                <a:cubicBezTo>
                  <a:pt x="37" y="56"/>
                  <a:pt x="37" y="56"/>
                  <a:pt x="37" y="56"/>
                </a:cubicBezTo>
                <a:cubicBezTo>
                  <a:pt x="37" y="57"/>
                  <a:pt x="37" y="58"/>
                  <a:pt x="37" y="58"/>
                </a:cubicBezTo>
                <a:cubicBezTo>
                  <a:pt x="36" y="59"/>
                  <a:pt x="36" y="59"/>
                  <a:pt x="34" y="59"/>
                </a:cubicBezTo>
                <a:cubicBezTo>
                  <a:pt x="33" y="59"/>
                  <a:pt x="33" y="59"/>
                  <a:pt x="33" y="59"/>
                </a:cubicBezTo>
                <a:cubicBezTo>
                  <a:pt x="33" y="65"/>
                  <a:pt x="33" y="65"/>
                  <a:pt x="33" y="65"/>
                </a:cubicBezTo>
                <a:cubicBezTo>
                  <a:pt x="51" y="65"/>
                  <a:pt x="51" y="65"/>
                  <a:pt x="51" y="65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1" y="58"/>
                  <a:pt x="51" y="58"/>
                </a:cubicBezTo>
                <a:cubicBezTo>
                  <a:pt x="51" y="58"/>
                  <a:pt x="50" y="57"/>
                  <a:pt x="50" y="56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txBody>
          <a:bodyPr lIns="68577" tIns="34289" rIns="68577" bIns="34289"/>
          <a:lstStyle/>
          <a:p>
            <a:pPr defTabSz="51432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59" name="Freeform 35"/>
          <p:cNvSpPr>
            <a:spLocks noEditPoints="1"/>
          </p:cNvSpPr>
          <p:nvPr/>
        </p:nvSpPr>
        <p:spPr bwMode="auto">
          <a:xfrm>
            <a:off x="7385957" y="2057550"/>
            <a:ext cx="574830" cy="359269"/>
          </a:xfrm>
          <a:custGeom>
            <a:avLst/>
            <a:gdLst>
              <a:gd name="T0" fmla="*/ 16 w 104"/>
              <a:gd name="T1" fmla="*/ 2 h 79"/>
              <a:gd name="T2" fmla="*/ 27 w 104"/>
              <a:gd name="T3" fmla="*/ 4 h 79"/>
              <a:gd name="T4" fmla="*/ 19 w 104"/>
              <a:gd name="T5" fmla="*/ 48 h 79"/>
              <a:gd name="T6" fmla="*/ 4 w 104"/>
              <a:gd name="T7" fmla="*/ 45 h 79"/>
              <a:gd name="T8" fmla="*/ 16 w 104"/>
              <a:gd name="T9" fmla="*/ 2 h 79"/>
              <a:gd name="T10" fmla="*/ 18 w 104"/>
              <a:gd name="T11" fmla="*/ 65 h 79"/>
              <a:gd name="T12" fmla="*/ 16 w 104"/>
              <a:gd name="T13" fmla="*/ 72 h 79"/>
              <a:gd name="T14" fmla="*/ 101 w 104"/>
              <a:gd name="T15" fmla="*/ 72 h 79"/>
              <a:gd name="T16" fmla="*/ 104 w 104"/>
              <a:gd name="T17" fmla="*/ 72 h 79"/>
              <a:gd name="T18" fmla="*/ 104 w 104"/>
              <a:gd name="T19" fmla="*/ 68 h 79"/>
              <a:gd name="T20" fmla="*/ 104 w 104"/>
              <a:gd name="T21" fmla="*/ 26 h 79"/>
              <a:gd name="T22" fmla="*/ 104 w 104"/>
              <a:gd name="T23" fmla="*/ 24 h 79"/>
              <a:gd name="T24" fmla="*/ 103 w 104"/>
              <a:gd name="T25" fmla="*/ 23 h 79"/>
              <a:gd name="T26" fmla="*/ 90 w 104"/>
              <a:gd name="T27" fmla="*/ 10 h 79"/>
              <a:gd name="T28" fmla="*/ 89 w 104"/>
              <a:gd name="T29" fmla="*/ 9 h 79"/>
              <a:gd name="T30" fmla="*/ 87 w 104"/>
              <a:gd name="T31" fmla="*/ 9 h 79"/>
              <a:gd name="T32" fmla="*/ 31 w 104"/>
              <a:gd name="T33" fmla="*/ 9 h 79"/>
              <a:gd name="T34" fmla="*/ 31 w 104"/>
              <a:gd name="T35" fmla="*/ 17 h 79"/>
              <a:gd name="T36" fmla="*/ 84 w 104"/>
              <a:gd name="T37" fmla="*/ 17 h 79"/>
              <a:gd name="T38" fmla="*/ 83 w 104"/>
              <a:gd name="T39" fmla="*/ 28 h 79"/>
              <a:gd name="T40" fmla="*/ 83 w 104"/>
              <a:gd name="T41" fmla="*/ 30 h 79"/>
              <a:gd name="T42" fmla="*/ 85 w 104"/>
              <a:gd name="T43" fmla="*/ 30 h 79"/>
              <a:gd name="T44" fmla="*/ 97 w 104"/>
              <a:gd name="T45" fmla="*/ 29 h 79"/>
              <a:gd name="T46" fmla="*/ 97 w 104"/>
              <a:gd name="T47" fmla="*/ 65 h 79"/>
              <a:gd name="T48" fmla="*/ 18 w 104"/>
              <a:gd name="T49" fmla="*/ 65 h 79"/>
              <a:gd name="T50" fmla="*/ 95 w 104"/>
              <a:gd name="T51" fmla="*/ 26 h 79"/>
              <a:gd name="T52" fmla="*/ 86 w 104"/>
              <a:gd name="T53" fmla="*/ 26 h 79"/>
              <a:gd name="T54" fmla="*/ 87 w 104"/>
              <a:gd name="T55" fmla="*/ 18 h 79"/>
              <a:gd name="T56" fmla="*/ 95 w 104"/>
              <a:gd name="T57" fmla="*/ 26 h 79"/>
              <a:gd name="T58" fmla="*/ 32 w 104"/>
              <a:gd name="T59" fmla="*/ 43 h 79"/>
              <a:gd name="T60" fmla="*/ 74 w 104"/>
              <a:gd name="T61" fmla="*/ 43 h 79"/>
              <a:gd name="T62" fmla="*/ 74 w 104"/>
              <a:gd name="T63" fmla="*/ 45 h 79"/>
              <a:gd name="T64" fmla="*/ 32 w 104"/>
              <a:gd name="T65" fmla="*/ 45 h 79"/>
              <a:gd name="T66" fmla="*/ 32 w 104"/>
              <a:gd name="T67" fmla="*/ 43 h 79"/>
              <a:gd name="T68" fmla="*/ 32 w 104"/>
              <a:gd name="T69" fmla="*/ 32 h 79"/>
              <a:gd name="T70" fmla="*/ 71 w 104"/>
              <a:gd name="T71" fmla="*/ 32 h 79"/>
              <a:gd name="T72" fmla="*/ 71 w 104"/>
              <a:gd name="T73" fmla="*/ 35 h 79"/>
              <a:gd name="T74" fmla="*/ 32 w 104"/>
              <a:gd name="T75" fmla="*/ 35 h 79"/>
              <a:gd name="T76" fmla="*/ 32 w 104"/>
              <a:gd name="T77" fmla="*/ 32 h 79"/>
              <a:gd name="T78" fmla="*/ 32 w 104"/>
              <a:gd name="T79" fmla="*/ 22 h 79"/>
              <a:gd name="T80" fmla="*/ 71 w 104"/>
              <a:gd name="T81" fmla="*/ 22 h 79"/>
              <a:gd name="T82" fmla="*/ 71 w 104"/>
              <a:gd name="T83" fmla="*/ 25 h 79"/>
              <a:gd name="T84" fmla="*/ 32 w 104"/>
              <a:gd name="T85" fmla="*/ 25 h 79"/>
              <a:gd name="T86" fmla="*/ 32 w 104"/>
              <a:gd name="T87" fmla="*/ 22 h 79"/>
              <a:gd name="T88" fmla="*/ 3 w 104"/>
              <a:gd name="T89" fmla="*/ 66 h 79"/>
              <a:gd name="T90" fmla="*/ 9 w 104"/>
              <a:gd name="T91" fmla="*/ 68 h 79"/>
              <a:gd name="T92" fmla="*/ 9 w 104"/>
              <a:gd name="T93" fmla="*/ 74 h 79"/>
              <a:gd name="T94" fmla="*/ 5 w 104"/>
              <a:gd name="T95" fmla="*/ 79 h 79"/>
              <a:gd name="T96" fmla="*/ 2 w 104"/>
              <a:gd name="T97" fmla="*/ 78 h 79"/>
              <a:gd name="T98" fmla="*/ 0 w 104"/>
              <a:gd name="T99" fmla="*/ 72 h 79"/>
              <a:gd name="T100" fmla="*/ 3 w 104"/>
              <a:gd name="T101" fmla="*/ 66 h 79"/>
              <a:gd name="T102" fmla="*/ 4 w 104"/>
              <a:gd name="T103" fmla="*/ 48 h 79"/>
              <a:gd name="T104" fmla="*/ 2 w 104"/>
              <a:gd name="T105" fmla="*/ 65 h 79"/>
              <a:gd name="T106" fmla="*/ 12 w 104"/>
              <a:gd name="T107" fmla="*/ 67 h 79"/>
              <a:gd name="T108" fmla="*/ 17 w 104"/>
              <a:gd name="T109" fmla="*/ 51 h 79"/>
              <a:gd name="T110" fmla="*/ 4 w 104"/>
              <a:gd name="T111" fmla="*/ 48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04" h="79">
                <a:moveTo>
                  <a:pt x="16" y="2"/>
                </a:moveTo>
                <a:cubicBezTo>
                  <a:pt x="21" y="0"/>
                  <a:pt x="24" y="1"/>
                  <a:pt x="27" y="4"/>
                </a:cubicBezTo>
                <a:cubicBezTo>
                  <a:pt x="26" y="20"/>
                  <a:pt x="23" y="35"/>
                  <a:pt x="19" y="48"/>
                </a:cubicBezTo>
                <a:cubicBezTo>
                  <a:pt x="14" y="47"/>
                  <a:pt x="9" y="46"/>
                  <a:pt x="4" y="45"/>
                </a:cubicBezTo>
                <a:cubicBezTo>
                  <a:pt x="6" y="29"/>
                  <a:pt x="10" y="15"/>
                  <a:pt x="16" y="2"/>
                </a:cubicBezTo>
                <a:close/>
                <a:moveTo>
                  <a:pt x="18" y="65"/>
                </a:moveTo>
                <a:cubicBezTo>
                  <a:pt x="16" y="72"/>
                  <a:pt x="16" y="72"/>
                  <a:pt x="16" y="72"/>
                </a:cubicBezTo>
                <a:cubicBezTo>
                  <a:pt x="69" y="72"/>
                  <a:pt x="74" y="72"/>
                  <a:pt x="101" y="72"/>
                </a:cubicBezTo>
                <a:cubicBezTo>
                  <a:pt x="104" y="72"/>
                  <a:pt x="104" y="72"/>
                  <a:pt x="104" y="72"/>
                </a:cubicBezTo>
                <a:cubicBezTo>
                  <a:pt x="104" y="68"/>
                  <a:pt x="104" y="68"/>
                  <a:pt x="104" y="68"/>
                </a:cubicBezTo>
                <a:cubicBezTo>
                  <a:pt x="104" y="26"/>
                  <a:pt x="104" y="26"/>
                  <a:pt x="104" y="26"/>
                </a:cubicBezTo>
                <a:cubicBezTo>
                  <a:pt x="104" y="24"/>
                  <a:pt x="104" y="24"/>
                  <a:pt x="104" y="24"/>
                </a:cubicBezTo>
                <a:cubicBezTo>
                  <a:pt x="103" y="23"/>
                  <a:pt x="103" y="23"/>
                  <a:pt x="103" y="23"/>
                </a:cubicBezTo>
                <a:cubicBezTo>
                  <a:pt x="90" y="10"/>
                  <a:pt x="90" y="10"/>
                  <a:pt x="90" y="10"/>
                </a:cubicBezTo>
                <a:cubicBezTo>
                  <a:pt x="89" y="9"/>
                  <a:pt x="89" y="9"/>
                  <a:pt x="89" y="9"/>
                </a:cubicBezTo>
                <a:cubicBezTo>
                  <a:pt x="87" y="9"/>
                  <a:pt x="87" y="9"/>
                  <a:pt x="87" y="9"/>
                </a:cubicBezTo>
                <a:cubicBezTo>
                  <a:pt x="31" y="9"/>
                  <a:pt x="31" y="9"/>
                  <a:pt x="31" y="9"/>
                </a:cubicBezTo>
                <a:cubicBezTo>
                  <a:pt x="31" y="12"/>
                  <a:pt x="31" y="14"/>
                  <a:pt x="31" y="17"/>
                </a:cubicBezTo>
                <a:cubicBezTo>
                  <a:pt x="84" y="17"/>
                  <a:pt x="84" y="17"/>
                  <a:pt x="84" y="17"/>
                </a:cubicBezTo>
                <a:cubicBezTo>
                  <a:pt x="83" y="28"/>
                  <a:pt x="83" y="28"/>
                  <a:pt x="83" y="28"/>
                </a:cubicBezTo>
                <a:cubicBezTo>
                  <a:pt x="83" y="30"/>
                  <a:pt x="83" y="30"/>
                  <a:pt x="83" y="30"/>
                </a:cubicBezTo>
                <a:cubicBezTo>
                  <a:pt x="85" y="30"/>
                  <a:pt x="85" y="30"/>
                  <a:pt x="85" y="30"/>
                </a:cubicBezTo>
                <a:cubicBezTo>
                  <a:pt x="97" y="29"/>
                  <a:pt x="97" y="29"/>
                  <a:pt x="97" y="29"/>
                </a:cubicBezTo>
                <a:cubicBezTo>
                  <a:pt x="97" y="65"/>
                  <a:pt x="97" y="65"/>
                  <a:pt x="97" y="65"/>
                </a:cubicBezTo>
                <a:cubicBezTo>
                  <a:pt x="79" y="65"/>
                  <a:pt x="57" y="65"/>
                  <a:pt x="18" y="65"/>
                </a:cubicBezTo>
                <a:close/>
                <a:moveTo>
                  <a:pt x="95" y="26"/>
                </a:moveTo>
                <a:cubicBezTo>
                  <a:pt x="86" y="26"/>
                  <a:pt x="86" y="26"/>
                  <a:pt x="86" y="26"/>
                </a:cubicBezTo>
                <a:cubicBezTo>
                  <a:pt x="87" y="18"/>
                  <a:pt x="87" y="18"/>
                  <a:pt x="87" y="18"/>
                </a:cubicBezTo>
                <a:cubicBezTo>
                  <a:pt x="95" y="26"/>
                  <a:pt x="95" y="26"/>
                  <a:pt x="95" y="26"/>
                </a:cubicBezTo>
                <a:close/>
                <a:moveTo>
                  <a:pt x="32" y="43"/>
                </a:moveTo>
                <a:cubicBezTo>
                  <a:pt x="74" y="43"/>
                  <a:pt x="74" y="43"/>
                  <a:pt x="74" y="43"/>
                </a:cubicBezTo>
                <a:cubicBezTo>
                  <a:pt x="74" y="45"/>
                  <a:pt x="74" y="45"/>
                  <a:pt x="74" y="45"/>
                </a:cubicBezTo>
                <a:cubicBezTo>
                  <a:pt x="32" y="45"/>
                  <a:pt x="32" y="45"/>
                  <a:pt x="32" y="45"/>
                </a:cubicBezTo>
                <a:cubicBezTo>
                  <a:pt x="32" y="43"/>
                  <a:pt x="32" y="43"/>
                  <a:pt x="32" y="43"/>
                </a:cubicBezTo>
                <a:close/>
                <a:moveTo>
                  <a:pt x="32" y="32"/>
                </a:moveTo>
                <a:cubicBezTo>
                  <a:pt x="71" y="32"/>
                  <a:pt x="71" y="32"/>
                  <a:pt x="71" y="32"/>
                </a:cubicBezTo>
                <a:cubicBezTo>
                  <a:pt x="71" y="35"/>
                  <a:pt x="71" y="35"/>
                  <a:pt x="71" y="35"/>
                </a:cubicBezTo>
                <a:cubicBezTo>
                  <a:pt x="32" y="35"/>
                  <a:pt x="32" y="35"/>
                  <a:pt x="32" y="35"/>
                </a:cubicBezTo>
                <a:cubicBezTo>
                  <a:pt x="32" y="32"/>
                  <a:pt x="32" y="32"/>
                  <a:pt x="32" y="32"/>
                </a:cubicBezTo>
                <a:close/>
                <a:moveTo>
                  <a:pt x="32" y="22"/>
                </a:moveTo>
                <a:cubicBezTo>
                  <a:pt x="71" y="22"/>
                  <a:pt x="71" y="22"/>
                  <a:pt x="71" y="22"/>
                </a:cubicBezTo>
                <a:cubicBezTo>
                  <a:pt x="71" y="25"/>
                  <a:pt x="71" y="25"/>
                  <a:pt x="71" y="25"/>
                </a:cubicBezTo>
                <a:cubicBezTo>
                  <a:pt x="32" y="25"/>
                  <a:pt x="32" y="25"/>
                  <a:pt x="32" y="25"/>
                </a:cubicBezTo>
                <a:cubicBezTo>
                  <a:pt x="32" y="22"/>
                  <a:pt x="32" y="22"/>
                  <a:pt x="32" y="22"/>
                </a:cubicBezTo>
                <a:close/>
                <a:moveTo>
                  <a:pt x="3" y="66"/>
                </a:moveTo>
                <a:cubicBezTo>
                  <a:pt x="9" y="68"/>
                  <a:pt x="9" y="68"/>
                  <a:pt x="9" y="68"/>
                </a:cubicBezTo>
                <a:cubicBezTo>
                  <a:pt x="9" y="74"/>
                  <a:pt x="9" y="74"/>
                  <a:pt x="9" y="74"/>
                </a:cubicBezTo>
                <a:cubicBezTo>
                  <a:pt x="5" y="79"/>
                  <a:pt x="5" y="79"/>
                  <a:pt x="5" y="79"/>
                </a:cubicBezTo>
                <a:cubicBezTo>
                  <a:pt x="4" y="79"/>
                  <a:pt x="3" y="79"/>
                  <a:pt x="2" y="78"/>
                </a:cubicBezTo>
                <a:cubicBezTo>
                  <a:pt x="0" y="72"/>
                  <a:pt x="0" y="72"/>
                  <a:pt x="0" y="72"/>
                </a:cubicBezTo>
                <a:cubicBezTo>
                  <a:pt x="3" y="66"/>
                  <a:pt x="3" y="66"/>
                  <a:pt x="3" y="66"/>
                </a:cubicBezTo>
                <a:close/>
                <a:moveTo>
                  <a:pt x="4" y="48"/>
                </a:moveTo>
                <a:cubicBezTo>
                  <a:pt x="3" y="53"/>
                  <a:pt x="3" y="59"/>
                  <a:pt x="2" y="65"/>
                </a:cubicBezTo>
                <a:cubicBezTo>
                  <a:pt x="5" y="65"/>
                  <a:pt x="9" y="66"/>
                  <a:pt x="12" y="67"/>
                </a:cubicBezTo>
                <a:cubicBezTo>
                  <a:pt x="14" y="61"/>
                  <a:pt x="15" y="56"/>
                  <a:pt x="17" y="51"/>
                </a:cubicBezTo>
                <a:cubicBezTo>
                  <a:pt x="13" y="50"/>
                  <a:pt x="9" y="49"/>
                  <a:pt x="4" y="4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68577" tIns="34289" rIns="68577" bIns="34289"/>
          <a:lstStyle/>
          <a:p>
            <a:pPr defTabSz="51432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60" name="Freeform 78"/>
          <p:cNvSpPr>
            <a:spLocks noEditPoints="1"/>
          </p:cNvSpPr>
          <p:nvPr/>
        </p:nvSpPr>
        <p:spPr bwMode="auto">
          <a:xfrm>
            <a:off x="5409776" y="2016068"/>
            <a:ext cx="593910" cy="520133"/>
          </a:xfrm>
          <a:custGeom>
            <a:avLst/>
            <a:gdLst>
              <a:gd name="T0" fmla="*/ 78 w 102"/>
              <a:gd name="T1" fmla="*/ 71 h 109"/>
              <a:gd name="T2" fmla="*/ 83 w 102"/>
              <a:gd name="T3" fmla="*/ 80 h 109"/>
              <a:gd name="T4" fmla="*/ 93 w 102"/>
              <a:gd name="T5" fmla="*/ 81 h 109"/>
              <a:gd name="T6" fmla="*/ 88 w 102"/>
              <a:gd name="T7" fmla="*/ 72 h 109"/>
              <a:gd name="T8" fmla="*/ 14 w 102"/>
              <a:gd name="T9" fmla="*/ 54 h 109"/>
              <a:gd name="T10" fmla="*/ 44 w 102"/>
              <a:gd name="T11" fmla="*/ 36 h 109"/>
              <a:gd name="T12" fmla="*/ 30 w 102"/>
              <a:gd name="T13" fmla="*/ 69 h 109"/>
              <a:gd name="T14" fmla="*/ 35 w 102"/>
              <a:gd name="T15" fmla="*/ 69 h 109"/>
              <a:gd name="T16" fmla="*/ 48 w 102"/>
              <a:gd name="T17" fmla="*/ 66 h 109"/>
              <a:gd name="T18" fmla="*/ 54 w 102"/>
              <a:gd name="T19" fmla="*/ 73 h 109"/>
              <a:gd name="T20" fmla="*/ 46 w 102"/>
              <a:gd name="T21" fmla="*/ 68 h 109"/>
              <a:gd name="T22" fmla="*/ 32 w 102"/>
              <a:gd name="T23" fmla="*/ 78 h 109"/>
              <a:gd name="T24" fmla="*/ 4 w 102"/>
              <a:gd name="T25" fmla="*/ 55 h 109"/>
              <a:gd name="T26" fmla="*/ 0 w 102"/>
              <a:gd name="T27" fmla="*/ 47 h 109"/>
              <a:gd name="T28" fmla="*/ 3 w 102"/>
              <a:gd name="T29" fmla="*/ 39 h 109"/>
              <a:gd name="T30" fmla="*/ 37 w 102"/>
              <a:gd name="T31" fmla="*/ 3 h 109"/>
              <a:gd name="T32" fmla="*/ 53 w 102"/>
              <a:gd name="T33" fmla="*/ 3 h 109"/>
              <a:gd name="T34" fmla="*/ 74 w 102"/>
              <a:gd name="T35" fmla="*/ 23 h 109"/>
              <a:gd name="T36" fmla="*/ 77 w 102"/>
              <a:gd name="T37" fmla="*/ 31 h 109"/>
              <a:gd name="T38" fmla="*/ 74 w 102"/>
              <a:gd name="T39" fmla="*/ 39 h 109"/>
              <a:gd name="T40" fmla="*/ 74 w 102"/>
              <a:gd name="T41" fmla="*/ 39 h 109"/>
              <a:gd name="T42" fmla="*/ 70 w 102"/>
              <a:gd name="T43" fmla="*/ 31 h 109"/>
              <a:gd name="T44" fmla="*/ 68 w 102"/>
              <a:gd name="T45" fmla="*/ 28 h 109"/>
              <a:gd name="T46" fmla="*/ 48 w 102"/>
              <a:gd name="T47" fmla="*/ 8 h 109"/>
              <a:gd name="T48" fmla="*/ 42 w 102"/>
              <a:gd name="T49" fmla="*/ 9 h 109"/>
              <a:gd name="T50" fmla="*/ 9 w 102"/>
              <a:gd name="T51" fmla="*/ 44 h 109"/>
              <a:gd name="T52" fmla="*/ 8 w 102"/>
              <a:gd name="T53" fmla="*/ 47 h 109"/>
              <a:gd name="T54" fmla="*/ 9 w 102"/>
              <a:gd name="T55" fmla="*/ 49 h 109"/>
              <a:gd name="T56" fmla="*/ 50 w 102"/>
              <a:gd name="T57" fmla="*/ 22 h 109"/>
              <a:gd name="T58" fmla="*/ 59 w 102"/>
              <a:gd name="T59" fmla="*/ 69 h 109"/>
              <a:gd name="T60" fmla="*/ 54 w 102"/>
              <a:gd name="T61" fmla="*/ 76 h 109"/>
              <a:gd name="T62" fmla="*/ 41 w 102"/>
              <a:gd name="T63" fmla="*/ 93 h 109"/>
              <a:gd name="T64" fmla="*/ 54 w 102"/>
              <a:gd name="T65" fmla="*/ 109 h 109"/>
              <a:gd name="T66" fmla="*/ 67 w 102"/>
              <a:gd name="T67" fmla="*/ 94 h 109"/>
              <a:gd name="T68" fmla="*/ 67 w 102"/>
              <a:gd name="T69" fmla="*/ 94 h 109"/>
              <a:gd name="T70" fmla="*/ 68 w 102"/>
              <a:gd name="T71" fmla="*/ 40 h 109"/>
              <a:gd name="T72" fmla="*/ 58 w 102"/>
              <a:gd name="T73" fmla="*/ 59 h 109"/>
              <a:gd name="T74" fmla="*/ 61 w 102"/>
              <a:gd name="T75" fmla="*/ 64 h 109"/>
              <a:gd name="T76" fmla="*/ 58 w 102"/>
              <a:gd name="T77" fmla="*/ 59 h 109"/>
              <a:gd name="T78" fmla="*/ 54 w 102"/>
              <a:gd name="T79" fmla="*/ 84 h 109"/>
              <a:gd name="T80" fmla="*/ 59 w 102"/>
              <a:gd name="T81" fmla="*/ 92 h 109"/>
              <a:gd name="T82" fmla="*/ 54 w 102"/>
              <a:gd name="T83" fmla="*/ 101 h 109"/>
              <a:gd name="T84" fmla="*/ 49 w 102"/>
              <a:gd name="T85" fmla="*/ 93 h 109"/>
              <a:gd name="T86" fmla="*/ 72 w 102"/>
              <a:gd name="T87" fmla="*/ 67 h 109"/>
              <a:gd name="T88" fmla="*/ 81 w 102"/>
              <a:gd name="T89" fmla="*/ 62 h 109"/>
              <a:gd name="T90" fmla="*/ 100 w 102"/>
              <a:gd name="T91" fmla="*/ 74 h 109"/>
              <a:gd name="T92" fmla="*/ 90 w 102"/>
              <a:gd name="T93" fmla="*/ 90 h 109"/>
              <a:gd name="T94" fmla="*/ 81 w 102"/>
              <a:gd name="T95" fmla="*/ 88 h 109"/>
              <a:gd name="T96" fmla="*/ 79 w 102"/>
              <a:gd name="T97" fmla="*/ 87 h 109"/>
              <a:gd name="T98" fmla="*/ 72 w 102"/>
              <a:gd name="T99" fmla="*/ 67 h 1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102" h="109">
                <a:moveTo>
                  <a:pt x="82" y="69"/>
                </a:moveTo>
                <a:cubicBezTo>
                  <a:pt x="80" y="70"/>
                  <a:pt x="79" y="70"/>
                  <a:pt x="78" y="71"/>
                </a:cubicBezTo>
                <a:cubicBezTo>
                  <a:pt x="78" y="72"/>
                  <a:pt x="78" y="73"/>
                  <a:pt x="78" y="75"/>
                </a:cubicBezTo>
                <a:cubicBezTo>
                  <a:pt x="79" y="77"/>
                  <a:pt x="81" y="79"/>
                  <a:pt x="83" y="80"/>
                </a:cubicBezTo>
                <a:cubicBezTo>
                  <a:pt x="85" y="82"/>
                  <a:pt x="88" y="82"/>
                  <a:pt x="90" y="82"/>
                </a:cubicBezTo>
                <a:cubicBezTo>
                  <a:pt x="91" y="82"/>
                  <a:pt x="93" y="82"/>
                  <a:pt x="93" y="81"/>
                </a:cubicBezTo>
                <a:cubicBezTo>
                  <a:pt x="94" y="80"/>
                  <a:pt x="94" y="78"/>
                  <a:pt x="93" y="77"/>
                </a:cubicBezTo>
                <a:cubicBezTo>
                  <a:pt x="92" y="75"/>
                  <a:pt x="91" y="73"/>
                  <a:pt x="88" y="72"/>
                </a:cubicBezTo>
                <a:cubicBezTo>
                  <a:pt x="86" y="70"/>
                  <a:pt x="84" y="69"/>
                  <a:pt x="82" y="69"/>
                </a:cubicBezTo>
                <a:close/>
                <a:moveTo>
                  <a:pt x="14" y="54"/>
                </a:moveTo>
                <a:cubicBezTo>
                  <a:pt x="44" y="23"/>
                  <a:pt x="44" y="23"/>
                  <a:pt x="44" y="23"/>
                </a:cubicBezTo>
                <a:cubicBezTo>
                  <a:pt x="44" y="36"/>
                  <a:pt x="44" y="36"/>
                  <a:pt x="44" y="36"/>
                </a:cubicBezTo>
                <a:cubicBezTo>
                  <a:pt x="21" y="60"/>
                  <a:pt x="21" y="60"/>
                  <a:pt x="21" y="60"/>
                </a:cubicBezTo>
                <a:cubicBezTo>
                  <a:pt x="30" y="69"/>
                  <a:pt x="30" y="69"/>
                  <a:pt x="30" y="69"/>
                </a:cubicBezTo>
                <a:cubicBezTo>
                  <a:pt x="30" y="70"/>
                  <a:pt x="31" y="70"/>
                  <a:pt x="32" y="70"/>
                </a:cubicBezTo>
                <a:cubicBezTo>
                  <a:pt x="33" y="70"/>
                  <a:pt x="34" y="70"/>
                  <a:pt x="35" y="69"/>
                </a:cubicBezTo>
                <a:cubicBezTo>
                  <a:pt x="46" y="57"/>
                  <a:pt x="46" y="57"/>
                  <a:pt x="46" y="57"/>
                </a:cubicBezTo>
                <a:cubicBezTo>
                  <a:pt x="48" y="66"/>
                  <a:pt x="48" y="66"/>
                  <a:pt x="48" y="66"/>
                </a:cubicBezTo>
                <a:cubicBezTo>
                  <a:pt x="50" y="67"/>
                  <a:pt x="52" y="69"/>
                  <a:pt x="54" y="71"/>
                </a:cubicBezTo>
                <a:cubicBezTo>
                  <a:pt x="54" y="72"/>
                  <a:pt x="54" y="72"/>
                  <a:pt x="54" y="73"/>
                </a:cubicBezTo>
                <a:cubicBezTo>
                  <a:pt x="54" y="73"/>
                  <a:pt x="54" y="73"/>
                  <a:pt x="54" y="73"/>
                </a:cubicBezTo>
                <a:cubicBezTo>
                  <a:pt x="46" y="68"/>
                  <a:pt x="46" y="68"/>
                  <a:pt x="46" y="68"/>
                </a:cubicBezTo>
                <a:cubicBezTo>
                  <a:pt x="41" y="74"/>
                  <a:pt x="41" y="74"/>
                  <a:pt x="41" y="74"/>
                </a:cubicBezTo>
                <a:cubicBezTo>
                  <a:pt x="38" y="76"/>
                  <a:pt x="35" y="78"/>
                  <a:pt x="32" y="78"/>
                </a:cubicBezTo>
                <a:cubicBezTo>
                  <a:pt x="30" y="78"/>
                  <a:pt x="27" y="77"/>
                  <a:pt x="24" y="74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1" y="53"/>
                  <a:pt x="0" y="50"/>
                  <a:pt x="0" y="47"/>
                </a:cubicBezTo>
                <a:cubicBezTo>
                  <a:pt x="0" y="44"/>
                  <a:pt x="1" y="41"/>
                  <a:pt x="3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" y="39"/>
                  <a:pt x="3" y="39"/>
                  <a:pt x="3" y="39"/>
                </a:cubicBezTo>
                <a:cubicBezTo>
                  <a:pt x="37" y="3"/>
                  <a:pt x="37" y="3"/>
                  <a:pt x="37" y="3"/>
                </a:cubicBezTo>
                <a:cubicBezTo>
                  <a:pt x="39" y="1"/>
                  <a:pt x="42" y="0"/>
                  <a:pt x="45" y="0"/>
                </a:cubicBezTo>
                <a:cubicBezTo>
                  <a:pt x="48" y="0"/>
                  <a:pt x="51" y="1"/>
                  <a:pt x="53" y="3"/>
                </a:cubicBezTo>
                <a:cubicBezTo>
                  <a:pt x="74" y="22"/>
                  <a:pt x="74" y="22"/>
                  <a:pt x="74" y="22"/>
                </a:cubicBezTo>
                <a:cubicBezTo>
                  <a:pt x="74" y="23"/>
                  <a:pt x="74" y="23"/>
                  <a:pt x="74" y="23"/>
                </a:cubicBezTo>
                <a:cubicBezTo>
                  <a:pt x="74" y="23"/>
                  <a:pt x="74" y="23"/>
                  <a:pt x="74" y="23"/>
                </a:cubicBezTo>
                <a:cubicBezTo>
                  <a:pt x="76" y="25"/>
                  <a:pt x="77" y="28"/>
                  <a:pt x="77" y="31"/>
                </a:cubicBezTo>
                <a:cubicBezTo>
                  <a:pt x="77" y="33"/>
                  <a:pt x="76" y="36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74" y="39"/>
                  <a:pt x="74" y="39"/>
                  <a:pt x="74" y="39"/>
                </a:cubicBezTo>
                <a:cubicBezTo>
                  <a:pt x="69" y="32"/>
                  <a:pt x="69" y="32"/>
                  <a:pt x="69" y="32"/>
                </a:cubicBezTo>
                <a:cubicBezTo>
                  <a:pt x="70" y="32"/>
                  <a:pt x="70" y="31"/>
                  <a:pt x="70" y="31"/>
                </a:cubicBezTo>
                <a:cubicBezTo>
                  <a:pt x="70" y="30"/>
                  <a:pt x="69" y="29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68" y="28"/>
                  <a:pt x="68" y="28"/>
                  <a:pt x="68" y="28"/>
                </a:cubicBezTo>
                <a:cubicBezTo>
                  <a:pt x="48" y="8"/>
                  <a:pt x="48" y="8"/>
                  <a:pt x="48" y="8"/>
                </a:cubicBezTo>
                <a:cubicBezTo>
                  <a:pt x="47" y="8"/>
                  <a:pt x="46" y="7"/>
                  <a:pt x="45" y="7"/>
                </a:cubicBezTo>
                <a:cubicBezTo>
                  <a:pt x="44" y="7"/>
                  <a:pt x="43" y="8"/>
                  <a:pt x="42" y="9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9" y="44"/>
                  <a:pt x="9" y="44"/>
                  <a:pt x="9" y="44"/>
                </a:cubicBezTo>
                <a:cubicBezTo>
                  <a:pt x="8" y="45"/>
                  <a:pt x="8" y="46"/>
                  <a:pt x="8" y="47"/>
                </a:cubicBezTo>
                <a:cubicBezTo>
                  <a:pt x="8" y="48"/>
                  <a:pt x="8" y="49"/>
                  <a:pt x="9" y="49"/>
                </a:cubicBezTo>
                <a:cubicBezTo>
                  <a:pt x="9" y="49"/>
                  <a:pt x="9" y="49"/>
                  <a:pt x="9" y="49"/>
                </a:cubicBezTo>
                <a:cubicBezTo>
                  <a:pt x="14" y="54"/>
                  <a:pt x="14" y="54"/>
                  <a:pt x="14" y="54"/>
                </a:cubicBezTo>
                <a:close/>
                <a:moveTo>
                  <a:pt x="50" y="22"/>
                </a:moveTo>
                <a:cubicBezTo>
                  <a:pt x="51" y="35"/>
                  <a:pt x="51" y="49"/>
                  <a:pt x="51" y="62"/>
                </a:cubicBezTo>
                <a:cubicBezTo>
                  <a:pt x="54" y="64"/>
                  <a:pt x="56" y="66"/>
                  <a:pt x="59" y="69"/>
                </a:cubicBezTo>
                <a:cubicBezTo>
                  <a:pt x="59" y="70"/>
                  <a:pt x="59" y="74"/>
                  <a:pt x="59" y="77"/>
                </a:cubicBezTo>
                <a:cubicBezTo>
                  <a:pt x="57" y="76"/>
                  <a:pt x="56" y="76"/>
                  <a:pt x="54" y="76"/>
                </a:cubicBezTo>
                <a:cubicBezTo>
                  <a:pt x="50" y="76"/>
                  <a:pt x="47" y="78"/>
                  <a:pt x="44" y="81"/>
                </a:cubicBezTo>
                <a:cubicBezTo>
                  <a:pt x="42" y="84"/>
                  <a:pt x="41" y="88"/>
                  <a:pt x="41" y="93"/>
                </a:cubicBezTo>
                <a:cubicBezTo>
                  <a:pt x="41" y="97"/>
                  <a:pt x="43" y="101"/>
                  <a:pt x="45" y="104"/>
                </a:cubicBezTo>
                <a:cubicBezTo>
                  <a:pt x="47" y="107"/>
                  <a:pt x="50" y="109"/>
                  <a:pt x="54" y="109"/>
                </a:cubicBezTo>
                <a:cubicBezTo>
                  <a:pt x="58" y="109"/>
                  <a:pt x="61" y="107"/>
                  <a:pt x="64" y="104"/>
                </a:cubicBezTo>
                <a:cubicBezTo>
                  <a:pt x="65" y="101"/>
                  <a:pt x="66" y="98"/>
                  <a:pt x="67" y="94"/>
                </a:cubicBezTo>
                <a:cubicBezTo>
                  <a:pt x="67" y="94"/>
                  <a:pt x="67" y="94"/>
                  <a:pt x="67" y="94"/>
                </a:cubicBezTo>
                <a:cubicBezTo>
                  <a:pt x="67" y="94"/>
                  <a:pt x="67" y="94"/>
                  <a:pt x="67" y="94"/>
                </a:cubicBezTo>
                <a:cubicBezTo>
                  <a:pt x="67" y="93"/>
                  <a:pt x="67" y="93"/>
                  <a:pt x="67" y="92"/>
                </a:cubicBezTo>
                <a:cubicBezTo>
                  <a:pt x="68" y="40"/>
                  <a:pt x="68" y="40"/>
                  <a:pt x="68" y="40"/>
                </a:cubicBezTo>
                <a:cubicBezTo>
                  <a:pt x="66" y="28"/>
                  <a:pt x="58" y="23"/>
                  <a:pt x="50" y="22"/>
                </a:cubicBezTo>
                <a:close/>
                <a:moveTo>
                  <a:pt x="58" y="59"/>
                </a:moveTo>
                <a:cubicBezTo>
                  <a:pt x="57" y="59"/>
                  <a:pt x="56" y="61"/>
                  <a:pt x="57" y="63"/>
                </a:cubicBezTo>
                <a:cubicBezTo>
                  <a:pt x="58" y="64"/>
                  <a:pt x="60" y="65"/>
                  <a:pt x="61" y="64"/>
                </a:cubicBezTo>
                <a:cubicBezTo>
                  <a:pt x="63" y="63"/>
                  <a:pt x="63" y="61"/>
                  <a:pt x="62" y="60"/>
                </a:cubicBezTo>
                <a:cubicBezTo>
                  <a:pt x="62" y="58"/>
                  <a:pt x="60" y="58"/>
                  <a:pt x="58" y="59"/>
                </a:cubicBezTo>
                <a:close/>
                <a:moveTo>
                  <a:pt x="51" y="86"/>
                </a:moveTo>
                <a:cubicBezTo>
                  <a:pt x="52" y="84"/>
                  <a:pt x="53" y="84"/>
                  <a:pt x="54" y="84"/>
                </a:cubicBezTo>
                <a:cubicBezTo>
                  <a:pt x="55" y="84"/>
                  <a:pt x="56" y="84"/>
                  <a:pt x="57" y="86"/>
                </a:cubicBezTo>
                <a:cubicBezTo>
                  <a:pt x="58" y="87"/>
                  <a:pt x="59" y="90"/>
                  <a:pt x="59" y="92"/>
                </a:cubicBezTo>
                <a:cubicBezTo>
                  <a:pt x="59" y="95"/>
                  <a:pt x="59" y="98"/>
                  <a:pt x="57" y="99"/>
                </a:cubicBezTo>
                <a:cubicBezTo>
                  <a:pt x="56" y="101"/>
                  <a:pt x="55" y="101"/>
                  <a:pt x="54" y="101"/>
                </a:cubicBezTo>
                <a:cubicBezTo>
                  <a:pt x="53" y="102"/>
                  <a:pt x="52" y="101"/>
                  <a:pt x="51" y="99"/>
                </a:cubicBezTo>
                <a:cubicBezTo>
                  <a:pt x="50" y="98"/>
                  <a:pt x="49" y="95"/>
                  <a:pt x="49" y="93"/>
                </a:cubicBezTo>
                <a:cubicBezTo>
                  <a:pt x="49" y="90"/>
                  <a:pt x="50" y="87"/>
                  <a:pt x="51" y="86"/>
                </a:cubicBezTo>
                <a:close/>
                <a:moveTo>
                  <a:pt x="72" y="67"/>
                </a:moveTo>
                <a:cubicBezTo>
                  <a:pt x="72" y="67"/>
                  <a:pt x="72" y="67"/>
                  <a:pt x="72" y="67"/>
                </a:cubicBezTo>
                <a:cubicBezTo>
                  <a:pt x="74" y="64"/>
                  <a:pt x="77" y="62"/>
                  <a:pt x="81" y="62"/>
                </a:cubicBezTo>
                <a:cubicBezTo>
                  <a:pt x="85" y="62"/>
                  <a:pt x="89" y="63"/>
                  <a:pt x="93" y="65"/>
                </a:cubicBezTo>
                <a:cubicBezTo>
                  <a:pt x="96" y="67"/>
                  <a:pt x="99" y="71"/>
                  <a:pt x="100" y="74"/>
                </a:cubicBezTo>
                <a:cubicBezTo>
                  <a:pt x="102" y="78"/>
                  <a:pt x="102" y="82"/>
                  <a:pt x="100" y="85"/>
                </a:cubicBezTo>
                <a:cubicBezTo>
                  <a:pt x="98" y="88"/>
                  <a:pt x="94" y="90"/>
                  <a:pt x="90" y="90"/>
                </a:cubicBezTo>
                <a:cubicBezTo>
                  <a:pt x="87" y="90"/>
                  <a:pt x="84" y="89"/>
                  <a:pt x="81" y="88"/>
                </a:cubicBezTo>
                <a:cubicBezTo>
                  <a:pt x="81" y="88"/>
                  <a:pt x="81" y="88"/>
                  <a:pt x="81" y="88"/>
                </a:cubicBezTo>
                <a:cubicBezTo>
                  <a:pt x="80" y="87"/>
                  <a:pt x="80" y="87"/>
                  <a:pt x="80" y="87"/>
                </a:cubicBezTo>
                <a:cubicBezTo>
                  <a:pt x="80" y="87"/>
                  <a:pt x="79" y="87"/>
                  <a:pt x="79" y="87"/>
                </a:cubicBezTo>
                <a:cubicBezTo>
                  <a:pt x="71" y="82"/>
                  <a:pt x="71" y="82"/>
                  <a:pt x="71" y="82"/>
                </a:cubicBezTo>
                <a:lnTo>
                  <a:pt x="72" y="67"/>
                </a:lnTo>
                <a:close/>
              </a:path>
            </a:pathLst>
          </a:custGeo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 lIns="68577" tIns="34289" rIns="68577" bIns="34289"/>
          <a:lstStyle/>
          <a:p>
            <a:pPr defTabSz="514325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endParaRPr lang="zh-CN" altLang="en-US" sz="135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30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销售概述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0300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7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7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 animBg="1"/>
      <p:bldP spid="58" grpId="0" animBg="1"/>
      <p:bldP spid="59" grpId="0" animBg="1"/>
      <p:bldP spid="60" grpId="0" animBg="1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itle 1"/>
          <p:cNvSpPr txBox="1">
            <a:spLocks/>
          </p:cNvSpPr>
          <p:nvPr/>
        </p:nvSpPr>
        <p:spPr>
          <a:xfrm>
            <a:off x="1568644" y="1217281"/>
            <a:ext cx="3732825" cy="34281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endParaRPr lang="en-US" sz="1000" dirty="0">
              <a:solidFill>
                <a:srgbClr val="FFC00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641593" y="1269087"/>
            <a:ext cx="2249424" cy="371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5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5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5" name="TextBox 11"/>
          <p:cNvSpPr txBox="1"/>
          <p:nvPr/>
        </p:nvSpPr>
        <p:spPr>
          <a:xfrm>
            <a:off x="1641594" y="1620976"/>
            <a:ext cx="2829823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  <p:sp>
        <p:nvSpPr>
          <p:cNvPr id="40" name="Title 1"/>
          <p:cNvSpPr txBox="1">
            <a:spLocks/>
          </p:cNvSpPr>
          <p:nvPr/>
        </p:nvSpPr>
        <p:spPr>
          <a:xfrm>
            <a:off x="1568644" y="2291018"/>
            <a:ext cx="3732825" cy="34281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endParaRPr lang="en-US" sz="1000" dirty="0">
              <a:solidFill>
                <a:srgbClr val="FFC000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641593" y="2342824"/>
            <a:ext cx="2249424" cy="371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5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5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44" name="TextBox 11"/>
          <p:cNvSpPr txBox="1"/>
          <p:nvPr/>
        </p:nvSpPr>
        <p:spPr>
          <a:xfrm>
            <a:off x="1641594" y="2694713"/>
            <a:ext cx="2829823" cy="516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200"/>
            </a:lvl1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49" name="Title 1"/>
          <p:cNvSpPr txBox="1">
            <a:spLocks/>
          </p:cNvSpPr>
          <p:nvPr/>
        </p:nvSpPr>
        <p:spPr>
          <a:xfrm>
            <a:off x="1568644" y="3364755"/>
            <a:ext cx="3732825" cy="342811"/>
          </a:xfrm>
          <a:prstGeom prst="rect">
            <a:avLst/>
          </a:prstGeo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endParaRPr lang="en-US" sz="1000" dirty="0">
              <a:solidFill>
                <a:srgbClr val="A0BF0D"/>
              </a:solidFill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641593" y="3416561"/>
            <a:ext cx="2249424" cy="371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5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5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2" name="TextBox 11"/>
          <p:cNvSpPr txBox="1"/>
          <p:nvPr/>
        </p:nvSpPr>
        <p:spPr>
          <a:xfrm>
            <a:off x="1641594" y="3768450"/>
            <a:ext cx="2829823" cy="516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200"/>
            </a:lvl1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994410" y="3607928"/>
            <a:ext cx="507135" cy="507135"/>
            <a:chOff x="1325880" y="4810571"/>
            <a:chExt cx="676180" cy="676180"/>
          </a:xfrm>
        </p:grpSpPr>
        <p:sp>
          <p:nvSpPr>
            <p:cNvPr id="54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494926" y="4979617"/>
              <a:ext cx="355698" cy="355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55" name="Oval 13"/>
            <p:cNvSpPr/>
            <p:nvPr/>
          </p:nvSpPr>
          <p:spPr>
            <a:xfrm>
              <a:off x="1325880" y="4810571"/>
              <a:ext cx="676180" cy="676180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399">
                <a:solidFill>
                  <a:prstClr val="white"/>
                </a:solidFill>
              </a:endParaRPr>
            </a:p>
          </p:txBody>
        </p:sp>
        <p:sp>
          <p:nvSpPr>
            <p:cNvPr id="82" name="KSO_Shape"/>
            <p:cNvSpPr>
              <a:spLocks/>
            </p:cNvSpPr>
            <p:nvPr/>
          </p:nvSpPr>
          <p:spPr bwMode="auto">
            <a:xfrm>
              <a:off x="1433860" y="4994519"/>
              <a:ext cx="477829" cy="308283"/>
            </a:xfrm>
            <a:custGeom>
              <a:avLst/>
              <a:gdLst/>
              <a:ahLst/>
              <a:cxnLst/>
              <a:rect l="0" t="0" r="r" b="b"/>
              <a:pathLst>
                <a:path w="2135188" h="1470026">
                  <a:moveTo>
                    <a:pt x="770940" y="1046163"/>
                  </a:moveTo>
                  <a:lnTo>
                    <a:pt x="788101" y="1054723"/>
                  </a:lnTo>
                  <a:lnTo>
                    <a:pt x="804944" y="1062965"/>
                  </a:lnTo>
                  <a:lnTo>
                    <a:pt x="822104" y="1070574"/>
                  </a:lnTo>
                  <a:lnTo>
                    <a:pt x="839582" y="1077549"/>
                  </a:lnTo>
                  <a:lnTo>
                    <a:pt x="857696" y="1084523"/>
                  </a:lnTo>
                  <a:lnTo>
                    <a:pt x="875810" y="1090547"/>
                  </a:lnTo>
                  <a:lnTo>
                    <a:pt x="893606" y="1095936"/>
                  </a:lnTo>
                  <a:lnTo>
                    <a:pt x="912037" y="1101008"/>
                  </a:lnTo>
                  <a:lnTo>
                    <a:pt x="931105" y="1105447"/>
                  </a:lnTo>
                  <a:lnTo>
                    <a:pt x="950172" y="1109568"/>
                  </a:lnTo>
                  <a:lnTo>
                    <a:pt x="968921" y="1112421"/>
                  </a:lnTo>
                  <a:lnTo>
                    <a:pt x="988624" y="1115592"/>
                  </a:lnTo>
                  <a:lnTo>
                    <a:pt x="1008009" y="1117494"/>
                  </a:lnTo>
                  <a:lnTo>
                    <a:pt x="1027712" y="1119396"/>
                  </a:lnTo>
                  <a:lnTo>
                    <a:pt x="1047732" y="1120030"/>
                  </a:lnTo>
                  <a:lnTo>
                    <a:pt x="1067435" y="1120347"/>
                  </a:lnTo>
                  <a:lnTo>
                    <a:pt x="1087455" y="1120030"/>
                  </a:lnTo>
                  <a:lnTo>
                    <a:pt x="1107476" y="1119396"/>
                  </a:lnTo>
                  <a:lnTo>
                    <a:pt x="1127179" y="1117494"/>
                  </a:lnTo>
                  <a:lnTo>
                    <a:pt x="1146564" y="1115592"/>
                  </a:lnTo>
                  <a:lnTo>
                    <a:pt x="1166266" y="1112421"/>
                  </a:lnTo>
                  <a:lnTo>
                    <a:pt x="1185334" y="1109568"/>
                  </a:lnTo>
                  <a:lnTo>
                    <a:pt x="1204083" y="1105447"/>
                  </a:lnTo>
                  <a:lnTo>
                    <a:pt x="1223150" y="1101008"/>
                  </a:lnTo>
                  <a:lnTo>
                    <a:pt x="1241582" y="1095936"/>
                  </a:lnTo>
                  <a:lnTo>
                    <a:pt x="1260013" y="1090547"/>
                  </a:lnTo>
                  <a:lnTo>
                    <a:pt x="1277809" y="1084523"/>
                  </a:lnTo>
                  <a:lnTo>
                    <a:pt x="1295605" y="1077549"/>
                  </a:lnTo>
                  <a:lnTo>
                    <a:pt x="1313084" y="1070574"/>
                  </a:lnTo>
                  <a:lnTo>
                    <a:pt x="1330244" y="1062965"/>
                  </a:lnTo>
                  <a:lnTo>
                    <a:pt x="1347722" y="1054723"/>
                  </a:lnTo>
                  <a:lnTo>
                    <a:pt x="1364247" y="1046163"/>
                  </a:lnTo>
                  <a:lnTo>
                    <a:pt x="1381725" y="1050918"/>
                  </a:lnTo>
                  <a:lnTo>
                    <a:pt x="1399521" y="1056308"/>
                  </a:lnTo>
                  <a:lnTo>
                    <a:pt x="1416682" y="1062331"/>
                  </a:lnTo>
                  <a:lnTo>
                    <a:pt x="1433842" y="1068355"/>
                  </a:lnTo>
                  <a:lnTo>
                    <a:pt x="1450685" y="1075012"/>
                  </a:lnTo>
                  <a:lnTo>
                    <a:pt x="1466892" y="1082304"/>
                  </a:lnTo>
                  <a:lnTo>
                    <a:pt x="1483099" y="1089596"/>
                  </a:lnTo>
                  <a:lnTo>
                    <a:pt x="1499307" y="1097521"/>
                  </a:lnTo>
                  <a:lnTo>
                    <a:pt x="1514560" y="1106081"/>
                  </a:lnTo>
                  <a:lnTo>
                    <a:pt x="1530132" y="1115275"/>
                  </a:lnTo>
                  <a:lnTo>
                    <a:pt x="1544750" y="1124785"/>
                  </a:lnTo>
                  <a:lnTo>
                    <a:pt x="1559368" y="1134930"/>
                  </a:lnTo>
                  <a:lnTo>
                    <a:pt x="1573669" y="1145709"/>
                  </a:lnTo>
                  <a:lnTo>
                    <a:pt x="1587651" y="1156805"/>
                  </a:lnTo>
                  <a:lnTo>
                    <a:pt x="1601634" y="1168852"/>
                  </a:lnTo>
                  <a:lnTo>
                    <a:pt x="1614663" y="1181216"/>
                  </a:lnTo>
                  <a:lnTo>
                    <a:pt x="1627692" y="1193897"/>
                  </a:lnTo>
                  <a:lnTo>
                    <a:pt x="1640404" y="1207846"/>
                  </a:lnTo>
                  <a:lnTo>
                    <a:pt x="1652479" y="1222112"/>
                  </a:lnTo>
                  <a:lnTo>
                    <a:pt x="1664238" y="1236695"/>
                  </a:lnTo>
                  <a:lnTo>
                    <a:pt x="1675678" y="1252547"/>
                  </a:lnTo>
                  <a:lnTo>
                    <a:pt x="1686800" y="1268715"/>
                  </a:lnTo>
                  <a:lnTo>
                    <a:pt x="1697287" y="1285517"/>
                  </a:lnTo>
                  <a:lnTo>
                    <a:pt x="1707456" y="1303271"/>
                  </a:lnTo>
                  <a:lnTo>
                    <a:pt x="1716990" y="1321341"/>
                  </a:lnTo>
                  <a:lnTo>
                    <a:pt x="1726524" y="1340363"/>
                  </a:lnTo>
                  <a:lnTo>
                    <a:pt x="1735739" y="1360018"/>
                  </a:lnTo>
                  <a:lnTo>
                    <a:pt x="1744002" y="1380625"/>
                  </a:lnTo>
                  <a:lnTo>
                    <a:pt x="1752264" y="1401549"/>
                  </a:lnTo>
                  <a:lnTo>
                    <a:pt x="1759573" y="1423740"/>
                  </a:lnTo>
                  <a:lnTo>
                    <a:pt x="1766882" y="1446249"/>
                  </a:lnTo>
                  <a:lnTo>
                    <a:pt x="1773238" y="1470026"/>
                  </a:lnTo>
                  <a:lnTo>
                    <a:pt x="361950" y="1470026"/>
                  </a:lnTo>
                  <a:lnTo>
                    <a:pt x="368623" y="1446249"/>
                  </a:lnTo>
                  <a:lnTo>
                    <a:pt x="375932" y="1423740"/>
                  </a:lnTo>
                  <a:lnTo>
                    <a:pt x="383559" y="1401549"/>
                  </a:lnTo>
                  <a:lnTo>
                    <a:pt x="391186" y="1380625"/>
                  </a:lnTo>
                  <a:lnTo>
                    <a:pt x="400084" y="1360018"/>
                  </a:lnTo>
                  <a:lnTo>
                    <a:pt x="408982" y="1340363"/>
                  </a:lnTo>
                  <a:lnTo>
                    <a:pt x="418198" y="1321341"/>
                  </a:lnTo>
                  <a:lnTo>
                    <a:pt x="427731" y="1303271"/>
                  </a:lnTo>
                  <a:lnTo>
                    <a:pt x="438218" y="1285517"/>
                  </a:lnTo>
                  <a:lnTo>
                    <a:pt x="449023" y="1268715"/>
                  </a:lnTo>
                  <a:lnTo>
                    <a:pt x="459828" y="1252547"/>
                  </a:lnTo>
                  <a:lnTo>
                    <a:pt x="470950" y="1236695"/>
                  </a:lnTo>
                  <a:lnTo>
                    <a:pt x="483026" y="1222112"/>
                  </a:lnTo>
                  <a:lnTo>
                    <a:pt x="495102" y="1207846"/>
                  </a:lnTo>
                  <a:lnTo>
                    <a:pt x="507496" y="1193897"/>
                  </a:lnTo>
                  <a:lnTo>
                    <a:pt x="520843" y="1181216"/>
                  </a:lnTo>
                  <a:lnTo>
                    <a:pt x="533872" y="1168852"/>
                  </a:lnTo>
                  <a:lnTo>
                    <a:pt x="547537" y="1156805"/>
                  </a:lnTo>
                  <a:lnTo>
                    <a:pt x="561519" y="1145709"/>
                  </a:lnTo>
                  <a:lnTo>
                    <a:pt x="575820" y="1134930"/>
                  </a:lnTo>
                  <a:lnTo>
                    <a:pt x="590438" y="1124785"/>
                  </a:lnTo>
                  <a:lnTo>
                    <a:pt x="605374" y="1115275"/>
                  </a:lnTo>
                  <a:lnTo>
                    <a:pt x="620945" y="1106081"/>
                  </a:lnTo>
                  <a:lnTo>
                    <a:pt x="636199" y="1097521"/>
                  </a:lnTo>
                  <a:lnTo>
                    <a:pt x="652088" y="1089596"/>
                  </a:lnTo>
                  <a:lnTo>
                    <a:pt x="668296" y="1082304"/>
                  </a:lnTo>
                  <a:lnTo>
                    <a:pt x="684820" y="1075012"/>
                  </a:lnTo>
                  <a:lnTo>
                    <a:pt x="701345" y="1068355"/>
                  </a:lnTo>
                  <a:lnTo>
                    <a:pt x="718824" y="1062331"/>
                  </a:lnTo>
                  <a:lnTo>
                    <a:pt x="735666" y="1056308"/>
                  </a:lnTo>
                  <a:lnTo>
                    <a:pt x="753462" y="1050918"/>
                  </a:lnTo>
                  <a:lnTo>
                    <a:pt x="770940" y="1046163"/>
                  </a:lnTo>
                  <a:close/>
                  <a:moveTo>
                    <a:pt x="1597448" y="841375"/>
                  </a:moveTo>
                  <a:lnTo>
                    <a:pt x="1606643" y="846144"/>
                  </a:lnTo>
                  <a:lnTo>
                    <a:pt x="1615521" y="850277"/>
                  </a:lnTo>
                  <a:lnTo>
                    <a:pt x="1625033" y="854411"/>
                  </a:lnTo>
                  <a:lnTo>
                    <a:pt x="1634228" y="858226"/>
                  </a:lnTo>
                  <a:lnTo>
                    <a:pt x="1643740" y="862041"/>
                  </a:lnTo>
                  <a:lnTo>
                    <a:pt x="1653569" y="865539"/>
                  </a:lnTo>
                  <a:lnTo>
                    <a:pt x="1663080" y="868400"/>
                  </a:lnTo>
                  <a:lnTo>
                    <a:pt x="1672909" y="871262"/>
                  </a:lnTo>
                  <a:lnTo>
                    <a:pt x="1683055" y="873487"/>
                  </a:lnTo>
                  <a:lnTo>
                    <a:pt x="1693201" y="875713"/>
                  </a:lnTo>
                  <a:lnTo>
                    <a:pt x="1703665" y="877302"/>
                  </a:lnTo>
                  <a:lnTo>
                    <a:pt x="1713811" y="878574"/>
                  </a:lnTo>
                  <a:lnTo>
                    <a:pt x="1724274" y="879846"/>
                  </a:lnTo>
                  <a:lnTo>
                    <a:pt x="1735054" y="880800"/>
                  </a:lnTo>
                  <a:lnTo>
                    <a:pt x="1745834" y="881436"/>
                  </a:lnTo>
                  <a:lnTo>
                    <a:pt x="1756297" y="881436"/>
                  </a:lnTo>
                  <a:lnTo>
                    <a:pt x="1767077" y="881436"/>
                  </a:lnTo>
                  <a:lnTo>
                    <a:pt x="1777857" y="880800"/>
                  </a:lnTo>
                  <a:lnTo>
                    <a:pt x="1788321" y="879846"/>
                  </a:lnTo>
                  <a:lnTo>
                    <a:pt x="1798784" y="878574"/>
                  </a:lnTo>
                  <a:lnTo>
                    <a:pt x="1809247" y="877302"/>
                  </a:lnTo>
                  <a:lnTo>
                    <a:pt x="1819393" y="875713"/>
                  </a:lnTo>
                  <a:lnTo>
                    <a:pt x="1829539" y="873487"/>
                  </a:lnTo>
                  <a:lnTo>
                    <a:pt x="1839685" y="871262"/>
                  </a:lnTo>
                  <a:lnTo>
                    <a:pt x="1849831" y="868082"/>
                  </a:lnTo>
                  <a:lnTo>
                    <a:pt x="1859660" y="865539"/>
                  </a:lnTo>
                  <a:lnTo>
                    <a:pt x="1868855" y="862041"/>
                  </a:lnTo>
                  <a:lnTo>
                    <a:pt x="1878684" y="858226"/>
                  </a:lnTo>
                  <a:lnTo>
                    <a:pt x="1888196" y="854411"/>
                  </a:lnTo>
                  <a:lnTo>
                    <a:pt x="1897390" y="850277"/>
                  </a:lnTo>
                  <a:lnTo>
                    <a:pt x="1906585" y="846144"/>
                  </a:lnTo>
                  <a:lnTo>
                    <a:pt x="1915463" y="841375"/>
                  </a:lnTo>
                  <a:lnTo>
                    <a:pt x="1924975" y="843919"/>
                  </a:lnTo>
                  <a:lnTo>
                    <a:pt x="1934170" y="847098"/>
                  </a:lnTo>
                  <a:lnTo>
                    <a:pt x="1943682" y="849959"/>
                  </a:lnTo>
                  <a:lnTo>
                    <a:pt x="1952560" y="853457"/>
                  </a:lnTo>
                  <a:lnTo>
                    <a:pt x="1961754" y="856954"/>
                  </a:lnTo>
                  <a:lnTo>
                    <a:pt x="1970632" y="860452"/>
                  </a:lnTo>
                  <a:lnTo>
                    <a:pt x="1979193" y="864585"/>
                  </a:lnTo>
                  <a:lnTo>
                    <a:pt x="1988071" y="869354"/>
                  </a:lnTo>
                  <a:lnTo>
                    <a:pt x="1996314" y="873805"/>
                  </a:lnTo>
                  <a:lnTo>
                    <a:pt x="2004558" y="878574"/>
                  </a:lnTo>
                  <a:lnTo>
                    <a:pt x="2012485" y="883979"/>
                  </a:lnTo>
                  <a:lnTo>
                    <a:pt x="2020411" y="889066"/>
                  </a:lnTo>
                  <a:lnTo>
                    <a:pt x="2027704" y="895107"/>
                  </a:lnTo>
                  <a:lnTo>
                    <a:pt x="2035313" y="901148"/>
                  </a:lnTo>
                  <a:lnTo>
                    <a:pt x="2042923" y="907507"/>
                  </a:lnTo>
                  <a:lnTo>
                    <a:pt x="2049898" y="914184"/>
                  </a:lnTo>
                  <a:lnTo>
                    <a:pt x="2056556" y="921178"/>
                  </a:lnTo>
                  <a:lnTo>
                    <a:pt x="2063532" y="928809"/>
                  </a:lnTo>
                  <a:lnTo>
                    <a:pt x="2070190" y="936122"/>
                  </a:lnTo>
                  <a:lnTo>
                    <a:pt x="2076531" y="944070"/>
                  </a:lnTo>
                  <a:lnTo>
                    <a:pt x="2082556" y="952973"/>
                  </a:lnTo>
                  <a:lnTo>
                    <a:pt x="2088580" y="961557"/>
                  </a:lnTo>
                  <a:lnTo>
                    <a:pt x="2094287" y="970459"/>
                  </a:lnTo>
                  <a:lnTo>
                    <a:pt x="2099360" y="979998"/>
                  </a:lnTo>
                  <a:lnTo>
                    <a:pt x="2104750" y="989854"/>
                  </a:lnTo>
                  <a:lnTo>
                    <a:pt x="2110140" y="1000028"/>
                  </a:lnTo>
                  <a:lnTo>
                    <a:pt x="2114579" y="1010838"/>
                  </a:lnTo>
                  <a:lnTo>
                    <a:pt x="2119335" y="1021648"/>
                  </a:lnTo>
                  <a:lnTo>
                    <a:pt x="2123457" y="1033094"/>
                  </a:lnTo>
                  <a:lnTo>
                    <a:pt x="2127579" y="1045176"/>
                  </a:lnTo>
                  <a:lnTo>
                    <a:pt x="2131383" y="1057257"/>
                  </a:lnTo>
                  <a:lnTo>
                    <a:pt x="2135188" y="1069975"/>
                  </a:lnTo>
                  <a:lnTo>
                    <a:pt x="1680836" y="1069975"/>
                  </a:lnTo>
                  <a:lnTo>
                    <a:pt x="1668471" y="1058847"/>
                  </a:lnTo>
                  <a:lnTo>
                    <a:pt x="1655154" y="1048355"/>
                  </a:lnTo>
                  <a:lnTo>
                    <a:pt x="1642154" y="1038181"/>
                  </a:lnTo>
                  <a:lnTo>
                    <a:pt x="1628520" y="1028643"/>
                  </a:lnTo>
                  <a:lnTo>
                    <a:pt x="1614887" y="1018786"/>
                  </a:lnTo>
                  <a:lnTo>
                    <a:pt x="1600936" y="1009566"/>
                  </a:lnTo>
                  <a:lnTo>
                    <a:pt x="1586351" y="1000664"/>
                  </a:lnTo>
                  <a:lnTo>
                    <a:pt x="1571449" y="992079"/>
                  </a:lnTo>
                  <a:lnTo>
                    <a:pt x="1556547" y="984131"/>
                  </a:lnTo>
                  <a:lnTo>
                    <a:pt x="1541011" y="976182"/>
                  </a:lnTo>
                  <a:lnTo>
                    <a:pt x="1525792" y="968552"/>
                  </a:lnTo>
                  <a:lnTo>
                    <a:pt x="1509622" y="961557"/>
                  </a:lnTo>
                  <a:lnTo>
                    <a:pt x="1493451" y="954244"/>
                  </a:lnTo>
                  <a:lnTo>
                    <a:pt x="1476964" y="947885"/>
                  </a:lnTo>
                  <a:lnTo>
                    <a:pt x="1460477" y="941845"/>
                  </a:lnTo>
                  <a:lnTo>
                    <a:pt x="1443038" y="935804"/>
                  </a:lnTo>
                  <a:lnTo>
                    <a:pt x="1450965" y="926901"/>
                  </a:lnTo>
                  <a:lnTo>
                    <a:pt x="1458891" y="918635"/>
                  </a:lnTo>
                  <a:lnTo>
                    <a:pt x="1467452" y="910368"/>
                  </a:lnTo>
                  <a:lnTo>
                    <a:pt x="1475696" y="902738"/>
                  </a:lnTo>
                  <a:lnTo>
                    <a:pt x="1484891" y="895107"/>
                  </a:lnTo>
                  <a:lnTo>
                    <a:pt x="1493768" y="888430"/>
                  </a:lnTo>
                  <a:lnTo>
                    <a:pt x="1503280" y="882072"/>
                  </a:lnTo>
                  <a:lnTo>
                    <a:pt x="1513109" y="876031"/>
                  </a:lnTo>
                  <a:lnTo>
                    <a:pt x="1522621" y="870308"/>
                  </a:lnTo>
                  <a:lnTo>
                    <a:pt x="1532450" y="865539"/>
                  </a:lnTo>
                  <a:lnTo>
                    <a:pt x="1542913" y="860452"/>
                  </a:lnTo>
                  <a:lnTo>
                    <a:pt x="1553693" y="856000"/>
                  </a:lnTo>
                  <a:lnTo>
                    <a:pt x="1564157" y="851867"/>
                  </a:lnTo>
                  <a:lnTo>
                    <a:pt x="1574937" y="848052"/>
                  </a:lnTo>
                  <a:lnTo>
                    <a:pt x="1586351" y="844872"/>
                  </a:lnTo>
                  <a:lnTo>
                    <a:pt x="1597448" y="841375"/>
                  </a:lnTo>
                  <a:close/>
                  <a:moveTo>
                    <a:pt x="219508" y="841375"/>
                  </a:moveTo>
                  <a:lnTo>
                    <a:pt x="228390" y="846144"/>
                  </a:lnTo>
                  <a:lnTo>
                    <a:pt x="237589" y="850277"/>
                  </a:lnTo>
                  <a:lnTo>
                    <a:pt x="247106" y="854411"/>
                  </a:lnTo>
                  <a:lnTo>
                    <a:pt x="256305" y="858226"/>
                  </a:lnTo>
                  <a:lnTo>
                    <a:pt x="265821" y="862041"/>
                  </a:lnTo>
                  <a:lnTo>
                    <a:pt x="275654" y="865539"/>
                  </a:lnTo>
                  <a:lnTo>
                    <a:pt x="285171" y="868400"/>
                  </a:lnTo>
                  <a:lnTo>
                    <a:pt x="295321" y="871262"/>
                  </a:lnTo>
                  <a:lnTo>
                    <a:pt x="305472" y="873487"/>
                  </a:lnTo>
                  <a:lnTo>
                    <a:pt x="315623" y="875713"/>
                  </a:lnTo>
                  <a:lnTo>
                    <a:pt x="325773" y="877302"/>
                  </a:lnTo>
                  <a:lnTo>
                    <a:pt x="336241" y="878574"/>
                  </a:lnTo>
                  <a:lnTo>
                    <a:pt x="347026" y="879846"/>
                  </a:lnTo>
                  <a:lnTo>
                    <a:pt x="357494" y="880800"/>
                  </a:lnTo>
                  <a:lnTo>
                    <a:pt x="367962" y="881436"/>
                  </a:lnTo>
                  <a:lnTo>
                    <a:pt x="378747" y="881436"/>
                  </a:lnTo>
                  <a:lnTo>
                    <a:pt x="389215" y="881436"/>
                  </a:lnTo>
                  <a:lnTo>
                    <a:pt x="400318" y="880800"/>
                  </a:lnTo>
                  <a:lnTo>
                    <a:pt x="410785" y="879846"/>
                  </a:lnTo>
                  <a:lnTo>
                    <a:pt x="421253" y="878574"/>
                  </a:lnTo>
                  <a:lnTo>
                    <a:pt x="431404" y="877302"/>
                  </a:lnTo>
                  <a:lnTo>
                    <a:pt x="441872" y="875713"/>
                  </a:lnTo>
                  <a:lnTo>
                    <a:pt x="452023" y="873487"/>
                  </a:lnTo>
                  <a:lnTo>
                    <a:pt x="462173" y="871262"/>
                  </a:lnTo>
                  <a:lnTo>
                    <a:pt x="472007" y="868082"/>
                  </a:lnTo>
                  <a:lnTo>
                    <a:pt x="481840" y="865539"/>
                  </a:lnTo>
                  <a:lnTo>
                    <a:pt x="491356" y="862041"/>
                  </a:lnTo>
                  <a:lnTo>
                    <a:pt x="500873" y="858226"/>
                  </a:lnTo>
                  <a:lnTo>
                    <a:pt x="510706" y="854411"/>
                  </a:lnTo>
                  <a:lnTo>
                    <a:pt x="519588" y="850277"/>
                  </a:lnTo>
                  <a:lnTo>
                    <a:pt x="528787" y="846144"/>
                  </a:lnTo>
                  <a:lnTo>
                    <a:pt x="537669" y="841375"/>
                  </a:lnTo>
                  <a:lnTo>
                    <a:pt x="549089" y="844872"/>
                  </a:lnTo>
                  <a:lnTo>
                    <a:pt x="560191" y="848052"/>
                  </a:lnTo>
                  <a:lnTo>
                    <a:pt x="570976" y="851867"/>
                  </a:lnTo>
                  <a:lnTo>
                    <a:pt x="581761" y="856000"/>
                  </a:lnTo>
                  <a:lnTo>
                    <a:pt x="592229" y="860452"/>
                  </a:lnTo>
                  <a:lnTo>
                    <a:pt x="602697" y="865539"/>
                  </a:lnTo>
                  <a:lnTo>
                    <a:pt x="612530" y="870308"/>
                  </a:lnTo>
                  <a:lnTo>
                    <a:pt x="622681" y="876031"/>
                  </a:lnTo>
                  <a:lnTo>
                    <a:pt x="631880" y="882072"/>
                  </a:lnTo>
                  <a:lnTo>
                    <a:pt x="641396" y="888430"/>
                  </a:lnTo>
                  <a:lnTo>
                    <a:pt x="650278" y="895107"/>
                  </a:lnTo>
                  <a:lnTo>
                    <a:pt x="659477" y="902738"/>
                  </a:lnTo>
                  <a:lnTo>
                    <a:pt x="668042" y="910368"/>
                  </a:lnTo>
                  <a:lnTo>
                    <a:pt x="676289" y="918317"/>
                  </a:lnTo>
                  <a:lnTo>
                    <a:pt x="684220" y="926901"/>
                  </a:lnTo>
                  <a:lnTo>
                    <a:pt x="692150" y="935804"/>
                  </a:lnTo>
                  <a:lnTo>
                    <a:pt x="674703" y="941845"/>
                  </a:lnTo>
                  <a:lnTo>
                    <a:pt x="658208" y="947885"/>
                  </a:lnTo>
                  <a:lnTo>
                    <a:pt x="641714" y="954244"/>
                  </a:lnTo>
                  <a:lnTo>
                    <a:pt x="625536" y="961239"/>
                  </a:lnTo>
                  <a:lnTo>
                    <a:pt x="609358" y="968552"/>
                  </a:lnTo>
                  <a:lnTo>
                    <a:pt x="594132" y="976182"/>
                  </a:lnTo>
                  <a:lnTo>
                    <a:pt x="578589" y="983813"/>
                  </a:lnTo>
                  <a:lnTo>
                    <a:pt x="563680" y="992079"/>
                  </a:lnTo>
                  <a:lnTo>
                    <a:pt x="549089" y="1000664"/>
                  </a:lnTo>
                  <a:lnTo>
                    <a:pt x="534180" y="1009566"/>
                  </a:lnTo>
                  <a:lnTo>
                    <a:pt x="520540" y="1018786"/>
                  </a:lnTo>
                  <a:lnTo>
                    <a:pt x="506583" y="1028007"/>
                  </a:lnTo>
                  <a:lnTo>
                    <a:pt x="492943" y="1038181"/>
                  </a:lnTo>
                  <a:lnTo>
                    <a:pt x="479937" y="1048355"/>
                  </a:lnTo>
                  <a:lnTo>
                    <a:pt x="466614" y="1058847"/>
                  </a:lnTo>
                  <a:lnTo>
                    <a:pt x="453926" y="1069975"/>
                  </a:lnTo>
                  <a:lnTo>
                    <a:pt x="0" y="1069975"/>
                  </a:lnTo>
                  <a:lnTo>
                    <a:pt x="3489" y="1057257"/>
                  </a:lnTo>
                  <a:lnTo>
                    <a:pt x="7296" y="1045176"/>
                  </a:lnTo>
                  <a:lnTo>
                    <a:pt x="11419" y="1033094"/>
                  </a:lnTo>
                  <a:lnTo>
                    <a:pt x="15860" y="1021648"/>
                  </a:lnTo>
                  <a:lnTo>
                    <a:pt x="20301" y="1010838"/>
                  </a:lnTo>
                  <a:lnTo>
                    <a:pt x="25377" y="1000028"/>
                  </a:lnTo>
                  <a:lnTo>
                    <a:pt x="30135" y="989854"/>
                  </a:lnTo>
                  <a:lnTo>
                    <a:pt x="35527" y="979998"/>
                  </a:lnTo>
                  <a:lnTo>
                    <a:pt x="40603" y="970459"/>
                  </a:lnTo>
                  <a:lnTo>
                    <a:pt x="46630" y="961557"/>
                  </a:lnTo>
                  <a:lnTo>
                    <a:pt x="52339" y="952973"/>
                  </a:lnTo>
                  <a:lnTo>
                    <a:pt x="58684" y="944070"/>
                  </a:lnTo>
                  <a:lnTo>
                    <a:pt x="65028" y="936122"/>
                  </a:lnTo>
                  <a:lnTo>
                    <a:pt x="71372" y="928809"/>
                  </a:lnTo>
                  <a:lnTo>
                    <a:pt x="78350" y="921178"/>
                  </a:lnTo>
                  <a:lnTo>
                    <a:pt x="85012" y="914184"/>
                  </a:lnTo>
                  <a:lnTo>
                    <a:pt x="92308" y="907507"/>
                  </a:lnTo>
                  <a:lnTo>
                    <a:pt x="99603" y="901148"/>
                  </a:lnTo>
                  <a:lnTo>
                    <a:pt x="107217" y="895107"/>
                  </a:lnTo>
                  <a:lnTo>
                    <a:pt x="114830" y="889066"/>
                  </a:lnTo>
                  <a:lnTo>
                    <a:pt x="122760" y="883979"/>
                  </a:lnTo>
                  <a:lnTo>
                    <a:pt x="130373" y="878574"/>
                  </a:lnTo>
                  <a:lnTo>
                    <a:pt x="138620" y="873805"/>
                  </a:lnTo>
                  <a:lnTo>
                    <a:pt x="146868" y="869354"/>
                  </a:lnTo>
                  <a:lnTo>
                    <a:pt x="155749" y="864585"/>
                  </a:lnTo>
                  <a:lnTo>
                    <a:pt x="164314" y="860452"/>
                  </a:lnTo>
                  <a:lnTo>
                    <a:pt x="173196" y="856954"/>
                  </a:lnTo>
                  <a:lnTo>
                    <a:pt x="182395" y="853457"/>
                  </a:lnTo>
                  <a:lnTo>
                    <a:pt x="191277" y="849959"/>
                  </a:lnTo>
                  <a:lnTo>
                    <a:pt x="200793" y="847098"/>
                  </a:lnTo>
                  <a:lnTo>
                    <a:pt x="209992" y="843919"/>
                  </a:lnTo>
                  <a:lnTo>
                    <a:pt x="219508" y="841375"/>
                  </a:lnTo>
                  <a:close/>
                  <a:moveTo>
                    <a:pt x="741152" y="638588"/>
                  </a:moveTo>
                  <a:lnTo>
                    <a:pt x="748459" y="651932"/>
                  </a:lnTo>
                  <a:lnTo>
                    <a:pt x="755766" y="665275"/>
                  </a:lnTo>
                  <a:lnTo>
                    <a:pt x="763709" y="678301"/>
                  </a:lnTo>
                  <a:lnTo>
                    <a:pt x="771969" y="690692"/>
                  </a:lnTo>
                  <a:lnTo>
                    <a:pt x="780230" y="703082"/>
                  </a:lnTo>
                  <a:lnTo>
                    <a:pt x="788808" y="715155"/>
                  </a:lnTo>
                  <a:lnTo>
                    <a:pt x="797703" y="726275"/>
                  </a:lnTo>
                  <a:lnTo>
                    <a:pt x="806917" y="737712"/>
                  </a:lnTo>
                  <a:lnTo>
                    <a:pt x="816766" y="748514"/>
                  </a:lnTo>
                  <a:lnTo>
                    <a:pt x="825979" y="758998"/>
                  </a:lnTo>
                  <a:lnTo>
                    <a:pt x="836146" y="769165"/>
                  </a:lnTo>
                  <a:lnTo>
                    <a:pt x="846312" y="779014"/>
                  </a:lnTo>
                  <a:lnTo>
                    <a:pt x="856797" y="788545"/>
                  </a:lnTo>
                  <a:lnTo>
                    <a:pt x="867281" y="797441"/>
                  </a:lnTo>
                  <a:lnTo>
                    <a:pt x="878401" y="805701"/>
                  </a:lnTo>
                  <a:lnTo>
                    <a:pt x="889520" y="813961"/>
                  </a:lnTo>
                  <a:lnTo>
                    <a:pt x="900958" y="821586"/>
                  </a:lnTo>
                  <a:lnTo>
                    <a:pt x="912713" y="829211"/>
                  </a:lnTo>
                  <a:lnTo>
                    <a:pt x="924150" y="835883"/>
                  </a:lnTo>
                  <a:lnTo>
                    <a:pt x="936223" y="842237"/>
                  </a:lnTo>
                  <a:lnTo>
                    <a:pt x="948296" y="848274"/>
                  </a:lnTo>
                  <a:lnTo>
                    <a:pt x="960369" y="853675"/>
                  </a:lnTo>
                  <a:lnTo>
                    <a:pt x="972759" y="858440"/>
                  </a:lnTo>
                  <a:lnTo>
                    <a:pt x="985467" y="862888"/>
                  </a:lnTo>
                  <a:lnTo>
                    <a:pt x="998493" y="867018"/>
                  </a:lnTo>
                  <a:lnTo>
                    <a:pt x="1011202" y="870513"/>
                  </a:lnTo>
                  <a:lnTo>
                    <a:pt x="1024227" y="873372"/>
                  </a:lnTo>
                  <a:lnTo>
                    <a:pt x="1037571" y="875596"/>
                  </a:lnTo>
                  <a:lnTo>
                    <a:pt x="1050915" y="877503"/>
                  </a:lnTo>
                  <a:lnTo>
                    <a:pt x="1064258" y="879091"/>
                  </a:lnTo>
                  <a:lnTo>
                    <a:pt x="1077602" y="879726"/>
                  </a:lnTo>
                  <a:lnTo>
                    <a:pt x="1091581" y="880362"/>
                  </a:lnTo>
                  <a:lnTo>
                    <a:pt x="1105242" y="879726"/>
                  </a:lnTo>
                  <a:lnTo>
                    <a:pt x="1118904" y="879091"/>
                  </a:lnTo>
                  <a:lnTo>
                    <a:pt x="1132247" y="877503"/>
                  </a:lnTo>
                  <a:lnTo>
                    <a:pt x="1145591" y="875596"/>
                  </a:lnTo>
                  <a:lnTo>
                    <a:pt x="1158617" y="873372"/>
                  </a:lnTo>
                  <a:lnTo>
                    <a:pt x="1171961" y="870513"/>
                  </a:lnTo>
                  <a:lnTo>
                    <a:pt x="1184669" y="867018"/>
                  </a:lnTo>
                  <a:lnTo>
                    <a:pt x="1197377" y="862888"/>
                  </a:lnTo>
                  <a:lnTo>
                    <a:pt x="1210085" y="858440"/>
                  </a:lnTo>
                  <a:lnTo>
                    <a:pt x="1222476" y="853675"/>
                  </a:lnTo>
                  <a:lnTo>
                    <a:pt x="1234866" y="848274"/>
                  </a:lnTo>
                  <a:lnTo>
                    <a:pt x="1246939" y="842237"/>
                  </a:lnTo>
                  <a:lnTo>
                    <a:pt x="1258694" y="835883"/>
                  </a:lnTo>
                  <a:lnTo>
                    <a:pt x="1270767" y="829211"/>
                  </a:lnTo>
                  <a:lnTo>
                    <a:pt x="1282204" y="821586"/>
                  </a:lnTo>
                  <a:lnTo>
                    <a:pt x="1293324" y="813961"/>
                  </a:lnTo>
                  <a:lnTo>
                    <a:pt x="1304761" y="805701"/>
                  </a:lnTo>
                  <a:lnTo>
                    <a:pt x="1315563" y="797441"/>
                  </a:lnTo>
                  <a:lnTo>
                    <a:pt x="1326048" y="788545"/>
                  </a:lnTo>
                  <a:lnTo>
                    <a:pt x="1336532" y="779014"/>
                  </a:lnTo>
                  <a:lnTo>
                    <a:pt x="1346699" y="769165"/>
                  </a:lnTo>
                  <a:lnTo>
                    <a:pt x="1356865" y="758998"/>
                  </a:lnTo>
                  <a:lnTo>
                    <a:pt x="1366714" y="748514"/>
                  </a:lnTo>
                  <a:lnTo>
                    <a:pt x="1376245" y="737712"/>
                  </a:lnTo>
                  <a:lnTo>
                    <a:pt x="1385141" y="726275"/>
                  </a:lnTo>
                  <a:lnTo>
                    <a:pt x="1394037" y="715155"/>
                  </a:lnTo>
                  <a:lnTo>
                    <a:pt x="1402932" y="703082"/>
                  </a:lnTo>
                  <a:lnTo>
                    <a:pt x="1411193" y="690692"/>
                  </a:lnTo>
                  <a:lnTo>
                    <a:pt x="1419453" y="678301"/>
                  </a:lnTo>
                  <a:lnTo>
                    <a:pt x="1427396" y="665275"/>
                  </a:lnTo>
                  <a:lnTo>
                    <a:pt x="1434703" y="651932"/>
                  </a:lnTo>
                  <a:lnTo>
                    <a:pt x="1442010" y="638588"/>
                  </a:lnTo>
                  <a:lnTo>
                    <a:pt x="741152" y="638588"/>
                  </a:lnTo>
                  <a:close/>
                  <a:moveTo>
                    <a:pt x="379541" y="279400"/>
                  </a:moveTo>
                  <a:lnTo>
                    <a:pt x="389693" y="279400"/>
                  </a:lnTo>
                  <a:lnTo>
                    <a:pt x="399529" y="280036"/>
                  </a:lnTo>
                  <a:lnTo>
                    <a:pt x="409681" y="280672"/>
                  </a:lnTo>
                  <a:lnTo>
                    <a:pt x="419517" y="282263"/>
                  </a:lnTo>
                  <a:lnTo>
                    <a:pt x="428718" y="283853"/>
                  </a:lnTo>
                  <a:lnTo>
                    <a:pt x="438553" y="286080"/>
                  </a:lnTo>
                  <a:lnTo>
                    <a:pt x="448071" y="288306"/>
                  </a:lnTo>
                  <a:lnTo>
                    <a:pt x="457272" y="290851"/>
                  </a:lnTo>
                  <a:lnTo>
                    <a:pt x="466473" y="294031"/>
                  </a:lnTo>
                  <a:lnTo>
                    <a:pt x="475357" y="297530"/>
                  </a:lnTo>
                  <a:lnTo>
                    <a:pt x="483923" y="300711"/>
                  </a:lnTo>
                  <a:lnTo>
                    <a:pt x="492807" y="304846"/>
                  </a:lnTo>
                  <a:lnTo>
                    <a:pt x="501373" y="308981"/>
                  </a:lnTo>
                  <a:lnTo>
                    <a:pt x="509622" y="313434"/>
                  </a:lnTo>
                  <a:lnTo>
                    <a:pt x="517871" y="318523"/>
                  </a:lnTo>
                  <a:lnTo>
                    <a:pt x="525803" y="323612"/>
                  </a:lnTo>
                  <a:lnTo>
                    <a:pt x="520092" y="343651"/>
                  </a:lnTo>
                  <a:lnTo>
                    <a:pt x="514698" y="364008"/>
                  </a:lnTo>
                  <a:lnTo>
                    <a:pt x="510574" y="384364"/>
                  </a:lnTo>
                  <a:lnTo>
                    <a:pt x="507084" y="405039"/>
                  </a:lnTo>
                  <a:lnTo>
                    <a:pt x="504228" y="426350"/>
                  </a:lnTo>
                  <a:lnTo>
                    <a:pt x="502007" y="447661"/>
                  </a:lnTo>
                  <a:lnTo>
                    <a:pt x="501056" y="469290"/>
                  </a:lnTo>
                  <a:lnTo>
                    <a:pt x="500421" y="490919"/>
                  </a:lnTo>
                  <a:lnTo>
                    <a:pt x="501056" y="507777"/>
                  </a:lnTo>
                  <a:lnTo>
                    <a:pt x="501690" y="524953"/>
                  </a:lnTo>
                  <a:lnTo>
                    <a:pt x="502959" y="541492"/>
                  </a:lnTo>
                  <a:lnTo>
                    <a:pt x="504863" y="558032"/>
                  </a:lnTo>
                  <a:lnTo>
                    <a:pt x="507084" y="574572"/>
                  </a:lnTo>
                  <a:lnTo>
                    <a:pt x="509622" y="590794"/>
                  </a:lnTo>
                  <a:lnTo>
                    <a:pt x="512477" y="607016"/>
                  </a:lnTo>
                  <a:lnTo>
                    <a:pt x="516285" y="623237"/>
                  </a:lnTo>
                  <a:lnTo>
                    <a:pt x="204089" y="623237"/>
                  </a:lnTo>
                  <a:lnTo>
                    <a:pt x="212021" y="637551"/>
                  </a:lnTo>
                  <a:lnTo>
                    <a:pt x="220588" y="650910"/>
                  </a:lnTo>
                  <a:lnTo>
                    <a:pt x="225029" y="657907"/>
                  </a:lnTo>
                  <a:lnTo>
                    <a:pt x="229788" y="664269"/>
                  </a:lnTo>
                  <a:lnTo>
                    <a:pt x="234548" y="670312"/>
                  </a:lnTo>
                  <a:lnTo>
                    <a:pt x="239307" y="676356"/>
                  </a:lnTo>
                  <a:lnTo>
                    <a:pt x="244700" y="682399"/>
                  </a:lnTo>
                  <a:lnTo>
                    <a:pt x="250094" y="688124"/>
                  </a:lnTo>
                  <a:lnTo>
                    <a:pt x="255170" y="693213"/>
                  </a:lnTo>
                  <a:lnTo>
                    <a:pt x="260881" y="698621"/>
                  </a:lnTo>
                  <a:lnTo>
                    <a:pt x="266592" y="703710"/>
                  </a:lnTo>
                  <a:lnTo>
                    <a:pt x="271986" y="708163"/>
                  </a:lnTo>
                  <a:lnTo>
                    <a:pt x="277696" y="713252"/>
                  </a:lnTo>
                  <a:lnTo>
                    <a:pt x="283725" y="717387"/>
                  </a:lnTo>
                  <a:lnTo>
                    <a:pt x="290070" y="721522"/>
                  </a:lnTo>
                  <a:lnTo>
                    <a:pt x="296098" y="725657"/>
                  </a:lnTo>
                  <a:lnTo>
                    <a:pt x="302444" y="729156"/>
                  </a:lnTo>
                  <a:lnTo>
                    <a:pt x="309106" y="732655"/>
                  </a:lnTo>
                  <a:lnTo>
                    <a:pt x="315452" y="735835"/>
                  </a:lnTo>
                  <a:lnTo>
                    <a:pt x="322115" y="738698"/>
                  </a:lnTo>
                  <a:lnTo>
                    <a:pt x="328460" y="741561"/>
                  </a:lnTo>
                  <a:lnTo>
                    <a:pt x="335757" y="743787"/>
                  </a:lnTo>
                  <a:lnTo>
                    <a:pt x="342420" y="746014"/>
                  </a:lnTo>
                  <a:lnTo>
                    <a:pt x="349083" y="747922"/>
                  </a:lnTo>
                  <a:lnTo>
                    <a:pt x="356380" y="749512"/>
                  </a:lnTo>
                  <a:lnTo>
                    <a:pt x="363360" y="750785"/>
                  </a:lnTo>
                  <a:lnTo>
                    <a:pt x="370657" y="751739"/>
                  </a:lnTo>
                  <a:lnTo>
                    <a:pt x="377637" y="752375"/>
                  </a:lnTo>
                  <a:lnTo>
                    <a:pt x="384934" y="753011"/>
                  </a:lnTo>
                  <a:lnTo>
                    <a:pt x="392232" y="753011"/>
                  </a:lnTo>
                  <a:lnTo>
                    <a:pt x="402384" y="752693"/>
                  </a:lnTo>
                  <a:lnTo>
                    <a:pt x="412537" y="752057"/>
                  </a:lnTo>
                  <a:lnTo>
                    <a:pt x="422372" y="750467"/>
                  </a:lnTo>
                  <a:lnTo>
                    <a:pt x="432208" y="748558"/>
                  </a:lnTo>
                  <a:lnTo>
                    <a:pt x="442043" y="746014"/>
                  </a:lnTo>
                  <a:lnTo>
                    <a:pt x="451244" y="742833"/>
                  </a:lnTo>
                  <a:lnTo>
                    <a:pt x="460445" y="739652"/>
                  </a:lnTo>
                  <a:lnTo>
                    <a:pt x="469646" y="735517"/>
                  </a:lnTo>
                  <a:lnTo>
                    <a:pt x="478529" y="731064"/>
                  </a:lnTo>
                  <a:lnTo>
                    <a:pt x="487413" y="725975"/>
                  </a:lnTo>
                  <a:lnTo>
                    <a:pt x="495979" y="720250"/>
                  </a:lnTo>
                  <a:lnTo>
                    <a:pt x="504228" y="714206"/>
                  </a:lnTo>
                  <a:lnTo>
                    <a:pt x="512160" y="708163"/>
                  </a:lnTo>
                  <a:lnTo>
                    <a:pt x="520092" y="701483"/>
                  </a:lnTo>
                  <a:lnTo>
                    <a:pt x="528024" y="694486"/>
                  </a:lnTo>
                  <a:lnTo>
                    <a:pt x="535004" y="686852"/>
                  </a:lnTo>
                  <a:lnTo>
                    <a:pt x="540397" y="699893"/>
                  </a:lnTo>
                  <a:lnTo>
                    <a:pt x="545791" y="712934"/>
                  </a:lnTo>
                  <a:lnTo>
                    <a:pt x="551185" y="725975"/>
                  </a:lnTo>
                  <a:lnTo>
                    <a:pt x="557213" y="738380"/>
                  </a:lnTo>
                  <a:lnTo>
                    <a:pt x="548329" y="746332"/>
                  </a:lnTo>
                  <a:lnTo>
                    <a:pt x="539128" y="753965"/>
                  </a:lnTo>
                  <a:lnTo>
                    <a:pt x="529610" y="760963"/>
                  </a:lnTo>
                  <a:lnTo>
                    <a:pt x="519457" y="767961"/>
                  </a:lnTo>
                  <a:lnTo>
                    <a:pt x="509305" y="774004"/>
                  </a:lnTo>
                  <a:lnTo>
                    <a:pt x="498835" y="779411"/>
                  </a:lnTo>
                  <a:lnTo>
                    <a:pt x="487730" y="784819"/>
                  </a:lnTo>
                  <a:lnTo>
                    <a:pt x="476626" y="789590"/>
                  </a:lnTo>
                  <a:lnTo>
                    <a:pt x="465204" y="793725"/>
                  </a:lnTo>
                  <a:lnTo>
                    <a:pt x="453465" y="797542"/>
                  </a:lnTo>
                  <a:lnTo>
                    <a:pt x="441726" y="800722"/>
                  </a:lnTo>
                  <a:lnTo>
                    <a:pt x="429670" y="803267"/>
                  </a:lnTo>
                  <a:lnTo>
                    <a:pt x="417613" y="805493"/>
                  </a:lnTo>
                  <a:lnTo>
                    <a:pt x="404922" y="807084"/>
                  </a:lnTo>
                  <a:lnTo>
                    <a:pt x="392232" y="807720"/>
                  </a:lnTo>
                  <a:lnTo>
                    <a:pt x="379541" y="808038"/>
                  </a:lnTo>
                  <a:lnTo>
                    <a:pt x="366215" y="807720"/>
                  </a:lnTo>
                  <a:lnTo>
                    <a:pt x="352573" y="807084"/>
                  </a:lnTo>
                  <a:lnTo>
                    <a:pt x="339247" y="805175"/>
                  </a:lnTo>
                  <a:lnTo>
                    <a:pt x="326239" y="802949"/>
                  </a:lnTo>
                  <a:lnTo>
                    <a:pt x="313548" y="799768"/>
                  </a:lnTo>
                  <a:lnTo>
                    <a:pt x="301175" y="796587"/>
                  </a:lnTo>
                  <a:lnTo>
                    <a:pt x="288801" y="792452"/>
                  </a:lnTo>
                  <a:lnTo>
                    <a:pt x="276745" y="787363"/>
                  </a:lnTo>
                  <a:lnTo>
                    <a:pt x="265006" y="782274"/>
                  </a:lnTo>
                  <a:lnTo>
                    <a:pt x="253584" y="776231"/>
                  </a:lnTo>
                  <a:lnTo>
                    <a:pt x="242797" y="770187"/>
                  </a:lnTo>
                  <a:lnTo>
                    <a:pt x="232009" y="762872"/>
                  </a:lnTo>
                  <a:lnTo>
                    <a:pt x="221857" y="755874"/>
                  </a:lnTo>
                  <a:lnTo>
                    <a:pt x="211704" y="747922"/>
                  </a:lnTo>
                  <a:lnTo>
                    <a:pt x="202186" y="739652"/>
                  </a:lnTo>
                  <a:lnTo>
                    <a:pt x="192985" y="731064"/>
                  </a:lnTo>
                  <a:lnTo>
                    <a:pt x="184101" y="721522"/>
                  </a:lnTo>
                  <a:lnTo>
                    <a:pt x="175852" y="711980"/>
                  </a:lnTo>
                  <a:lnTo>
                    <a:pt x="167920" y="701801"/>
                  </a:lnTo>
                  <a:lnTo>
                    <a:pt x="160940" y="691623"/>
                  </a:lnTo>
                  <a:lnTo>
                    <a:pt x="153643" y="680809"/>
                  </a:lnTo>
                  <a:lnTo>
                    <a:pt x="147298" y="669994"/>
                  </a:lnTo>
                  <a:lnTo>
                    <a:pt x="141904" y="658225"/>
                  </a:lnTo>
                  <a:lnTo>
                    <a:pt x="136511" y="646457"/>
                  </a:lnTo>
                  <a:lnTo>
                    <a:pt x="131751" y="634370"/>
                  </a:lnTo>
                  <a:lnTo>
                    <a:pt x="127627" y="622283"/>
                  </a:lnTo>
                  <a:lnTo>
                    <a:pt x="124137" y="609560"/>
                  </a:lnTo>
                  <a:lnTo>
                    <a:pt x="120964" y="596837"/>
                  </a:lnTo>
                  <a:lnTo>
                    <a:pt x="118743" y="584114"/>
                  </a:lnTo>
                  <a:lnTo>
                    <a:pt x="116840" y="570755"/>
                  </a:lnTo>
                  <a:lnTo>
                    <a:pt x="116205" y="557396"/>
                  </a:lnTo>
                  <a:lnTo>
                    <a:pt x="115888" y="543719"/>
                  </a:lnTo>
                  <a:lnTo>
                    <a:pt x="116205" y="530042"/>
                  </a:lnTo>
                  <a:lnTo>
                    <a:pt x="116840" y="516683"/>
                  </a:lnTo>
                  <a:lnTo>
                    <a:pt x="118743" y="503324"/>
                  </a:lnTo>
                  <a:lnTo>
                    <a:pt x="120964" y="490283"/>
                  </a:lnTo>
                  <a:lnTo>
                    <a:pt x="124137" y="477560"/>
                  </a:lnTo>
                  <a:lnTo>
                    <a:pt x="127627" y="465155"/>
                  </a:lnTo>
                  <a:lnTo>
                    <a:pt x="131751" y="453068"/>
                  </a:lnTo>
                  <a:lnTo>
                    <a:pt x="136511" y="440981"/>
                  </a:lnTo>
                  <a:lnTo>
                    <a:pt x="141904" y="429213"/>
                  </a:lnTo>
                  <a:lnTo>
                    <a:pt x="147298" y="417444"/>
                  </a:lnTo>
                  <a:lnTo>
                    <a:pt x="153643" y="406629"/>
                  </a:lnTo>
                  <a:lnTo>
                    <a:pt x="160940" y="395815"/>
                  </a:lnTo>
                  <a:lnTo>
                    <a:pt x="167920" y="385637"/>
                  </a:lnTo>
                  <a:lnTo>
                    <a:pt x="175852" y="375458"/>
                  </a:lnTo>
                  <a:lnTo>
                    <a:pt x="184101" y="365916"/>
                  </a:lnTo>
                  <a:lnTo>
                    <a:pt x="192985" y="356374"/>
                  </a:lnTo>
                  <a:lnTo>
                    <a:pt x="202186" y="347786"/>
                  </a:lnTo>
                  <a:lnTo>
                    <a:pt x="211704" y="339516"/>
                  </a:lnTo>
                  <a:lnTo>
                    <a:pt x="221857" y="331564"/>
                  </a:lnTo>
                  <a:lnTo>
                    <a:pt x="232009" y="324567"/>
                  </a:lnTo>
                  <a:lnTo>
                    <a:pt x="242797" y="317251"/>
                  </a:lnTo>
                  <a:lnTo>
                    <a:pt x="253584" y="311207"/>
                  </a:lnTo>
                  <a:lnTo>
                    <a:pt x="265006" y="305164"/>
                  </a:lnTo>
                  <a:lnTo>
                    <a:pt x="276745" y="300075"/>
                  </a:lnTo>
                  <a:lnTo>
                    <a:pt x="288801" y="294986"/>
                  </a:lnTo>
                  <a:lnTo>
                    <a:pt x="301175" y="290851"/>
                  </a:lnTo>
                  <a:lnTo>
                    <a:pt x="313548" y="287670"/>
                  </a:lnTo>
                  <a:lnTo>
                    <a:pt x="326239" y="284489"/>
                  </a:lnTo>
                  <a:lnTo>
                    <a:pt x="339247" y="282263"/>
                  </a:lnTo>
                  <a:lnTo>
                    <a:pt x="352573" y="280354"/>
                  </a:lnTo>
                  <a:lnTo>
                    <a:pt x="366215" y="279718"/>
                  </a:lnTo>
                  <a:lnTo>
                    <a:pt x="379541" y="279400"/>
                  </a:lnTo>
                  <a:close/>
                  <a:moveTo>
                    <a:pt x="1746295" y="279400"/>
                  </a:moveTo>
                  <a:lnTo>
                    <a:pt x="1756477" y="279400"/>
                  </a:lnTo>
                  <a:lnTo>
                    <a:pt x="1770159" y="279718"/>
                  </a:lnTo>
                  <a:lnTo>
                    <a:pt x="1783523" y="280354"/>
                  </a:lnTo>
                  <a:lnTo>
                    <a:pt x="1796886" y="282263"/>
                  </a:lnTo>
                  <a:lnTo>
                    <a:pt x="1809932" y="284489"/>
                  </a:lnTo>
                  <a:lnTo>
                    <a:pt x="1822659" y="287670"/>
                  </a:lnTo>
                  <a:lnTo>
                    <a:pt x="1835387" y="290851"/>
                  </a:lnTo>
                  <a:lnTo>
                    <a:pt x="1847796" y="294986"/>
                  </a:lnTo>
                  <a:lnTo>
                    <a:pt x="1859569" y="300075"/>
                  </a:lnTo>
                  <a:lnTo>
                    <a:pt x="1871341" y="305164"/>
                  </a:lnTo>
                  <a:lnTo>
                    <a:pt x="1882796" y="311207"/>
                  </a:lnTo>
                  <a:lnTo>
                    <a:pt x="1893614" y="317251"/>
                  </a:lnTo>
                  <a:lnTo>
                    <a:pt x="1904433" y="324566"/>
                  </a:lnTo>
                  <a:lnTo>
                    <a:pt x="1914615" y="331564"/>
                  </a:lnTo>
                  <a:lnTo>
                    <a:pt x="1924796" y="339516"/>
                  </a:lnTo>
                  <a:lnTo>
                    <a:pt x="1934342" y="347786"/>
                  </a:lnTo>
                  <a:lnTo>
                    <a:pt x="1943888" y="356374"/>
                  </a:lnTo>
                  <a:lnTo>
                    <a:pt x="1952479" y="365916"/>
                  </a:lnTo>
                  <a:lnTo>
                    <a:pt x="1960751" y="375458"/>
                  </a:lnTo>
                  <a:lnTo>
                    <a:pt x="1968706" y="385637"/>
                  </a:lnTo>
                  <a:lnTo>
                    <a:pt x="1976024" y="395815"/>
                  </a:lnTo>
                  <a:lnTo>
                    <a:pt x="1983024" y="406629"/>
                  </a:lnTo>
                  <a:lnTo>
                    <a:pt x="1989388" y="417444"/>
                  </a:lnTo>
                  <a:lnTo>
                    <a:pt x="1995115" y="429213"/>
                  </a:lnTo>
                  <a:lnTo>
                    <a:pt x="2000206" y="440981"/>
                  </a:lnTo>
                  <a:lnTo>
                    <a:pt x="2005297" y="453068"/>
                  </a:lnTo>
                  <a:lnTo>
                    <a:pt x="2009434" y="465155"/>
                  </a:lnTo>
                  <a:lnTo>
                    <a:pt x="2012615" y="477560"/>
                  </a:lnTo>
                  <a:lnTo>
                    <a:pt x="2015797" y="490283"/>
                  </a:lnTo>
                  <a:lnTo>
                    <a:pt x="2018025" y="503324"/>
                  </a:lnTo>
                  <a:lnTo>
                    <a:pt x="2019934" y="516683"/>
                  </a:lnTo>
                  <a:lnTo>
                    <a:pt x="2020888" y="530042"/>
                  </a:lnTo>
                  <a:lnTo>
                    <a:pt x="2020888" y="543719"/>
                  </a:lnTo>
                  <a:lnTo>
                    <a:pt x="2020888" y="557396"/>
                  </a:lnTo>
                  <a:lnTo>
                    <a:pt x="2019934" y="570755"/>
                  </a:lnTo>
                  <a:lnTo>
                    <a:pt x="2018025" y="584114"/>
                  </a:lnTo>
                  <a:lnTo>
                    <a:pt x="2015797" y="596837"/>
                  </a:lnTo>
                  <a:lnTo>
                    <a:pt x="2012615" y="609560"/>
                  </a:lnTo>
                  <a:lnTo>
                    <a:pt x="2009434" y="622283"/>
                  </a:lnTo>
                  <a:lnTo>
                    <a:pt x="2005297" y="634370"/>
                  </a:lnTo>
                  <a:lnTo>
                    <a:pt x="2000206" y="646457"/>
                  </a:lnTo>
                  <a:lnTo>
                    <a:pt x="1995115" y="658225"/>
                  </a:lnTo>
                  <a:lnTo>
                    <a:pt x="1989388" y="669994"/>
                  </a:lnTo>
                  <a:lnTo>
                    <a:pt x="1983024" y="680809"/>
                  </a:lnTo>
                  <a:lnTo>
                    <a:pt x="1976024" y="691623"/>
                  </a:lnTo>
                  <a:lnTo>
                    <a:pt x="1968706" y="701801"/>
                  </a:lnTo>
                  <a:lnTo>
                    <a:pt x="1960751" y="711980"/>
                  </a:lnTo>
                  <a:lnTo>
                    <a:pt x="1952479" y="721522"/>
                  </a:lnTo>
                  <a:lnTo>
                    <a:pt x="1943888" y="731064"/>
                  </a:lnTo>
                  <a:lnTo>
                    <a:pt x="1934342" y="739652"/>
                  </a:lnTo>
                  <a:lnTo>
                    <a:pt x="1924796" y="747922"/>
                  </a:lnTo>
                  <a:lnTo>
                    <a:pt x="1914615" y="755874"/>
                  </a:lnTo>
                  <a:lnTo>
                    <a:pt x="1904433" y="762872"/>
                  </a:lnTo>
                  <a:lnTo>
                    <a:pt x="1893614" y="770187"/>
                  </a:lnTo>
                  <a:lnTo>
                    <a:pt x="1882796" y="776231"/>
                  </a:lnTo>
                  <a:lnTo>
                    <a:pt x="1871341" y="782274"/>
                  </a:lnTo>
                  <a:lnTo>
                    <a:pt x="1859569" y="787363"/>
                  </a:lnTo>
                  <a:lnTo>
                    <a:pt x="1847796" y="792452"/>
                  </a:lnTo>
                  <a:lnTo>
                    <a:pt x="1835387" y="796587"/>
                  </a:lnTo>
                  <a:lnTo>
                    <a:pt x="1822659" y="799768"/>
                  </a:lnTo>
                  <a:lnTo>
                    <a:pt x="1809932" y="802949"/>
                  </a:lnTo>
                  <a:lnTo>
                    <a:pt x="1796886" y="805175"/>
                  </a:lnTo>
                  <a:lnTo>
                    <a:pt x="1783523" y="807084"/>
                  </a:lnTo>
                  <a:lnTo>
                    <a:pt x="1770159" y="807720"/>
                  </a:lnTo>
                  <a:lnTo>
                    <a:pt x="1756477" y="808038"/>
                  </a:lnTo>
                  <a:lnTo>
                    <a:pt x="1743749" y="807720"/>
                  </a:lnTo>
                  <a:lnTo>
                    <a:pt x="1730704" y="807084"/>
                  </a:lnTo>
                  <a:lnTo>
                    <a:pt x="1718295" y="805493"/>
                  </a:lnTo>
                  <a:lnTo>
                    <a:pt x="1706522" y="803267"/>
                  </a:lnTo>
                  <a:lnTo>
                    <a:pt x="1693794" y="800722"/>
                  </a:lnTo>
                  <a:lnTo>
                    <a:pt x="1682340" y="797542"/>
                  </a:lnTo>
                  <a:lnTo>
                    <a:pt x="1670567" y="793725"/>
                  </a:lnTo>
                  <a:lnTo>
                    <a:pt x="1658794" y="789590"/>
                  </a:lnTo>
                  <a:lnTo>
                    <a:pt x="1647976" y="784819"/>
                  </a:lnTo>
                  <a:lnTo>
                    <a:pt x="1637158" y="779411"/>
                  </a:lnTo>
                  <a:lnTo>
                    <a:pt x="1626339" y="774004"/>
                  </a:lnTo>
                  <a:lnTo>
                    <a:pt x="1615839" y="767325"/>
                  </a:lnTo>
                  <a:lnTo>
                    <a:pt x="1606294" y="760963"/>
                  </a:lnTo>
                  <a:lnTo>
                    <a:pt x="1596430" y="753965"/>
                  </a:lnTo>
                  <a:lnTo>
                    <a:pt x="1586884" y="746332"/>
                  </a:lnTo>
                  <a:lnTo>
                    <a:pt x="1577975" y="738380"/>
                  </a:lnTo>
                  <a:lnTo>
                    <a:pt x="1586248" y="720250"/>
                  </a:lnTo>
                  <a:lnTo>
                    <a:pt x="1594203" y="702438"/>
                  </a:lnTo>
                  <a:lnTo>
                    <a:pt x="1601203" y="683353"/>
                  </a:lnTo>
                  <a:lnTo>
                    <a:pt x="1607566" y="664587"/>
                  </a:lnTo>
                  <a:lnTo>
                    <a:pt x="1615521" y="674765"/>
                  </a:lnTo>
                  <a:lnTo>
                    <a:pt x="1623476" y="684307"/>
                  </a:lnTo>
                  <a:lnTo>
                    <a:pt x="1632067" y="692895"/>
                  </a:lnTo>
                  <a:lnTo>
                    <a:pt x="1641294" y="701483"/>
                  </a:lnTo>
                  <a:lnTo>
                    <a:pt x="1650521" y="709435"/>
                  </a:lnTo>
                  <a:lnTo>
                    <a:pt x="1660067" y="716751"/>
                  </a:lnTo>
                  <a:lnTo>
                    <a:pt x="1669931" y="723431"/>
                  </a:lnTo>
                  <a:lnTo>
                    <a:pt x="1680113" y="729474"/>
                  </a:lnTo>
                  <a:lnTo>
                    <a:pt x="1690613" y="734563"/>
                  </a:lnTo>
                  <a:lnTo>
                    <a:pt x="1701113" y="739652"/>
                  </a:lnTo>
                  <a:lnTo>
                    <a:pt x="1711931" y="743787"/>
                  </a:lnTo>
                  <a:lnTo>
                    <a:pt x="1723067" y="746968"/>
                  </a:lnTo>
                  <a:lnTo>
                    <a:pt x="1734204" y="749831"/>
                  </a:lnTo>
                  <a:lnTo>
                    <a:pt x="1745977" y="751739"/>
                  </a:lnTo>
                  <a:lnTo>
                    <a:pt x="1757750" y="752693"/>
                  </a:lnTo>
                  <a:lnTo>
                    <a:pt x="1769204" y="753011"/>
                  </a:lnTo>
                  <a:lnTo>
                    <a:pt x="1776841" y="753011"/>
                  </a:lnTo>
                  <a:lnTo>
                    <a:pt x="1783841" y="752375"/>
                  </a:lnTo>
                  <a:lnTo>
                    <a:pt x="1791477" y="751739"/>
                  </a:lnTo>
                  <a:lnTo>
                    <a:pt x="1798795" y="750785"/>
                  </a:lnTo>
                  <a:lnTo>
                    <a:pt x="1805795" y="749512"/>
                  </a:lnTo>
                  <a:lnTo>
                    <a:pt x="1812477" y="747922"/>
                  </a:lnTo>
                  <a:lnTo>
                    <a:pt x="1819796" y="746014"/>
                  </a:lnTo>
                  <a:lnTo>
                    <a:pt x="1826477" y="743787"/>
                  </a:lnTo>
                  <a:lnTo>
                    <a:pt x="1833477" y="741561"/>
                  </a:lnTo>
                  <a:lnTo>
                    <a:pt x="1840159" y="738698"/>
                  </a:lnTo>
                  <a:lnTo>
                    <a:pt x="1846523" y="735835"/>
                  </a:lnTo>
                  <a:lnTo>
                    <a:pt x="1853205" y="732655"/>
                  </a:lnTo>
                  <a:lnTo>
                    <a:pt x="1859569" y="729156"/>
                  </a:lnTo>
                  <a:lnTo>
                    <a:pt x="1865614" y="725657"/>
                  </a:lnTo>
                  <a:lnTo>
                    <a:pt x="1872296" y="721522"/>
                  </a:lnTo>
                  <a:lnTo>
                    <a:pt x="1878342" y="717387"/>
                  </a:lnTo>
                  <a:lnTo>
                    <a:pt x="1884069" y="713252"/>
                  </a:lnTo>
                  <a:lnTo>
                    <a:pt x="1890114" y="708163"/>
                  </a:lnTo>
                  <a:lnTo>
                    <a:pt x="1895842" y="703710"/>
                  </a:lnTo>
                  <a:lnTo>
                    <a:pt x="1901569" y="698621"/>
                  </a:lnTo>
                  <a:lnTo>
                    <a:pt x="1906978" y="693213"/>
                  </a:lnTo>
                  <a:lnTo>
                    <a:pt x="1912387" y="688124"/>
                  </a:lnTo>
                  <a:lnTo>
                    <a:pt x="1917796" y="682399"/>
                  </a:lnTo>
                  <a:lnTo>
                    <a:pt x="1922569" y="676356"/>
                  </a:lnTo>
                  <a:lnTo>
                    <a:pt x="1927660" y="670312"/>
                  </a:lnTo>
                  <a:lnTo>
                    <a:pt x="1932433" y="664269"/>
                  </a:lnTo>
                  <a:lnTo>
                    <a:pt x="1936887" y="657907"/>
                  </a:lnTo>
                  <a:lnTo>
                    <a:pt x="1941342" y="650910"/>
                  </a:lnTo>
                  <a:lnTo>
                    <a:pt x="1950251" y="637551"/>
                  </a:lnTo>
                  <a:lnTo>
                    <a:pt x="1958206" y="623237"/>
                  </a:lnTo>
                  <a:lnTo>
                    <a:pt x="1619021" y="623237"/>
                  </a:lnTo>
                  <a:lnTo>
                    <a:pt x="1622839" y="607016"/>
                  </a:lnTo>
                  <a:lnTo>
                    <a:pt x="1625703" y="590794"/>
                  </a:lnTo>
                  <a:lnTo>
                    <a:pt x="1628248" y="574572"/>
                  </a:lnTo>
                  <a:lnTo>
                    <a:pt x="1630476" y="558032"/>
                  </a:lnTo>
                  <a:lnTo>
                    <a:pt x="1632385" y="541492"/>
                  </a:lnTo>
                  <a:lnTo>
                    <a:pt x="1633658" y="524953"/>
                  </a:lnTo>
                  <a:lnTo>
                    <a:pt x="1634294" y="507777"/>
                  </a:lnTo>
                  <a:lnTo>
                    <a:pt x="1634930" y="490919"/>
                  </a:lnTo>
                  <a:lnTo>
                    <a:pt x="1634294" y="469290"/>
                  </a:lnTo>
                  <a:lnTo>
                    <a:pt x="1633339" y="447661"/>
                  </a:lnTo>
                  <a:lnTo>
                    <a:pt x="1631112" y="426668"/>
                  </a:lnTo>
                  <a:lnTo>
                    <a:pt x="1628248" y="405357"/>
                  </a:lnTo>
                  <a:lnTo>
                    <a:pt x="1625067" y="384364"/>
                  </a:lnTo>
                  <a:lnTo>
                    <a:pt x="1620612" y="364008"/>
                  </a:lnTo>
                  <a:lnTo>
                    <a:pt x="1615521" y="343651"/>
                  </a:lnTo>
                  <a:lnTo>
                    <a:pt x="1609476" y="323612"/>
                  </a:lnTo>
                  <a:lnTo>
                    <a:pt x="1617748" y="318523"/>
                  </a:lnTo>
                  <a:lnTo>
                    <a:pt x="1625703" y="314070"/>
                  </a:lnTo>
                  <a:lnTo>
                    <a:pt x="1633976" y="308981"/>
                  </a:lnTo>
                  <a:lnTo>
                    <a:pt x="1642567" y="304846"/>
                  </a:lnTo>
                  <a:lnTo>
                    <a:pt x="1651476" y="301029"/>
                  </a:lnTo>
                  <a:lnTo>
                    <a:pt x="1660385" y="297530"/>
                  </a:lnTo>
                  <a:lnTo>
                    <a:pt x="1669294" y="294031"/>
                  </a:lnTo>
                  <a:lnTo>
                    <a:pt x="1678522" y="290851"/>
                  </a:lnTo>
                  <a:lnTo>
                    <a:pt x="1687749" y="288306"/>
                  </a:lnTo>
                  <a:lnTo>
                    <a:pt x="1697294" y="286080"/>
                  </a:lnTo>
                  <a:lnTo>
                    <a:pt x="1706840" y="283853"/>
                  </a:lnTo>
                  <a:lnTo>
                    <a:pt x="1716386" y="282263"/>
                  </a:lnTo>
                  <a:lnTo>
                    <a:pt x="1726249" y="280672"/>
                  </a:lnTo>
                  <a:lnTo>
                    <a:pt x="1736431" y="280036"/>
                  </a:lnTo>
                  <a:lnTo>
                    <a:pt x="1746295" y="279400"/>
                  </a:lnTo>
                  <a:close/>
                  <a:moveTo>
                    <a:pt x="1054727" y="0"/>
                  </a:moveTo>
                  <a:lnTo>
                    <a:pt x="1067435" y="0"/>
                  </a:lnTo>
                  <a:lnTo>
                    <a:pt x="1080461" y="0"/>
                  </a:lnTo>
                  <a:lnTo>
                    <a:pt x="1092852" y="635"/>
                  </a:lnTo>
                  <a:lnTo>
                    <a:pt x="1105242" y="1271"/>
                  </a:lnTo>
                  <a:lnTo>
                    <a:pt x="1117951" y="2542"/>
                  </a:lnTo>
                  <a:lnTo>
                    <a:pt x="1130023" y="3813"/>
                  </a:lnTo>
                  <a:lnTo>
                    <a:pt x="1142414" y="5401"/>
                  </a:lnTo>
                  <a:lnTo>
                    <a:pt x="1154487" y="7307"/>
                  </a:lnTo>
                  <a:lnTo>
                    <a:pt x="1166560" y="10167"/>
                  </a:lnTo>
                  <a:lnTo>
                    <a:pt x="1178632" y="12391"/>
                  </a:lnTo>
                  <a:lnTo>
                    <a:pt x="1190387" y="15250"/>
                  </a:lnTo>
                  <a:lnTo>
                    <a:pt x="1202143" y="18745"/>
                  </a:lnTo>
                  <a:lnTo>
                    <a:pt x="1213580" y="22239"/>
                  </a:lnTo>
                  <a:lnTo>
                    <a:pt x="1225335" y="25734"/>
                  </a:lnTo>
                  <a:lnTo>
                    <a:pt x="1236455" y="29547"/>
                  </a:lnTo>
                  <a:lnTo>
                    <a:pt x="1247892" y="33995"/>
                  </a:lnTo>
                  <a:lnTo>
                    <a:pt x="1258694" y="38760"/>
                  </a:lnTo>
                  <a:lnTo>
                    <a:pt x="1270132" y="43208"/>
                  </a:lnTo>
                  <a:lnTo>
                    <a:pt x="1280616" y="48291"/>
                  </a:lnTo>
                  <a:lnTo>
                    <a:pt x="1291418" y="53692"/>
                  </a:lnTo>
                  <a:lnTo>
                    <a:pt x="1301902" y="59411"/>
                  </a:lnTo>
                  <a:lnTo>
                    <a:pt x="1312069" y="65130"/>
                  </a:lnTo>
                  <a:lnTo>
                    <a:pt x="1322235" y="71166"/>
                  </a:lnTo>
                  <a:lnTo>
                    <a:pt x="1332402" y="77520"/>
                  </a:lnTo>
                  <a:lnTo>
                    <a:pt x="1342251" y="83874"/>
                  </a:lnTo>
                  <a:lnTo>
                    <a:pt x="1352100" y="90546"/>
                  </a:lnTo>
                  <a:lnTo>
                    <a:pt x="1361313" y="97218"/>
                  </a:lnTo>
                  <a:lnTo>
                    <a:pt x="1370844" y="104525"/>
                  </a:lnTo>
                  <a:lnTo>
                    <a:pt x="1380375" y="112150"/>
                  </a:lnTo>
                  <a:lnTo>
                    <a:pt x="1389271" y="119457"/>
                  </a:lnTo>
                  <a:lnTo>
                    <a:pt x="1397849" y="127400"/>
                  </a:lnTo>
                  <a:lnTo>
                    <a:pt x="1406427" y="135660"/>
                  </a:lnTo>
                  <a:lnTo>
                    <a:pt x="1415323" y="143603"/>
                  </a:lnTo>
                  <a:lnTo>
                    <a:pt x="1423266" y="152181"/>
                  </a:lnTo>
                  <a:lnTo>
                    <a:pt x="1431526" y="161077"/>
                  </a:lnTo>
                  <a:lnTo>
                    <a:pt x="1439469" y="169655"/>
                  </a:lnTo>
                  <a:lnTo>
                    <a:pt x="1446776" y="178551"/>
                  </a:lnTo>
                  <a:lnTo>
                    <a:pt x="1454083" y="188082"/>
                  </a:lnTo>
                  <a:lnTo>
                    <a:pt x="1461391" y="197295"/>
                  </a:lnTo>
                  <a:lnTo>
                    <a:pt x="1468380" y="206826"/>
                  </a:lnTo>
                  <a:lnTo>
                    <a:pt x="1475052" y="216675"/>
                  </a:lnTo>
                  <a:lnTo>
                    <a:pt x="1481406" y="226524"/>
                  </a:lnTo>
                  <a:lnTo>
                    <a:pt x="1487760" y="236691"/>
                  </a:lnTo>
                  <a:lnTo>
                    <a:pt x="1493797" y="246857"/>
                  </a:lnTo>
                  <a:lnTo>
                    <a:pt x="1499515" y="256706"/>
                  </a:lnTo>
                  <a:lnTo>
                    <a:pt x="1505234" y="267508"/>
                  </a:lnTo>
                  <a:lnTo>
                    <a:pt x="1510317" y="278310"/>
                  </a:lnTo>
                  <a:lnTo>
                    <a:pt x="1515718" y="288794"/>
                  </a:lnTo>
                  <a:lnTo>
                    <a:pt x="1520166" y="300232"/>
                  </a:lnTo>
                  <a:lnTo>
                    <a:pt x="1524614" y="311034"/>
                  </a:lnTo>
                  <a:lnTo>
                    <a:pt x="1529380" y="322471"/>
                  </a:lnTo>
                  <a:lnTo>
                    <a:pt x="1532874" y="333591"/>
                  </a:lnTo>
                  <a:lnTo>
                    <a:pt x="1536687" y="345346"/>
                  </a:lnTo>
                  <a:lnTo>
                    <a:pt x="1540182" y="356466"/>
                  </a:lnTo>
                  <a:lnTo>
                    <a:pt x="1543676" y="368221"/>
                  </a:lnTo>
                  <a:lnTo>
                    <a:pt x="1546218" y="380294"/>
                  </a:lnTo>
                  <a:lnTo>
                    <a:pt x="1548760" y="392366"/>
                  </a:lnTo>
                  <a:lnTo>
                    <a:pt x="1551301" y="404439"/>
                  </a:lnTo>
                  <a:lnTo>
                    <a:pt x="1553208" y="416512"/>
                  </a:lnTo>
                  <a:lnTo>
                    <a:pt x="1554796" y="428902"/>
                  </a:lnTo>
                  <a:lnTo>
                    <a:pt x="1556385" y="440975"/>
                  </a:lnTo>
                  <a:lnTo>
                    <a:pt x="1557338" y="453366"/>
                  </a:lnTo>
                  <a:lnTo>
                    <a:pt x="1558291" y="466074"/>
                  </a:lnTo>
                  <a:lnTo>
                    <a:pt x="1558609" y="478464"/>
                  </a:lnTo>
                  <a:lnTo>
                    <a:pt x="1558926" y="491173"/>
                  </a:lnTo>
                  <a:lnTo>
                    <a:pt x="1558609" y="503881"/>
                  </a:lnTo>
                  <a:lnTo>
                    <a:pt x="1558291" y="516589"/>
                  </a:lnTo>
                  <a:lnTo>
                    <a:pt x="1557338" y="528980"/>
                  </a:lnTo>
                  <a:lnTo>
                    <a:pt x="1556385" y="541370"/>
                  </a:lnTo>
                  <a:lnTo>
                    <a:pt x="1554796" y="553761"/>
                  </a:lnTo>
                  <a:lnTo>
                    <a:pt x="1553208" y="566151"/>
                  </a:lnTo>
                  <a:lnTo>
                    <a:pt x="1551301" y="578224"/>
                  </a:lnTo>
                  <a:lnTo>
                    <a:pt x="1548760" y="590297"/>
                  </a:lnTo>
                  <a:lnTo>
                    <a:pt x="1546218" y="602370"/>
                  </a:lnTo>
                  <a:lnTo>
                    <a:pt x="1543676" y="613807"/>
                  </a:lnTo>
                  <a:lnTo>
                    <a:pt x="1540182" y="625562"/>
                  </a:lnTo>
                  <a:lnTo>
                    <a:pt x="1536687" y="637317"/>
                  </a:lnTo>
                  <a:lnTo>
                    <a:pt x="1532874" y="648755"/>
                  </a:lnTo>
                  <a:lnTo>
                    <a:pt x="1529380" y="660192"/>
                  </a:lnTo>
                  <a:lnTo>
                    <a:pt x="1524614" y="671312"/>
                  </a:lnTo>
                  <a:lnTo>
                    <a:pt x="1520166" y="682431"/>
                  </a:lnTo>
                  <a:lnTo>
                    <a:pt x="1515718" y="693233"/>
                  </a:lnTo>
                  <a:lnTo>
                    <a:pt x="1510317" y="704035"/>
                  </a:lnTo>
                  <a:lnTo>
                    <a:pt x="1505234" y="715155"/>
                  </a:lnTo>
                  <a:lnTo>
                    <a:pt x="1499515" y="725322"/>
                  </a:lnTo>
                  <a:lnTo>
                    <a:pt x="1493797" y="735806"/>
                  </a:lnTo>
                  <a:lnTo>
                    <a:pt x="1487760" y="745972"/>
                  </a:lnTo>
                  <a:lnTo>
                    <a:pt x="1481406" y="756139"/>
                  </a:lnTo>
                  <a:lnTo>
                    <a:pt x="1475052" y="765988"/>
                  </a:lnTo>
                  <a:lnTo>
                    <a:pt x="1468380" y="775519"/>
                  </a:lnTo>
                  <a:lnTo>
                    <a:pt x="1461391" y="785050"/>
                  </a:lnTo>
                  <a:lnTo>
                    <a:pt x="1454083" y="794581"/>
                  </a:lnTo>
                  <a:lnTo>
                    <a:pt x="1446776" y="803795"/>
                  </a:lnTo>
                  <a:lnTo>
                    <a:pt x="1439469" y="813008"/>
                  </a:lnTo>
                  <a:lnTo>
                    <a:pt x="1431526" y="821586"/>
                  </a:lnTo>
                  <a:lnTo>
                    <a:pt x="1423266" y="830164"/>
                  </a:lnTo>
                  <a:lnTo>
                    <a:pt x="1415323" y="838425"/>
                  </a:lnTo>
                  <a:lnTo>
                    <a:pt x="1406427" y="846685"/>
                  </a:lnTo>
                  <a:lnTo>
                    <a:pt x="1397849" y="854945"/>
                  </a:lnTo>
                  <a:lnTo>
                    <a:pt x="1389271" y="862888"/>
                  </a:lnTo>
                  <a:lnTo>
                    <a:pt x="1380375" y="870513"/>
                  </a:lnTo>
                  <a:lnTo>
                    <a:pt x="1370844" y="877503"/>
                  </a:lnTo>
                  <a:lnTo>
                    <a:pt x="1361313" y="885127"/>
                  </a:lnTo>
                  <a:lnTo>
                    <a:pt x="1352100" y="891799"/>
                  </a:lnTo>
                  <a:lnTo>
                    <a:pt x="1342251" y="898789"/>
                  </a:lnTo>
                  <a:lnTo>
                    <a:pt x="1332402" y="905143"/>
                  </a:lnTo>
                  <a:lnTo>
                    <a:pt x="1322235" y="911497"/>
                  </a:lnTo>
                  <a:lnTo>
                    <a:pt x="1312069" y="917533"/>
                  </a:lnTo>
                  <a:lnTo>
                    <a:pt x="1301902" y="923252"/>
                  </a:lnTo>
                  <a:lnTo>
                    <a:pt x="1291418" y="928653"/>
                  </a:lnTo>
                  <a:lnTo>
                    <a:pt x="1280616" y="934054"/>
                  </a:lnTo>
                  <a:lnTo>
                    <a:pt x="1270132" y="939455"/>
                  </a:lnTo>
                  <a:lnTo>
                    <a:pt x="1258694" y="943903"/>
                  </a:lnTo>
                  <a:lnTo>
                    <a:pt x="1247892" y="948351"/>
                  </a:lnTo>
                  <a:lnTo>
                    <a:pt x="1236455" y="952799"/>
                  </a:lnTo>
                  <a:lnTo>
                    <a:pt x="1225335" y="956611"/>
                  </a:lnTo>
                  <a:lnTo>
                    <a:pt x="1213580" y="960424"/>
                  </a:lnTo>
                  <a:lnTo>
                    <a:pt x="1202143" y="963601"/>
                  </a:lnTo>
                  <a:lnTo>
                    <a:pt x="1190387" y="967096"/>
                  </a:lnTo>
                  <a:lnTo>
                    <a:pt x="1178632" y="970273"/>
                  </a:lnTo>
                  <a:lnTo>
                    <a:pt x="1166560" y="972497"/>
                  </a:lnTo>
                  <a:lnTo>
                    <a:pt x="1154487" y="975038"/>
                  </a:lnTo>
                  <a:lnTo>
                    <a:pt x="1142414" y="976944"/>
                  </a:lnTo>
                  <a:lnTo>
                    <a:pt x="1130023" y="978533"/>
                  </a:lnTo>
                  <a:lnTo>
                    <a:pt x="1117951" y="979804"/>
                  </a:lnTo>
                  <a:lnTo>
                    <a:pt x="1105242" y="981075"/>
                  </a:lnTo>
                  <a:lnTo>
                    <a:pt x="1092852" y="981710"/>
                  </a:lnTo>
                  <a:lnTo>
                    <a:pt x="1080461" y="982663"/>
                  </a:lnTo>
                  <a:lnTo>
                    <a:pt x="1067435" y="982663"/>
                  </a:lnTo>
                  <a:lnTo>
                    <a:pt x="1054727" y="982663"/>
                  </a:lnTo>
                  <a:lnTo>
                    <a:pt x="1042337" y="981710"/>
                  </a:lnTo>
                  <a:lnTo>
                    <a:pt x="1029628" y="981075"/>
                  </a:lnTo>
                  <a:lnTo>
                    <a:pt x="1017238" y="979804"/>
                  </a:lnTo>
                  <a:lnTo>
                    <a:pt x="1005165" y="978533"/>
                  </a:lnTo>
                  <a:lnTo>
                    <a:pt x="992775" y="976944"/>
                  </a:lnTo>
                  <a:lnTo>
                    <a:pt x="980702" y="975038"/>
                  </a:lnTo>
                  <a:lnTo>
                    <a:pt x="968629" y="972497"/>
                  </a:lnTo>
                  <a:lnTo>
                    <a:pt x="956556" y="970273"/>
                  </a:lnTo>
                  <a:lnTo>
                    <a:pt x="944801" y="967096"/>
                  </a:lnTo>
                  <a:lnTo>
                    <a:pt x="933046" y="963601"/>
                  </a:lnTo>
                  <a:lnTo>
                    <a:pt x="921609" y="960424"/>
                  </a:lnTo>
                  <a:lnTo>
                    <a:pt x="909854" y="956611"/>
                  </a:lnTo>
                  <a:lnTo>
                    <a:pt x="898734" y="952799"/>
                  </a:lnTo>
                  <a:lnTo>
                    <a:pt x="887296" y="948351"/>
                  </a:lnTo>
                  <a:lnTo>
                    <a:pt x="876494" y="943903"/>
                  </a:lnTo>
                  <a:lnTo>
                    <a:pt x="865692" y="939455"/>
                  </a:lnTo>
                  <a:lnTo>
                    <a:pt x="854573" y="934054"/>
                  </a:lnTo>
                  <a:lnTo>
                    <a:pt x="843771" y="928653"/>
                  </a:lnTo>
                  <a:lnTo>
                    <a:pt x="833604" y="923252"/>
                  </a:lnTo>
                  <a:lnTo>
                    <a:pt x="823120" y="917533"/>
                  </a:lnTo>
                  <a:lnTo>
                    <a:pt x="812953" y="911497"/>
                  </a:lnTo>
                  <a:lnTo>
                    <a:pt x="802787" y="905143"/>
                  </a:lnTo>
                  <a:lnTo>
                    <a:pt x="792938" y="898789"/>
                  </a:lnTo>
                  <a:lnTo>
                    <a:pt x="783089" y="891799"/>
                  </a:lnTo>
                  <a:lnTo>
                    <a:pt x="773876" y="885127"/>
                  </a:lnTo>
                  <a:lnTo>
                    <a:pt x="764344" y="877503"/>
                  </a:lnTo>
                  <a:lnTo>
                    <a:pt x="754813" y="870513"/>
                  </a:lnTo>
                  <a:lnTo>
                    <a:pt x="745917" y="862888"/>
                  </a:lnTo>
                  <a:lnTo>
                    <a:pt x="737339" y="854945"/>
                  </a:lnTo>
                  <a:lnTo>
                    <a:pt x="728761" y="846685"/>
                  </a:lnTo>
                  <a:lnTo>
                    <a:pt x="720183" y="838425"/>
                  </a:lnTo>
                  <a:lnTo>
                    <a:pt x="711923" y="830164"/>
                  </a:lnTo>
                  <a:lnTo>
                    <a:pt x="703663" y="821586"/>
                  </a:lnTo>
                  <a:lnTo>
                    <a:pt x="696355" y="813008"/>
                  </a:lnTo>
                  <a:lnTo>
                    <a:pt x="688413" y="803795"/>
                  </a:lnTo>
                  <a:lnTo>
                    <a:pt x="681106" y="794581"/>
                  </a:lnTo>
                  <a:lnTo>
                    <a:pt x="674116" y="785050"/>
                  </a:lnTo>
                  <a:lnTo>
                    <a:pt x="666809" y="775519"/>
                  </a:lnTo>
                  <a:lnTo>
                    <a:pt x="660137" y="765988"/>
                  </a:lnTo>
                  <a:lnTo>
                    <a:pt x="653783" y="756139"/>
                  </a:lnTo>
                  <a:lnTo>
                    <a:pt x="647429" y="745972"/>
                  </a:lnTo>
                  <a:lnTo>
                    <a:pt x="641392" y="735806"/>
                  </a:lnTo>
                  <a:lnTo>
                    <a:pt x="635674" y="725322"/>
                  </a:lnTo>
                  <a:lnTo>
                    <a:pt x="629955" y="715155"/>
                  </a:lnTo>
                  <a:lnTo>
                    <a:pt x="624872" y="704035"/>
                  </a:lnTo>
                  <a:lnTo>
                    <a:pt x="619788" y="693233"/>
                  </a:lnTo>
                  <a:lnTo>
                    <a:pt x="615023" y="682431"/>
                  </a:lnTo>
                  <a:lnTo>
                    <a:pt x="610575" y="671312"/>
                  </a:lnTo>
                  <a:lnTo>
                    <a:pt x="605809" y="660192"/>
                  </a:lnTo>
                  <a:lnTo>
                    <a:pt x="602315" y="648755"/>
                  </a:lnTo>
                  <a:lnTo>
                    <a:pt x="598502" y="637317"/>
                  </a:lnTo>
                  <a:lnTo>
                    <a:pt x="595007" y="625562"/>
                  </a:lnTo>
                  <a:lnTo>
                    <a:pt x="591513" y="613807"/>
                  </a:lnTo>
                  <a:lnTo>
                    <a:pt x="588971" y="602370"/>
                  </a:lnTo>
                  <a:lnTo>
                    <a:pt x="586429" y="590297"/>
                  </a:lnTo>
                  <a:lnTo>
                    <a:pt x="584205" y="578224"/>
                  </a:lnTo>
                  <a:lnTo>
                    <a:pt x="581981" y="566151"/>
                  </a:lnTo>
                  <a:lnTo>
                    <a:pt x="580393" y="553761"/>
                  </a:lnTo>
                  <a:lnTo>
                    <a:pt x="578804" y="541370"/>
                  </a:lnTo>
                  <a:lnTo>
                    <a:pt x="577851" y="528980"/>
                  </a:lnTo>
                  <a:lnTo>
                    <a:pt x="576898" y="516589"/>
                  </a:lnTo>
                  <a:lnTo>
                    <a:pt x="576580" y="503881"/>
                  </a:lnTo>
                  <a:lnTo>
                    <a:pt x="576263" y="491173"/>
                  </a:lnTo>
                  <a:lnTo>
                    <a:pt x="576580" y="478464"/>
                  </a:lnTo>
                  <a:lnTo>
                    <a:pt x="576898" y="466074"/>
                  </a:lnTo>
                  <a:lnTo>
                    <a:pt x="577851" y="453366"/>
                  </a:lnTo>
                  <a:lnTo>
                    <a:pt x="578804" y="440975"/>
                  </a:lnTo>
                  <a:lnTo>
                    <a:pt x="580393" y="428902"/>
                  </a:lnTo>
                  <a:lnTo>
                    <a:pt x="581981" y="416512"/>
                  </a:lnTo>
                  <a:lnTo>
                    <a:pt x="584205" y="404439"/>
                  </a:lnTo>
                  <a:lnTo>
                    <a:pt x="586429" y="392366"/>
                  </a:lnTo>
                  <a:lnTo>
                    <a:pt x="588971" y="380294"/>
                  </a:lnTo>
                  <a:lnTo>
                    <a:pt x="591513" y="368221"/>
                  </a:lnTo>
                  <a:lnTo>
                    <a:pt x="595007" y="356466"/>
                  </a:lnTo>
                  <a:lnTo>
                    <a:pt x="598502" y="345346"/>
                  </a:lnTo>
                  <a:lnTo>
                    <a:pt x="602315" y="333591"/>
                  </a:lnTo>
                  <a:lnTo>
                    <a:pt x="605809" y="322471"/>
                  </a:lnTo>
                  <a:lnTo>
                    <a:pt x="610575" y="311034"/>
                  </a:lnTo>
                  <a:lnTo>
                    <a:pt x="615023" y="300232"/>
                  </a:lnTo>
                  <a:lnTo>
                    <a:pt x="619788" y="288794"/>
                  </a:lnTo>
                  <a:lnTo>
                    <a:pt x="624872" y="278310"/>
                  </a:lnTo>
                  <a:lnTo>
                    <a:pt x="629955" y="267508"/>
                  </a:lnTo>
                  <a:lnTo>
                    <a:pt x="635674" y="256706"/>
                  </a:lnTo>
                  <a:lnTo>
                    <a:pt x="641392" y="246857"/>
                  </a:lnTo>
                  <a:lnTo>
                    <a:pt x="647429" y="236691"/>
                  </a:lnTo>
                  <a:lnTo>
                    <a:pt x="653783" y="226524"/>
                  </a:lnTo>
                  <a:lnTo>
                    <a:pt x="660137" y="216675"/>
                  </a:lnTo>
                  <a:lnTo>
                    <a:pt x="666809" y="206826"/>
                  </a:lnTo>
                  <a:lnTo>
                    <a:pt x="674116" y="197295"/>
                  </a:lnTo>
                  <a:lnTo>
                    <a:pt x="681106" y="188082"/>
                  </a:lnTo>
                  <a:lnTo>
                    <a:pt x="688413" y="178551"/>
                  </a:lnTo>
                  <a:lnTo>
                    <a:pt x="696355" y="169655"/>
                  </a:lnTo>
                  <a:lnTo>
                    <a:pt x="703663" y="161077"/>
                  </a:lnTo>
                  <a:lnTo>
                    <a:pt x="711923" y="152181"/>
                  </a:lnTo>
                  <a:lnTo>
                    <a:pt x="720183" y="143603"/>
                  </a:lnTo>
                  <a:lnTo>
                    <a:pt x="728761" y="135660"/>
                  </a:lnTo>
                  <a:lnTo>
                    <a:pt x="737339" y="127400"/>
                  </a:lnTo>
                  <a:lnTo>
                    <a:pt x="745917" y="119457"/>
                  </a:lnTo>
                  <a:lnTo>
                    <a:pt x="754813" y="112150"/>
                  </a:lnTo>
                  <a:lnTo>
                    <a:pt x="764344" y="104525"/>
                  </a:lnTo>
                  <a:lnTo>
                    <a:pt x="773876" y="97218"/>
                  </a:lnTo>
                  <a:lnTo>
                    <a:pt x="783089" y="90546"/>
                  </a:lnTo>
                  <a:lnTo>
                    <a:pt x="792938" y="83874"/>
                  </a:lnTo>
                  <a:lnTo>
                    <a:pt x="802787" y="77520"/>
                  </a:lnTo>
                  <a:lnTo>
                    <a:pt x="812953" y="71166"/>
                  </a:lnTo>
                  <a:lnTo>
                    <a:pt x="823120" y="65130"/>
                  </a:lnTo>
                  <a:lnTo>
                    <a:pt x="833604" y="59411"/>
                  </a:lnTo>
                  <a:lnTo>
                    <a:pt x="843771" y="53692"/>
                  </a:lnTo>
                  <a:lnTo>
                    <a:pt x="854573" y="48291"/>
                  </a:lnTo>
                  <a:lnTo>
                    <a:pt x="865692" y="43208"/>
                  </a:lnTo>
                  <a:lnTo>
                    <a:pt x="876494" y="38760"/>
                  </a:lnTo>
                  <a:lnTo>
                    <a:pt x="887296" y="33995"/>
                  </a:lnTo>
                  <a:lnTo>
                    <a:pt x="898734" y="29547"/>
                  </a:lnTo>
                  <a:lnTo>
                    <a:pt x="909854" y="25734"/>
                  </a:lnTo>
                  <a:lnTo>
                    <a:pt x="921609" y="22239"/>
                  </a:lnTo>
                  <a:lnTo>
                    <a:pt x="933046" y="18745"/>
                  </a:lnTo>
                  <a:lnTo>
                    <a:pt x="944801" y="15250"/>
                  </a:lnTo>
                  <a:lnTo>
                    <a:pt x="956556" y="12391"/>
                  </a:lnTo>
                  <a:lnTo>
                    <a:pt x="968629" y="10167"/>
                  </a:lnTo>
                  <a:lnTo>
                    <a:pt x="980702" y="7307"/>
                  </a:lnTo>
                  <a:lnTo>
                    <a:pt x="992775" y="5401"/>
                  </a:lnTo>
                  <a:lnTo>
                    <a:pt x="1005165" y="3813"/>
                  </a:lnTo>
                  <a:lnTo>
                    <a:pt x="1017238" y="2542"/>
                  </a:lnTo>
                  <a:lnTo>
                    <a:pt x="1029628" y="1271"/>
                  </a:lnTo>
                  <a:lnTo>
                    <a:pt x="1042337" y="635"/>
                  </a:lnTo>
                  <a:lnTo>
                    <a:pt x="105472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68579" tIns="34289" rIns="68579" bIns="34289"/>
            <a:lstStyle/>
            <a:p>
              <a:pPr defTabSz="685800">
                <a:lnSpc>
                  <a:spcPct val="120000"/>
                </a:lnSpc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94410" y="2534192"/>
            <a:ext cx="507135" cy="507135"/>
            <a:chOff x="1325880" y="3378922"/>
            <a:chExt cx="676180" cy="676180"/>
          </a:xfrm>
        </p:grpSpPr>
        <p:sp>
          <p:nvSpPr>
            <p:cNvPr id="46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494926" y="3547968"/>
              <a:ext cx="355698" cy="355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47" name="Oval 13"/>
            <p:cNvSpPr/>
            <p:nvPr/>
          </p:nvSpPr>
          <p:spPr>
            <a:xfrm>
              <a:off x="1325880" y="3378922"/>
              <a:ext cx="676180" cy="676180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399">
                <a:solidFill>
                  <a:prstClr val="white"/>
                </a:solidFill>
              </a:endParaRPr>
            </a:p>
          </p:txBody>
        </p:sp>
        <p:grpSp>
          <p:nvGrpSpPr>
            <p:cNvPr id="83" name="组合 82"/>
            <p:cNvGrpSpPr/>
            <p:nvPr/>
          </p:nvGrpSpPr>
          <p:grpSpPr>
            <a:xfrm>
              <a:off x="1498444" y="3519832"/>
              <a:ext cx="372269" cy="404382"/>
              <a:chOff x="5843588" y="533400"/>
              <a:chExt cx="496888" cy="539751"/>
            </a:xfrm>
            <a:solidFill>
              <a:schemeClr val="accent6"/>
            </a:solidFill>
          </p:grpSpPr>
          <p:sp>
            <p:nvSpPr>
              <p:cNvPr id="84" name="Freeform 70"/>
              <p:cNvSpPr>
                <a:spLocks noEditPoints="1"/>
              </p:cNvSpPr>
              <p:nvPr/>
            </p:nvSpPr>
            <p:spPr bwMode="auto">
              <a:xfrm>
                <a:off x="5843588" y="533400"/>
                <a:ext cx="384175" cy="517525"/>
              </a:xfrm>
              <a:custGeom>
                <a:avLst/>
                <a:gdLst>
                  <a:gd name="T0" fmla="*/ 80 w 136"/>
                  <a:gd name="T1" fmla="*/ 156 h 184"/>
                  <a:gd name="T2" fmla="*/ 68 w 136"/>
                  <a:gd name="T3" fmla="*/ 168 h 184"/>
                  <a:gd name="T4" fmla="*/ 56 w 136"/>
                  <a:gd name="T5" fmla="*/ 156 h 184"/>
                  <a:gd name="T6" fmla="*/ 68 w 136"/>
                  <a:gd name="T7" fmla="*/ 144 h 184"/>
                  <a:gd name="T8" fmla="*/ 80 w 136"/>
                  <a:gd name="T9" fmla="*/ 156 h 184"/>
                  <a:gd name="T10" fmla="*/ 80 w 136"/>
                  <a:gd name="T11" fmla="*/ 136 h 184"/>
                  <a:gd name="T12" fmla="*/ 20 w 136"/>
                  <a:gd name="T13" fmla="*/ 136 h 184"/>
                  <a:gd name="T14" fmla="*/ 16 w 136"/>
                  <a:gd name="T15" fmla="*/ 132 h 184"/>
                  <a:gd name="T16" fmla="*/ 16 w 136"/>
                  <a:gd name="T17" fmla="*/ 36 h 184"/>
                  <a:gd name="T18" fmla="*/ 20 w 136"/>
                  <a:gd name="T19" fmla="*/ 32 h 184"/>
                  <a:gd name="T20" fmla="*/ 116 w 136"/>
                  <a:gd name="T21" fmla="*/ 32 h 184"/>
                  <a:gd name="T22" fmla="*/ 120 w 136"/>
                  <a:gd name="T23" fmla="*/ 36 h 184"/>
                  <a:gd name="T24" fmla="*/ 120 w 136"/>
                  <a:gd name="T25" fmla="*/ 40 h 184"/>
                  <a:gd name="T26" fmla="*/ 136 w 136"/>
                  <a:gd name="T27" fmla="*/ 40 h 184"/>
                  <a:gd name="T28" fmla="*/ 136 w 136"/>
                  <a:gd name="T29" fmla="*/ 12 h 184"/>
                  <a:gd name="T30" fmla="*/ 124 w 136"/>
                  <a:gd name="T31" fmla="*/ 0 h 184"/>
                  <a:gd name="T32" fmla="*/ 12 w 136"/>
                  <a:gd name="T33" fmla="*/ 0 h 184"/>
                  <a:gd name="T34" fmla="*/ 0 w 136"/>
                  <a:gd name="T35" fmla="*/ 12 h 184"/>
                  <a:gd name="T36" fmla="*/ 0 w 136"/>
                  <a:gd name="T37" fmla="*/ 172 h 184"/>
                  <a:gd name="T38" fmla="*/ 12 w 136"/>
                  <a:gd name="T39" fmla="*/ 184 h 184"/>
                  <a:gd name="T40" fmla="*/ 81 w 136"/>
                  <a:gd name="T41" fmla="*/ 184 h 184"/>
                  <a:gd name="T42" fmla="*/ 80 w 136"/>
                  <a:gd name="T43" fmla="*/ 180 h 184"/>
                  <a:gd name="T44" fmla="*/ 80 w 136"/>
                  <a:gd name="T45" fmla="*/ 156 h 184"/>
                  <a:gd name="T46" fmla="*/ 65 w 136"/>
                  <a:gd name="T47" fmla="*/ 17 h 184"/>
                  <a:gd name="T48" fmla="*/ 71 w 136"/>
                  <a:gd name="T49" fmla="*/ 17 h 184"/>
                  <a:gd name="T50" fmla="*/ 72 w 136"/>
                  <a:gd name="T51" fmla="*/ 20 h 184"/>
                  <a:gd name="T52" fmla="*/ 71 w 136"/>
                  <a:gd name="T53" fmla="*/ 23 h 184"/>
                  <a:gd name="T54" fmla="*/ 68 w 136"/>
                  <a:gd name="T55" fmla="*/ 24 h 184"/>
                  <a:gd name="T56" fmla="*/ 65 w 136"/>
                  <a:gd name="T57" fmla="*/ 23 h 184"/>
                  <a:gd name="T58" fmla="*/ 64 w 136"/>
                  <a:gd name="T59" fmla="*/ 20 h 184"/>
                  <a:gd name="T60" fmla="*/ 65 w 136"/>
                  <a:gd name="T61" fmla="*/ 17 h 1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36" h="184">
                    <a:moveTo>
                      <a:pt x="80" y="156"/>
                    </a:moveTo>
                    <a:cubicBezTo>
                      <a:pt x="80" y="162"/>
                      <a:pt x="75" y="168"/>
                      <a:pt x="68" y="168"/>
                    </a:cubicBezTo>
                    <a:cubicBezTo>
                      <a:pt x="62" y="168"/>
                      <a:pt x="56" y="162"/>
                      <a:pt x="56" y="156"/>
                    </a:cubicBezTo>
                    <a:cubicBezTo>
                      <a:pt x="56" y="149"/>
                      <a:pt x="62" y="144"/>
                      <a:pt x="68" y="144"/>
                    </a:cubicBezTo>
                    <a:cubicBezTo>
                      <a:pt x="75" y="144"/>
                      <a:pt x="80" y="149"/>
                      <a:pt x="80" y="156"/>
                    </a:cubicBezTo>
                    <a:cubicBezTo>
                      <a:pt x="80" y="136"/>
                      <a:pt x="80" y="136"/>
                      <a:pt x="80" y="136"/>
                    </a:cubicBezTo>
                    <a:cubicBezTo>
                      <a:pt x="20" y="136"/>
                      <a:pt x="20" y="136"/>
                      <a:pt x="20" y="136"/>
                    </a:cubicBezTo>
                    <a:cubicBezTo>
                      <a:pt x="18" y="136"/>
                      <a:pt x="16" y="134"/>
                      <a:pt x="16" y="132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4"/>
                      <a:pt x="18" y="32"/>
                      <a:pt x="20" y="32"/>
                    </a:cubicBezTo>
                    <a:cubicBezTo>
                      <a:pt x="116" y="32"/>
                      <a:pt x="116" y="32"/>
                      <a:pt x="116" y="32"/>
                    </a:cubicBezTo>
                    <a:cubicBezTo>
                      <a:pt x="118" y="32"/>
                      <a:pt x="120" y="34"/>
                      <a:pt x="120" y="36"/>
                    </a:cubicBezTo>
                    <a:cubicBezTo>
                      <a:pt x="120" y="40"/>
                      <a:pt x="120" y="40"/>
                      <a:pt x="120" y="40"/>
                    </a:cubicBezTo>
                    <a:cubicBezTo>
                      <a:pt x="136" y="40"/>
                      <a:pt x="136" y="40"/>
                      <a:pt x="136" y="40"/>
                    </a:cubicBezTo>
                    <a:cubicBezTo>
                      <a:pt x="136" y="12"/>
                      <a:pt x="136" y="12"/>
                      <a:pt x="136" y="12"/>
                    </a:cubicBezTo>
                    <a:cubicBezTo>
                      <a:pt x="136" y="5"/>
                      <a:pt x="131" y="0"/>
                      <a:pt x="124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72"/>
                      <a:pt x="0" y="172"/>
                      <a:pt x="0" y="172"/>
                    </a:cubicBezTo>
                    <a:cubicBezTo>
                      <a:pt x="0" y="178"/>
                      <a:pt x="6" y="184"/>
                      <a:pt x="12" y="184"/>
                    </a:cubicBezTo>
                    <a:cubicBezTo>
                      <a:pt x="81" y="184"/>
                      <a:pt x="81" y="184"/>
                      <a:pt x="81" y="184"/>
                    </a:cubicBezTo>
                    <a:cubicBezTo>
                      <a:pt x="80" y="183"/>
                      <a:pt x="80" y="181"/>
                      <a:pt x="80" y="180"/>
                    </a:cubicBezTo>
                    <a:lnTo>
                      <a:pt x="80" y="156"/>
                    </a:lnTo>
                    <a:close/>
                    <a:moveTo>
                      <a:pt x="65" y="17"/>
                    </a:moveTo>
                    <a:cubicBezTo>
                      <a:pt x="67" y="16"/>
                      <a:pt x="70" y="16"/>
                      <a:pt x="71" y="17"/>
                    </a:cubicBezTo>
                    <a:cubicBezTo>
                      <a:pt x="72" y="18"/>
                      <a:pt x="72" y="19"/>
                      <a:pt x="72" y="20"/>
                    </a:cubicBezTo>
                    <a:cubicBezTo>
                      <a:pt x="72" y="21"/>
                      <a:pt x="72" y="22"/>
                      <a:pt x="71" y="23"/>
                    </a:cubicBezTo>
                    <a:cubicBezTo>
                      <a:pt x="70" y="23"/>
                      <a:pt x="69" y="24"/>
                      <a:pt x="68" y="24"/>
                    </a:cubicBezTo>
                    <a:cubicBezTo>
                      <a:pt x="67" y="24"/>
                      <a:pt x="66" y="23"/>
                      <a:pt x="65" y="23"/>
                    </a:cubicBezTo>
                    <a:cubicBezTo>
                      <a:pt x="65" y="22"/>
                      <a:pt x="64" y="21"/>
                      <a:pt x="64" y="20"/>
                    </a:cubicBezTo>
                    <a:cubicBezTo>
                      <a:pt x="64" y="19"/>
                      <a:pt x="65" y="18"/>
                      <a:pt x="65" y="17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35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85" name="Freeform 71"/>
              <p:cNvSpPr>
                <a:spLocks noEditPoints="1"/>
              </p:cNvSpPr>
              <p:nvPr/>
            </p:nvSpPr>
            <p:spPr bwMode="auto">
              <a:xfrm>
                <a:off x="6091238" y="668338"/>
                <a:ext cx="249238" cy="404813"/>
              </a:xfrm>
              <a:custGeom>
                <a:avLst/>
                <a:gdLst>
                  <a:gd name="T0" fmla="*/ 76 w 88"/>
                  <a:gd name="T1" fmla="*/ 0 h 144"/>
                  <a:gd name="T2" fmla="*/ 12 w 88"/>
                  <a:gd name="T3" fmla="*/ 0 h 144"/>
                  <a:gd name="T4" fmla="*/ 0 w 88"/>
                  <a:gd name="T5" fmla="*/ 12 h 144"/>
                  <a:gd name="T6" fmla="*/ 0 w 88"/>
                  <a:gd name="T7" fmla="*/ 132 h 144"/>
                  <a:gd name="T8" fmla="*/ 12 w 88"/>
                  <a:gd name="T9" fmla="*/ 144 h 144"/>
                  <a:gd name="T10" fmla="*/ 76 w 88"/>
                  <a:gd name="T11" fmla="*/ 144 h 144"/>
                  <a:gd name="T12" fmla="*/ 88 w 88"/>
                  <a:gd name="T13" fmla="*/ 132 h 144"/>
                  <a:gd name="T14" fmla="*/ 88 w 88"/>
                  <a:gd name="T15" fmla="*/ 12 h 144"/>
                  <a:gd name="T16" fmla="*/ 76 w 88"/>
                  <a:gd name="T17" fmla="*/ 0 h 144"/>
                  <a:gd name="T18" fmla="*/ 41 w 88"/>
                  <a:gd name="T19" fmla="*/ 17 h 144"/>
                  <a:gd name="T20" fmla="*/ 47 w 88"/>
                  <a:gd name="T21" fmla="*/ 17 h 144"/>
                  <a:gd name="T22" fmla="*/ 48 w 88"/>
                  <a:gd name="T23" fmla="*/ 20 h 144"/>
                  <a:gd name="T24" fmla="*/ 47 w 88"/>
                  <a:gd name="T25" fmla="*/ 23 h 144"/>
                  <a:gd name="T26" fmla="*/ 44 w 88"/>
                  <a:gd name="T27" fmla="*/ 24 h 144"/>
                  <a:gd name="T28" fmla="*/ 41 w 88"/>
                  <a:gd name="T29" fmla="*/ 23 h 144"/>
                  <a:gd name="T30" fmla="*/ 40 w 88"/>
                  <a:gd name="T31" fmla="*/ 20 h 144"/>
                  <a:gd name="T32" fmla="*/ 41 w 88"/>
                  <a:gd name="T33" fmla="*/ 17 h 144"/>
                  <a:gd name="T34" fmla="*/ 25 w 88"/>
                  <a:gd name="T35" fmla="*/ 17 h 144"/>
                  <a:gd name="T36" fmla="*/ 31 w 88"/>
                  <a:gd name="T37" fmla="*/ 17 h 144"/>
                  <a:gd name="T38" fmla="*/ 32 w 88"/>
                  <a:gd name="T39" fmla="*/ 20 h 144"/>
                  <a:gd name="T40" fmla="*/ 31 w 88"/>
                  <a:gd name="T41" fmla="*/ 23 h 144"/>
                  <a:gd name="T42" fmla="*/ 28 w 88"/>
                  <a:gd name="T43" fmla="*/ 24 h 144"/>
                  <a:gd name="T44" fmla="*/ 25 w 88"/>
                  <a:gd name="T45" fmla="*/ 23 h 144"/>
                  <a:gd name="T46" fmla="*/ 24 w 88"/>
                  <a:gd name="T47" fmla="*/ 20 h 144"/>
                  <a:gd name="T48" fmla="*/ 25 w 88"/>
                  <a:gd name="T49" fmla="*/ 17 h 144"/>
                  <a:gd name="T50" fmla="*/ 47 w 88"/>
                  <a:gd name="T51" fmla="*/ 127 h 144"/>
                  <a:gd name="T52" fmla="*/ 44 w 88"/>
                  <a:gd name="T53" fmla="*/ 128 h 144"/>
                  <a:gd name="T54" fmla="*/ 41 w 88"/>
                  <a:gd name="T55" fmla="*/ 127 h 144"/>
                  <a:gd name="T56" fmla="*/ 40 w 88"/>
                  <a:gd name="T57" fmla="*/ 124 h 144"/>
                  <a:gd name="T58" fmla="*/ 41 w 88"/>
                  <a:gd name="T59" fmla="*/ 121 h 144"/>
                  <a:gd name="T60" fmla="*/ 47 w 88"/>
                  <a:gd name="T61" fmla="*/ 121 h 144"/>
                  <a:gd name="T62" fmla="*/ 48 w 88"/>
                  <a:gd name="T63" fmla="*/ 124 h 144"/>
                  <a:gd name="T64" fmla="*/ 47 w 88"/>
                  <a:gd name="T65" fmla="*/ 127 h 144"/>
                  <a:gd name="T66" fmla="*/ 72 w 88"/>
                  <a:gd name="T67" fmla="*/ 108 h 144"/>
                  <a:gd name="T68" fmla="*/ 68 w 88"/>
                  <a:gd name="T69" fmla="*/ 112 h 144"/>
                  <a:gd name="T70" fmla="*/ 20 w 88"/>
                  <a:gd name="T71" fmla="*/ 112 h 144"/>
                  <a:gd name="T72" fmla="*/ 16 w 88"/>
                  <a:gd name="T73" fmla="*/ 108 h 144"/>
                  <a:gd name="T74" fmla="*/ 16 w 88"/>
                  <a:gd name="T75" fmla="*/ 36 h 144"/>
                  <a:gd name="T76" fmla="*/ 20 w 88"/>
                  <a:gd name="T77" fmla="*/ 32 h 144"/>
                  <a:gd name="T78" fmla="*/ 68 w 88"/>
                  <a:gd name="T79" fmla="*/ 32 h 144"/>
                  <a:gd name="T80" fmla="*/ 72 w 88"/>
                  <a:gd name="T81" fmla="*/ 36 h 144"/>
                  <a:gd name="T82" fmla="*/ 72 w 88"/>
                  <a:gd name="T83" fmla="*/ 10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88" h="144">
                    <a:moveTo>
                      <a:pt x="76" y="0"/>
                    </a:moveTo>
                    <a:cubicBezTo>
                      <a:pt x="12" y="0"/>
                      <a:pt x="12" y="0"/>
                      <a:pt x="12" y="0"/>
                    </a:cubicBezTo>
                    <a:cubicBezTo>
                      <a:pt x="6" y="0"/>
                      <a:pt x="0" y="5"/>
                      <a:pt x="0" y="12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0" y="138"/>
                      <a:pt x="6" y="144"/>
                      <a:pt x="12" y="144"/>
                    </a:cubicBezTo>
                    <a:cubicBezTo>
                      <a:pt x="76" y="144"/>
                      <a:pt x="76" y="144"/>
                      <a:pt x="76" y="144"/>
                    </a:cubicBezTo>
                    <a:cubicBezTo>
                      <a:pt x="83" y="144"/>
                      <a:pt x="88" y="138"/>
                      <a:pt x="88" y="13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5"/>
                      <a:pt x="83" y="0"/>
                      <a:pt x="76" y="0"/>
                    </a:cubicBezTo>
                    <a:close/>
                    <a:moveTo>
                      <a:pt x="41" y="17"/>
                    </a:moveTo>
                    <a:cubicBezTo>
                      <a:pt x="43" y="16"/>
                      <a:pt x="45" y="16"/>
                      <a:pt x="47" y="17"/>
                    </a:cubicBezTo>
                    <a:cubicBezTo>
                      <a:pt x="48" y="18"/>
                      <a:pt x="48" y="19"/>
                      <a:pt x="48" y="20"/>
                    </a:cubicBezTo>
                    <a:cubicBezTo>
                      <a:pt x="48" y="21"/>
                      <a:pt x="48" y="22"/>
                      <a:pt x="47" y="23"/>
                    </a:cubicBezTo>
                    <a:cubicBezTo>
                      <a:pt x="46" y="23"/>
                      <a:pt x="45" y="24"/>
                      <a:pt x="44" y="24"/>
                    </a:cubicBezTo>
                    <a:cubicBezTo>
                      <a:pt x="43" y="24"/>
                      <a:pt x="42" y="23"/>
                      <a:pt x="41" y="23"/>
                    </a:cubicBezTo>
                    <a:cubicBezTo>
                      <a:pt x="41" y="22"/>
                      <a:pt x="40" y="21"/>
                      <a:pt x="40" y="20"/>
                    </a:cubicBezTo>
                    <a:cubicBezTo>
                      <a:pt x="40" y="19"/>
                      <a:pt x="41" y="18"/>
                      <a:pt x="41" y="17"/>
                    </a:cubicBezTo>
                    <a:close/>
                    <a:moveTo>
                      <a:pt x="25" y="17"/>
                    </a:moveTo>
                    <a:cubicBezTo>
                      <a:pt x="27" y="16"/>
                      <a:pt x="30" y="16"/>
                      <a:pt x="31" y="17"/>
                    </a:cubicBezTo>
                    <a:cubicBezTo>
                      <a:pt x="32" y="18"/>
                      <a:pt x="32" y="19"/>
                      <a:pt x="32" y="20"/>
                    </a:cubicBezTo>
                    <a:cubicBezTo>
                      <a:pt x="32" y="21"/>
                      <a:pt x="32" y="22"/>
                      <a:pt x="31" y="23"/>
                    </a:cubicBezTo>
                    <a:cubicBezTo>
                      <a:pt x="30" y="23"/>
                      <a:pt x="29" y="24"/>
                      <a:pt x="28" y="24"/>
                    </a:cubicBezTo>
                    <a:cubicBezTo>
                      <a:pt x="27" y="24"/>
                      <a:pt x="26" y="23"/>
                      <a:pt x="25" y="23"/>
                    </a:cubicBezTo>
                    <a:cubicBezTo>
                      <a:pt x="25" y="22"/>
                      <a:pt x="24" y="21"/>
                      <a:pt x="24" y="20"/>
                    </a:cubicBezTo>
                    <a:cubicBezTo>
                      <a:pt x="24" y="19"/>
                      <a:pt x="25" y="18"/>
                      <a:pt x="25" y="17"/>
                    </a:cubicBezTo>
                    <a:close/>
                    <a:moveTo>
                      <a:pt x="47" y="127"/>
                    </a:moveTo>
                    <a:cubicBezTo>
                      <a:pt x="46" y="127"/>
                      <a:pt x="45" y="128"/>
                      <a:pt x="44" y="128"/>
                    </a:cubicBezTo>
                    <a:cubicBezTo>
                      <a:pt x="43" y="128"/>
                      <a:pt x="42" y="127"/>
                      <a:pt x="41" y="127"/>
                    </a:cubicBezTo>
                    <a:cubicBezTo>
                      <a:pt x="41" y="126"/>
                      <a:pt x="40" y="125"/>
                      <a:pt x="40" y="124"/>
                    </a:cubicBezTo>
                    <a:cubicBezTo>
                      <a:pt x="40" y="123"/>
                      <a:pt x="41" y="122"/>
                      <a:pt x="41" y="121"/>
                    </a:cubicBezTo>
                    <a:cubicBezTo>
                      <a:pt x="43" y="120"/>
                      <a:pt x="46" y="120"/>
                      <a:pt x="47" y="121"/>
                    </a:cubicBezTo>
                    <a:cubicBezTo>
                      <a:pt x="48" y="122"/>
                      <a:pt x="48" y="123"/>
                      <a:pt x="48" y="124"/>
                    </a:cubicBezTo>
                    <a:cubicBezTo>
                      <a:pt x="48" y="125"/>
                      <a:pt x="48" y="126"/>
                      <a:pt x="47" y="127"/>
                    </a:cubicBezTo>
                    <a:close/>
                    <a:moveTo>
                      <a:pt x="72" y="108"/>
                    </a:moveTo>
                    <a:cubicBezTo>
                      <a:pt x="72" y="110"/>
                      <a:pt x="70" y="112"/>
                      <a:pt x="68" y="112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18" y="112"/>
                      <a:pt x="16" y="110"/>
                      <a:pt x="16" y="108"/>
                    </a:cubicBezTo>
                    <a:cubicBezTo>
                      <a:pt x="16" y="36"/>
                      <a:pt x="16" y="36"/>
                      <a:pt x="16" y="36"/>
                    </a:cubicBezTo>
                    <a:cubicBezTo>
                      <a:pt x="16" y="34"/>
                      <a:pt x="18" y="32"/>
                      <a:pt x="20" y="32"/>
                    </a:cubicBezTo>
                    <a:cubicBezTo>
                      <a:pt x="68" y="32"/>
                      <a:pt x="68" y="32"/>
                      <a:pt x="68" y="32"/>
                    </a:cubicBezTo>
                    <a:cubicBezTo>
                      <a:pt x="70" y="32"/>
                      <a:pt x="72" y="34"/>
                      <a:pt x="72" y="36"/>
                    </a:cubicBezTo>
                    <a:lnTo>
                      <a:pt x="72" y="10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350">
                  <a:solidFill>
                    <a:prstClr val="black"/>
                  </a:solidFill>
                  <a:latin typeface="Calibri"/>
                  <a:ea typeface="宋体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994410" y="1460455"/>
            <a:ext cx="507135" cy="507135"/>
            <a:chOff x="1325880" y="1947273"/>
            <a:chExt cx="676180" cy="676180"/>
          </a:xfrm>
        </p:grpSpPr>
        <p:sp>
          <p:nvSpPr>
            <p:cNvPr id="37" name="AutoShape 14"/>
            <p:cNvSpPr>
              <a:spLocks noChangeAspect="1" noChangeArrowheads="1" noTextEdit="1"/>
            </p:cNvSpPr>
            <p:nvPr/>
          </p:nvSpPr>
          <p:spPr bwMode="auto">
            <a:xfrm>
              <a:off x="1494926" y="2116319"/>
              <a:ext cx="355698" cy="3556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16" tIns="45708" rIns="91416" bIns="4570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399">
                <a:solidFill>
                  <a:prstClr val="black"/>
                </a:solidFill>
              </a:endParaRPr>
            </a:p>
          </p:txBody>
        </p:sp>
        <p:sp>
          <p:nvSpPr>
            <p:cNvPr id="38" name="Oval 13"/>
            <p:cNvSpPr/>
            <p:nvPr/>
          </p:nvSpPr>
          <p:spPr>
            <a:xfrm>
              <a:off x="1325880" y="1947273"/>
              <a:ext cx="676180" cy="676180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399">
                <a:solidFill>
                  <a:prstClr val="white"/>
                </a:solidFill>
              </a:endParaRPr>
            </a:p>
          </p:txBody>
        </p:sp>
        <p:grpSp>
          <p:nvGrpSpPr>
            <p:cNvPr id="86" name="Gruppe 67"/>
            <p:cNvGrpSpPr/>
            <p:nvPr/>
          </p:nvGrpSpPr>
          <p:grpSpPr bwMode="auto">
            <a:xfrm>
              <a:off x="1416613" y="2063840"/>
              <a:ext cx="462148" cy="422979"/>
              <a:chOff x="355442" y="4350695"/>
              <a:chExt cx="900893" cy="825896"/>
            </a:xfrm>
            <a:solidFill>
              <a:schemeClr val="accent4"/>
            </a:solidFill>
          </p:grpSpPr>
          <p:sp>
            <p:nvSpPr>
              <p:cNvPr id="87" name="Freeform 26"/>
              <p:cNvSpPr>
                <a:spLocks noEditPoints="1"/>
              </p:cNvSpPr>
              <p:nvPr/>
            </p:nvSpPr>
            <p:spPr bwMode="auto">
              <a:xfrm>
                <a:off x="355442" y="4350695"/>
                <a:ext cx="584955" cy="588138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da-DK" sz="135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  <p:sp>
            <p:nvSpPr>
              <p:cNvPr id="88" name="Freeform 27"/>
              <p:cNvSpPr>
                <a:spLocks noEditPoints="1"/>
              </p:cNvSpPr>
              <p:nvPr/>
            </p:nvSpPr>
            <p:spPr bwMode="auto">
              <a:xfrm>
                <a:off x="840298" y="4757386"/>
                <a:ext cx="416037" cy="419205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lnSpc>
                    <a:spcPct val="120000"/>
                  </a:lnSpc>
                  <a:defRPr/>
                </a:pPr>
                <a:endParaRPr lang="da-DK" sz="135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</a:endParaRPr>
              </a:p>
            </p:txBody>
          </p:sp>
        </p:grpSp>
      </p:grpSp>
      <p:sp>
        <p:nvSpPr>
          <p:cNvPr id="33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销售概述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图片占位符 7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2913" y="1217281"/>
            <a:ext cx="3621087" cy="3067591"/>
          </a:xfrm>
          <a:solidFill>
            <a:srgbClr val="169F85"/>
          </a:solidFill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324080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5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  <p:bldP spid="43" grpId="0"/>
      <p:bldP spid="44" grpId="0"/>
      <p:bldP spid="51" grpId="0"/>
      <p:bldP spid="5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Elbow Connector 106"/>
          <p:cNvCxnSpPr>
            <a:cxnSpLocks noChangeShapeType="1"/>
          </p:cNvCxnSpPr>
          <p:nvPr/>
        </p:nvCxnSpPr>
        <p:spPr bwMode="auto">
          <a:xfrm>
            <a:off x="2899172" y="1829991"/>
            <a:ext cx="903684" cy="69532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" name="Elbow Connector 107"/>
          <p:cNvCxnSpPr>
            <a:cxnSpLocks noChangeShapeType="1"/>
          </p:cNvCxnSpPr>
          <p:nvPr/>
        </p:nvCxnSpPr>
        <p:spPr bwMode="auto">
          <a:xfrm flipV="1">
            <a:off x="2899172" y="3340894"/>
            <a:ext cx="903684" cy="69532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" name="Straight Connector 109"/>
          <p:cNvCxnSpPr>
            <a:cxnSpLocks noChangeShapeType="1"/>
          </p:cNvCxnSpPr>
          <p:nvPr/>
        </p:nvCxnSpPr>
        <p:spPr bwMode="auto">
          <a:xfrm>
            <a:off x="2899172" y="2939654"/>
            <a:ext cx="903684" cy="2381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1" name="Elbow Connector 45"/>
          <p:cNvCxnSpPr>
            <a:cxnSpLocks noChangeShapeType="1"/>
          </p:cNvCxnSpPr>
          <p:nvPr/>
        </p:nvCxnSpPr>
        <p:spPr bwMode="auto">
          <a:xfrm flipH="1">
            <a:off x="5313760" y="1829991"/>
            <a:ext cx="922734" cy="69532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2" name="Elbow Connector 46"/>
          <p:cNvCxnSpPr>
            <a:cxnSpLocks noChangeShapeType="1"/>
          </p:cNvCxnSpPr>
          <p:nvPr/>
        </p:nvCxnSpPr>
        <p:spPr bwMode="auto">
          <a:xfrm flipH="1" flipV="1">
            <a:off x="5313760" y="3340894"/>
            <a:ext cx="922734" cy="695325"/>
          </a:xfrm>
          <a:prstGeom prst="bentConnector3">
            <a:avLst>
              <a:gd name="adj1" fmla="val 50000"/>
            </a:avLst>
          </a:prstGeom>
          <a:noFill/>
          <a:ln w="12700">
            <a:solidFill>
              <a:srgbClr val="ADBACA"/>
            </a:solidFill>
            <a:miter lim="800000"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4" name="Straight Connector 47"/>
          <p:cNvCxnSpPr>
            <a:cxnSpLocks noChangeShapeType="1"/>
          </p:cNvCxnSpPr>
          <p:nvPr/>
        </p:nvCxnSpPr>
        <p:spPr bwMode="auto">
          <a:xfrm flipH="1">
            <a:off x="5313760" y="2939654"/>
            <a:ext cx="922734" cy="2381"/>
          </a:xfrm>
          <a:prstGeom prst="line">
            <a:avLst/>
          </a:prstGeom>
          <a:noFill/>
          <a:ln w="12700">
            <a:solidFill>
              <a:srgbClr val="ADBACA"/>
            </a:solidFill>
            <a:round/>
            <a:headEnd type="triangle" w="med" len="med"/>
            <a:tail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" name="Freeform 54@|5FFC:14657585|FBC:16777215|LFC:11765543|LBC:16777215"/>
          <p:cNvSpPr>
            <a:spLocks/>
          </p:cNvSpPr>
          <p:nvPr/>
        </p:nvSpPr>
        <p:spPr bwMode="auto">
          <a:xfrm>
            <a:off x="3908822" y="2308622"/>
            <a:ext cx="1308497" cy="1308497"/>
          </a:xfrm>
          <a:custGeom>
            <a:avLst/>
            <a:gdLst>
              <a:gd name="T0" fmla="*/ 0 w 661361"/>
              <a:gd name="T1" fmla="*/ 872332 h 661361"/>
              <a:gd name="T2" fmla="*/ 255502 w 661361"/>
              <a:gd name="T3" fmla="*/ 255500 h 661361"/>
              <a:gd name="T4" fmla="*/ 872335 w 661361"/>
              <a:gd name="T5" fmla="*/ 0 h 661361"/>
              <a:gd name="T6" fmla="*/ 1489168 w 661361"/>
              <a:gd name="T7" fmla="*/ 255502 h 661361"/>
              <a:gd name="T8" fmla="*/ 1744667 w 661361"/>
              <a:gd name="T9" fmla="*/ 872335 h 661361"/>
              <a:gd name="T10" fmla="*/ 1489168 w 661361"/>
              <a:gd name="T11" fmla="*/ 1489168 h 661361"/>
              <a:gd name="T12" fmla="*/ 872335 w 661361"/>
              <a:gd name="T13" fmla="*/ 1744667 h 661361"/>
              <a:gd name="T14" fmla="*/ 255502 w 661361"/>
              <a:gd name="T15" fmla="*/ 1489168 h 661361"/>
              <a:gd name="T16" fmla="*/ 3 w 661361"/>
              <a:gd name="T17" fmla="*/ 872335 h 661361"/>
              <a:gd name="T18" fmla="*/ 0 w 661361"/>
              <a:gd name="T19" fmla="*/ 872332 h 66136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661361" h="661361">
                <a:moveTo>
                  <a:pt x="0" y="330681"/>
                </a:moveTo>
                <a:cubicBezTo>
                  <a:pt x="0" y="242979"/>
                  <a:pt x="34840" y="158869"/>
                  <a:pt x="96855" y="96854"/>
                </a:cubicBezTo>
                <a:cubicBezTo>
                  <a:pt x="158870" y="34839"/>
                  <a:pt x="242980" y="0"/>
                  <a:pt x="330682" y="0"/>
                </a:cubicBezTo>
                <a:cubicBezTo>
                  <a:pt x="418384" y="0"/>
                  <a:pt x="502494" y="34840"/>
                  <a:pt x="564509" y="96855"/>
                </a:cubicBezTo>
                <a:cubicBezTo>
                  <a:pt x="626524" y="158870"/>
                  <a:pt x="661363" y="242980"/>
                  <a:pt x="661363" y="330682"/>
                </a:cubicBezTo>
                <a:cubicBezTo>
                  <a:pt x="661363" y="418384"/>
                  <a:pt x="626523" y="502494"/>
                  <a:pt x="564509" y="564509"/>
                </a:cubicBezTo>
                <a:cubicBezTo>
                  <a:pt x="502494" y="626524"/>
                  <a:pt x="418384" y="661363"/>
                  <a:pt x="330682" y="661363"/>
                </a:cubicBezTo>
                <a:cubicBezTo>
                  <a:pt x="242980" y="661363"/>
                  <a:pt x="158870" y="626523"/>
                  <a:pt x="96855" y="564509"/>
                </a:cubicBezTo>
                <a:cubicBezTo>
                  <a:pt x="34840" y="502494"/>
                  <a:pt x="1" y="418384"/>
                  <a:pt x="1" y="330682"/>
                </a:cubicBezTo>
                <a:lnTo>
                  <a:pt x="0" y="330681"/>
                </a:lnTo>
                <a:close/>
              </a:path>
            </a:pathLst>
          </a:custGeom>
          <a:solidFill>
            <a:schemeClr val="accent6">
              <a:lumMod val="50000"/>
            </a:schemeClr>
          </a:solidFill>
          <a:ln>
            <a:noFill/>
          </a:ln>
          <a:extLst/>
        </p:spPr>
        <p:txBody>
          <a:bodyPr lIns="106172" tIns="106172" rIns="106172" bIns="106172" anchor="ctr"/>
          <a:lstStyle/>
          <a:p>
            <a:pPr>
              <a:lnSpc>
                <a:spcPct val="120000"/>
              </a:lnSpc>
            </a:pPr>
            <a:endParaRPr lang="zh-CN" altLang="en-US" sz="1350"/>
          </a:p>
        </p:txBody>
      </p:sp>
      <p:sp>
        <p:nvSpPr>
          <p:cNvPr id="26" name="Freeform 9"/>
          <p:cNvSpPr>
            <a:spLocks noEditPoints="1"/>
          </p:cNvSpPr>
          <p:nvPr/>
        </p:nvSpPr>
        <p:spPr bwMode="auto">
          <a:xfrm>
            <a:off x="4234458" y="2525316"/>
            <a:ext cx="677184" cy="721349"/>
          </a:xfrm>
          <a:custGeom>
            <a:avLst/>
            <a:gdLst>
              <a:gd name="T0" fmla="*/ 2147483647 w 243"/>
              <a:gd name="T1" fmla="*/ 2147483647 h 269"/>
              <a:gd name="T2" fmla="*/ 2147483647 w 243"/>
              <a:gd name="T3" fmla="*/ 2147483647 h 269"/>
              <a:gd name="T4" fmla="*/ 2147483647 w 243"/>
              <a:gd name="T5" fmla="*/ 2147483647 h 269"/>
              <a:gd name="T6" fmla="*/ 2147483647 w 243"/>
              <a:gd name="T7" fmla="*/ 2147483647 h 269"/>
              <a:gd name="T8" fmla="*/ 2147483647 w 243"/>
              <a:gd name="T9" fmla="*/ 2147483647 h 269"/>
              <a:gd name="T10" fmla="*/ 2147483647 w 243"/>
              <a:gd name="T11" fmla="*/ 2147483647 h 269"/>
              <a:gd name="T12" fmla="*/ 2147483647 w 243"/>
              <a:gd name="T13" fmla="*/ 2147483647 h 269"/>
              <a:gd name="T14" fmla="*/ 2147483647 w 243"/>
              <a:gd name="T15" fmla="*/ 2147483647 h 269"/>
              <a:gd name="T16" fmla="*/ 2147483647 w 243"/>
              <a:gd name="T17" fmla="*/ 2147483647 h 269"/>
              <a:gd name="T18" fmla="*/ 2147483647 w 243"/>
              <a:gd name="T19" fmla="*/ 2147483647 h 269"/>
              <a:gd name="T20" fmla="*/ 2147483647 w 243"/>
              <a:gd name="T21" fmla="*/ 2147483647 h 269"/>
              <a:gd name="T22" fmla="*/ 2147483647 w 243"/>
              <a:gd name="T23" fmla="*/ 2147483647 h 269"/>
              <a:gd name="T24" fmla="*/ 2147483647 w 243"/>
              <a:gd name="T25" fmla="*/ 0 h 269"/>
              <a:gd name="T26" fmla="*/ 2147483647 w 243"/>
              <a:gd name="T27" fmla="*/ 2147483647 h 269"/>
              <a:gd name="T28" fmla="*/ 2147483647 w 243"/>
              <a:gd name="T29" fmla="*/ 2147483647 h 269"/>
              <a:gd name="T30" fmla="*/ 2147483647 w 243"/>
              <a:gd name="T31" fmla="*/ 2147483647 h 269"/>
              <a:gd name="T32" fmla="*/ 2147483647 w 243"/>
              <a:gd name="T33" fmla="*/ 2147483647 h 269"/>
              <a:gd name="T34" fmla="*/ 2147483647 w 243"/>
              <a:gd name="T35" fmla="*/ 2147483647 h 269"/>
              <a:gd name="T36" fmla="*/ 2147483647 w 243"/>
              <a:gd name="T37" fmla="*/ 2147483647 h 269"/>
              <a:gd name="T38" fmla="*/ 2147483647 w 243"/>
              <a:gd name="T39" fmla="*/ 2147483647 h 269"/>
              <a:gd name="T40" fmla="*/ 2147483647 w 243"/>
              <a:gd name="T41" fmla="*/ 2147483647 h 269"/>
              <a:gd name="T42" fmla="*/ 2147483647 w 243"/>
              <a:gd name="T43" fmla="*/ 2147483647 h 269"/>
              <a:gd name="T44" fmla="*/ 2147483647 w 243"/>
              <a:gd name="T45" fmla="*/ 2147483647 h 269"/>
              <a:gd name="T46" fmla="*/ 2147483647 w 243"/>
              <a:gd name="T47" fmla="*/ 2147483647 h 269"/>
              <a:gd name="T48" fmla="*/ 2147483647 w 243"/>
              <a:gd name="T49" fmla="*/ 2147483647 h 269"/>
              <a:gd name="T50" fmla="*/ 2147483647 w 243"/>
              <a:gd name="T51" fmla="*/ 2147483647 h 269"/>
              <a:gd name="T52" fmla="*/ 2147483647 w 243"/>
              <a:gd name="T53" fmla="*/ 2147483647 h 269"/>
              <a:gd name="T54" fmla="*/ 2147483647 w 243"/>
              <a:gd name="T55" fmla="*/ 2147483647 h 269"/>
              <a:gd name="T56" fmla="*/ 2147483647 w 243"/>
              <a:gd name="T57" fmla="*/ 2147483647 h 269"/>
              <a:gd name="T58" fmla="*/ 2147483647 w 243"/>
              <a:gd name="T59" fmla="*/ 2147483647 h 269"/>
              <a:gd name="T60" fmla="*/ 2147483647 w 243"/>
              <a:gd name="T61" fmla="*/ 2147483647 h 269"/>
              <a:gd name="T62" fmla="*/ 2147483647 w 243"/>
              <a:gd name="T63" fmla="*/ 2147483647 h 269"/>
              <a:gd name="T64" fmla="*/ 2147483647 w 243"/>
              <a:gd name="T65" fmla="*/ 2147483647 h 269"/>
              <a:gd name="T66" fmla="*/ 2147483647 w 243"/>
              <a:gd name="T67" fmla="*/ 2147483647 h 269"/>
              <a:gd name="T68" fmla="*/ 2147483647 w 243"/>
              <a:gd name="T69" fmla="*/ 2147483647 h 269"/>
              <a:gd name="T70" fmla="*/ 2147483647 w 243"/>
              <a:gd name="T71" fmla="*/ 2147483647 h 269"/>
              <a:gd name="T72" fmla="*/ 2147483647 w 243"/>
              <a:gd name="T73" fmla="*/ 2147483647 h 269"/>
              <a:gd name="T74" fmla="*/ 2147483647 w 243"/>
              <a:gd name="T75" fmla="*/ 2147483647 h 269"/>
              <a:gd name="T76" fmla="*/ 2147483647 w 243"/>
              <a:gd name="T77" fmla="*/ 2147483647 h 269"/>
              <a:gd name="T78" fmla="*/ 2147483647 w 243"/>
              <a:gd name="T79" fmla="*/ 2147483647 h 269"/>
              <a:gd name="T80" fmla="*/ 2147483647 w 243"/>
              <a:gd name="T81" fmla="*/ 2147483647 h 269"/>
              <a:gd name="T82" fmla="*/ 2147483647 w 243"/>
              <a:gd name="T83" fmla="*/ 2147483647 h 269"/>
              <a:gd name="T84" fmla="*/ 2147483647 w 243"/>
              <a:gd name="T85" fmla="*/ 2147483647 h 269"/>
              <a:gd name="T86" fmla="*/ 2147483647 w 243"/>
              <a:gd name="T87" fmla="*/ 2147483647 h 269"/>
              <a:gd name="T88" fmla="*/ 2147483647 w 243"/>
              <a:gd name="T89" fmla="*/ 2147483647 h 269"/>
              <a:gd name="T90" fmla="*/ 2147483647 w 243"/>
              <a:gd name="T91" fmla="*/ 2147483647 h 269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</a:gdLst>
            <a:ahLst/>
            <a:cxnLst>
              <a:cxn ang="T92">
                <a:pos x="T0" y="T1"/>
              </a:cxn>
              <a:cxn ang="T93">
                <a:pos x="T2" y="T3"/>
              </a:cxn>
              <a:cxn ang="T94">
                <a:pos x="T4" y="T5"/>
              </a:cxn>
              <a:cxn ang="T95">
                <a:pos x="T6" y="T7"/>
              </a:cxn>
              <a:cxn ang="T96">
                <a:pos x="T8" y="T9"/>
              </a:cxn>
              <a:cxn ang="T97">
                <a:pos x="T10" y="T11"/>
              </a:cxn>
              <a:cxn ang="T98">
                <a:pos x="T12" y="T13"/>
              </a:cxn>
              <a:cxn ang="T99">
                <a:pos x="T14" y="T15"/>
              </a:cxn>
              <a:cxn ang="T100">
                <a:pos x="T16" y="T17"/>
              </a:cxn>
              <a:cxn ang="T101">
                <a:pos x="T18" y="T19"/>
              </a:cxn>
              <a:cxn ang="T102">
                <a:pos x="T20" y="T21"/>
              </a:cxn>
              <a:cxn ang="T103">
                <a:pos x="T22" y="T23"/>
              </a:cxn>
              <a:cxn ang="T104">
                <a:pos x="T24" y="T25"/>
              </a:cxn>
              <a:cxn ang="T105">
                <a:pos x="T26" y="T27"/>
              </a:cxn>
              <a:cxn ang="T106">
                <a:pos x="T28" y="T29"/>
              </a:cxn>
              <a:cxn ang="T107">
                <a:pos x="T30" y="T31"/>
              </a:cxn>
              <a:cxn ang="T108">
                <a:pos x="T32" y="T33"/>
              </a:cxn>
              <a:cxn ang="T109">
                <a:pos x="T34" y="T35"/>
              </a:cxn>
              <a:cxn ang="T110">
                <a:pos x="T36" y="T37"/>
              </a:cxn>
              <a:cxn ang="T111">
                <a:pos x="T38" y="T39"/>
              </a:cxn>
              <a:cxn ang="T112">
                <a:pos x="T40" y="T41"/>
              </a:cxn>
              <a:cxn ang="T113">
                <a:pos x="T42" y="T43"/>
              </a:cxn>
              <a:cxn ang="T114">
                <a:pos x="T44" y="T45"/>
              </a:cxn>
              <a:cxn ang="T115">
                <a:pos x="T46" y="T47"/>
              </a:cxn>
              <a:cxn ang="T116">
                <a:pos x="T48" y="T49"/>
              </a:cxn>
              <a:cxn ang="T117">
                <a:pos x="T50" y="T51"/>
              </a:cxn>
              <a:cxn ang="T118">
                <a:pos x="T52" y="T53"/>
              </a:cxn>
              <a:cxn ang="T119">
                <a:pos x="T54" y="T55"/>
              </a:cxn>
              <a:cxn ang="T120">
                <a:pos x="T56" y="T57"/>
              </a:cxn>
              <a:cxn ang="T121">
                <a:pos x="T58" y="T59"/>
              </a:cxn>
              <a:cxn ang="T122">
                <a:pos x="T60" y="T61"/>
              </a:cxn>
              <a:cxn ang="T123">
                <a:pos x="T62" y="T63"/>
              </a:cxn>
              <a:cxn ang="T124">
                <a:pos x="T64" y="T65"/>
              </a:cxn>
              <a:cxn ang="T125">
                <a:pos x="T66" y="T67"/>
              </a:cxn>
              <a:cxn ang="T126">
                <a:pos x="T68" y="T69"/>
              </a:cxn>
              <a:cxn ang="T127">
                <a:pos x="T70" y="T71"/>
              </a:cxn>
              <a:cxn ang="T128">
                <a:pos x="T72" y="T73"/>
              </a:cxn>
              <a:cxn ang="T129">
                <a:pos x="T74" y="T75"/>
              </a:cxn>
              <a:cxn ang="T130">
                <a:pos x="T76" y="T77"/>
              </a:cxn>
              <a:cxn ang="T131">
                <a:pos x="T78" y="T79"/>
              </a:cxn>
              <a:cxn ang="T132">
                <a:pos x="T80" y="T81"/>
              </a:cxn>
              <a:cxn ang="T133">
                <a:pos x="T82" y="T83"/>
              </a:cxn>
              <a:cxn ang="T134">
                <a:pos x="T84" y="T85"/>
              </a:cxn>
              <a:cxn ang="T135">
                <a:pos x="T86" y="T87"/>
              </a:cxn>
              <a:cxn ang="T136">
                <a:pos x="T88" y="T89"/>
              </a:cxn>
              <a:cxn ang="T137">
                <a:pos x="T90" y="T91"/>
              </a:cxn>
            </a:cxnLst>
            <a:rect l="0" t="0" r="r" b="b"/>
            <a:pathLst>
              <a:path w="243" h="269">
                <a:moveTo>
                  <a:pt x="154" y="234"/>
                </a:moveTo>
                <a:cubicBezTo>
                  <a:pt x="154" y="237"/>
                  <a:pt x="151" y="240"/>
                  <a:pt x="147" y="240"/>
                </a:cubicBezTo>
                <a:cubicBezTo>
                  <a:pt x="96" y="240"/>
                  <a:pt x="96" y="240"/>
                  <a:pt x="96" y="240"/>
                </a:cubicBezTo>
                <a:cubicBezTo>
                  <a:pt x="92" y="240"/>
                  <a:pt x="90" y="237"/>
                  <a:pt x="90" y="234"/>
                </a:cubicBezTo>
                <a:cubicBezTo>
                  <a:pt x="90" y="230"/>
                  <a:pt x="92" y="227"/>
                  <a:pt x="96" y="227"/>
                </a:cubicBezTo>
                <a:cubicBezTo>
                  <a:pt x="147" y="227"/>
                  <a:pt x="147" y="227"/>
                  <a:pt x="147" y="227"/>
                </a:cubicBezTo>
                <a:cubicBezTo>
                  <a:pt x="151" y="227"/>
                  <a:pt x="154" y="230"/>
                  <a:pt x="154" y="234"/>
                </a:cubicBezTo>
                <a:close/>
                <a:moveTo>
                  <a:pt x="147" y="243"/>
                </a:moveTo>
                <a:cubicBezTo>
                  <a:pt x="96" y="243"/>
                  <a:pt x="96" y="243"/>
                  <a:pt x="96" y="243"/>
                </a:cubicBezTo>
                <a:cubicBezTo>
                  <a:pt x="92" y="243"/>
                  <a:pt x="89" y="247"/>
                  <a:pt x="90" y="252"/>
                </a:cubicBezTo>
                <a:cubicBezTo>
                  <a:pt x="91" y="254"/>
                  <a:pt x="93" y="256"/>
                  <a:pt x="96" y="256"/>
                </a:cubicBezTo>
                <a:cubicBezTo>
                  <a:pt x="96" y="256"/>
                  <a:pt x="96" y="256"/>
                  <a:pt x="96" y="256"/>
                </a:cubicBezTo>
                <a:cubicBezTo>
                  <a:pt x="100" y="256"/>
                  <a:pt x="103" y="258"/>
                  <a:pt x="105" y="261"/>
                </a:cubicBezTo>
                <a:cubicBezTo>
                  <a:pt x="105" y="262"/>
                  <a:pt x="105" y="262"/>
                  <a:pt x="105" y="262"/>
                </a:cubicBezTo>
                <a:cubicBezTo>
                  <a:pt x="107" y="266"/>
                  <a:pt x="112" y="269"/>
                  <a:pt x="117" y="269"/>
                </a:cubicBezTo>
                <a:cubicBezTo>
                  <a:pt x="126" y="269"/>
                  <a:pt x="126" y="269"/>
                  <a:pt x="126" y="269"/>
                </a:cubicBezTo>
                <a:cubicBezTo>
                  <a:pt x="131" y="269"/>
                  <a:pt x="136" y="266"/>
                  <a:pt x="138" y="262"/>
                </a:cubicBezTo>
                <a:cubicBezTo>
                  <a:pt x="138" y="261"/>
                  <a:pt x="138" y="261"/>
                  <a:pt x="138" y="261"/>
                </a:cubicBezTo>
                <a:cubicBezTo>
                  <a:pt x="140" y="258"/>
                  <a:pt x="143" y="256"/>
                  <a:pt x="147" y="256"/>
                </a:cubicBezTo>
                <a:cubicBezTo>
                  <a:pt x="147" y="256"/>
                  <a:pt x="147" y="256"/>
                  <a:pt x="147" y="256"/>
                </a:cubicBezTo>
                <a:cubicBezTo>
                  <a:pt x="150" y="256"/>
                  <a:pt x="152" y="254"/>
                  <a:pt x="153" y="252"/>
                </a:cubicBezTo>
                <a:cubicBezTo>
                  <a:pt x="155" y="247"/>
                  <a:pt x="151" y="243"/>
                  <a:pt x="147" y="243"/>
                </a:cubicBezTo>
                <a:close/>
                <a:moveTo>
                  <a:pt x="122" y="38"/>
                </a:moveTo>
                <a:cubicBezTo>
                  <a:pt x="125" y="38"/>
                  <a:pt x="128" y="36"/>
                  <a:pt x="128" y="32"/>
                </a:cubicBezTo>
                <a:cubicBezTo>
                  <a:pt x="128" y="6"/>
                  <a:pt x="128" y="6"/>
                  <a:pt x="128" y="6"/>
                </a:cubicBezTo>
                <a:cubicBezTo>
                  <a:pt x="128" y="3"/>
                  <a:pt x="125" y="0"/>
                  <a:pt x="122" y="0"/>
                </a:cubicBezTo>
                <a:cubicBezTo>
                  <a:pt x="118" y="0"/>
                  <a:pt x="115" y="3"/>
                  <a:pt x="115" y="6"/>
                </a:cubicBezTo>
                <a:cubicBezTo>
                  <a:pt x="115" y="32"/>
                  <a:pt x="115" y="32"/>
                  <a:pt x="115" y="32"/>
                </a:cubicBezTo>
                <a:cubicBezTo>
                  <a:pt x="115" y="36"/>
                  <a:pt x="118" y="38"/>
                  <a:pt x="122" y="38"/>
                </a:cubicBezTo>
                <a:close/>
                <a:moveTo>
                  <a:pt x="54" y="63"/>
                </a:moveTo>
                <a:cubicBezTo>
                  <a:pt x="55" y="64"/>
                  <a:pt x="57" y="65"/>
                  <a:pt x="58" y="65"/>
                </a:cubicBezTo>
                <a:cubicBezTo>
                  <a:pt x="60" y="65"/>
                  <a:pt x="62" y="64"/>
                  <a:pt x="63" y="63"/>
                </a:cubicBezTo>
                <a:cubicBezTo>
                  <a:pt x="65" y="60"/>
                  <a:pt x="65" y="56"/>
                  <a:pt x="63" y="54"/>
                </a:cubicBezTo>
                <a:cubicBezTo>
                  <a:pt x="45" y="36"/>
                  <a:pt x="45" y="36"/>
                  <a:pt x="45" y="36"/>
                </a:cubicBezTo>
                <a:cubicBezTo>
                  <a:pt x="42" y="33"/>
                  <a:pt x="38" y="33"/>
                  <a:pt x="36" y="36"/>
                </a:cubicBezTo>
                <a:cubicBezTo>
                  <a:pt x="33" y="38"/>
                  <a:pt x="33" y="42"/>
                  <a:pt x="36" y="45"/>
                </a:cubicBezTo>
                <a:lnTo>
                  <a:pt x="54" y="63"/>
                </a:lnTo>
                <a:close/>
                <a:moveTo>
                  <a:pt x="38" y="122"/>
                </a:moveTo>
                <a:cubicBezTo>
                  <a:pt x="38" y="118"/>
                  <a:pt x="36" y="115"/>
                  <a:pt x="32" y="115"/>
                </a:cubicBezTo>
                <a:cubicBezTo>
                  <a:pt x="6" y="115"/>
                  <a:pt x="6" y="115"/>
                  <a:pt x="6" y="115"/>
                </a:cubicBezTo>
                <a:cubicBezTo>
                  <a:pt x="3" y="115"/>
                  <a:pt x="0" y="118"/>
                  <a:pt x="0" y="122"/>
                </a:cubicBezTo>
                <a:cubicBezTo>
                  <a:pt x="0" y="125"/>
                  <a:pt x="3" y="128"/>
                  <a:pt x="6" y="128"/>
                </a:cubicBezTo>
                <a:cubicBezTo>
                  <a:pt x="32" y="128"/>
                  <a:pt x="32" y="128"/>
                  <a:pt x="32" y="128"/>
                </a:cubicBezTo>
                <a:cubicBezTo>
                  <a:pt x="36" y="128"/>
                  <a:pt x="38" y="125"/>
                  <a:pt x="38" y="122"/>
                </a:cubicBezTo>
                <a:close/>
                <a:moveTo>
                  <a:pt x="54" y="180"/>
                </a:moveTo>
                <a:cubicBezTo>
                  <a:pt x="36" y="199"/>
                  <a:pt x="36" y="199"/>
                  <a:pt x="36" y="199"/>
                </a:cubicBezTo>
                <a:cubicBezTo>
                  <a:pt x="33" y="201"/>
                  <a:pt x="33" y="205"/>
                  <a:pt x="36" y="208"/>
                </a:cubicBezTo>
                <a:cubicBezTo>
                  <a:pt x="37" y="209"/>
                  <a:pt x="39" y="209"/>
                  <a:pt x="40" y="209"/>
                </a:cubicBezTo>
                <a:cubicBezTo>
                  <a:pt x="42" y="209"/>
                  <a:pt x="43" y="209"/>
                  <a:pt x="45" y="208"/>
                </a:cubicBezTo>
                <a:cubicBezTo>
                  <a:pt x="63" y="189"/>
                  <a:pt x="63" y="189"/>
                  <a:pt x="63" y="189"/>
                </a:cubicBezTo>
                <a:cubicBezTo>
                  <a:pt x="65" y="187"/>
                  <a:pt x="65" y="183"/>
                  <a:pt x="63" y="180"/>
                </a:cubicBezTo>
                <a:cubicBezTo>
                  <a:pt x="60" y="178"/>
                  <a:pt x="56" y="178"/>
                  <a:pt x="54" y="180"/>
                </a:cubicBezTo>
                <a:close/>
                <a:moveTo>
                  <a:pt x="189" y="180"/>
                </a:moveTo>
                <a:cubicBezTo>
                  <a:pt x="187" y="178"/>
                  <a:pt x="183" y="178"/>
                  <a:pt x="180" y="180"/>
                </a:cubicBezTo>
                <a:cubicBezTo>
                  <a:pt x="178" y="183"/>
                  <a:pt x="178" y="187"/>
                  <a:pt x="180" y="189"/>
                </a:cubicBezTo>
                <a:cubicBezTo>
                  <a:pt x="199" y="208"/>
                  <a:pt x="199" y="208"/>
                  <a:pt x="199" y="208"/>
                </a:cubicBezTo>
                <a:cubicBezTo>
                  <a:pt x="200" y="209"/>
                  <a:pt x="201" y="209"/>
                  <a:pt x="203" y="209"/>
                </a:cubicBezTo>
                <a:cubicBezTo>
                  <a:pt x="205" y="209"/>
                  <a:pt x="206" y="209"/>
                  <a:pt x="208" y="208"/>
                </a:cubicBezTo>
                <a:cubicBezTo>
                  <a:pt x="210" y="205"/>
                  <a:pt x="210" y="201"/>
                  <a:pt x="208" y="199"/>
                </a:cubicBezTo>
                <a:lnTo>
                  <a:pt x="189" y="180"/>
                </a:lnTo>
                <a:close/>
                <a:moveTo>
                  <a:pt x="237" y="115"/>
                </a:moveTo>
                <a:cubicBezTo>
                  <a:pt x="211" y="115"/>
                  <a:pt x="211" y="115"/>
                  <a:pt x="211" y="115"/>
                </a:cubicBezTo>
                <a:cubicBezTo>
                  <a:pt x="208" y="115"/>
                  <a:pt x="205" y="118"/>
                  <a:pt x="205" y="122"/>
                </a:cubicBezTo>
                <a:cubicBezTo>
                  <a:pt x="205" y="125"/>
                  <a:pt x="208" y="128"/>
                  <a:pt x="211" y="128"/>
                </a:cubicBezTo>
                <a:cubicBezTo>
                  <a:pt x="237" y="128"/>
                  <a:pt x="237" y="128"/>
                  <a:pt x="237" y="128"/>
                </a:cubicBezTo>
                <a:cubicBezTo>
                  <a:pt x="240" y="128"/>
                  <a:pt x="243" y="125"/>
                  <a:pt x="243" y="122"/>
                </a:cubicBezTo>
                <a:cubicBezTo>
                  <a:pt x="243" y="118"/>
                  <a:pt x="240" y="115"/>
                  <a:pt x="237" y="115"/>
                </a:cubicBezTo>
                <a:close/>
                <a:moveTo>
                  <a:pt x="185" y="65"/>
                </a:moveTo>
                <a:cubicBezTo>
                  <a:pt x="187" y="65"/>
                  <a:pt x="188" y="64"/>
                  <a:pt x="189" y="63"/>
                </a:cubicBezTo>
                <a:cubicBezTo>
                  <a:pt x="208" y="45"/>
                  <a:pt x="208" y="45"/>
                  <a:pt x="208" y="45"/>
                </a:cubicBezTo>
                <a:cubicBezTo>
                  <a:pt x="210" y="42"/>
                  <a:pt x="210" y="38"/>
                  <a:pt x="208" y="36"/>
                </a:cubicBezTo>
                <a:cubicBezTo>
                  <a:pt x="205" y="33"/>
                  <a:pt x="201" y="33"/>
                  <a:pt x="199" y="36"/>
                </a:cubicBezTo>
                <a:cubicBezTo>
                  <a:pt x="180" y="54"/>
                  <a:pt x="180" y="54"/>
                  <a:pt x="180" y="54"/>
                </a:cubicBezTo>
                <a:cubicBezTo>
                  <a:pt x="178" y="56"/>
                  <a:pt x="178" y="60"/>
                  <a:pt x="180" y="63"/>
                </a:cubicBezTo>
                <a:cubicBezTo>
                  <a:pt x="182" y="64"/>
                  <a:pt x="183" y="65"/>
                  <a:pt x="185" y="65"/>
                </a:cubicBezTo>
                <a:close/>
                <a:moveTo>
                  <a:pt x="154" y="218"/>
                </a:moveTo>
                <a:cubicBezTo>
                  <a:pt x="154" y="221"/>
                  <a:pt x="151" y="224"/>
                  <a:pt x="147" y="224"/>
                </a:cubicBezTo>
                <a:cubicBezTo>
                  <a:pt x="96" y="224"/>
                  <a:pt x="96" y="224"/>
                  <a:pt x="96" y="224"/>
                </a:cubicBezTo>
                <a:cubicBezTo>
                  <a:pt x="92" y="224"/>
                  <a:pt x="90" y="221"/>
                  <a:pt x="90" y="218"/>
                </a:cubicBezTo>
                <a:cubicBezTo>
                  <a:pt x="90" y="214"/>
                  <a:pt x="92" y="211"/>
                  <a:pt x="96" y="211"/>
                </a:cubicBezTo>
                <a:cubicBezTo>
                  <a:pt x="92" y="175"/>
                  <a:pt x="54" y="167"/>
                  <a:pt x="54" y="125"/>
                </a:cubicBezTo>
                <a:cubicBezTo>
                  <a:pt x="54" y="88"/>
                  <a:pt x="84" y="58"/>
                  <a:pt x="122" y="58"/>
                </a:cubicBezTo>
                <a:cubicBezTo>
                  <a:pt x="159" y="58"/>
                  <a:pt x="189" y="88"/>
                  <a:pt x="189" y="125"/>
                </a:cubicBezTo>
                <a:cubicBezTo>
                  <a:pt x="189" y="167"/>
                  <a:pt x="152" y="175"/>
                  <a:pt x="148" y="211"/>
                </a:cubicBezTo>
                <a:cubicBezTo>
                  <a:pt x="151" y="211"/>
                  <a:pt x="154" y="214"/>
                  <a:pt x="154" y="218"/>
                </a:cubicBezTo>
                <a:close/>
                <a:moveTo>
                  <a:pt x="107" y="76"/>
                </a:moveTo>
                <a:cubicBezTo>
                  <a:pt x="106" y="73"/>
                  <a:pt x="103" y="72"/>
                  <a:pt x="101" y="73"/>
                </a:cubicBezTo>
                <a:cubicBezTo>
                  <a:pt x="84" y="80"/>
                  <a:pt x="72" y="94"/>
                  <a:pt x="67" y="111"/>
                </a:cubicBezTo>
                <a:cubicBezTo>
                  <a:pt x="67" y="113"/>
                  <a:pt x="68" y="116"/>
                  <a:pt x="71" y="117"/>
                </a:cubicBezTo>
                <a:cubicBezTo>
                  <a:pt x="71" y="117"/>
                  <a:pt x="72" y="117"/>
                  <a:pt x="72" y="117"/>
                </a:cubicBezTo>
                <a:cubicBezTo>
                  <a:pt x="74" y="117"/>
                  <a:pt x="76" y="115"/>
                  <a:pt x="77" y="113"/>
                </a:cubicBezTo>
                <a:cubicBezTo>
                  <a:pt x="80" y="99"/>
                  <a:pt x="91" y="87"/>
                  <a:pt x="104" y="82"/>
                </a:cubicBezTo>
                <a:cubicBezTo>
                  <a:pt x="107" y="81"/>
                  <a:pt x="108" y="78"/>
                  <a:pt x="107" y="7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79" tIns="34289" rIns="68579" bIns="34289"/>
          <a:lstStyle/>
          <a:p>
            <a:pPr defTabSz="685800">
              <a:lnSpc>
                <a:spcPct val="120000"/>
              </a:lnSpc>
              <a:defRPr/>
            </a:pPr>
            <a:endParaRPr lang="zh-CN" altLang="en-US" sz="1350" kern="0">
              <a:solidFill>
                <a:sysClr val="windowText" lastClr="000000"/>
              </a:solidFill>
            </a:endParaRPr>
          </a:p>
        </p:txBody>
      </p:sp>
      <p:grpSp>
        <p:nvGrpSpPr>
          <p:cNvPr id="27" name="组合 26"/>
          <p:cNvGrpSpPr/>
          <p:nvPr/>
        </p:nvGrpSpPr>
        <p:grpSpPr>
          <a:xfrm>
            <a:off x="694135" y="1393033"/>
            <a:ext cx="2109788" cy="872730"/>
            <a:chOff x="925513" y="1857375"/>
            <a:chExt cx="2813050" cy="1163638"/>
          </a:xfrm>
        </p:grpSpPr>
        <p:sp>
          <p:nvSpPr>
            <p:cNvPr id="28" name="Rounded Rectangle 4"/>
            <p:cNvSpPr>
              <a:spLocks noChangeArrowheads="1"/>
            </p:cNvSpPr>
            <p:nvPr/>
          </p:nvSpPr>
          <p:spPr bwMode="auto">
            <a:xfrm>
              <a:off x="925513" y="1857375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029891">
                <a:lnSpc>
                  <a:spcPct val="120000"/>
                </a:lnSpc>
              </a:pPr>
              <a:endParaRPr lang="en-US" altLang="zh-CN" sz="1575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1032807" y="2142537"/>
              <a:ext cx="648000" cy="504000"/>
              <a:chOff x="6001942" y="1479948"/>
              <a:chExt cx="477440" cy="390526"/>
            </a:xfrm>
          </p:grpSpPr>
          <p:sp>
            <p:nvSpPr>
              <p:cNvPr id="31" name="Freeform 157"/>
              <p:cNvSpPr>
                <a:spLocks noEditPoints="1"/>
              </p:cNvSpPr>
              <p:nvPr/>
            </p:nvSpPr>
            <p:spPr bwMode="auto">
              <a:xfrm>
                <a:off x="6209110" y="1758555"/>
                <a:ext cx="270272" cy="107156"/>
              </a:xfrm>
              <a:custGeom>
                <a:avLst/>
                <a:gdLst>
                  <a:gd name="T0" fmla="*/ 2147483647 w 114"/>
                  <a:gd name="T1" fmla="*/ 2147483647 h 45"/>
                  <a:gd name="T2" fmla="*/ 2147483647 w 114"/>
                  <a:gd name="T3" fmla="*/ 2147483647 h 45"/>
                  <a:gd name="T4" fmla="*/ 2147483647 w 114"/>
                  <a:gd name="T5" fmla="*/ 2147483647 h 45"/>
                  <a:gd name="T6" fmla="*/ 2147483647 w 114"/>
                  <a:gd name="T7" fmla="*/ 2147483647 h 45"/>
                  <a:gd name="T8" fmla="*/ 2147483647 w 114"/>
                  <a:gd name="T9" fmla="*/ 2147483647 h 45"/>
                  <a:gd name="T10" fmla="*/ 2147483647 w 114"/>
                  <a:gd name="T11" fmla="*/ 2147483647 h 45"/>
                  <a:gd name="T12" fmla="*/ 2147483647 w 114"/>
                  <a:gd name="T13" fmla="*/ 2147483647 h 45"/>
                  <a:gd name="T14" fmla="*/ 2147483647 w 114"/>
                  <a:gd name="T15" fmla="*/ 2147483647 h 45"/>
                  <a:gd name="T16" fmla="*/ 2147483647 w 114"/>
                  <a:gd name="T17" fmla="*/ 2147483647 h 45"/>
                  <a:gd name="T18" fmla="*/ 2147483647 w 114"/>
                  <a:gd name="T19" fmla="*/ 2147483647 h 45"/>
                  <a:gd name="T20" fmla="*/ 2147483647 w 114"/>
                  <a:gd name="T21" fmla="*/ 2147483647 h 45"/>
                  <a:gd name="T22" fmla="*/ 2147483647 w 114"/>
                  <a:gd name="T23" fmla="*/ 2147483647 h 45"/>
                  <a:gd name="T24" fmla="*/ 2147483647 w 114"/>
                  <a:gd name="T25" fmla="*/ 2147483647 h 45"/>
                  <a:gd name="T26" fmla="*/ 2147483647 w 114"/>
                  <a:gd name="T27" fmla="*/ 2147483647 h 45"/>
                  <a:gd name="T28" fmla="*/ 2147483647 w 114"/>
                  <a:gd name="T29" fmla="*/ 2147483647 h 45"/>
                  <a:gd name="T30" fmla="*/ 2147483647 w 114"/>
                  <a:gd name="T31" fmla="*/ 2147483647 h 45"/>
                  <a:gd name="T32" fmla="*/ 2147483647 w 114"/>
                  <a:gd name="T33" fmla="*/ 2147483647 h 45"/>
                  <a:gd name="T34" fmla="*/ 2147483647 w 114"/>
                  <a:gd name="T35" fmla="*/ 2147483647 h 45"/>
                  <a:gd name="T36" fmla="*/ 2147483647 w 114"/>
                  <a:gd name="T37" fmla="*/ 2147483647 h 45"/>
                  <a:gd name="T38" fmla="*/ 2147483647 w 114"/>
                  <a:gd name="T39" fmla="*/ 2147483647 h 45"/>
                  <a:gd name="T40" fmla="*/ 2147483647 w 114"/>
                  <a:gd name="T41" fmla="*/ 2147483647 h 45"/>
                  <a:gd name="T42" fmla="*/ 2147483647 w 114"/>
                  <a:gd name="T43" fmla="*/ 2147483647 h 45"/>
                  <a:gd name="T44" fmla="*/ 2147483647 w 114"/>
                  <a:gd name="T45" fmla="*/ 2147483647 h 45"/>
                  <a:gd name="T46" fmla="*/ 2147483647 w 114"/>
                  <a:gd name="T47" fmla="*/ 2147483647 h 45"/>
                  <a:gd name="T48" fmla="*/ 2147483647 w 114"/>
                  <a:gd name="T49" fmla="*/ 2147483647 h 45"/>
                  <a:gd name="T50" fmla="*/ 2147483647 w 114"/>
                  <a:gd name="T51" fmla="*/ 2147483647 h 45"/>
                  <a:gd name="T52" fmla="*/ 2147483647 w 114"/>
                  <a:gd name="T53" fmla="*/ 2147483647 h 45"/>
                  <a:gd name="T54" fmla="*/ 2147483647 w 114"/>
                  <a:gd name="T55" fmla="*/ 2147483647 h 45"/>
                  <a:gd name="T56" fmla="*/ 2147483647 w 114"/>
                  <a:gd name="T57" fmla="*/ 2147483647 h 45"/>
                  <a:gd name="T58" fmla="*/ 2147483647 w 114"/>
                  <a:gd name="T59" fmla="*/ 2147483647 h 45"/>
                  <a:gd name="T60" fmla="*/ 2147483647 w 114"/>
                  <a:gd name="T61" fmla="*/ 2147483647 h 45"/>
                  <a:gd name="T62" fmla="*/ 2147483647 w 114"/>
                  <a:gd name="T63" fmla="*/ 2147483647 h 45"/>
                  <a:gd name="T64" fmla="*/ 2147483647 w 114"/>
                  <a:gd name="T65" fmla="*/ 2147483647 h 45"/>
                  <a:gd name="T66" fmla="*/ 2147483647 w 114"/>
                  <a:gd name="T67" fmla="*/ 2147483647 h 45"/>
                  <a:gd name="T68" fmla="*/ 2147483647 w 114"/>
                  <a:gd name="T69" fmla="*/ 2147483647 h 45"/>
                  <a:gd name="T70" fmla="*/ 2147483647 w 114"/>
                  <a:gd name="T71" fmla="*/ 2147483647 h 45"/>
                  <a:gd name="T72" fmla="*/ 2147483647 w 114"/>
                  <a:gd name="T73" fmla="*/ 2147483647 h 45"/>
                  <a:gd name="T74" fmla="*/ 2147483647 w 114"/>
                  <a:gd name="T75" fmla="*/ 2147483647 h 45"/>
                  <a:gd name="T76" fmla="*/ 2147483647 w 114"/>
                  <a:gd name="T77" fmla="*/ 2147483647 h 45"/>
                  <a:gd name="T78" fmla="*/ 2147483647 w 114"/>
                  <a:gd name="T79" fmla="*/ 2147483647 h 45"/>
                  <a:gd name="T80" fmla="*/ 2147483647 w 114"/>
                  <a:gd name="T81" fmla="*/ 2147483647 h 45"/>
                  <a:gd name="T82" fmla="*/ 2147483647 w 114"/>
                  <a:gd name="T83" fmla="*/ 2147483647 h 45"/>
                  <a:gd name="T84" fmla="*/ 2147483647 w 114"/>
                  <a:gd name="T85" fmla="*/ 2147483647 h 45"/>
                  <a:gd name="T86" fmla="*/ 2147483647 w 114"/>
                  <a:gd name="T87" fmla="*/ 2147483647 h 45"/>
                  <a:gd name="T88" fmla="*/ 2147483647 w 114"/>
                  <a:gd name="T89" fmla="*/ 2147483647 h 45"/>
                  <a:gd name="T90" fmla="*/ 2147483647 w 114"/>
                  <a:gd name="T91" fmla="*/ 2147483647 h 45"/>
                  <a:gd name="T92" fmla="*/ 2147483647 w 114"/>
                  <a:gd name="T93" fmla="*/ 2147483647 h 45"/>
                  <a:gd name="T94" fmla="*/ 2147483647 w 114"/>
                  <a:gd name="T95" fmla="*/ 2147483647 h 45"/>
                  <a:gd name="T96" fmla="*/ 2147483647 w 114"/>
                  <a:gd name="T97" fmla="*/ 2147483647 h 45"/>
                  <a:gd name="T98" fmla="*/ 2147483647 w 114"/>
                  <a:gd name="T99" fmla="*/ 2147483647 h 45"/>
                  <a:gd name="T100" fmla="*/ 2147483647 w 114"/>
                  <a:gd name="T101" fmla="*/ 2147483647 h 45"/>
                  <a:gd name="T102" fmla="*/ 2147483647 w 114"/>
                  <a:gd name="T103" fmla="*/ 2147483647 h 45"/>
                  <a:gd name="T104" fmla="*/ 2147483647 w 114"/>
                  <a:gd name="T105" fmla="*/ 2147483647 h 45"/>
                  <a:gd name="T106" fmla="*/ 2147483647 w 114"/>
                  <a:gd name="T107" fmla="*/ 2147483647 h 45"/>
                  <a:gd name="T108" fmla="*/ 2147483647 w 114"/>
                  <a:gd name="T109" fmla="*/ 2147483647 h 45"/>
                  <a:gd name="T110" fmla="*/ 2147483647 w 114"/>
                  <a:gd name="T111" fmla="*/ 2147483647 h 45"/>
                  <a:gd name="T112" fmla="*/ 2147483647 w 114"/>
                  <a:gd name="T113" fmla="*/ 2147483647 h 45"/>
                  <a:gd name="T114" fmla="*/ 2147483647 w 114"/>
                  <a:gd name="T115" fmla="*/ 2147483647 h 45"/>
                  <a:gd name="T116" fmla="*/ 2147483647 w 114"/>
                  <a:gd name="T117" fmla="*/ 2147483647 h 45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</a:gdLst>
                <a:ahLst/>
                <a:cxnLst>
                  <a:cxn ang="T118">
                    <a:pos x="T0" y="T1"/>
                  </a:cxn>
                  <a:cxn ang="T119">
                    <a:pos x="T2" y="T3"/>
                  </a:cxn>
                  <a:cxn ang="T120">
                    <a:pos x="T4" y="T5"/>
                  </a:cxn>
                  <a:cxn ang="T121">
                    <a:pos x="T6" y="T7"/>
                  </a:cxn>
                  <a:cxn ang="T122">
                    <a:pos x="T8" y="T9"/>
                  </a:cxn>
                  <a:cxn ang="T123">
                    <a:pos x="T10" y="T11"/>
                  </a:cxn>
                  <a:cxn ang="T124">
                    <a:pos x="T12" y="T13"/>
                  </a:cxn>
                  <a:cxn ang="T125">
                    <a:pos x="T14" y="T15"/>
                  </a:cxn>
                  <a:cxn ang="T126">
                    <a:pos x="T16" y="T17"/>
                  </a:cxn>
                  <a:cxn ang="T127">
                    <a:pos x="T18" y="T19"/>
                  </a:cxn>
                  <a:cxn ang="T128">
                    <a:pos x="T20" y="T21"/>
                  </a:cxn>
                  <a:cxn ang="T129">
                    <a:pos x="T22" y="T23"/>
                  </a:cxn>
                  <a:cxn ang="T130">
                    <a:pos x="T24" y="T25"/>
                  </a:cxn>
                  <a:cxn ang="T131">
                    <a:pos x="T26" y="T27"/>
                  </a:cxn>
                  <a:cxn ang="T132">
                    <a:pos x="T28" y="T29"/>
                  </a:cxn>
                  <a:cxn ang="T133">
                    <a:pos x="T30" y="T31"/>
                  </a:cxn>
                  <a:cxn ang="T134">
                    <a:pos x="T32" y="T33"/>
                  </a:cxn>
                  <a:cxn ang="T135">
                    <a:pos x="T34" y="T35"/>
                  </a:cxn>
                  <a:cxn ang="T136">
                    <a:pos x="T36" y="T37"/>
                  </a:cxn>
                  <a:cxn ang="T137">
                    <a:pos x="T38" y="T39"/>
                  </a:cxn>
                  <a:cxn ang="T138">
                    <a:pos x="T40" y="T41"/>
                  </a:cxn>
                  <a:cxn ang="T139">
                    <a:pos x="T42" y="T43"/>
                  </a:cxn>
                  <a:cxn ang="T140">
                    <a:pos x="T44" y="T45"/>
                  </a:cxn>
                  <a:cxn ang="T141">
                    <a:pos x="T46" y="T47"/>
                  </a:cxn>
                  <a:cxn ang="T142">
                    <a:pos x="T48" y="T49"/>
                  </a:cxn>
                  <a:cxn ang="T143">
                    <a:pos x="T50" y="T51"/>
                  </a:cxn>
                  <a:cxn ang="T144">
                    <a:pos x="T52" y="T53"/>
                  </a:cxn>
                  <a:cxn ang="T145">
                    <a:pos x="T54" y="T55"/>
                  </a:cxn>
                  <a:cxn ang="T146">
                    <a:pos x="T56" y="T57"/>
                  </a:cxn>
                  <a:cxn ang="T147">
                    <a:pos x="T58" y="T59"/>
                  </a:cxn>
                  <a:cxn ang="T148">
                    <a:pos x="T60" y="T61"/>
                  </a:cxn>
                  <a:cxn ang="T149">
                    <a:pos x="T62" y="T63"/>
                  </a:cxn>
                  <a:cxn ang="T150">
                    <a:pos x="T64" y="T65"/>
                  </a:cxn>
                  <a:cxn ang="T151">
                    <a:pos x="T66" y="T67"/>
                  </a:cxn>
                  <a:cxn ang="T152">
                    <a:pos x="T68" y="T69"/>
                  </a:cxn>
                  <a:cxn ang="T153">
                    <a:pos x="T70" y="T71"/>
                  </a:cxn>
                  <a:cxn ang="T154">
                    <a:pos x="T72" y="T73"/>
                  </a:cxn>
                  <a:cxn ang="T155">
                    <a:pos x="T74" y="T75"/>
                  </a:cxn>
                  <a:cxn ang="T156">
                    <a:pos x="T76" y="T77"/>
                  </a:cxn>
                  <a:cxn ang="T157">
                    <a:pos x="T78" y="T79"/>
                  </a:cxn>
                  <a:cxn ang="T158">
                    <a:pos x="T80" y="T81"/>
                  </a:cxn>
                  <a:cxn ang="T159">
                    <a:pos x="T82" y="T83"/>
                  </a:cxn>
                  <a:cxn ang="T160">
                    <a:pos x="T84" y="T85"/>
                  </a:cxn>
                  <a:cxn ang="T161">
                    <a:pos x="T86" y="T87"/>
                  </a:cxn>
                  <a:cxn ang="T162">
                    <a:pos x="T88" y="T89"/>
                  </a:cxn>
                  <a:cxn ang="T163">
                    <a:pos x="T90" y="T91"/>
                  </a:cxn>
                  <a:cxn ang="T164">
                    <a:pos x="T92" y="T93"/>
                  </a:cxn>
                  <a:cxn ang="T165">
                    <a:pos x="T94" y="T95"/>
                  </a:cxn>
                  <a:cxn ang="T166">
                    <a:pos x="T96" y="T97"/>
                  </a:cxn>
                  <a:cxn ang="T167">
                    <a:pos x="T98" y="T99"/>
                  </a:cxn>
                  <a:cxn ang="T168">
                    <a:pos x="T100" y="T101"/>
                  </a:cxn>
                  <a:cxn ang="T169">
                    <a:pos x="T102" y="T103"/>
                  </a:cxn>
                  <a:cxn ang="T170">
                    <a:pos x="T104" y="T105"/>
                  </a:cxn>
                  <a:cxn ang="T171">
                    <a:pos x="T106" y="T107"/>
                  </a:cxn>
                  <a:cxn ang="T172">
                    <a:pos x="T108" y="T109"/>
                  </a:cxn>
                  <a:cxn ang="T173">
                    <a:pos x="T110" y="T111"/>
                  </a:cxn>
                  <a:cxn ang="T174">
                    <a:pos x="T112" y="T113"/>
                  </a:cxn>
                  <a:cxn ang="T175">
                    <a:pos x="T114" y="T115"/>
                  </a:cxn>
                  <a:cxn ang="T176">
                    <a:pos x="T116" y="T117"/>
                  </a:cxn>
                </a:cxnLst>
                <a:rect l="0" t="0" r="r" b="b"/>
                <a:pathLst>
                  <a:path w="114" h="45">
                    <a:moveTo>
                      <a:pt x="16" y="0"/>
                    </a:moveTo>
                    <a:cubicBezTo>
                      <a:pt x="13" y="0"/>
                      <a:pt x="11" y="2"/>
                      <a:pt x="10" y="4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0" y="43"/>
                      <a:pt x="3" y="45"/>
                      <a:pt x="6" y="45"/>
                    </a:cubicBezTo>
                    <a:cubicBezTo>
                      <a:pt x="108" y="45"/>
                      <a:pt x="108" y="45"/>
                      <a:pt x="108" y="45"/>
                    </a:cubicBezTo>
                    <a:cubicBezTo>
                      <a:pt x="112" y="45"/>
                      <a:pt x="114" y="43"/>
                      <a:pt x="113" y="41"/>
                    </a:cubicBezTo>
                    <a:cubicBezTo>
                      <a:pt x="105" y="4"/>
                      <a:pt x="105" y="4"/>
                      <a:pt x="105" y="4"/>
                    </a:cubicBezTo>
                    <a:cubicBezTo>
                      <a:pt x="104" y="2"/>
                      <a:pt x="101" y="0"/>
                      <a:pt x="99" y="0"/>
                    </a:cubicBezTo>
                    <a:lnTo>
                      <a:pt x="16" y="0"/>
                    </a:lnTo>
                    <a:close/>
                    <a:moveTo>
                      <a:pt x="79" y="3"/>
                    </a:moveTo>
                    <a:cubicBezTo>
                      <a:pt x="79" y="3"/>
                      <a:pt x="79" y="2"/>
                      <a:pt x="80" y="2"/>
                    </a:cubicBezTo>
                    <a:cubicBezTo>
                      <a:pt x="83" y="2"/>
                      <a:pt x="83" y="2"/>
                      <a:pt x="83" y="2"/>
                    </a:cubicBezTo>
                    <a:cubicBezTo>
                      <a:pt x="84" y="2"/>
                      <a:pt x="84" y="3"/>
                      <a:pt x="85" y="3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5"/>
                      <a:pt x="84" y="5"/>
                      <a:pt x="83" y="5"/>
                    </a:cubicBezTo>
                    <a:cubicBezTo>
                      <a:pt x="81" y="5"/>
                      <a:pt x="81" y="5"/>
                      <a:pt x="81" y="5"/>
                    </a:cubicBezTo>
                    <a:cubicBezTo>
                      <a:pt x="80" y="5"/>
                      <a:pt x="79" y="5"/>
                      <a:pt x="79" y="4"/>
                    </a:cubicBezTo>
                    <a:lnTo>
                      <a:pt x="79" y="3"/>
                    </a:lnTo>
                    <a:close/>
                    <a:moveTo>
                      <a:pt x="64" y="8"/>
                    </a:moveTo>
                    <a:cubicBezTo>
                      <a:pt x="69" y="8"/>
                      <a:pt x="69" y="8"/>
                      <a:pt x="69" y="8"/>
                    </a:cubicBezTo>
                    <a:cubicBezTo>
                      <a:pt x="69" y="11"/>
                      <a:pt x="69" y="11"/>
                      <a:pt x="69" y="11"/>
                    </a:cubicBezTo>
                    <a:cubicBezTo>
                      <a:pt x="64" y="11"/>
                      <a:pt x="64" y="11"/>
                      <a:pt x="64" y="11"/>
                    </a:cubicBezTo>
                    <a:lnTo>
                      <a:pt x="64" y="8"/>
                    </a:lnTo>
                    <a:close/>
                    <a:moveTo>
                      <a:pt x="64" y="12"/>
                    </a:moveTo>
                    <a:cubicBezTo>
                      <a:pt x="69" y="12"/>
                      <a:pt x="69" y="12"/>
                      <a:pt x="69" y="12"/>
                    </a:cubicBezTo>
                    <a:cubicBezTo>
                      <a:pt x="69" y="15"/>
                      <a:pt x="69" y="15"/>
                      <a:pt x="69" y="15"/>
                    </a:cubicBezTo>
                    <a:cubicBezTo>
                      <a:pt x="65" y="15"/>
                      <a:pt x="65" y="15"/>
                      <a:pt x="65" y="15"/>
                    </a:cubicBezTo>
                    <a:lnTo>
                      <a:pt x="64" y="12"/>
                    </a:lnTo>
                    <a:close/>
                    <a:moveTo>
                      <a:pt x="65" y="16"/>
                    </a:moveTo>
                    <a:cubicBezTo>
                      <a:pt x="69" y="16"/>
                      <a:pt x="69" y="16"/>
                      <a:pt x="69" y="16"/>
                    </a:cubicBezTo>
                    <a:cubicBezTo>
                      <a:pt x="69" y="19"/>
                      <a:pt x="69" y="19"/>
                      <a:pt x="69" y="19"/>
                    </a:cubicBezTo>
                    <a:cubicBezTo>
                      <a:pt x="65" y="19"/>
                      <a:pt x="65" y="19"/>
                      <a:pt x="65" y="19"/>
                    </a:cubicBezTo>
                    <a:lnTo>
                      <a:pt x="65" y="16"/>
                    </a:lnTo>
                    <a:close/>
                    <a:moveTo>
                      <a:pt x="65" y="20"/>
                    </a:moveTo>
                    <a:cubicBezTo>
                      <a:pt x="69" y="20"/>
                      <a:pt x="69" y="20"/>
                      <a:pt x="69" y="20"/>
                    </a:cubicBezTo>
                    <a:cubicBezTo>
                      <a:pt x="70" y="23"/>
                      <a:pt x="70" y="23"/>
                      <a:pt x="70" y="23"/>
                    </a:cubicBezTo>
                    <a:cubicBezTo>
                      <a:pt x="65" y="23"/>
                      <a:pt x="65" y="23"/>
                      <a:pt x="65" y="23"/>
                    </a:cubicBezTo>
                    <a:lnTo>
                      <a:pt x="65" y="20"/>
                    </a:lnTo>
                    <a:close/>
                    <a:moveTo>
                      <a:pt x="65" y="24"/>
                    </a:moveTo>
                    <a:cubicBezTo>
                      <a:pt x="70" y="24"/>
                      <a:pt x="70" y="24"/>
                      <a:pt x="70" y="24"/>
                    </a:cubicBezTo>
                    <a:cubicBezTo>
                      <a:pt x="70" y="27"/>
                      <a:pt x="70" y="27"/>
                      <a:pt x="70" y="27"/>
                    </a:cubicBezTo>
                    <a:cubicBezTo>
                      <a:pt x="65" y="27"/>
                      <a:pt x="65" y="27"/>
                      <a:pt x="65" y="27"/>
                    </a:cubicBezTo>
                    <a:lnTo>
                      <a:pt x="65" y="24"/>
                    </a:lnTo>
                    <a:close/>
                    <a:moveTo>
                      <a:pt x="65" y="28"/>
                    </a:moveTo>
                    <a:cubicBezTo>
                      <a:pt x="70" y="28"/>
                      <a:pt x="70" y="28"/>
                      <a:pt x="70" y="28"/>
                    </a:cubicBezTo>
                    <a:cubicBezTo>
                      <a:pt x="70" y="31"/>
                      <a:pt x="70" y="31"/>
                      <a:pt x="70" y="31"/>
                    </a:cubicBezTo>
                    <a:cubicBezTo>
                      <a:pt x="65" y="31"/>
                      <a:pt x="65" y="31"/>
                      <a:pt x="65" y="31"/>
                    </a:cubicBezTo>
                    <a:lnTo>
                      <a:pt x="65" y="28"/>
                    </a:lnTo>
                    <a:close/>
                    <a:moveTo>
                      <a:pt x="58" y="8"/>
                    </a:moveTo>
                    <a:cubicBezTo>
                      <a:pt x="63" y="8"/>
                      <a:pt x="63" y="8"/>
                      <a:pt x="63" y="8"/>
                    </a:cubicBezTo>
                    <a:cubicBezTo>
                      <a:pt x="63" y="11"/>
                      <a:pt x="63" y="11"/>
                      <a:pt x="63" y="11"/>
                    </a:cubicBezTo>
                    <a:cubicBezTo>
                      <a:pt x="58" y="11"/>
                      <a:pt x="58" y="11"/>
                      <a:pt x="58" y="11"/>
                    </a:cubicBezTo>
                    <a:lnTo>
                      <a:pt x="58" y="8"/>
                    </a:lnTo>
                    <a:close/>
                    <a:moveTo>
                      <a:pt x="58" y="12"/>
                    </a:moveTo>
                    <a:cubicBezTo>
                      <a:pt x="63" y="12"/>
                      <a:pt x="63" y="12"/>
                      <a:pt x="63" y="12"/>
                    </a:cubicBezTo>
                    <a:cubicBezTo>
                      <a:pt x="63" y="15"/>
                      <a:pt x="63" y="15"/>
                      <a:pt x="63" y="15"/>
                    </a:cubicBezTo>
                    <a:cubicBezTo>
                      <a:pt x="58" y="15"/>
                      <a:pt x="58" y="15"/>
                      <a:pt x="58" y="15"/>
                    </a:cubicBezTo>
                    <a:lnTo>
                      <a:pt x="58" y="12"/>
                    </a:lnTo>
                    <a:close/>
                    <a:moveTo>
                      <a:pt x="58" y="16"/>
                    </a:moveTo>
                    <a:cubicBezTo>
                      <a:pt x="63" y="16"/>
                      <a:pt x="63" y="16"/>
                      <a:pt x="63" y="16"/>
                    </a:cubicBezTo>
                    <a:cubicBezTo>
                      <a:pt x="63" y="19"/>
                      <a:pt x="63" y="19"/>
                      <a:pt x="63" y="19"/>
                    </a:cubicBezTo>
                    <a:cubicBezTo>
                      <a:pt x="58" y="19"/>
                      <a:pt x="58" y="19"/>
                      <a:pt x="58" y="19"/>
                    </a:cubicBezTo>
                    <a:lnTo>
                      <a:pt x="58" y="16"/>
                    </a:lnTo>
                    <a:close/>
                    <a:moveTo>
                      <a:pt x="58" y="20"/>
                    </a:moveTo>
                    <a:cubicBezTo>
                      <a:pt x="63" y="20"/>
                      <a:pt x="63" y="20"/>
                      <a:pt x="63" y="20"/>
                    </a:cubicBezTo>
                    <a:cubicBezTo>
                      <a:pt x="63" y="23"/>
                      <a:pt x="63" y="23"/>
                      <a:pt x="63" y="23"/>
                    </a:cubicBezTo>
                    <a:cubicBezTo>
                      <a:pt x="58" y="23"/>
                      <a:pt x="58" y="23"/>
                      <a:pt x="58" y="23"/>
                    </a:cubicBezTo>
                    <a:lnTo>
                      <a:pt x="58" y="20"/>
                    </a:lnTo>
                    <a:close/>
                    <a:moveTo>
                      <a:pt x="58" y="24"/>
                    </a:moveTo>
                    <a:cubicBezTo>
                      <a:pt x="63" y="24"/>
                      <a:pt x="63" y="24"/>
                      <a:pt x="63" y="24"/>
                    </a:cubicBezTo>
                    <a:cubicBezTo>
                      <a:pt x="63" y="27"/>
                      <a:pt x="63" y="27"/>
                      <a:pt x="63" y="27"/>
                    </a:cubicBezTo>
                    <a:cubicBezTo>
                      <a:pt x="58" y="27"/>
                      <a:pt x="58" y="27"/>
                      <a:pt x="58" y="27"/>
                    </a:cubicBezTo>
                    <a:lnTo>
                      <a:pt x="58" y="24"/>
                    </a:lnTo>
                    <a:close/>
                    <a:moveTo>
                      <a:pt x="58" y="28"/>
                    </a:moveTo>
                    <a:cubicBezTo>
                      <a:pt x="63" y="28"/>
                      <a:pt x="63" y="28"/>
                      <a:pt x="63" y="28"/>
                    </a:cubicBezTo>
                    <a:cubicBezTo>
                      <a:pt x="63" y="31"/>
                      <a:pt x="63" y="31"/>
                      <a:pt x="63" y="31"/>
                    </a:cubicBezTo>
                    <a:cubicBezTo>
                      <a:pt x="58" y="30"/>
                      <a:pt x="58" y="30"/>
                      <a:pt x="58" y="30"/>
                    </a:cubicBezTo>
                    <a:lnTo>
                      <a:pt x="58" y="28"/>
                    </a:lnTo>
                    <a:close/>
                    <a:moveTo>
                      <a:pt x="52" y="8"/>
                    </a:moveTo>
                    <a:cubicBezTo>
                      <a:pt x="57" y="8"/>
                      <a:pt x="57" y="8"/>
                      <a:pt x="57" y="8"/>
                    </a:cubicBezTo>
                    <a:cubicBezTo>
                      <a:pt x="57" y="11"/>
                      <a:pt x="57" y="11"/>
                      <a:pt x="57" y="11"/>
                    </a:cubicBezTo>
                    <a:cubicBezTo>
                      <a:pt x="52" y="11"/>
                      <a:pt x="52" y="11"/>
                      <a:pt x="52" y="11"/>
                    </a:cubicBezTo>
                    <a:lnTo>
                      <a:pt x="52" y="8"/>
                    </a:lnTo>
                    <a:close/>
                    <a:moveTo>
                      <a:pt x="52" y="12"/>
                    </a:moveTo>
                    <a:cubicBezTo>
                      <a:pt x="56" y="12"/>
                      <a:pt x="56" y="12"/>
                      <a:pt x="56" y="12"/>
                    </a:cubicBezTo>
                    <a:cubicBezTo>
                      <a:pt x="56" y="15"/>
                      <a:pt x="56" y="15"/>
                      <a:pt x="56" y="15"/>
                    </a:cubicBezTo>
                    <a:cubicBezTo>
                      <a:pt x="52" y="15"/>
                      <a:pt x="52" y="15"/>
                      <a:pt x="52" y="15"/>
                    </a:cubicBezTo>
                    <a:lnTo>
                      <a:pt x="52" y="12"/>
                    </a:lnTo>
                    <a:close/>
                    <a:moveTo>
                      <a:pt x="52" y="16"/>
                    </a:moveTo>
                    <a:cubicBezTo>
                      <a:pt x="56" y="16"/>
                      <a:pt x="56" y="16"/>
                      <a:pt x="56" y="16"/>
                    </a:cubicBezTo>
                    <a:cubicBezTo>
                      <a:pt x="56" y="19"/>
                      <a:pt x="56" y="19"/>
                      <a:pt x="56" y="19"/>
                    </a:cubicBezTo>
                    <a:cubicBezTo>
                      <a:pt x="52" y="19"/>
                      <a:pt x="52" y="19"/>
                      <a:pt x="52" y="19"/>
                    </a:cubicBezTo>
                    <a:lnTo>
                      <a:pt x="52" y="16"/>
                    </a:lnTo>
                    <a:close/>
                    <a:moveTo>
                      <a:pt x="52" y="20"/>
                    </a:moveTo>
                    <a:cubicBezTo>
                      <a:pt x="56" y="20"/>
                      <a:pt x="56" y="20"/>
                      <a:pt x="56" y="20"/>
                    </a:cubicBezTo>
                    <a:cubicBezTo>
                      <a:pt x="56" y="23"/>
                      <a:pt x="56" y="23"/>
                      <a:pt x="56" y="23"/>
                    </a:cubicBezTo>
                    <a:cubicBezTo>
                      <a:pt x="52" y="23"/>
                      <a:pt x="52" y="23"/>
                      <a:pt x="52" y="23"/>
                    </a:cubicBezTo>
                    <a:lnTo>
                      <a:pt x="52" y="20"/>
                    </a:lnTo>
                    <a:close/>
                    <a:moveTo>
                      <a:pt x="52" y="24"/>
                    </a:moveTo>
                    <a:cubicBezTo>
                      <a:pt x="56" y="24"/>
                      <a:pt x="56" y="24"/>
                      <a:pt x="56" y="24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1" y="26"/>
                      <a:pt x="51" y="26"/>
                      <a:pt x="51" y="26"/>
                    </a:cubicBezTo>
                    <a:lnTo>
                      <a:pt x="52" y="24"/>
                    </a:lnTo>
                    <a:close/>
                    <a:moveTo>
                      <a:pt x="51" y="28"/>
                    </a:moveTo>
                    <a:cubicBezTo>
                      <a:pt x="56" y="28"/>
                      <a:pt x="56" y="28"/>
                      <a:pt x="56" y="28"/>
                    </a:cubicBezTo>
                    <a:cubicBezTo>
                      <a:pt x="56" y="30"/>
                      <a:pt x="56" y="30"/>
                      <a:pt x="56" y="30"/>
                    </a:cubicBezTo>
                    <a:cubicBezTo>
                      <a:pt x="51" y="30"/>
                      <a:pt x="51" y="30"/>
                      <a:pt x="51" y="30"/>
                    </a:cubicBezTo>
                    <a:lnTo>
                      <a:pt x="51" y="28"/>
                    </a:lnTo>
                    <a:close/>
                    <a:moveTo>
                      <a:pt x="46" y="8"/>
                    </a:moveTo>
                    <a:cubicBezTo>
                      <a:pt x="50" y="8"/>
                      <a:pt x="50" y="8"/>
                      <a:pt x="50" y="8"/>
                    </a:cubicBezTo>
                    <a:cubicBezTo>
                      <a:pt x="50" y="11"/>
                      <a:pt x="50" y="11"/>
                      <a:pt x="50" y="11"/>
                    </a:cubicBezTo>
                    <a:cubicBezTo>
                      <a:pt x="46" y="11"/>
                      <a:pt x="46" y="11"/>
                      <a:pt x="46" y="11"/>
                    </a:cubicBezTo>
                    <a:lnTo>
                      <a:pt x="46" y="8"/>
                    </a:lnTo>
                    <a:close/>
                    <a:moveTo>
                      <a:pt x="46" y="12"/>
                    </a:moveTo>
                    <a:cubicBezTo>
                      <a:pt x="50" y="12"/>
                      <a:pt x="50" y="12"/>
                      <a:pt x="50" y="12"/>
                    </a:cubicBezTo>
                    <a:cubicBezTo>
                      <a:pt x="50" y="15"/>
                      <a:pt x="50" y="15"/>
                      <a:pt x="50" y="15"/>
                    </a:cubicBezTo>
                    <a:cubicBezTo>
                      <a:pt x="46" y="15"/>
                      <a:pt x="46" y="15"/>
                      <a:pt x="46" y="15"/>
                    </a:cubicBezTo>
                    <a:lnTo>
                      <a:pt x="46" y="12"/>
                    </a:lnTo>
                    <a:close/>
                    <a:moveTo>
                      <a:pt x="45" y="16"/>
                    </a:moveTo>
                    <a:cubicBezTo>
                      <a:pt x="50" y="16"/>
                      <a:pt x="50" y="16"/>
                      <a:pt x="50" y="16"/>
                    </a:cubicBezTo>
                    <a:cubicBezTo>
                      <a:pt x="50" y="19"/>
                      <a:pt x="50" y="19"/>
                      <a:pt x="50" y="19"/>
                    </a:cubicBezTo>
                    <a:cubicBezTo>
                      <a:pt x="45" y="19"/>
                      <a:pt x="45" y="19"/>
                      <a:pt x="45" y="19"/>
                    </a:cubicBezTo>
                    <a:lnTo>
                      <a:pt x="45" y="16"/>
                    </a:lnTo>
                    <a:close/>
                    <a:moveTo>
                      <a:pt x="45" y="20"/>
                    </a:moveTo>
                    <a:cubicBezTo>
                      <a:pt x="50" y="20"/>
                      <a:pt x="50" y="20"/>
                      <a:pt x="50" y="20"/>
                    </a:cubicBezTo>
                    <a:cubicBezTo>
                      <a:pt x="50" y="23"/>
                      <a:pt x="50" y="23"/>
                      <a:pt x="50" y="23"/>
                    </a:cubicBezTo>
                    <a:cubicBezTo>
                      <a:pt x="45" y="23"/>
                      <a:pt x="45" y="23"/>
                      <a:pt x="45" y="23"/>
                    </a:cubicBezTo>
                    <a:lnTo>
                      <a:pt x="45" y="20"/>
                    </a:lnTo>
                    <a:close/>
                    <a:moveTo>
                      <a:pt x="45" y="24"/>
                    </a:moveTo>
                    <a:cubicBezTo>
                      <a:pt x="50" y="24"/>
                      <a:pt x="50" y="24"/>
                      <a:pt x="50" y="24"/>
                    </a:cubicBezTo>
                    <a:cubicBezTo>
                      <a:pt x="50" y="26"/>
                      <a:pt x="50" y="26"/>
                      <a:pt x="50" y="26"/>
                    </a:cubicBezTo>
                    <a:cubicBezTo>
                      <a:pt x="45" y="26"/>
                      <a:pt x="45" y="26"/>
                      <a:pt x="45" y="26"/>
                    </a:cubicBezTo>
                    <a:lnTo>
                      <a:pt x="45" y="24"/>
                    </a:lnTo>
                    <a:close/>
                    <a:moveTo>
                      <a:pt x="45" y="28"/>
                    </a:moveTo>
                    <a:cubicBezTo>
                      <a:pt x="50" y="28"/>
                      <a:pt x="50" y="28"/>
                      <a:pt x="50" y="28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4" y="30"/>
                      <a:pt x="44" y="30"/>
                      <a:pt x="44" y="30"/>
                    </a:cubicBezTo>
                    <a:lnTo>
                      <a:pt x="45" y="28"/>
                    </a:lnTo>
                    <a:close/>
                    <a:moveTo>
                      <a:pt x="22" y="30"/>
                    </a:moveTo>
                    <a:cubicBezTo>
                      <a:pt x="17" y="30"/>
                      <a:pt x="17" y="30"/>
                      <a:pt x="17" y="30"/>
                    </a:cubicBezTo>
                    <a:cubicBezTo>
                      <a:pt x="18" y="27"/>
                      <a:pt x="18" y="27"/>
                      <a:pt x="18" y="27"/>
                    </a:cubicBezTo>
                    <a:cubicBezTo>
                      <a:pt x="23" y="27"/>
                      <a:pt x="23" y="27"/>
                      <a:pt x="23" y="27"/>
                    </a:cubicBezTo>
                    <a:lnTo>
                      <a:pt x="22" y="30"/>
                    </a:lnTo>
                    <a:close/>
                    <a:moveTo>
                      <a:pt x="23" y="26"/>
                    </a:moveTo>
                    <a:cubicBezTo>
                      <a:pt x="18" y="26"/>
                      <a:pt x="18" y="26"/>
                      <a:pt x="18" y="26"/>
                    </a:cubicBezTo>
                    <a:cubicBezTo>
                      <a:pt x="18" y="24"/>
                      <a:pt x="18" y="24"/>
                      <a:pt x="18" y="24"/>
                    </a:cubicBezTo>
                    <a:cubicBezTo>
                      <a:pt x="23" y="24"/>
                      <a:pt x="23" y="24"/>
                      <a:pt x="23" y="24"/>
                    </a:cubicBezTo>
                    <a:lnTo>
                      <a:pt x="23" y="26"/>
                    </a:lnTo>
                    <a:close/>
                    <a:moveTo>
                      <a:pt x="23" y="22"/>
                    </a:moveTo>
                    <a:cubicBezTo>
                      <a:pt x="19" y="22"/>
                      <a:pt x="19" y="22"/>
                      <a:pt x="19" y="22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4" y="20"/>
                      <a:pt x="24" y="20"/>
                      <a:pt x="24" y="20"/>
                    </a:cubicBezTo>
                    <a:lnTo>
                      <a:pt x="23" y="22"/>
                    </a:lnTo>
                    <a:close/>
                    <a:moveTo>
                      <a:pt x="24" y="19"/>
                    </a:moveTo>
                    <a:cubicBezTo>
                      <a:pt x="19" y="18"/>
                      <a:pt x="19" y="18"/>
                      <a:pt x="19" y="18"/>
                    </a:cubicBezTo>
                    <a:cubicBezTo>
                      <a:pt x="20" y="16"/>
                      <a:pt x="20" y="16"/>
                      <a:pt x="20" y="16"/>
                    </a:cubicBezTo>
                    <a:cubicBezTo>
                      <a:pt x="25" y="16"/>
                      <a:pt x="25" y="16"/>
                      <a:pt x="25" y="16"/>
                    </a:cubicBezTo>
                    <a:lnTo>
                      <a:pt x="24" y="19"/>
                    </a:lnTo>
                    <a:close/>
                    <a:moveTo>
                      <a:pt x="25" y="15"/>
                    </a:moveTo>
                    <a:cubicBezTo>
                      <a:pt x="20" y="15"/>
                      <a:pt x="20" y="15"/>
                      <a:pt x="20" y="15"/>
                    </a:cubicBezTo>
                    <a:cubicBezTo>
                      <a:pt x="21" y="12"/>
                      <a:pt x="21" y="12"/>
                      <a:pt x="21" y="12"/>
                    </a:cubicBezTo>
                    <a:cubicBezTo>
                      <a:pt x="25" y="12"/>
                      <a:pt x="25" y="12"/>
                      <a:pt x="25" y="12"/>
                    </a:cubicBezTo>
                    <a:lnTo>
                      <a:pt x="25" y="15"/>
                    </a:lnTo>
                    <a:close/>
                    <a:moveTo>
                      <a:pt x="25" y="11"/>
                    </a:moveTo>
                    <a:cubicBezTo>
                      <a:pt x="21" y="11"/>
                      <a:pt x="21" y="11"/>
                      <a:pt x="21" y="11"/>
                    </a:cubicBezTo>
                    <a:cubicBezTo>
                      <a:pt x="21" y="8"/>
                      <a:pt x="21" y="8"/>
                      <a:pt x="21" y="8"/>
                    </a:cubicBezTo>
                    <a:cubicBezTo>
                      <a:pt x="26" y="8"/>
                      <a:pt x="26" y="8"/>
                      <a:pt x="26" y="8"/>
                    </a:cubicBezTo>
                    <a:lnTo>
                      <a:pt x="25" y="11"/>
                    </a:lnTo>
                    <a:close/>
                    <a:moveTo>
                      <a:pt x="29" y="30"/>
                    </a:moveTo>
                    <a:cubicBezTo>
                      <a:pt x="24" y="30"/>
                      <a:pt x="24" y="30"/>
                      <a:pt x="24" y="30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29" y="28"/>
                      <a:pt x="29" y="28"/>
                      <a:pt x="29" y="28"/>
                    </a:cubicBezTo>
                    <a:lnTo>
                      <a:pt x="29" y="30"/>
                    </a:lnTo>
                    <a:close/>
                    <a:moveTo>
                      <a:pt x="29" y="26"/>
                    </a:moveTo>
                    <a:cubicBezTo>
                      <a:pt x="25" y="26"/>
                      <a:pt x="25" y="26"/>
                      <a:pt x="25" y="26"/>
                    </a:cubicBezTo>
                    <a:cubicBezTo>
                      <a:pt x="25" y="24"/>
                      <a:pt x="25" y="24"/>
                      <a:pt x="25" y="24"/>
                    </a:cubicBezTo>
                    <a:cubicBezTo>
                      <a:pt x="30" y="24"/>
                      <a:pt x="30" y="24"/>
                      <a:pt x="30" y="24"/>
                    </a:cubicBezTo>
                    <a:lnTo>
                      <a:pt x="29" y="26"/>
                    </a:lnTo>
                    <a:close/>
                    <a:moveTo>
                      <a:pt x="30" y="22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30" y="20"/>
                      <a:pt x="30" y="20"/>
                      <a:pt x="30" y="20"/>
                    </a:cubicBezTo>
                    <a:lnTo>
                      <a:pt x="30" y="22"/>
                    </a:lnTo>
                    <a:close/>
                    <a:moveTo>
                      <a:pt x="31" y="19"/>
                    </a:moveTo>
                    <a:cubicBezTo>
                      <a:pt x="26" y="19"/>
                      <a:pt x="26" y="19"/>
                      <a:pt x="26" y="19"/>
                    </a:cubicBezTo>
                    <a:cubicBezTo>
                      <a:pt x="26" y="16"/>
                      <a:pt x="26" y="16"/>
                      <a:pt x="26" y="16"/>
                    </a:cubicBezTo>
                    <a:cubicBezTo>
                      <a:pt x="31" y="16"/>
                      <a:pt x="31" y="16"/>
                      <a:pt x="31" y="16"/>
                    </a:cubicBezTo>
                    <a:lnTo>
                      <a:pt x="31" y="19"/>
                    </a:lnTo>
                    <a:close/>
                    <a:moveTo>
                      <a:pt x="31" y="15"/>
                    </a:moveTo>
                    <a:cubicBezTo>
                      <a:pt x="26" y="15"/>
                      <a:pt x="26" y="15"/>
                      <a:pt x="26" y="15"/>
                    </a:cubicBezTo>
                    <a:cubicBezTo>
                      <a:pt x="27" y="12"/>
                      <a:pt x="27" y="12"/>
                      <a:pt x="27" y="12"/>
                    </a:cubicBezTo>
                    <a:cubicBezTo>
                      <a:pt x="31" y="12"/>
                      <a:pt x="31" y="12"/>
                      <a:pt x="31" y="12"/>
                    </a:cubicBezTo>
                    <a:lnTo>
                      <a:pt x="31" y="15"/>
                    </a:lnTo>
                    <a:close/>
                    <a:moveTo>
                      <a:pt x="32" y="11"/>
                    </a:moveTo>
                    <a:cubicBezTo>
                      <a:pt x="27" y="11"/>
                      <a:pt x="27" y="11"/>
                      <a:pt x="27" y="11"/>
                    </a:cubicBezTo>
                    <a:cubicBezTo>
                      <a:pt x="28" y="8"/>
                      <a:pt x="28" y="8"/>
                      <a:pt x="28" y="8"/>
                    </a:cubicBezTo>
                    <a:cubicBezTo>
                      <a:pt x="32" y="8"/>
                      <a:pt x="32" y="8"/>
                      <a:pt x="32" y="8"/>
                    </a:cubicBezTo>
                    <a:lnTo>
                      <a:pt x="32" y="11"/>
                    </a:lnTo>
                    <a:close/>
                    <a:moveTo>
                      <a:pt x="36" y="30"/>
                    </a:moveTo>
                    <a:cubicBezTo>
                      <a:pt x="31" y="30"/>
                      <a:pt x="31" y="30"/>
                      <a:pt x="31" y="30"/>
                    </a:cubicBezTo>
                    <a:cubicBezTo>
                      <a:pt x="31" y="28"/>
                      <a:pt x="31" y="28"/>
                      <a:pt x="31" y="28"/>
                    </a:cubicBezTo>
                    <a:cubicBezTo>
                      <a:pt x="36" y="28"/>
                      <a:pt x="36" y="28"/>
                      <a:pt x="36" y="28"/>
                    </a:cubicBezTo>
                    <a:lnTo>
                      <a:pt x="36" y="30"/>
                    </a:lnTo>
                    <a:close/>
                    <a:moveTo>
                      <a:pt x="36" y="26"/>
                    </a:moveTo>
                    <a:cubicBezTo>
                      <a:pt x="31" y="26"/>
                      <a:pt x="31" y="26"/>
                      <a:pt x="31" y="26"/>
                    </a:cubicBezTo>
                    <a:cubicBezTo>
                      <a:pt x="32" y="24"/>
                      <a:pt x="32" y="24"/>
                      <a:pt x="32" y="24"/>
                    </a:cubicBezTo>
                    <a:cubicBezTo>
                      <a:pt x="36" y="24"/>
                      <a:pt x="36" y="24"/>
                      <a:pt x="36" y="24"/>
                    </a:cubicBezTo>
                    <a:lnTo>
                      <a:pt x="36" y="26"/>
                    </a:lnTo>
                    <a:close/>
                    <a:moveTo>
                      <a:pt x="37" y="22"/>
                    </a:moveTo>
                    <a:cubicBezTo>
                      <a:pt x="32" y="22"/>
                      <a:pt x="32" y="22"/>
                      <a:pt x="32" y="22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lnTo>
                      <a:pt x="37" y="22"/>
                    </a:lnTo>
                    <a:close/>
                    <a:moveTo>
                      <a:pt x="37" y="19"/>
                    </a:moveTo>
                    <a:cubicBezTo>
                      <a:pt x="32" y="19"/>
                      <a:pt x="32" y="19"/>
                      <a:pt x="32" y="19"/>
                    </a:cubicBezTo>
                    <a:cubicBezTo>
                      <a:pt x="33" y="16"/>
                      <a:pt x="33" y="16"/>
                      <a:pt x="33" y="16"/>
                    </a:cubicBezTo>
                    <a:cubicBezTo>
                      <a:pt x="37" y="16"/>
                      <a:pt x="37" y="16"/>
                      <a:pt x="37" y="16"/>
                    </a:cubicBezTo>
                    <a:lnTo>
                      <a:pt x="37" y="19"/>
                    </a:lnTo>
                    <a:close/>
                    <a:moveTo>
                      <a:pt x="37" y="15"/>
                    </a:moveTo>
                    <a:cubicBezTo>
                      <a:pt x="33" y="15"/>
                      <a:pt x="33" y="15"/>
                      <a:pt x="33" y="15"/>
                    </a:cubicBezTo>
                    <a:cubicBezTo>
                      <a:pt x="33" y="12"/>
                      <a:pt x="33" y="12"/>
                      <a:pt x="33" y="12"/>
                    </a:cubicBezTo>
                    <a:cubicBezTo>
                      <a:pt x="38" y="12"/>
                      <a:pt x="38" y="12"/>
                      <a:pt x="38" y="12"/>
                    </a:cubicBezTo>
                    <a:lnTo>
                      <a:pt x="37" y="15"/>
                    </a:lnTo>
                    <a:close/>
                    <a:moveTo>
                      <a:pt x="38" y="11"/>
                    </a:moveTo>
                    <a:cubicBezTo>
                      <a:pt x="33" y="11"/>
                      <a:pt x="33" y="11"/>
                      <a:pt x="33" y="11"/>
                    </a:cubicBezTo>
                    <a:cubicBezTo>
                      <a:pt x="34" y="8"/>
                      <a:pt x="34" y="8"/>
                      <a:pt x="34" y="8"/>
                    </a:cubicBezTo>
                    <a:cubicBezTo>
                      <a:pt x="38" y="8"/>
                      <a:pt x="38" y="8"/>
                      <a:pt x="38" y="8"/>
                    </a:cubicBezTo>
                    <a:lnTo>
                      <a:pt x="38" y="11"/>
                    </a:lnTo>
                    <a:close/>
                    <a:moveTo>
                      <a:pt x="43" y="30"/>
                    </a:moveTo>
                    <a:cubicBezTo>
                      <a:pt x="38" y="30"/>
                      <a:pt x="38" y="30"/>
                      <a:pt x="38" y="30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43" y="28"/>
                      <a:pt x="43" y="28"/>
                      <a:pt x="43" y="28"/>
                    </a:cubicBezTo>
                    <a:lnTo>
                      <a:pt x="43" y="30"/>
                    </a:lnTo>
                    <a:close/>
                    <a:moveTo>
                      <a:pt x="43" y="26"/>
                    </a:moveTo>
                    <a:cubicBezTo>
                      <a:pt x="38" y="26"/>
                      <a:pt x="38" y="26"/>
                      <a:pt x="38" y="26"/>
                    </a:cubicBezTo>
                    <a:cubicBezTo>
                      <a:pt x="38" y="24"/>
                      <a:pt x="38" y="24"/>
                      <a:pt x="38" y="24"/>
                    </a:cubicBezTo>
                    <a:cubicBezTo>
                      <a:pt x="43" y="24"/>
                      <a:pt x="43" y="24"/>
                      <a:pt x="43" y="24"/>
                    </a:cubicBezTo>
                    <a:lnTo>
                      <a:pt x="43" y="26"/>
                    </a:lnTo>
                    <a:close/>
                    <a:moveTo>
                      <a:pt x="43" y="23"/>
                    </a:moveTo>
                    <a:cubicBezTo>
                      <a:pt x="38" y="22"/>
                      <a:pt x="38" y="22"/>
                      <a:pt x="38" y="22"/>
                    </a:cubicBezTo>
                    <a:cubicBezTo>
                      <a:pt x="39" y="20"/>
                      <a:pt x="39" y="20"/>
                      <a:pt x="39" y="20"/>
                    </a:cubicBezTo>
                    <a:cubicBezTo>
                      <a:pt x="43" y="20"/>
                      <a:pt x="43" y="20"/>
                      <a:pt x="43" y="20"/>
                    </a:cubicBezTo>
                    <a:lnTo>
                      <a:pt x="43" y="23"/>
                    </a:lnTo>
                    <a:close/>
                    <a:moveTo>
                      <a:pt x="43" y="19"/>
                    </a:moveTo>
                    <a:cubicBezTo>
                      <a:pt x="39" y="19"/>
                      <a:pt x="39" y="19"/>
                      <a:pt x="39" y="19"/>
                    </a:cubicBezTo>
                    <a:cubicBezTo>
                      <a:pt x="39" y="16"/>
                      <a:pt x="39" y="16"/>
                      <a:pt x="39" y="16"/>
                    </a:cubicBezTo>
                    <a:cubicBezTo>
                      <a:pt x="44" y="16"/>
                      <a:pt x="44" y="16"/>
                      <a:pt x="44" y="16"/>
                    </a:cubicBezTo>
                    <a:lnTo>
                      <a:pt x="43" y="19"/>
                    </a:lnTo>
                    <a:close/>
                    <a:moveTo>
                      <a:pt x="44" y="15"/>
                    </a:moveTo>
                    <a:cubicBezTo>
                      <a:pt x="39" y="15"/>
                      <a:pt x="39" y="15"/>
                      <a:pt x="39" y="15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44" y="12"/>
                      <a:pt x="44" y="12"/>
                      <a:pt x="44" y="12"/>
                    </a:cubicBezTo>
                    <a:lnTo>
                      <a:pt x="44" y="15"/>
                    </a:lnTo>
                    <a:close/>
                    <a:moveTo>
                      <a:pt x="44" y="11"/>
                    </a:moveTo>
                    <a:cubicBezTo>
                      <a:pt x="40" y="11"/>
                      <a:pt x="40" y="11"/>
                      <a:pt x="40" y="1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4" y="8"/>
                      <a:pt x="44" y="8"/>
                      <a:pt x="44" y="8"/>
                    </a:cubicBezTo>
                    <a:lnTo>
                      <a:pt x="44" y="11"/>
                    </a:lnTo>
                    <a:close/>
                    <a:moveTo>
                      <a:pt x="71" y="43"/>
                    </a:moveTo>
                    <a:cubicBezTo>
                      <a:pt x="71" y="44"/>
                      <a:pt x="71" y="44"/>
                      <a:pt x="70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4" y="44"/>
                      <a:pt x="43" y="44"/>
                      <a:pt x="43" y="43"/>
                    </a:cubicBezTo>
                    <a:cubicBezTo>
                      <a:pt x="44" y="33"/>
                      <a:pt x="44" y="33"/>
                      <a:pt x="44" y="33"/>
                    </a:cubicBezTo>
                    <a:cubicBezTo>
                      <a:pt x="44" y="32"/>
                      <a:pt x="44" y="32"/>
                      <a:pt x="45" y="32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70" y="32"/>
                      <a:pt x="71" y="32"/>
                      <a:pt x="71" y="33"/>
                    </a:cubicBezTo>
                    <a:lnTo>
                      <a:pt x="71" y="43"/>
                    </a:lnTo>
                    <a:close/>
                    <a:moveTo>
                      <a:pt x="77" y="31"/>
                    </a:moveTo>
                    <a:cubicBezTo>
                      <a:pt x="72" y="31"/>
                      <a:pt x="72" y="31"/>
                      <a:pt x="72" y="31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7" y="28"/>
                      <a:pt x="77" y="28"/>
                      <a:pt x="77" y="28"/>
                    </a:cubicBezTo>
                    <a:lnTo>
                      <a:pt x="77" y="31"/>
                    </a:lnTo>
                    <a:close/>
                    <a:moveTo>
                      <a:pt x="76" y="27"/>
                    </a:moveTo>
                    <a:cubicBezTo>
                      <a:pt x="72" y="27"/>
                      <a:pt x="72" y="27"/>
                      <a:pt x="72" y="27"/>
                    </a:cubicBezTo>
                    <a:cubicBezTo>
                      <a:pt x="71" y="24"/>
                      <a:pt x="71" y="24"/>
                      <a:pt x="71" y="24"/>
                    </a:cubicBezTo>
                    <a:cubicBezTo>
                      <a:pt x="76" y="24"/>
                      <a:pt x="76" y="24"/>
                      <a:pt x="76" y="24"/>
                    </a:cubicBezTo>
                    <a:lnTo>
                      <a:pt x="76" y="27"/>
                    </a:lnTo>
                    <a:close/>
                    <a:moveTo>
                      <a:pt x="76" y="23"/>
                    </a:moveTo>
                    <a:cubicBezTo>
                      <a:pt x="71" y="23"/>
                      <a:pt x="71" y="23"/>
                      <a:pt x="71" y="23"/>
                    </a:cubicBezTo>
                    <a:cubicBezTo>
                      <a:pt x="71" y="20"/>
                      <a:pt x="71" y="20"/>
                      <a:pt x="71" y="20"/>
                    </a:cubicBezTo>
                    <a:cubicBezTo>
                      <a:pt x="76" y="20"/>
                      <a:pt x="76" y="20"/>
                      <a:pt x="76" y="20"/>
                    </a:cubicBezTo>
                    <a:lnTo>
                      <a:pt x="76" y="23"/>
                    </a:lnTo>
                    <a:close/>
                    <a:moveTo>
                      <a:pt x="76" y="19"/>
                    </a:moveTo>
                    <a:cubicBezTo>
                      <a:pt x="71" y="19"/>
                      <a:pt x="71" y="19"/>
                      <a:pt x="71" y="19"/>
                    </a:cubicBezTo>
                    <a:cubicBezTo>
                      <a:pt x="71" y="16"/>
                      <a:pt x="71" y="16"/>
                      <a:pt x="71" y="16"/>
                    </a:cubicBezTo>
                    <a:cubicBezTo>
                      <a:pt x="76" y="16"/>
                      <a:pt x="76" y="16"/>
                      <a:pt x="76" y="16"/>
                    </a:cubicBezTo>
                    <a:lnTo>
                      <a:pt x="76" y="19"/>
                    </a:lnTo>
                    <a:close/>
                    <a:moveTo>
                      <a:pt x="75" y="15"/>
                    </a:moveTo>
                    <a:cubicBezTo>
                      <a:pt x="71" y="15"/>
                      <a:pt x="71" y="15"/>
                      <a:pt x="71" y="15"/>
                    </a:cubicBezTo>
                    <a:cubicBezTo>
                      <a:pt x="71" y="12"/>
                      <a:pt x="71" y="12"/>
                      <a:pt x="71" y="12"/>
                    </a:cubicBezTo>
                    <a:cubicBezTo>
                      <a:pt x="75" y="12"/>
                      <a:pt x="75" y="12"/>
                      <a:pt x="75" y="12"/>
                    </a:cubicBezTo>
                    <a:lnTo>
                      <a:pt x="75" y="15"/>
                    </a:lnTo>
                    <a:close/>
                    <a:moveTo>
                      <a:pt x="75" y="11"/>
                    </a:moveTo>
                    <a:cubicBezTo>
                      <a:pt x="71" y="11"/>
                      <a:pt x="71" y="11"/>
                      <a:pt x="71" y="11"/>
                    </a:cubicBezTo>
                    <a:cubicBezTo>
                      <a:pt x="70" y="8"/>
                      <a:pt x="70" y="8"/>
                      <a:pt x="70" y="8"/>
                    </a:cubicBezTo>
                    <a:cubicBezTo>
                      <a:pt x="75" y="8"/>
                      <a:pt x="75" y="8"/>
                      <a:pt x="75" y="8"/>
                    </a:cubicBezTo>
                    <a:lnTo>
                      <a:pt x="75" y="11"/>
                    </a:lnTo>
                    <a:close/>
                    <a:moveTo>
                      <a:pt x="75" y="5"/>
                    </a:moveTo>
                    <a:cubicBezTo>
                      <a:pt x="72" y="5"/>
                      <a:pt x="72" y="5"/>
                      <a:pt x="72" y="5"/>
                    </a:cubicBezTo>
                    <a:cubicBezTo>
                      <a:pt x="72" y="5"/>
                      <a:pt x="71" y="5"/>
                      <a:pt x="71" y="4"/>
                    </a:cubicBezTo>
                    <a:cubicBezTo>
                      <a:pt x="71" y="3"/>
                      <a:pt x="71" y="3"/>
                      <a:pt x="71" y="3"/>
                    </a:cubicBezTo>
                    <a:cubicBezTo>
                      <a:pt x="71" y="3"/>
                      <a:pt x="71" y="2"/>
                      <a:pt x="72" y="2"/>
                    </a:cubicBezTo>
                    <a:cubicBezTo>
                      <a:pt x="75" y="2"/>
                      <a:pt x="75" y="2"/>
                      <a:pt x="75" y="2"/>
                    </a:cubicBezTo>
                    <a:cubicBezTo>
                      <a:pt x="76" y="2"/>
                      <a:pt x="76" y="3"/>
                      <a:pt x="76" y="3"/>
                    </a:cubicBezTo>
                    <a:cubicBezTo>
                      <a:pt x="77" y="4"/>
                      <a:pt x="77" y="4"/>
                      <a:pt x="77" y="4"/>
                    </a:cubicBezTo>
                    <a:cubicBezTo>
                      <a:pt x="77" y="5"/>
                      <a:pt x="76" y="5"/>
                      <a:pt x="75" y="5"/>
                    </a:cubicBezTo>
                    <a:close/>
                    <a:moveTo>
                      <a:pt x="84" y="31"/>
                    </a:moveTo>
                    <a:cubicBezTo>
                      <a:pt x="79" y="31"/>
                      <a:pt x="79" y="31"/>
                      <a:pt x="79" y="31"/>
                    </a:cubicBezTo>
                    <a:cubicBezTo>
                      <a:pt x="78" y="28"/>
                      <a:pt x="78" y="28"/>
                      <a:pt x="78" y="28"/>
                    </a:cubicBezTo>
                    <a:cubicBezTo>
                      <a:pt x="83" y="28"/>
                      <a:pt x="83" y="28"/>
                      <a:pt x="83" y="28"/>
                    </a:cubicBezTo>
                    <a:lnTo>
                      <a:pt x="84" y="31"/>
                    </a:lnTo>
                    <a:close/>
                    <a:moveTo>
                      <a:pt x="83" y="27"/>
                    </a:move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83" y="24"/>
                      <a:pt x="83" y="24"/>
                      <a:pt x="83" y="24"/>
                    </a:cubicBezTo>
                    <a:lnTo>
                      <a:pt x="83" y="27"/>
                    </a:lnTo>
                    <a:close/>
                    <a:moveTo>
                      <a:pt x="83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78" y="20"/>
                      <a:pt x="78" y="20"/>
                      <a:pt x="78" y="20"/>
                    </a:cubicBezTo>
                    <a:cubicBezTo>
                      <a:pt x="82" y="20"/>
                      <a:pt x="82" y="20"/>
                      <a:pt x="82" y="20"/>
                    </a:cubicBezTo>
                    <a:lnTo>
                      <a:pt x="83" y="23"/>
                    </a:lnTo>
                    <a:close/>
                    <a:moveTo>
                      <a:pt x="82" y="19"/>
                    </a:moveTo>
                    <a:cubicBezTo>
                      <a:pt x="78" y="19"/>
                      <a:pt x="78" y="19"/>
                      <a:pt x="78" y="19"/>
                    </a:cubicBezTo>
                    <a:cubicBezTo>
                      <a:pt x="77" y="16"/>
                      <a:pt x="77" y="16"/>
                      <a:pt x="77" y="16"/>
                    </a:cubicBezTo>
                    <a:cubicBezTo>
                      <a:pt x="82" y="16"/>
                      <a:pt x="82" y="16"/>
                      <a:pt x="82" y="16"/>
                    </a:cubicBezTo>
                    <a:lnTo>
                      <a:pt x="82" y="19"/>
                    </a:lnTo>
                    <a:close/>
                    <a:moveTo>
                      <a:pt x="82" y="15"/>
                    </a:moveTo>
                    <a:cubicBezTo>
                      <a:pt x="77" y="15"/>
                      <a:pt x="77" y="15"/>
                      <a:pt x="77" y="15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81" y="12"/>
                      <a:pt x="81" y="12"/>
                      <a:pt x="81" y="12"/>
                    </a:cubicBezTo>
                    <a:lnTo>
                      <a:pt x="82" y="15"/>
                    </a:lnTo>
                    <a:close/>
                    <a:moveTo>
                      <a:pt x="81" y="11"/>
                    </a:moveTo>
                    <a:cubicBezTo>
                      <a:pt x="77" y="11"/>
                      <a:pt x="77" y="11"/>
                      <a:pt x="77" y="11"/>
                    </a:cubicBezTo>
                    <a:cubicBezTo>
                      <a:pt x="77" y="8"/>
                      <a:pt x="77" y="8"/>
                      <a:pt x="77" y="8"/>
                    </a:cubicBezTo>
                    <a:cubicBezTo>
                      <a:pt x="81" y="8"/>
                      <a:pt x="81" y="8"/>
                      <a:pt x="81" y="8"/>
                    </a:cubicBezTo>
                    <a:lnTo>
                      <a:pt x="81" y="11"/>
                    </a:lnTo>
                    <a:close/>
                    <a:moveTo>
                      <a:pt x="90" y="31"/>
                    </a:moveTo>
                    <a:cubicBezTo>
                      <a:pt x="85" y="31"/>
                      <a:pt x="85" y="31"/>
                      <a:pt x="85" y="31"/>
                    </a:cubicBezTo>
                    <a:cubicBezTo>
                      <a:pt x="85" y="28"/>
                      <a:pt x="85" y="28"/>
                      <a:pt x="85" y="28"/>
                    </a:cubicBezTo>
                    <a:cubicBezTo>
                      <a:pt x="90" y="28"/>
                      <a:pt x="90" y="28"/>
                      <a:pt x="90" y="28"/>
                    </a:cubicBezTo>
                    <a:lnTo>
                      <a:pt x="90" y="31"/>
                    </a:lnTo>
                    <a:close/>
                    <a:moveTo>
                      <a:pt x="90" y="27"/>
                    </a:moveTo>
                    <a:cubicBezTo>
                      <a:pt x="85" y="27"/>
                      <a:pt x="85" y="27"/>
                      <a:pt x="85" y="27"/>
                    </a:cubicBezTo>
                    <a:cubicBezTo>
                      <a:pt x="85" y="24"/>
                      <a:pt x="85" y="24"/>
                      <a:pt x="85" y="24"/>
                    </a:cubicBezTo>
                    <a:cubicBezTo>
                      <a:pt x="89" y="24"/>
                      <a:pt x="89" y="24"/>
                      <a:pt x="89" y="24"/>
                    </a:cubicBezTo>
                    <a:lnTo>
                      <a:pt x="90" y="27"/>
                    </a:lnTo>
                    <a:close/>
                    <a:moveTo>
                      <a:pt x="89" y="23"/>
                    </a:moveTo>
                    <a:cubicBezTo>
                      <a:pt x="84" y="23"/>
                      <a:pt x="84" y="23"/>
                      <a:pt x="84" y="23"/>
                    </a:cubicBezTo>
                    <a:cubicBezTo>
                      <a:pt x="84" y="20"/>
                      <a:pt x="84" y="20"/>
                      <a:pt x="84" y="20"/>
                    </a:cubicBezTo>
                    <a:cubicBezTo>
                      <a:pt x="89" y="20"/>
                      <a:pt x="89" y="20"/>
                      <a:pt x="89" y="20"/>
                    </a:cubicBezTo>
                    <a:lnTo>
                      <a:pt x="89" y="23"/>
                    </a:lnTo>
                    <a:close/>
                    <a:moveTo>
                      <a:pt x="89" y="19"/>
                    </a:moveTo>
                    <a:cubicBezTo>
                      <a:pt x="84" y="19"/>
                      <a:pt x="84" y="19"/>
                      <a:pt x="84" y="19"/>
                    </a:cubicBezTo>
                    <a:cubicBezTo>
                      <a:pt x="84" y="16"/>
                      <a:pt x="84" y="16"/>
                      <a:pt x="84" y="16"/>
                    </a:cubicBezTo>
                    <a:cubicBezTo>
                      <a:pt x="88" y="16"/>
                      <a:pt x="88" y="16"/>
                      <a:pt x="88" y="16"/>
                    </a:cubicBezTo>
                    <a:lnTo>
                      <a:pt x="89" y="19"/>
                    </a:lnTo>
                    <a:close/>
                    <a:moveTo>
                      <a:pt x="88" y="15"/>
                    </a:moveTo>
                    <a:cubicBezTo>
                      <a:pt x="84" y="15"/>
                      <a:pt x="84" y="15"/>
                      <a:pt x="84" y="15"/>
                    </a:cubicBezTo>
                    <a:cubicBezTo>
                      <a:pt x="83" y="12"/>
                      <a:pt x="83" y="12"/>
                      <a:pt x="83" y="12"/>
                    </a:cubicBezTo>
                    <a:cubicBezTo>
                      <a:pt x="88" y="12"/>
                      <a:pt x="88" y="12"/>
                      <a:pt x="88" y="12"/>
                    </a:cubicBezTo>
                    <a:lnTo>
                      <a:pt x="88" y="15"/>
                    </a:lnTo>
                    <a:close/>
                    <a:moveTo>
                      <a:pt x="88" y="11"/>
                    </a:moveTo>
                    <a:cubicBezTo>
                      <a:pt x="83" y="11"/>
                      <a:pt x="83" y="11"/>
                      <a:pt x="83" y="11"/>
                    </a:cubicBezTo>
                    <a:cubicBezTo>
                      <a:pt x="83" y="8"/>
                      <a:pt x="83" y="8"/>
                      <a:pt x="83" y="8"/>
                    </a:cubicBezTo>
                    <a:cubicBezTo>
                      <a:pt x="87" y="8"/>
                      <a:pt x="87" y="8"/>
                      <a:pt x="87" y="8"/>
                    </a:cubicBezTo>
                    <a:lnTo>
                      <a:pt x="88" y="11"/>
                    </a:lnTo>
                    <a:close/>
                    <a:moveTo>
                      <a:pt x="97" y="31"/>
                    </a:moveTo>
                    <a:cubicBezTo>
                      <a:pt x="92" y="31"/>
                      <a:pt x="92" y="31"/>
                      <a:pt x="92" y="31"/>
                    </a:cubicBezTo>
                    <a:cubicBezTo>
                      <a:pt x="92" y="28"/>
                      <a:pt x="92" y="28"/>
                      <a:pt x="92" y="28"/>
                    </a:cubicBezTo>
                    <a:cubicBezTo>
                      <a:pt x="97" y="28"/>
                      <a:pt x="97" y="28"/>
                      <a:pt x="97" y="28"/>
                    </a:cubicBezTo>
                    <a:lnTo>
                      <a:pt x="97" y="31"/>
                    </a:lnTo>
                    <a:close/>
                    <a:moveTo>
                      <a:pt x="97" y="27"/>
                    </a:moveTo>
                    <a:cubicBezTo>
                      <a:pt x="92" y="27"/>
                      <a:pt x="92" y="27"/>
                      <a:pt x="92" y="27"/>
                    </a:cubicBezTo>
                    <a:cubicBezTo>
                      <a:pt x="91" y="24"/>
                      <a:pt x="91" y="24"/>
                      <a:pt x="91" y="24"/>
                    </a:cubicBezTo>
                    <a:cubicBezTo>
                      <a:pt x="96" y="24"/>
                      <a:pt x="96" y="24"/>
                      <a:pt x="96" y="24"/>
                    </a:cubicBezTo>
                    <a:lnTo>
                      <a:pt x="97" y="27"/>
                    </a:lnTo>
                    <a:close/>
                    <a:moveTo>
                      <a:pt x="96" y="23"/>
                    </a:moveTo>
                    <a:cubicBezTo>
                      <a:pt x="91" y="23"/>
                      <a:pt x="91" y="23"/>
                      <a:pt x="91" y="23"/>
                    </a:cubicBezTo>
                    <a:cubicBezTo>
                      <a:pt x="91" y="20"/>
                      <a:pt x="91" y="20"/>
                      <a:pt x="91" y="20"/>
                    </a:cubicBezTo>
                    <a:cubicBezTo>
                      <a:pt x="95" y="20"/>
                      <a:pt x="95" y="20"/>
                      <a:pt x="95" y="20"/>
                    </a:cubicBezTo>
                    <a:lnTo>
                      <a:pt x="96" y="23"/>
                    </a:lnTo>
                    <a:close/>
                    <a:moveTo>
                      <a:pt x="95" y="19"/>
                    </a:moveTo>
                    <a:cubicBezTo>
                      <a:pt x="90" y="19"/>
                      <a:pt x="90" y="19"/>
                      <a:pt x="90" y="19"/>
                    </a:cubicBezTo>
                    <a:cubicBezTo>
                      <a:pt x="90" y="16"/>
                      <a:pt x="90" y="16"/>
                      <a:pt x="90" y="16"/>
                    </a:cubicBezTo>
                    <a:cubicBezTo>
                      <a:pt x="95" y="16"/>
                      <a:pt x="95" y="16"/>
                      <a:pt x="95" y="16"/>
                    </a:cubicBezTo>
                    <a:lnTo>
                      <a:pt x="95" y="19"/>
                    </a:lnTo>
                    <a:close/>
                    <a:moveTo>
                      <a:pt x="94" y="15"/>
                    </a:moveTo>
                    <a:cubicBezTo>
                      <a:pt x="90" y="15"/>
                      <a:pt x="90" y="15"/>
                      <a:pt x="90" y="15"/>
                    </a:cubicBezTo>
                    <a:cubicBezTo>
                      <a:pt x="89" y="12"/>
                      <a:pt x="89" y="12"/>
                      <a:pt x="89" y="12"/>
                    </a:cubicBezTo>
                    <a:cubicBezTo>
                      <a:pt x="94" y="12"/>
                      <a:pt x="94" y="12"/>
                      <a:pt x="94" y="12"/>
                    </a:cubicBezTo>
                    <a:lnTo>
                      <a:pt x="94" y="15"/>
                    </a:lnTo>
                    <a:close/>
                    <a:moveTo>
                      <a:pt x="94" y="11"/>
                    </a:moveTo>
                    <a:cubicBezTo>
                      <a:pt x="89" y="11"/>
                      <a:pt x="89" y="11"/>
                      <a:pt x="89" y="11"/>
                    </a:cubicBezTo>
                    <a:cubicBezTo>
                      <a:pt x="89" y="8"/>
                      <a:pt x="89" y="8"/>
                      <a:pt x="89" y="8"/>
                    </a:cubicBezTo>
                    <a:cubicBezTo>
                      <a:pt x="93" y="8"/>
                      <a:pt x="93" y="8"/>
                      <a:pt x="93" y="8"/>
                    </a:cubicBezTo>
                    <a:lnTo>
                      <a:pt x="94" y="11"/>
                    </a:lnTo>
                    <a:close/>
                    <a:moveTo>
                      <a:pt x="93" y="4"/>
                    </a:moveTo>
                    <a:cubicBezTo>
                      <a:pt x="93" y="5"/>
                      <a:pt x="92" y="5"/>
                      <a:pt x="91" y="5"/>
                    </a:cubicBezTo>
                    <a:cubicBezTo>
                      <a:pt x="89" y="5"/>
                      <a:pt x="89" y="5"/>
                      <a:pt x="89" y="5"/>
                    </a:cubicBezTo>
                    <a:cubicBezTo>
                      <a:pt x="88" y="5"/>
                      <a:pt x="87" y="5"/>
                      <a:pt x="87" y="4"/>
                    </a:cubicBezTo>
                    <a:cubicBezTo>
                      <a:pt x="87" y="3"/>
                      <a:pt x="87" y="3"/>
                      <a:pt x="87" y="3"/>
                    </a:cubicBezTo>
                    <a:cubicBezTo>
                      <a:pt x="87" y="3"/>
                      <a:pt x="87" y="2"/>
                      <a:pt x="88" y="2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2" y="2"/>
                      <a:pt x="92" y="3"/>
                      <a:pt x="92" y="3"/>
                    </a:cubicBezTo>
                    <a:lnTo>
                      <a:pt x="93" y="4"/>
                    </a:lnTo>
                    <a:close/>
                    <a:moveTo>
                      <a:pt x="101" y="4"/>
                    </a:moveTo>
                    <a:cubicBezTo>
                      <a:pt x="101" y="5"/>
                      <a:pt x="100" y="5"/>
                      <a:pt x="100" y="5"/>
                    </a:cubicBezTo>
                    <a:cubicBezTo>
                      <a:pt x="97" y="5"/>
                      <a:pt x="97" y="5"/>
                      <a:pt x="97" y="5"/>
                    </a:cubicBezTo>
                    <a:cubicBezTo>
                      <a:pt x="96" y="5"/>
                      <a:pt x="95" y="5"/>
                      <a:pt x="95" y="4"/>
                    </a:cubicBezTo>
                    <a:cubicBezTo>
                      <a:pt x="95" y="3"/>
                      <a:pt x="95" y="3"/>
                      <a:pt x="95" y="3"/>
                    </a:cubicBezTo>
                    <a:cubicBezTo>
                      <a:pt x="95" y="3"/>
                      <a:pt x="95" y="2"/>
                      <a:pt x="96" y="2"/>
                    </a:cubicBezTo>
                    <a:cubicBezTo>
                      <a:pt x="99" y="2"/>
                      <a:pt x="99" y="2"/>
                      <a:pt x="99" y="2"/>
                    </a:cubicBezTo>
                    <a:cubicBezTo>
                      <a:pt x="100" y="2"/>
                      <a:pt x="100" y="3"/>
                      <a:pt x="101" y="3"/>
                    </a:cubicBezTo>
                    <a:lnTo>
                      <a:pt x="101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51434" tIns="25717" rIns="51434" bIns="25717"/>
              <a:lstStyle/>
              <a:p>
                <a:pPr defTabSz="51435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350" kern="0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32" name="Freeform 158"/>
              <p:cNvSpPr>
                <a:spLocks noEditPoints="1"/>
              </p:cNvSpPr>
              <p:nvPr/>
            </p:nvSpPr>
            <p:spPr bwMode="auto">
              <a:xfrm>
                <a:off x="6237686" y="1599011"/>
                <a:ext cx="215503" cy="154781"/>
              </a:xfrm>
              <a:custGeom>
                <a:avLst/>
                <a:gdLst>
                  <a:gd name="T0" fmla="*/ 2147483647 w 91"/>
                  <a:gd name="T1" fmla="*/ 0 h 65"/>
                  <a:gd name="T2" fmla="*/ 2147483647 w 91"/>
                  <a:gd name="T3" fmla="*/ 0 h 65"/>
                  <a:gd name="T4" fmla="*/ 0 w 91"/>
                  <a:gd name="T5" fmla="*/ 2147483647 h 65"/>
                  <a:gd name="T6" fmla="*/ 0 w 91"/>
                  <a:gd name="T7" fmla="*/ 2147483647 h 65"/>
                  <a:gd name="T8" fmla="*/ 2147483647 w 91"/>
                  <a:gd name="T9" fmla="*/ 2147483647 h 65"/>
                  <a:gd name="T10" fmla="*/ 2147483647 w 91"/>
                  <a:gd name="T11" fmla="*/ 2147483647 h 65"/>
                  <a:gd name="T12" fmla="*/ 2147483647 w 91"/>
                  <a:gd name="T13" fmla="*/ 2147483647 h 65"/>
                  <a:gd name="T14" fmla="*/ 2147483647 w 91"/>
                  <a:gd name="T15" fmla="*/ 2147483647 h 65"/>
                  <a:gd name="T16" fmla="*/ 2147483647 w 91"/>
                  <a:gd name="T17" fmla="*/ 0 h 65"/>
                  <a:gd name="T18" fmla="*/ 2147483647 w 91"/>
                  <a:gd name="T19" fmla="*/ 2147483647 h 65"/>
                  <a:gd name="T20" fmla="*/ 2147483647 w 91"/>
                  <a:gd name="T21" fmla="*/ 2147483647 h 65"/>
                  <a:gd name="T22" fmla="*/ 2147483647 w 91"/>
                  <a:gd name="T23" fmla="*/ 2147483647 h 65"/>
                  <a:gd name="T24" fmla="*/ 2147483647 w 91"/>
                  <a:gd name="T25" fmla="*/ 2147483647 h 65"/>
                  <a:gd name="T26" fmla="*/ 2147483647 w 91"/>
                  <a:gd name="T27" fmla="*/ 2147483647 h 65"/>
                  <a:gd name="T28" fmla="*/ 2147483647 w 91"/>
                  <a:gd name="T29" fmla="*/ 2147483647 h 65"/>
                  <a:gd name="T30" fmla="*/ 2147483647 w 91"/>
                  <a:gd name="T31" fmla="*/ 2147483647 h 65"/>
                  <a:gd name="T32" fmla="*/ 2147483647 w 91"/>
                  <a:gd name="T33" fmla="*/ 2147483647 h 65"/>
                  <a:gd name="T34" fmla="*/ 2147483647 w 91"/>
                  <a:gd name="T35" fmla="*/ 2147483647 h 6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91" h="65">
                    <a:moveTo>
                      <a:pt x="89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63"/>
                      <a:pt x="0" y="63"/>
                      <a:pt x="0" y="63"/>
                    </a:cubicBezTo>
                    <a:cubicBezTo>
                      <a:pt x="0" y="64"/>
                      <a:pt x="1" y="65"/>
                      <a:pt x="2" y="65"/>
                    </a:cubicBezTo>
                    <a:cubicBezTo>
                      <a:pt x="89" y="65"/>
                      <a:pt x="89" y="65"/>
                      <a:pt x="89" y="65"/>
                    </a:cubicBezTo>
                    <a:cubicBezTo>
                      <a:pt x="90" y="65"/>
                      <a:pt x="91" y="64"/>
                      <a:pt x="91" y="63"/>
                    </a:cubicBezTo>
                    <a:cubicBezTo>
                      <a:pt x="91" y="2"/>
                      <a:pt x="91" y="2"/>
                      <a:pt x="91" y="2"/>
                    </a:cubicBezTo>
                    <a:cubicBezTo>
                      <a:pt x="91" y="1"/>
                      <a:pt x="90" y="0"/>
                      <a:pt x="89" y="0"/>
                    </a:cubicBezTo>
                    <a:close/>
                    <a:moveTo>
                      <a:pt x="87" y="59"/>
                    </a:moveTo>
                    <a:cubicBezTo>
                      <a:pt x="87" y="60"/>
                      <a:pt x="86" y="61"/>
                      <a:pt x="85" y="61"/>
                    </a:cubicBezTo>
                    <a:cubicBezTo>
                      <a:pt x="6" y="61"/>
                      <a:pt x="6" y="61"/>
                      <a:pt x="6" y="61"/>
                    </a:cubicBezTo>
                    <a:cubicBezTo>
                      <a:pt x="5" y="61"/>
                      <a:pt x="4" y="60"/>
                      <a:pt x="4" y="59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4" y="5"/>
                      <a:pt x="5" y="4"/>
                      <a:pt x="6" y="4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6" y="4"/>
                      <a:pt x="87" y="5"/>
                      <a:pt x="87" y="6"/>
                    </a:cubicBezTo>
                    <a:lnTo>
                      <a:pt x="87" y="5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51434" tIns="25717" rIns="51434" bIns="25717"/>
              <a:lstStyle/>
              <a:p>
                <a:pPr defTabSz="51435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350" kern="0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33" name="Freeform 159"/>
              <p:cNvSpPr>
                <a:spLocks/>
              </p:cNvSpPr>
              <p:nvPr/>
            </p:nvSpPr>
            <p:spPr bwMode="auto">
              <a:xfrm>
                <a:off x="6216255" y="1865711"/>
                <a:ext cx="253603" cy="4763"/>
              </a:xfrm>
              <a:custGeom>
                <a:avLst/>
                <a:gdLst>
                  <a:gd name="T0" fmla="*/ 2147483647 w 107"/>
                  <a:gd name="T1" fmla="*/ 2147483647 h 2"/>
                  <a:gd name="T2" fmla="*/ 2147483647 w 107"/>
                  <a:gd name="T3" fmla="*/ 2147483647 h 2"/>
                  <a:gd name="T4" fmla="*/ 2147483647 w 107"/>
                  <a:gd name="T5" fmla="*/ 2147483647 h 2"/>
                  <a:gd name="T6" fmla="*/ 0 w 107"/>
                  <a:gd name="T7" fmla="*/ 2147483647 h 2"/>
                  <a:gd name="T8" fmla="*/ 0 w 107"/>
                  <a:gd name="T9" fmla="*/ 2147483647 h 2"/>
                  <a:gd name="T10" fmla="*/ 2147483647 w 107"/>
                  <a:gd name="T11" fmla="*/ 0 h 2"/>
                  <a:gd name="T12" fmla="*/ 2147483647 w 107"/>
                  <a:gd name="T13" fmla="*/ 0 h 2"/>
                  <a:gd name="T14" fmla="*/ 2147483647 w 107"/>
                  <a:gd name="T15" fmla="*/ 2147483647 h 2"/>
                  <a:gd name="T16" fmla="*/ 2147483647 w 107"/>
                  <a:gd name="T17" fmla="*/ 2147483647 h 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107" h="2">
                    <a:moveTo>
                      <a:pt x="107" y="2"/>
                    </a:moveTo>
                    <a:cubicBezTo>
                      <a:pt x="107" y="2"/>
                      <a:pt x="107" y="2"/>
                      <a:pt x="106" y="2"/>
                    </a:cubicBezTo>
                    <a:cubicBezTo>
                      <a:pt x="2" y="2"/>
                      <a:pt x="2" y="2"/>
                      <a:pt x="2" y="2"/>
                    </a:cubicBezTo>
                    <a:cubicBezTo>
                      <a:pt x="1" y="2"/>
                      <a:pt x="0" y="2"/>
                      <a:pt x="0" y="2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7" y="0"/>
                      <a:pt x="107" y="1"/>
                      <a:pt x="107" y="1"/>
                    </a:cubicBezTo>
                    <a:lnTo>
                      <a:pt x="107" y="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51434" tIns="25717" rIns="51434" bIns="25717"/>
              <a:lstStyle/>
              <a:p>
                <a:pPr defTabSz="51435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350" kern="0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34" name="Freeform 160"/>
              <p:cNvSpPr>
                <a:spLocks/>
              </p:cNvSpPr>
              <p:nvPr/>
            </p:nvSpPr>
            <p:spPr bwMode="auto">
              <a:xfrm>
                <a:off x="6256735" y="1615679"/>
                <a:ext cx="84534" cy="76200"/>
              </a:xfrm>
              <a:custGeom>
                <a:avLst/>
                <a:gdLst>
                  <a:gd name="T0" fmla="*/ 0 w 36"/>
                  <a:gd name="T1" fmla="*/ 2147483647 h 32"/>
                  <a:gd name="T2" fmla="*/ 0 w 36"/>
                  <a:gd name="T3" fmla="*/ 2147483647 h 32"/>
                  <a:gd name="T4" fmla="*/ 2147483647 w 36"/>
                  <a:gd name="T5" fmla="*/ 2147483647 h 32"/>
                  <a:gd name="T6" fmla="*/ 2147483647 w 36"/>
                  <a:gd name="T7" fmla="*/ 2147483647 h 32"/>
                  <a:gd name="T8" fmla="*/ 0 w 36"/>
                  <a:gd name="T9" fmla="*/ 2147483647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6" h="32">
                    <a:moveTo>
                      <a:pt x="0" y="32"/>
                    </a:moveTo>
                    <a:cubicBezTo>
                      <a:pt x="0" y="32"/>
                      <a:pt x="0" y="3"/>
                      <a:pt x="0" y="1"/>
                    </a:cubicBezTo>
                    <a:cubicBezTo>
                      <a:pt x="1" y="0"/>
                      <a:pt x="36" y="2"/>
                      <a:pt x="36" y="2"/>
                    </a:cubicBezTo>
                    <a:cubicBezTo>
                      <a:pt x="36" y="2"/>
                      <a:pt x="4" y="3"/>
                      <a:pt x="3" y="5"/>
                    </a:cubicBezTo>
                    <a:cubicBezTo>
                      <a:pt x="2" y="7"/>
                      <a:pt x="0" y="32"/>
                      <a:pt x="0" y="32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51434" tIns="25717" rIns="51434" bIns="25717"/>
              <a:lstStyle/>
              <a:p>
                <a:pPr defTabSz="51435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350" kern="0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35" name="Freeform 161"/>
              <p:cNvSpPr>
                <a:spLocks/>
              </p:cNvSpPr>
              <p:nvPr/>
            </p:nvSpPr>
            <p:spPr bwMode="auto">
              <a:xfrm>
                <a:off x="6348414" y="1660922"/>
                <a:ext cx="88106" cy="76200"/>
              </a:xfrm>
              <a:custGeom>
                <a:avLst/>
                <a:gdLst>
                  <a:gd name="T0" fmla="*/ 2147483647 w 37"/>
                  <a:gd name="T1" fmla="*/ 0 h 32"/>
                  <a:gd name="T2" fmla="*/ 2147483647 w 37"/>
                  <a:gd name="T3" fmla="*/ 2147483647 h 32"/>
                  <a:gd name="T4" fmla="*/ 0 w 37"/>
                  <a:gd name="T5" fmla="*/ 2147483647 h 32"/>
                  <a:gd name="T6" fmla="*/ 2147483647 w 37"/>
                  <a:gd name="T7" fmla="*/ 2147483647 h 32"/>
                  <a:gd name="T8" fmla="*/ 2147483647 w 37"/>
                  <a:gd name="T9" fmla="*/ 0 h 32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0" t="0" r="r" b="b"/>
                <a:pathLst>
                  <a:path w="37" h="32">
                    <a:moveTo>
                      <a:pt x="37" y="0"/>
                    </a:moveTo>
                    <a:cubicBezTo>
                      <a:pt x="37" y="0"/>
                      <a:pt x="37" y="29"/>
                      <a:pt x="36" y="30"/>
                    </a:cubicBezTo>
                    <a:cubicBezTo>
                      <a:pt x="36" y="32"/>
                      <a:pt x="0" y="30"/>
                      <a:pt x="0" y="30"/>
                    </a:cubicBezTo>
                    <a:cubicBezTo>
                      <a:pt x="0" y="30"/>
                      <a:pt x="32" y="29"/>
                      <a:pt x="33" y="27"/>
                    </a:cubicBezTo>
                    <a:cubicBezTo>
                      <a:pt x="34" y="25"/>
                      <a:pt x="37" y="0"/>
                      <a:pt x="37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51434" tIns="25717" rIns="51434" bIns="25717"/>
              <a:lstStyle/>
              <a:p>
                <a:pPr defTabSz="51435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350" kern="0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  <p:sp>
            <p:nvSpPr>
              <p:cNvPr id="36" name="Freeform 162"/>
              <p:cNvSpPr>
                <a:spLocks noEditPoints="1"/>
              </p:cNvSpPr>
              <p:nvPr/>
            </p:nvSpPr>
            <p:spPr bwMode="auto">
              <a:xfrm>
                <a:off x="6001942" y="1479948"/>
                <a:ext cx="365522" cy="385763"/>
              </a:xfrm>
              <a:custGeom>
                <a:avLst/>
                <a:gdLst>
                  <a:gd name="T0" fmla="*/ 2147483647 w 154"/>
                  <a:gd name="T1" fmla="*/ 2147483647 h 162"/>
                  <a:gd name="T2" fmla="*/ 2147483647 w 154"/>
                  <a:gd name="T3" fmla="*/ 2147483647 h 162"/>
                  <a:gd name="T4" fmla="*/ 2147483647 w 154"/>
                  <a:gd name="T5" fmla="*/ 2147483647 h 162"/>
                  <a:gd name="T6" fmla="*/ 2147483647 w 154"/>
                  <a:gd name="T7" fmla="*/ 2147483647 h 162"/>
                  <a:gd name="T8" fmla="*/ 2147483647 w 154"/>
                  <a:gd name="T9" fmla="*/ 2147483647 h 162"/>
                  <a:gd name="T10" fmla="*/ 2147483647 w 154"/>
                  <a:gd name="T11" fmla="*/ 2147483647 h 162"/>
                  <a:gd name="T12" fmla="*/ 2147483647 w 154"/>
                  <a:gd name="T13" fmla="*/ 2147483647 h 162"/>
                  <a:gd name="T14" fmla="*/ 2147483647 w 154"/>
                  <a:gd name="T15" fmla="*/ 2147483647 h 162"/>
                  <a:gd name="T16" fmla="*/ 2147483647 w 154"/>
                  <a:gd name="T17" fmla="*/ 2147483647 h 162"/>
                  <a:gd name="T18" fmla="*/ 2147483647 w 154"/>
                  <a:gd name="T19" fmla="*/ 2147483647 h 162"/>
                  <a:gd name="T20" fmla="*/ 2147483647 w 154"/>
                  <a:gd name="T21" fmla="*/ 2147483647 h 162"/>
                  <a:gd name="T22" fmla="*/ 2147483647 w 154"/>
                  <a:gd name="T23" fmla="*/ 2147483647 h 162"/>
                  <a:gd name="T24" fmla="*/ 2147483647 w 154"/>
                  <a:gd name="T25" fmla="*/ 2147483647 h 162"/>
                  <a:gd name="T26" fmla="*/ 2147483647 w 154"/>
                  <a:gd name="T27" fmla="*/ 2147483647 h 162"/>
                  <a:gd name="T28" fmla="*/ 2147483647 w 154"/>
                  <a:gd name="T29" fmla="*/ 2147483647 h 162"/>
                  <a:gd name="T30" fmla="*/ 2147483647 w 154"/>
                  <a:gd name="T31" fmla="*/ 2147483647 h 162"/>
                  <a:gd name="T32" fmla="*/ 2147483647 w 154"/>
                  <a:gd name="T33" fmla="*/ 2147483647 h 162"/>
                  <a:gd name="T34" fmla="*/ 2147483647 w 154"/>
                  <a:gd name="T35" fmla="*/ 2147483647 h 162"/>
                  <a:gd name="T36" fmla="*/ 2147483647 w 154"/>
                  <a:gd name="T37" fmla="*/ 2147483647 h 162"/>
                  <a:gd name="T38" fmla="*/ 2147483647 w 154"/>
                  <a:gd name="T39" fmla="*/ 2147483647 h 162"/>
                  <a:gd name="T40" fmla="*/ 2147483647 w 154"/>
                  <a:gd name="T41" fmla="*/ 2147483647 h 162"/>
                  <a:gd name="T42" fmla="*/ 2147483647 w 154"/>
                  <a:gd name="T43" fmla="*/ 2147483647 h 162"/>
                  <a:gd name="T44" fmla="*/ 2147483647 w 154"/>
                  <a:gd name="T45" fmla="*/ 2147483647 h 162"/>
                  <a:gd name="T46" fmla="*/ 2147483647 w 154"/>
                  <a:gd name="T47" fmla="*/ 2147483647 h 162"/>
                  <a:gd name="T48" fmla="*/ 2147483647 w 154"/>
                  <a:gd name="T49" fmla="*/ 2147483647 h 162"/>
                  <a:gd name="T50" fmla="*/ 2147483647 w 154"/>
                  <a:gd name="T51" fmla="*/ 2147483647 h 162"/>
                  <a:gd name="T52" fmla="*/ 2147483647 w 154"/>
                  <a:gd name="T53" fmla="*/ 2147483647 h 162"/>
                  <a:gd name="T54" fmla="*/ 2147483647 w 154"/>
                  <a:gd name="T55" fmla="*/ 2147483647 h 162"/>
                  <a:gd name="T56" fmla="*/ 2147483647 w 154"/>
                  <a:gd name="T57" fmla="*/ 2147483647 h 162"/>
                  <a:gd name="T58" fmla="*/ 2147483647 w 154"/>
                  <a:gd name="T59" fmla="*/ 2147483647 h 162"/>
                  <a:gd name="T60" fmla="*/ 2147483647 w 154"/>
                  <a:gd name="T61" fmla="*/ 2147483647 h 162"/>
                  <a:gd name="T62" fmla="*/ 2147483647 w 154"/>
                  <a:gd name="T63" fmla="*/ 2147483647 h 162"/>
                  <a:gd name="T64" fmla="*/ 2147483647 w 154"/>
                  <a:gd name="T65" fmla="*/ 2147483647 h 162"/>
                  <a:gd name="T66" fmla="*/ 2147483647 w 154"/>
                  <a:gd name="T67" fmla="*/ 2147483647 h 162"/>
                  <a:gd name="T68" fmla="*/ 2147483647 w 154"/>
                  <a:gd name="T69" fmla="*/ 2147483647 h 162"/>
                  <a:gd name="T70" fmla="*/ 2147483647 w 154"/>
                  <a:gd name="T71" fmla="*/ 2147483647 h 162"/>
                  <a:gd name="T72" fmla="*/ 2147483647 w 154"/>
                  <a:gd name="T73" fmla="*/ 2147483647 h 162"/>
                  <a:gd name="T74" fmla="*/ 2147483647 w 154"/>
                  <a:gd name="T75" fmla="*/ 2147483647 h 162"/>
                  <a:gd name="T76" fmla="*/ 2147483647 w 154"/>
                  <a:gd name="T77" fmla="*/ 2147483647 h 162"/>
                  <a:gd name="T78" fmla="*/ 2147483647 w 154"/>
                  <a:gd name="T79" fmla="*/ 2147483647 h 162"/>
                  <a:gd name="T80" fmla="*/ 2147483647 w 154"/>
                  <a:gd name="T81" fmla="*/ 2147483647 h 162"/>
                  <a:gd name="T82" fmla="*/ 2147483647 w 154"/>
                  <a:gd name="T83" fmla="*/ 2147483647 h 162"/>
                  <a:gd name="T84" fmla="*/ 2147483647 w 154"/>
                  <a:gd name="T85" fmla="*/ 2147483647 h 162"/>
                  <a:gd name="T86" fmla="*/ 2147483647 w 154"/>
                  <a:gd name="T87" fmla="*/ 2147483647 h 162"/>
                  <a:gd name="T88" fmla="*/ 2147483647 w 154"/>
                  <a:gd name="T89" fmla="*/ 2147483647 h 162"/>
                  <a:gd name="T90" fmla="*/ 2147483647 w 154"/>
                  <a:gd name="T91" fmla="*/ 2147483647 h 162"/>
                  <a:gd name="T92" fmla="*/ 2147483647 w 154"/>
                  <a:gd name="T93" fmla="*/ 2147483647 h 162"/>
                  <a:gd name="T94" fmla="*/ 2147483647 w 154"/>
                  <a:gd name="T95" fmla="*/ 2147483647 h 162"/>
                  <a:gd name="T96" fmla="*/ 2147483647 w 154"/>
                  <a:gd name="T97" fmla="*/ 2147483647 h 162"/>
                  <a:gd name="T98" fmla="*/ 2147483647 w 154"/>
                  <a:gd name="T99" fmla="*/ 2147483647 h 162"/>
                  <a:gd name="T100" fmla="*/ 2147483647 w 154"/>
                  <a:gd name="T101" fmla="*/ 2147483647 h 162"/>
                  <a:gd name="T102" fmla="*/ 2147483647 w 154"/>
                  <a:gd name="T103" fmla="*/ 2147483647 h 162"/>
                  <a:gd name="T104" fmla="*/ 2147483647 w 154"/>
                  <a:gd name="T105" fmla="*/ 2147483647 h 16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154" h="162">
                    <a:moveTo>
                      <a:pt x="81" y="162"/>
                    </a:moveTo>
                    <a:cubicBezTo>
                      <a:pt x="84" y="150"/>
                      <a:pt x="84" y="150"/>
                      <a:pt x="84" y="150"/>
                    </a:cubicBezTo>
                    <a:cubicBezTo>
                      <a:pt x="84" y="137"/>
                      <a:pt x="84" y="137"/>
                      <a:pt x="84" y="137"/>
                    </a:cubicBezTo>
                    <a:cubicBezTo>
                      <a:pt x="85" y="137"/>
                      <a:pt x="86" y="137"/>
                      <a:pt x="87" y="137"/>
                    </a:cubicBezTo>
                    <a:cubicBezTo>
                      <a:pt x="89" y="130"/>
                      <a:pt x="89" y="130"/>
                      <a:pt x="89" y="130"/>
                    </a:cubicBezTo>
                    <a:cubicBezTo>
                      <a:pt x="87" y="130"/>
                      <a:pt x="86" y="130"/>
                      <a:pt x="84" y="130"/>
                    </a:cubicBezTo>
                    <a:cubicBezTo>
                      <a:pt x="84" y="108"/>
                      <a:pt x="84" y="108"/>
                      <a:pt x="84" y="108"/>
                    </a:cubicBezTo>
                    <a:cubicBezTo>
                      <a:pt x="87" y="108"/>
                      <a:pt x="90" y="108"/>
                      <a:pt x="93" y="108"/>
                    </a:cubicBezTo>
                    <a:cubicBezTo>
                      <a:pt x="93" y="102"/>
                      <a:pt x="93" y="102"/>
                      <a:pt x="93" y="102"/>
                    </a:cubicBezTo>
                    <a:cubicBezTo>
                      <a:pt x="90" y="102"/>
                      <a:pt x="87" y="101"/>
                      <a:pt x="84" y="101"/>
                    </a:cubicBezTo>
                    <a:cubicBezTo>
                      <a:pt x="84" y="84"/>
                      <a:pt x="84" y="84"/>
                      <a:pt x="84" y="84"/>
                    </a:cubicBezTo>
                    <a:cubicBezTo>
                      <a:pt x="93" y="84"/>
                      <a:pt x="93" y="84"/>
                      <a:pt x="93" y="84"/>
                    </a:cubicBezTo>
                    <a:cubicBezTo>
                      <a:pt x="93" y="78"/>
                      <a:pt x="93" y="78"/>
                      <a:pt x="93" y="78"/>
                    </a:cubicBezTo>
                    <a:cubicBezTo>
                      <a:pt x="84" y="78"/>
                      <a:pt x="84" y="78"/>
                      <a:pt x="84" y="78"/>
                    </a:cubicBezTo>
                    <a:cubicBezTo>
                      <a:pt x="84" y="61"/>
                      <a:pt x="84" y="61"/>
                      <a:pt x="84" y="61"/>
                    </a:cubicBezTo>
                    <a:cubicBezTo>
                      <a:pt x="87" y="60"/>
                      <a:pt x="90" y="60"/>
                      <a:pt x="93" y="60"/>
                    </a:cubicBezTo>
                    <a:cubicBezTo>
                      <a:pt x="93" y="54"/>
                      <a:pt x="93" y="54"/>
                      <a:pt x="93" y="54"/>
                    </a:cubicBezTo>
                    <a:cubicBezTo>
                      <a:pt x="90" y="54"/>
                      <a:pt x="87" y="54"/>
                      <a:pt x="84" y="54"/>
                    </a:cubicBezTo>
                    <a:cubicBezTo>
                      <a:pt x="84" y="32"/>
                      <a:pt x="84" y="32"/>
                      <a:pt x="84" y="32"/>
                    </a:cubicBezTo>
                    <a:cubicBezTo>
                      <a:pt x="90" y="32"/>
                      <a:pt x="96" y="31"/>
                      <a:pt x="101" y="31"/>
                    </a:cubicBezTo>
                    <a:cubicBezTo>
                      <a:pt x="102" y="33"/>
                      <a:pt x="103" y="35"/>
                      <a:pt x="104" y="38"/>
                    </a:cubicBezTo>
                    <a:cubicBezTo>
                      <a:pt x="104" y="40"/>
                      <a:pt x="105" y="42"/>
                      <a:pt x="105" y="45"/>
                    </a:cubicBezTo>
                    <a:cubicBezTo>
                      <a:pt x="112" y="45"/>
                      <a:pt x="112" y="45"/>
                      <a:pt x="112" y="45"/>
                    </a:cubicBezTo>
                    <a:cubicBezTo>
                      <a:pt x="111" y="39"/>
                      <a:pt x="109" y="34"/>
                      <a:pt x="108" y="30"/>
                    </a:cubicBezTo>
                    <a:cubicBezTo>
                      <a:pt x="111" y="29"/>
                      <a:pt x="115" y="29"/>
                      <a:pt x="118" y="28"/>
                    </a:cubicBezTo>
                    <a:cubicBezTo>
                      <a:pt x="122" y="33"/>
                      <a:pt x="125" y="39"/>
                      <a:pt x="127" y="45"/>
                    </a:cubicBezTo>
                    <a:cubicBezTo>
                      <a:pt x="134" y="45"/>
                      <a:pt x="134" y="45"/>
                      <a:pt x="134" y="45"/>
                    </a:cubicBezTo>
                    <a:cubicBezTo>
                      <a:pt x="131" y="38"/>
                      <a:pt x="128" y="32"/>
                      <a:pt x="125" y="26"/>
                    </a:cubicBezTo>
                    <a:cubicBezTo>
                      <a:pt x="127" y="26"/>
                      <a:pt x="129" y="25"/>
                      <a:pt x="131" y="25"/>
                    </a:cubicBezTo>
                    <a:cubicBezTo>
                      <a:pt x="132" y="26"/>
                      <a:pt x="133" y="27"/>
                      <a:pt x="134" y="28"/>
                    </a:cubicBezTo>
                    <a:cubicBezTo>
                      <a:pt x="138" y="32"/>
                      <a:pt x="142" y="36"/>
                      <a:pt x="145" y="41"/>
                    </a:cubicBezTo>
                    <a:cubicBezTo>
                      <a:pt x="142" y="42"/>
                      <a:pt x="140" y="44"/>
                      <a:pt x="137" y="45"/>
                    </a:cubicBezTo>
                    <a:cubicBezTo>
                      <a:pt x="154" y="45"/>
                      <a:pt x="154" y="45"/>
                      <a:pt x="154" y="45"/>
                    </a:cubicBezTo>
                    <a:cubicBezTo>
                      <a:pt x="154" y="44"/>
                      <a:pt x="153" y="43"/>
                      <a:pt x="153" y="43"/>
                    </a:cubicBezTo>
                    <a:cubicBezTo>
                      <a:pt x="152" y="41"/>
                      <a:pt x="151" y="39"/>
                      <a:pt x="150" y="37"/>
                    </a:cubicBezTo>
                    <a:cubicBezTo>
                      <a:pt x="146" y="32"/>
                      <a:pt x="142" y="27"/>
                      <a:pt x="137" y="22"/>
                    </a:cubicBezTo>
                    <a:cubicBezTo>
                      <a:pt x="136" y="21"/>
                      <a:pt x="134" y="19"/>
                      <a:pt x="132" y="18"/>
                    </a:cubicBezTo>
                    <a:cubicBezTo>
                      <a:pt x="118" y="6"/>
                      <a:pt x="100" y="0"/>
                      <a:pt x="81" y="0"/>
                    </a:cubicBezTo>
                    <a:cubicBezTo>
                      <a:pt x="62" y="0"/>
                      <a:pt x="44" y="6"/>
                      <a:pt x="30" y="18"/>
                    </a:cubicBezTo>
                    <a:cubicBezTo>
                      <a:pt x="28" y="19"/>
                      <a:pt x="26" y="21"/>
                      <a:pt x="25" y="22"/>
                    </a:cubicBezTo>
                    <a:cubicBezTo>
                      <a:pt x="20" y="27"/>
                      <a:pt x="16" y="32"/>
                      <a:pt x="12" y="37"/>
                    </a:cubicBezTo>
                    <a:cubicBezTo>
                      <a:pt x="11" y="39"/>
                      <a:pt x="10" y="41"/>
                      <a:pt x="9" y="43"/>
                    </a:cubicBezTo>
                    <a:cubicBezTo>
                      <a:pt x="3" y="54"/>
                      <a:pt x="0" y="67"/>
                      <a:pt x="0" y="81"/>
                    </a:cubicBezTo>
                    <a:cubicBezTo>
                      <a:pt x="0" y="95"/>
                      <a:pt x="3" y="108"/>
                      <a:pt x="9" y="119"/>
                    </a:cubicBezTo>
                    <a:cubicBezTo>
                      <a:pt x="10" y="121"/>
                      <a:pt x="11" y="123"/>
                      <a:pt x="12" y="125"/>
                    </a:cubicBezTo>
                    <a:cubicBezTo>
                      <a:pt x="16" y="130"/>
                      <a:pt x="20" y="135"/>
                      <a:pt x="25" y="140"/>
                    </a:cubicBezTo>
                    <a:cubicBezTo>
                      <a:pt x="26" y="141"/>
                      <a:pt x="28" y="143"/>
                      <a:pt x="30" y="144"/>
                    </a:cubicBezTo>
                    <a:cubicBezTo>
                      <a:pt x="44" y="156"/>
                      <a:pt x="62" y="162"/>
                      <a:pt x="81" y="162"/>
                    </a:cubicBezTo>
                    <a:cubicBezTo>
                      <a:pt x="81" y="162"/>
                      <a:pt x="81" y="162"/>
                      <a:pt x="81" y="162"/>
                    </a:cubicBezTo>
                    <a:close/>
                    <a:moveTo>
                      <a:pt x="125" y="20"/>
                    </a:moveTo>
                    <a:cubicBezTo>
                      <a:pt x="125" y="20"/>
                      <a:pt x="124" y="20"/>
                      <a:pt x="124" y="20"/>
                    </a:cubicBezTo>
                    <a:cubicBezTo>
                      <a:pt x="123" y="21"/>
                      <a:pt x="122" y="21"/>
                      <a:pt x="121" y="21"/>
                    </a:cubicBezTo>
                    <a:cubicBezTo>
                      <a:pt x="119" y="18"/>
                      <a:pt x="116" y="16"/>
                      <a:pt x="114" y="13"/>
                    </a:cubicBezTo>
                    <a:cubicBezTo>
                      <a:pt x="118" y="15"/>
                      <a:pt x="121" y="17"/>
                      <a:pt x="125" y="20"/>
                    </a:cubicBezTo>
                    <a:close/>
                    <a:moveTo>
                      <a:pt x="114" y="22"/>
                    </a:moveTo>
                    <a:cubicBezTo>
                      <a:pt x="111" y="23"/>
                      <a:pt x="108" y="23"/>
                      <a:pt x="106" y="24"/>
                    </a:cubicBezTo>
                    <a:cubicBezTo>
                      <a:pt x="103" y="18"/>
                      <a:pt x="101" y="14"/>
                      <a:pt x="98" y="10"/>
                    </a:cubicBezTo>
                    <a:cubicBezTo>
                      <a:pt x="104" y="13"/>
                      <a:pt x="109" y="17"/>
                      <a:pt x="114" y="22"/>
                    </a:cubicBezTo>
                    <a:close/>
                    <a:moveTo>
                      <a:pt x="84" y="6"/>
                    </a:moveTo>
                    <a:cubicBezTo>
                      <a:pt x="86" y="7"/>
                      <a:pt x="89" y="9"/>
                      <a:pt x="91" y="11"/>
                    </a:cubicBezTo>
                    <a:cubicBezTo>
                      <a:pt x="94" y="14"/>
                      <a:pt x="97" y="19"/>
                      <a:pt x="99" y="25"/>
                    </a:cubicBezTo>
                    <a:cubicBezTo>
                      <a:pt x="94" y="25"/>
                      <a:pt x="89" y="25"/>
                      <a:pt x="84" y="25"/>
                    </a:cubicBezTo>
                    <a:lnTo>
                      <a:pt x="84" y="6"/>
                    </a:lnTo>
                    <a:close/>
                    <a:moveTo>
                      <a:pt x="64" y="10"/>
                    </a:moveTo>
                    <a:cubicBezTo>
                      <a:pt x="61" y="14"/>
                      <a:pt x="59" y="18"/>
                      <a:pt x="56" y="24"/>
                    </a:cubicBezTo>
                    <a:cubicBezTo>
                      <a:pt x="54" y="23"/>
                      <a:pt x="51" y="23"/>
                      <a:pt x="48" y="22"/>
                    </a:cubicBezTo>
                    <a:cubicBezTo>
                      <a:pt x="53" y="17"/>
                      <a:pt x="58" y="13"/>
                      <a:pt x="64" y="10"/>
                    </a:cubicBezTo>
                    <a:close/>
                    <a:moveTo>
                      <a:pt x="47" y="84"/>
                    </a:moveTo>
                    <a:cubicBezTo>
                      <a:pt x="47" y="91"/>
                      <a:pt x="48" y="98"/>
                      <a:pt x="48" y="104"/>
                    </a:cubicBezTo>
                    <a:cubicBezTo>
                      <a:pt x="42" y="105"/>
                      <a:pt x="37" y="107"/>
                      <a:pt x="32" y="108"/>
                    </a:cubicBezTo>
                    <a:cubicBezTo>
                      <a:pt x="30" y="101"/>
                      <a:pt x="29" y="92"/>
                      <a:pt x="29" y="84"/>
                    </a:cubicBezTo>
                    <a:lnTo>
                      <a:pt x="47" y="84"/>
                    </a:lnTo>
                    <a:close/>
                    <a:moveTo>
                      <a:pt x="29" y="78"/>
                    </a:moveTo>
                    <a:cubicBezTo>
                      <a:pt x="29" y="69"/>
                      <a:pt x="30" y="61"/>
                      <a:pt x="32" y="54"/>
                    </a:cubicBezTo>
                    <a:cubicBezTo>
                      <a:pt x="33" y="54"/>
                      <a:pt x="35" y="55"/>
                      <a:pt x="36" y="55"/>
                    </a:cubicBezTo>
                    <a:cubicBezTo>
                      <a:pt x="40" y="56"/>
                      <a:pt x="44" y="57"/>
                      <a:pt x="48" y="58"/>
                    </a:cubicBezTo>
                    <a:cubicBezTo>
                      <a:pt x="48" y="64"/>
                      <a:pt x="47" y="71"/>
                      <a:pt x="47" y="78"/>
                    </a:cubicBezTo>
                    <a:lnTo>
                      <a:pt x="29" y="78"/>
                    </a:lnTo>
                    <a:close/>
                    <a:moveTo>
                      <a:pt x="38" y="113"/>
                    </a:moveTo>
                    <a:cubicBezTo>
                      <a:pt x="42" y="112"/>
                      <a:pt x="45" y="111"/>
                      <a:pt x="49" y="110"/>
                    </a:cubicBezTo>
                    <a:cubicBezTo>
                      <a:pt x="50" y="118"/>
                      <a:pt x="52" y="126"/>
                      <a:pt x="54" y="132"/>
                    </a:cubicBezTo>
                    <a:cubicBezTo>
                      <a:pt x="51" y="133"/>
                      <a:pt x="47" y="133"/>
                      <a:pt x="44" y="134"/>
                    </a:cubicBezTo>
                    <a:cubicBezTo>
                      <a:pt x="40" y="128"/>
                      <a:pt x="36" y="121"/>
                      <a:pt x="34" y="114"/>
                    </a:cubicBezTo>
                    <a:cubicBezTo>
                      <a:pt x="35" y="114"/>
                      <a:pt x="37" y="113"/>
                      <a:pt x="38" y="113"/>
                    </a:cubicBezTo>
                    <a:close/>
                    <a:moveTo>
                      <a:pt x="49" y="52"/>
                    </a:moveTo>
                    <a:cubicBezTo>
                      <a:pt x="44" y="51"/>
                      <a:pt x="38" y="49"/>
                      <a:pt x="34" y="48"/>
                    </a:cubicBezTo>
                    <a:cubicBezTo>
                      <a:pt x="36" y="40"/>
                      <a:pt x="40" y="34"/>
                      <a:pt x="44" y="28"/>
                    </a:cubicBezTo>
                    <a:cubicBezTo>
                      <a:pt x="47" y="29"/>
                      <a:pt x="51" y="29"/>
                      <a:pt x="54" y="30"/>
                    </a:cubicBezTo>
                    <a:cubicBezTo>
                      <a:pt x="54" y="32"/>
                      <a:pt x="53" y="34"/>
                      <a:pt x="52" y="36"/>
                    </a:cubicBezTo>
                    <a:cubicBezTo>
                      <a:pt x="51" y="41"/>
                      <a:pt x="50" y="46"/>
                      <a:pt x="49" y="52"/>
                    </a:cubicBezTo>
                    <a:close/>
                    <a:moveTo>
                      <a:pt x="48" y="13"/>
                    </a:moveTo>
                    <a:cubicBezTo>
                      <a:pt x="46" y="16"/>
                      <a:pt x="43" y="18"/>
                      <a:pt x="41" y="21"/>
                    </a:cubicBezTo>
                    <a:cubicBezTo>
                      <a:pt x="40" y="21"/>
                      <a:pt x="38" y="20"/>
                      <a:pt x="37" y="20"/>
                    </a:cubicBezTo>
                    <a:cubicBezTo>
                      <a:pt x="41" y="17"/>
                      <a:pt x="44" y="15"/>
                      <a:pt x="48" y="13"/>
                    </a:cubicBezTo>
                    <a:close/>
                    <a:moveTo>
                      <a:pt x="28" y="28"/>
                    </a:moveTo>
                    <a:cubicBezTo>
                      <a:pt x="29" y="27"/>
                      <a:pt x="30" y="26"/>
                      <a:pt x="31" y="25"/>
                    </a:cubicBezTo>
                    <a:cubicBezTo>
                      <a:pt x="33" y="25"/>
                      <a:pt x="35" y="26"/>
                      <a:pt x="36" y="26"/>
                    </a:cubicBezTo>
                    <a:cubicBezTo>
                      <a:pt x="37" y="26"/>
                      <a:pt x="37" y="26"/>
                      <a:pt x="37" y="26"/>
                    </a:cubicBezTo>
                    <a:cubicBezTo>
                      <a:pt x="34" y="32"/>
                      <a:pt x="30" y="39"/>
                      <a:pt x="28" y="46"/>
                    </a:cubicBezTo>
                    <a:cubicBezTo>
                      <a:pt x="28" y="46"/>
                      <a:pt x="27" y="46"/>
                      <a:pt x="27" y="46"/>
                    </a:cubicBezTo>
                    <a:cubicBezTo>
                      <a:pt x="23" y="44"/>
                      <a:pt x="20" y="43"/>
                      <a:pt x="17" y="41"/>
                    </a:cubicBezTo>
                    <a:cubicBezTo>
                      <a:pt x="20" y="36"/>
                      <a:pt x="24" y="32"/>
                      <a:pt x="28" y="28"/>
                    </a:cubicBezTo>
                    <a:close/>
                    <a:moveTo>
                      <a:pt x="14" y="46"/>
                    </a:moveTo>
                    <a:cubicBezTo>
                      <a:pt x="18" y="48"/>
                      <a:pt x="22" y="50"/>
                      <a:pt x="26" y="52"/>
                    </a:cubicBezTo>
                    <a:cubicBezTo>
                      <a:pt x="24" y="60"/>
                      <a:pt x="23" y="69"/>
                      <a:pt x="22" y="78"/>
                    </a:cubicBezTo>
                    <a:cubicBezTo>
                      <a:pt x="6" y="78"/>
                      <a:pt x="6" y="78"/>
                      <a:pt x="6" y="78"/>
                    </a:cubicBezTo>
                    <a:cubicBezTo>
                      <a:pt x="6" y="67"/>
                      <a:pt x="9" y="56"/>
                      <a:pt x="14" y="46"/>
                    </a:cubicBezTo>
                    <a:close/>
                    <a:moveTo>
                      <a:pt x="6" y="84"/>
                    </a:moveTo>
                    <a:cubicBezTo>
                      <a:pt x="22" y="84"/>
                      <a:pt x="22" y="84"/>
                      <a:pt x="22" y="84"/>
                    </a:cubicBezTo>
                    <a:cubicBezTo>
                      <a:pt x="23" y="93"/>
                      <a:pt x="24" y="102"/>
                      <a:pt x="26" y="110"/>
                    </a:cubicBezTo>
                    <a:cubicBezTo>
                      <a:pt x="26" y="110"/>
                      <a:pt x="25" y="110"/>
                      <a:pt x="25" y="111"/>
                    </a:cubicBezTo>
                    <a:cubicBezTo>
                      <a:pt x="21" y="112"/>
                      <a:pt x="17" y="114"/>
                      <a:pt x="14" y="116"/>
                    </a:cubicBezTo>
                    <a:cubicBezTo>
                      <a:pt x="9" y="106"/>
                      <a:pt x="6" y="95"/>
                      <a:pt x="6" y="84"/>
                    </a:cubicBezTo>
                    <a:close/>
                    <a:moveTo>
                      <a:pt x="28" y="134"/>
                    </a:moveTo>
                    <a:cubicBezTo>
                      <a:pt x="24" y="130"/>
                      <a:pt x="20" y="126"/>
                      <a:pt x="17" y="121"/>
                    </a:cubicBezTo>
                    <a:cubicBezTo>
                      <a:pt x="20" y="119"/>
                      <a:pt x="24" y="118"/>
                      <a:pt x="28" y="116"/>
                    </a:cubicBezTo>
                    <a:cubicBezTo>
                      <a:pt x="30" y="123"/>
                      <a:pt x="34" y="130"/>
                      <a:pt x="37" y="135"/>
                    </a:cubicBezTo>
                    <a:cubicBezTo>
                      <a:pt x="35" y="136"/>
                      <a:pt x="33" y="137"/>
                      <a:pt x="31" y="137"/>
                    </a:cubicBezTo>
                    <a:cubicBezTo>
                      <a:pt x="30" y="136"/>
                      <a:pt x="29" y="135"/>
                      <a:pt x="28" y="134"/>
                    </a:cubicBezTo>
                    <a:close/>
                    <a:moveTo>
                      <a:pt x="37" y="142"/>
                    </a:moveTo>
                    <a:cubicBezTo>
                      <a:pt x="37" y="142"/>
                      <a:pt x="38" y="142"/>
                      <a:pt x="38" y="142"/>
                    </a:cubicBezTo>
                    <a:cubicBezTo>
                      <a:pt x="39" y="141"/>
                      <a:pt x="40" y="141"/>
                      <a:pt x="41" y="141"/>
                    </a:cubicBezTo>
                    <a:cubicBezTo>
                      <a:pt x="43" y="144"/>
                      <a:pt x="46" y="146"/>
                      <a:pt x="48" y="149"/>
                    </a:cubicBezTo>
                    <a:cubicBezTo>
                      <a:pt x="44" y="147"/>
                      <a:pt x="41" y="145"/>
                      <a:pt x="37" y="142"/>
                    </a:cubicBezTo>
                    <a:close/>
                    <a:moveTo>
                      <a:pt x="48" y="139"/>
                    </a:moveTo>
                    <a:cubicBezTo>
                      <a:pt x="51" y="139"/>
                      <a:pt x="54" y="138"/>
                      <a:pt x="56" y="138"/>
                    </a:cubicBezTo>
                    <a:cubicBezTo>
                      <a:pt x="59" y="144"/>
                      <a:pt x="61" y="148"/>
                      <a:pt x="64" y="152"/>
                    </a:cubicBezTo>
                    <a:cubicBezTo>
                      <a:pt x="58" y="149"/>
                      <a:pt x="53" y="145"/>
                      <a:pt x="48" y="139"/>
                    </a:cubicBezTo>
                    <a:close/>
                    <a:moveTo>
                      <a:pt x="78" y="156"/>
                    </a:moveTo>
                    <a:cubicBezTo>
                      <a:pt x="76" y="155"/>
                      <a:pt x="73" y="153"/>
                      <a:pt x="71" y="151"/>
                    </a:cubicBezTo>
                    <a:cubicBezTo>
                      <a:pt x="68" y="148"/>
                      <a:pt x="65" y="143"/>
                      <a:pt x="63" y="137"/>
                    </a:cubicBezTo>
                    <a:cubicBezTo>
                      <a:pt x="68" y="137"/>
                      <a:pt x="73" y="137"/>
                      <a:pt x="78" y="137"/>
                    </a:cubicBezTo>
                    <a:lnTo>
                      <a:pt x="78" y="156"/>
                    </a:lnTo>
                    <a:close/>
                    <a:moveTo>
                      <a:pt x="78" y="130"/>
                    </a:moveTo>
                    <a:cubicBezTo>
                      <a:pt x="72" y="130"/>
                      <a:pt x="66" y="131"/>
                      <a:pt x="61" y="131"/>
                    </a:cubicBezTo>
                    <a:cubicBezTo>
                      <a:pt x="60" y="129"/>
                      <a:pt x="59" y="127"/>
                      <a:pt x="58" y="124"/>
                    </a:cubicBezTo>
                    <a:cubicBezTo>
                      <a:pt x="57" y="119"/>
                      <a:pt x="56" y="114"/>
                      <a:pt x="55" y="109"/>
                    </a:cubicBezTo>
                    <a:cubicBezTo>
                      <a:pt x="62" y="108"/>
                      <a:pt x="70" y="108"/>
                      <a:pt x="78" y="108"/>
                    </a:cubicBezTo>
                    <a:lnTo>
                      <a:pt x="78" y="130"/>
                    </a:lnTo>
                    <a:close/>
                    <a:moveTo>
                      <a:pt x="78" y="101"/>
                    </a:moveTo>
                    <a:cubicBezTo>
                      <a:pt x="70" y="102"/>
                      <a:pt x="62" y="102"/>
                      <a:pt x="54" y="103"/>
                    </a:cubicBezTo>
                    <a:cubicBezTo>
                      <a:pt x="54" y="97"/>
                      <a:pt x="53" y="91"/>
                      <a:pt x="53" y="84"/>
                    </a:cubicBezTo>
                    <a:cubicBezTo>
                      <a:pt x="78" y="84"/>
                      <a:pt x="78" y="84"/>
                      <a:pt x="78" y="84"/>
                    </a:cubicBezTo>
                    <a:lnTo>
                      <a:pt x="78" y="101"/>
                    </a:lnTo>
                    <a:close/>
                    <a:moveTo>
                      <a:pt x="78" y="78"/>
                    </a:move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71"/>
                      <a:pt x="54" y="65"/>
                      <a:pt x="54" y="59"/>
                    </a:cubicBezTo>
                    <a:cubicBezTo>
                      <a:pt x="62" y="60"/>
                      <a:pt x="70" y="60"/>
                      <a:pt x="78" y="61"/>
                    </a:cubicBezTo>
                    <a:lnTo>
                      <a:pt x="78" y="78"/>
                    </a:lnTo>
                    <a:close/>
                    <a:moveTo>
                      <a:pt x="78" y="54"/>
                    </a:moveTo>
                    <a:cubicBezTo>
                      <a:pt x="70" y="54"/>
                      <a:pt x="62" y="54"/>
                      <a:pt x="55" y="53"/>
                    </a:cubicBezTo>
                    <a:cubicBezTo>
                      <a:pt x="57" y="44"/>
                      <a:pt x="58" y="37"/>
                      <a:pt x="61" y="31"/>
                    </a:cubicBezTo>
                    <a:cubicBezTo>
                      <a:pt x="66" y="31"/>
                      <a:pt x="72" y="32"/>
                      <a:pt x="78" y="32"/>
                    </a:cubicBezTo>
                    <a:lnTo>
                      <a:pt x="78" y="54"/>
                    </a:lnTo>
                    <a:close/>
                    <a:moveTo>
                      <a:pt x="63" y="25"/>
                    </a:moveTo>
                    <a:cubicBezTo>
                      <a:pt x="65" y="19"/>
                      <a:pt x="68" y="14"/>
                      <a:pt x="71" y="11"/>
                    </a:cubicBezTo>
                    <a:cubicBezTo>
                      <a:pt x="73" y="9"/>
                      <a:pt x="76" y="7"/>
                      <a:pt x="78" y="6"/>
                    </a:cubicBezTo>
                    <a:cubicBezTo>
                      <a:pt x="78" y="25"/>
                      <a:pt x="78" y="25"/>
                      <a:pt x="78" y="25"/>
                    </a:cubicBezTo>
                    <a:cubicBezTo>
                      <a:pt x="73" y="25"/>
                      <a:pt x="68" y="25"/>
                      <a:pt x="63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lIns="51434" tIns="25717" rIns="51434" bIns="25717"/>
              <a:lstStyle/>
              <a:p>
                <a:pPr defTabSz="51435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defRPr/>
                </a:pPr>
                <a:endParaRPr lang="zh-CN" altLang="en-US" sz="1350" kern="0">
                  <a:solidFill>
                    <a:srgbClr val="000000"/>
                  </a:solidFill>
                  <a:latin typeface="Calibri" pitchFamily="34" charset="0"/>
                  <a:ea typeface="宋体" pitchFamily="2" charset="-122"/>
                </a:endParaRPr>
              </a:p>
            </p:txBody>
          </p:sp>
        </p:grpSp>
        <p:sp>
          <p:nvSpPr>
            <p:cNvPr id="30" name="矩形 29"/>
            <p:cNvSpPr/>
            <p:nvPr/>
          </p:nvSpPr>
          <p:spPr>
            <a:xfrm>
              <a:off x="1680807" y="2068173"/>
              <a:ext cx="2057756" cy="8125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这里填写您所需要的内容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694135" y="2468166"/>
            <a:ext cx="2109788" cy="872728"/>
            <a:chOff x="925513" y="3290888"/>
            <a:chExt cx="2813050" cy="1163637"/>
          </a:xfrm>
        </p:grpSpPr>
        <p:sp>
          <p:nvSpPr>
            <p:cNvPr id="38" name="Rounded Rectangle 91"/>
            <p:cNvSpPr>
              <a:spLocks noChangeArrowheads="1"/>
            </p:cNvSpPr>
            <p:nvPr/>
          </p:nvSpPr>
          <p:spPr bwMode="auto">
            <a:xfrm>
              <a:off x="925513" y="3290888"/>
              <a:ext cx="2813050" cy="1163637"/>
            </a:xfrm>
            <a:prstGeom prst="roundRect">
              <a:avLst>
                <a:gd name="adj" fmla="val 10134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029891">
                <a:lnSpc>
                  <a:spcPct val="120000"/>
                </a:lnSpc>
              </a:pPr>
              <a:endParaRPr lang="en-US" altLang="zh-CN" sz="1575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39" name="Freeform 135"/>
            <p:cNvSpPr>
              <a:spLocks noEditPoints="1"/>
            </p:cNvSpPr>
            <p:nvPr/>
          </p:nvSpPr>
          <p:spPr bwMode="auto">
            <a:xfrm>
              <a:off x="1098550" y="3668713"/>
              <a:ext cx="536575" cy="503237"/>
            </a:xfrm>
            <a:custGeom>
              <a:avLst/>
              <a:gdLst>
                <a:gd name="T0" fmla="*/ 95554 w 73"/>
                <a:gd name="T1" fmla="*/ 288621 h 68"/>
                <a:gd name="T2" fmla="*/ 58803 w 73"/>
                <a:gd name="T3" fmla="*/ 288621 h 68"/>
                <a:gd name="T4" fmla="*/ 0 w 73"/>
                <a:gd name="T5" fmla="*/ 244218 h 68"/>
                <a:gd name="T6" fmla="*/ 36752 w 73"/>
                <a:gd name="T7" fmla="*/ 140610 h 68"/>
                <a:gd name="T8" fmla="*/ 110255 w 73"/>
                <a:gd name="T9" fmla="*/ 162812 h 68"/>
                <a:gd name="T10" fmla="*/ 147007 w 73"/>
                <a:gd name="T11" fmla="*/ 155411 h 68"/>
                <a:gd name="T12" fmla="*/ 147007 w 73"/>
                <a:gd name="T13" fmla="*/ 177613 h 68"/>
                <a:gd name="T14" fmla="*/ 169058 w 73"/>
                <a:gd name="T15" fmla="*/ 251619 h 68"/>
                <a:gd name="T16" fmla="*/ 95554 w 73"/>
                <a:gd name="T17" fmla="*/ 288621 h 68"/>
                <a:gd name="T18" fmla="*/ 110255 w 73"/>
                <a:gd name="T19" fmla="*/ 140610 h 68"/>
                <a:gd name="T20" fmla="*/ 36752 w 73"/>
                <a:gd name="T21" fmla="*/ 66605 h 68"/>
                <a:gd name="T22" fmla="*/ 110255 w 73"/>
                <a:gd name="T23" fmla="*/ 0 h 68"/>
                <a:gd name="T24" fmla="*/ 183759 w 73"/>
                <a:gd name="T25" fmla="*/ 66605 h 68"/>
                <a:gd name="T26" fmla="*/ 110255 w 73"/>
                <a:gd name="T27" fmla="*/ 140610 h 68"/>
                <a:gd name="T28" fmla="*/ 389568 w 73"/>
                <a:gd name="T29" fmla="*/ 503237 h 68"/>
                <a:gd name="T30" fmla="*/ 147007 w 73"/>
                <a:gd name="T31" fmla="*/ 503237 h 68"/>
                <a:gd name="T32" fmla="*/ 73503 w 73"/>
                <a:gd name="T33" fmla="*/ 429232 h 68"/>
                <a:gd name="T34" fmla="*/ 169058 w 73"/>
                <a:gd name="T35" fmla="*/ 266420 h 68"/>
                <a:gd name="T36" fmla="*/ 271963 w 73"/>
                <a:gd name="T37" fmla="*/ 303422 h 68"/>
                <a:gd name="T38" fmla="*/ 367517 w 73"/>
                <a:gd name="T39" fmla="*/ 266420 h 68"/>
                <a:gd name="T40" fmla="*/ 470422 w 73"/>
                <a:gd name="T41" fmla="*/ 429232 h 68"/>
                <a:gd name="T42" fmla="*/ 389568 w 73"/>
                <a:gd name="T43" fmla="*/ 503237 h 68"/>
                <a:gd name="T44" fmla="*/ 271963 w 73"/>
                <a:gd name="T45" fmla="*/ 288621 h 68"/>
                <a:gd name="T46" fmla="*/ 161708 w 73"/>
                <a:gd name="T47" fmla="*/ 177613 h 68"/>
                <a:gd name="T48" fmla="*/ 271963 w 73"/>
                <a:gd name="T49" fmla="*/ 66605 h 68"/>
                <a:gd name="T50" fmla="*/ 374867 w 73"/>
                <a:gd name="T51" fmla="*/ 177613 h 68"/>
                <a:gd name="T52" fmla="*/ 271963 w 73"/>
                <a:gd name="T53" fmla="*/ 288621 h 68"/>
                <a:gd name="T54" fmla="*/ 433670 w 73"/>
                <a:gd name="T55" fmla="*/ 140610 h 68"/>
                <a:gd name="T56" fmla="*/ 360167 w 73"/>
                <a:gd name="T57" fmla="*/ 66605 h 68"/>
                <a:gd name="T58" fmla="*/ 433670 w 73"/>
                <a:gd name="T59" fmla="*/ 0 h 68"/>
                <a:gd name="T60" fmla="*/ 499823 w 73"/>
                <a:gd name="T61" fmla="*/ 66605 h 68"/>
                <a:gd name="T62" fmla="*/ 433670 w 73"/>
                <a:gd name="T63" fmla="*/ 140610 h 68"/>
                <a:gd name="T64" fmla="*/ 485123 w 73"/>
                <a:gd name="T65" fmla="*/ 288621 h 68"/>
                <a:gd name="T66" fmla="*/ 448371 w 73"/>
                <a:gd name="T67" fmla="*/ 288621 h 68"/>
                <a:gd name="T68" fmla="*/ 374867 w 73"/>
                <a:gd name="T69" fmla="*/ 251619 h 68"/>
                <a:gd name="T70" fmla="*/ 396918 w 73"/>
                <a:gd name="T71" fmla="*/ 177613 h 68"/>
                <a:gd name="T72" fmla="*/ 396918 w 73"/>
                <a:gd name="T73" fmla="*/ 155411 h 68"/>
                <a:gd name="T74" fmla="*/ 433670 w 73"/>
                <a:gd name="T75" fmla="*/ 162812 h 68"/>
                <a:gd name="T76" fmla="*/ 507174 w 73"/>
                <a:gd name="T77" fmla="*/ 140610 h 68"/>
                <a:gd name="T78" fmla="*/ 536575 w 73"/>
                <a:gd name="T79" fmla="*/ 244218 h 68"/>
                <a:gd name="T80" fmla="*/ 485123 w 73"/>
                <a:gd name="T81" fmla="*/ 288621 h 68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40" name="矩形 39"/>
            <p:cNvSpPr/>
            <p:nvPr/>
          </p:nvSpPr>
          <p:spPr>
            <a:xfrm>
              <a:off x="1680807" y="3460348"/>
              <a:ext cx="205775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这里填写您所需要的内容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94135" y="3543300"/>
            <a:ext cx="2109788" cy="872729"/>
            <a:chOff x="925513" y="4724400"/>
            <a:chExt cx="2813050" cy="1163638"/>
          </a:xfrm>
        </p:grpSpPr>
        <p:sp>
          <p:nvSpPr>
            <p:cNvPr id="43" name="Rounded Rectangle 94"/>
            <p:cNvSpPr>
              <a:spLocks noChangeArrowheads="1"/>
            </p:cNvSpPr>
            <p:nvPr/>
          </p:nvSpPr>
          <p:spPr bwMode="auto">
            <a:xfrm>
              <a:off x="925513" y="4724400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029891">
                <a:lnSpc>
                  <a:spcPct val="120000"/>
                </a:lnSpc>
              </a:pPr>
              <a:endParaRPr lang="en-US" altLang="zh-CN" sz="1575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44" name="Freeform 103"/>
            <p:cNvSpPr>
              <a:spLocks noEditPoints="1"/>
            </p:cNvSpPr>
            <p:nvPr/>
          </p:nvSpPr>
          <p:spPr bwMode="auto">
            <a:xfrm>
              <a:off x="1168400" y="4997450"/>
              <a:ext cx="409575" cy="601663"/>
            </a:xfrm>
            <a:custGeom>
              <a:avLst/>
              <a:gdLst>
                <a:gd name="T0" fmla="*/ 360816 w 42"/>
                <a:gd name="T1" fmla="*/ 281423 h 62"/>
                <a:gd name="T2" fmla="*/ 302305 w 42"/>
                <a:gd name="T3" fmla="*/ 397874 h 62"/>
                <a:gd name="T4" fmla="*/ 321809 w 42"/>
                <a:gd name="T5" fmla="*/ 426987 h 62"/>
                <a:gd name="T6" fmla="*/ 312057 w 42"/>
                <a:gd name="T7" fmla="*/ 456099 h 62"/>
                <a:gd name="T8" fmla="*/ 321809 w 42"/>
                <a:gd name="T9" fmla="*/ 475508 h 62"/>
                <a:gd name="T10" fmla="*/ 302305 w 42"/>
                <a:gd name="T11" fmla="*/ 514325 h 62"/>
                <a:gd name="T12" fmla="*/ 302305 w 42"/>
                <a:gd name="T13" fmla="*/ 524029 h 62"/>
                <a:gd name="T14" fmla="*/ 263298 w 42"/>
                <a:gd name="T15" fmla="*/ 562846 h 62"/>
                <a:gd name="T16" fmla="*/ 204788 w 42"/>
                <a:gd name="T17" fmla="*/ 601663 h 62"/>
                <a:gd name="T18" fmla="*/ 146277 w 42"/>
                <a:gd name="T19" fmla="*/ 562846 h 62"/>
                <a:gd name="T20" fmla="*/ 107270 w 42"/>
                <a:gd name="T21" fmla="*/ 524029 h 62"/>
                <a:gd name="T22" fmla="*/ 107270 w 42"/>
                <a:gd name="T23" fmla="*/ 514325 h 62"/>
                <a:gd name="T24" fmla="*/ 87766 w 42"/>
                <a:gd name="T25" fmla="*/ 475508 h 62"/>
                <a:gd name="T26" fmla="*/ 97518 w 42"/>
                <a:gd name="T27" fmla="*/ 456099 h 62"/>
                <a:gd name="T28" fmla="*/ 87766 w 42"/>
                <a:gd name="T29" fmla="*/ 426987 h 62"/>
                <a:gd name="T30" fmla="*/ 107270 w 42"/>
                <a:gd name="T31" fmla="*/ 397874 h 62"/>
                <a:gd name="T32" fmla="*/ 48759 w 42"/>
                <a:gd name="T33" fmla="*/ 281423 h 62"/>
                <a:gd name="T34" fmla="*/ 0 w 42"/>
                <a:gd name="T35" fmla="*/ 174676 h 62"/>
                <a:gd name="T36" fmla="*/ 204788 w 42"/>
                <a:gd name="T37" fmla="*/ 0 h 62"/>
                <a:gd name="T38" fmla="*/ 409575 w 42"/>
                <a:gd name="T39" fmla="*/ 174676 h 62"/>
                <a:gd name="T40" fmla="*/ 360816 w 42"/>
                <a:gd name="T41" fmla="*/ 281423 h 62"/>
                <a:gd name="T42" fmla="*/ 204788 w 42"/>
                <a:gd name="T43" fmla="*/ 58225 h 62"/>
                <a:gd name="T44" fmla="*/ 58511 w 42"/>
                <a:gd name="T45" fmla="*/ 174676 h 62"/>
                <a:gd name="T46" fmla="*/ 78014 w 42"/>
                <a:gd name="T47" fmla="*/ 252310 h 62"/>
                <a:gd name="T48" fmla="*/ 107270 w 42"/>
                <a:gd name="T49" fmla="*/ 271719 h 62"/>
                <a:gd name="T50" fmla="*/ 156029 w 42"/>
                <a:gd name="T51" fmla="*/ 388170 h 62"/>
                <a:gd name="T52" fmla="*/ 253546 w 42"/>
                <a:gd name="T53" fmla="*/ 388170 h 62"/>
                <a:gd name="T54" fmla="*/ 302305 w 42"/>
                <a:gd name="T55" fmla="*/ 271719 h 62"/>
                <a:gd name="T56" fmla="*/ 331561 w 42"/>
                <a:gd name="T57" fmla="*/ 252310 h 62"/>
                <a:gd name="T58" fmla="*/ 351064 w 42"/>
                <a:gd name="T59" fmla="*/ 174676 h 62"/>
                <a:gd name="T60" fmla="*/ 204788 w 42"/>
                <a:gd name="T61" fmla="*/ 58225 h 62"/>
                <a:gd name="T62" fmla="*/ 282802 w 42"/>
                <a:gd name="T63" fmla="*/ 194085 h 62"/>
                <a:gd name="T64" fmla="*/ 263298 w 42"/>
                <a:gd name="T65" fmla="*/ 174676 h 62"/>
                <a:gd name="T66" fmla="*/ 204788 w 42"/>
                <a:gd name="T67" fmla="*/ 145564 h 62"/>
                <a:gd name="T68" fmla="*/ 195036 w 42"/>
                <a:gd name="T69" fmla="*/ 126155 h 62"/>
                <a:gd name="T70" fmla="*/ 204788 w 42"/>
                <a:gd name="T71" fmla="*/ 116451 h 62"/>
                <a:gd name="T72" fmla="*/ 292554 w 42"/>
                <a:gd name="T73" fmla="*/ 174676 h 62"/>
                <a:gd name="T74" fmla="*/ 282802 w 42"/>
                <a:gd name="T75" fmla="*/ 194085 h 62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45" name="矩形 44"/>
            <p:cNvSpPr/>
            <p:nvPr/>
          </p:nvSpPr>
          <p:spPr>
            <a:xfrm>
              <a:off x="1622634" y="4918075"/>
              <a:ext cx="205775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这里填写您所需要的内容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281983" y="3543300"/>
            <a:ext cx="2150024" cy="872729"/>
            <a:chOff x="8375977" y="4724400"/>
            <a:chExt cx="2866698" cy="1163638"/>
          </a:xfrm>
        </p:grpSpPr>
        <p:sp>
          <p:nvSpPr>
            <p:cNvPr id="47" name="Rounded Rectangle 35"/>
            <p:cNvSpPr>
              <a:spLocks noChangeArrowheads="1"/>
            </p:cNvSpPr>
            <p:nvPr/>
          </p:nvSpPr>
          <p:spPr bwMode="auto">
            <a:xfrm>
              <a:off x="8429625" y="4724400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029891">
                <a:lnSpc>
                  <a:spcPct val="120000"/>
                </a:lnSpc>
              </a:pPr>
              <a:endParaRPr lang="en-US" altLang="zh-CN" sz="1575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48" name="Freeform 15"/>
            <p:cNvSpPr>
              <a:spLocks noEditPoints="1"/>
            </p:cNvSpPr>
            <p:nvPr/>
          </p:nvSpPr>
          <p:spPr bwMode="auto">
            <a:xfrm>
              <a:off x="10496550" y="5110163"/>
              <a:ext cx="654050" cy="488950"/>
            </a:xfrm>
            <a:custGeom>
              <a:avLst/>
              <a:gdLst>
                <a:gd name="T0" fmla="*/ 654050 w 168"/>
                <a:gd name="T1" fmla="*/ 488950 h 126"/>
                <a:gd name="T2" fmla="*/ 0 w 168"/>
                <a:gd name="T3" fmla="*/ 488950 h 126"/>
                <a:gd name="T4" fmla="*/ 0 w 168"/>
                <a:gd name="T5" fmla="*/ 0 h 126"/>
                <a:gd name="T6" fmla="*/ 38932 w 168"/>
                <a:gd name="T7" fmla="*/ 0 h 126"/>
                <a:gd name="T8" fmla="*/ 38932 w 168"/>
                <a:gd name="T9" fmla="*/ 446264 h 126"/>
                <a:gd name="T10" fmla="*/ 654050 w 168"/>
                <a:gd name="T11" fmla="*/ 446264 h 126"/>
                <a:gd name="T12" fmla="*/ 654050 w 168"/>
                <a:gd name="T13" fmla="*/ 488950 h 126"/>
                <a:gd name="T14" fmla="*/ 210230 w 168"/>
                <a:gd name="T15" fmla="*/ 403578 h 126"/>
                <a:gd name="T16" fmla="*/ 124581 w 168"/>
                <a:gd name="T17" fmla="*/ 403578 h 126"/>
                <a:gd name="T18" fmla="*/ 124581 w 168"/>
                <a:gd name="T19" fmla="*/ 244475 h 126"/>
                <a:gd name="T20" fmla="*/ 210230 w 168"/>
                <a:gd name="T21" fmla="*/ 244475 h 126"/>
                <a:gd name="T22" fmla="*/ 210230 w 168"/>
                <a:gd name="T23" fmla="*/ 403578 h 126"/>
                <a:gd name="T24" fmla="*/ 327025 w 168"/>
                <a:gd name="T25" fmla="*/ 403578 h 126"/>
                <a:gd name="T26" fmla="*/ 249162 w 168"/>
                <a:gd name="T27" fmla="*/ 403578 h 126"/>
                <a:gd name="T28" fmla="*/ 249162 w 168"/>
                <a:gd name="T29" fmla="*/ 73731 h 126"/>
                <a:gd name="T30" fmla="*/ 327025 w 168"/>
                <a:gd name="T31" fmla="*/ 73731 h 126"/>
                <a:gd name="T32" fmla="*/ 327025 w 168"/>
                <a:gd name="T33" fmla="*/ 403578 h 126"/>
                <a:gd name="T34" fmla="*/ 451606 w 168"/>
                <a:gd name="T35" fmla="*/ 403578 h 126"/>
                <a:gd name="T36" fmla="*/ 369850 w 168"/>
                <a:gd name="T37" fmla="*/ 403578 h 126"/>
                <a:gd name="T38" fmla="*/ 369850 w 168"/>
                <a:gd name="T39" fmla="*/ 159103 h 126"/>
                <a:gd name="T40" fmla="*/ 451606 w 168"/>
                <a:gd name="T41" fmla="*/ 159103 h 126"/>
                <a:gd name="T42" fmla="*/ 451606 w 168"/>
                <a:gd name="T43" fmla="*/ 403578 h 126"/>
                <a:gd name="T44" fmla="*/ 572294 w 168"/>
                <a:gd name="T45" fmla="*/ 403578 h 126"/>
                <a:gd name="T46" fmla="*/ 494431 w 168"/>
                <a:gd name="T47" fmla="*/ 403578 h 126"/>
                <a:gd name="T48" fmla="*/ 494431 w 168"/>
                <a:gd name="T49" fmla="*/ 34925 h 126"/>
                <a:gd name="T50" fmla="*/ 572294 w 168"/>
                <a:gd name="T51" fmla="*/ 34925 h 126"/>
                <a:gd name="T52" fmla="*/ 572294 w 168"/>
                <a:gd name="T53" fmla="*/ 403578 h 12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68" h="126">
                  <a:moveTo>
                    <a:pt x="168" y="126"/>
                  </a:moveTo>
                  <a:lnTo>
                    <a:pt x="0" y="126"/>
                  </a:lnTo>
                  <a:lnTo>
                    <a:pt x="0" y="0"/>
                  </a:lnTo>
                  <a:lnTo>
                    <a:pt x="10" y="0"/>
                  </a:lnTo>
                  <a:lnTo>
                    <a:pt x="10" y="115"/>
                  </a:lnTo>
                  <a:lnTo>
                    <a:pt x="168" y="115"/>
                  </a:lnTo>
                  <a:lnTo>
                    <a:pt x="168" y="126"/>
                  </a:lnTo>
                  <a:close/>
                  <a:moveTo>
                    <a:pt x="54" y="104"/>
                  </a:moveTo>
                  <a:lnTo>
                    <a:pt x="32" y="104"/>
                  </a:lnTo>
                  <a:lnTo>
                    <a:pt x="32" y="63"/>
                  </a:lnTo>
                  <a:lnTo>
                    <a:pt x="54" y="63"/>
                  </a:lnTo>
                  <a:lnTo>
                    <a:pt x="54" y="104"/>
                  </a:lnTo>
                  <a:close/>
                  <a:moveTo>
                    <a:pt x="84" y="104"/>
                  </a:moveTo>
                  <a:lnTo>
                    <a:pt x="64" y="104"/>
                  </a:lnTo>
                  <a:lnTo>
                    <a:pt x="64" y="19"/>
                  </a:lnTo>
                  <a:lnTo>
                    <a:pt x="84" y="19"/>
                  </a:lnTo>
                  <a:lnTo>
                    <a:pt x="84" y="104"/>
                  </a:lnTo>
                  <a:close/>
                  <a:moveTo>
                    <a:pt x="116" y="104"/>
                  </a:moveTo>
                  <a:lnTo>
                    <a:pt x="95" y="104"/>
                  </a:lnTo>
                  <a:lnTo>
                    <a:pt x="95" y="41"/>
                  </a:lnTo>
                  <a:lnTo>
                    <a:pt x="116" y="41"/>
                  </a:lnTo>
                  <a:lnTo>
                    <a:pt x="116" y="104"/>
                  </a:lnTo>
                  <a:close/>
                  <a:moveTo>
                    <a:pt x="147" y="104"/>
                  </a:moveTo>
                  <a:lnTo>
                    <a:pt x="127" y="104"/>
                  </a:lnTo>
                  <a:lnTo>
                    <a:pt x="127" y="9"/>
                  </a:lnTo>
                  <a:lnTo>
                    <a:pt x="147" y="9"/>
                  </a:lnTo>
                  <a:lnTo>
                    <a:pt x="147" y="10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49" name="矩形 48"/>
            <p:cNvSpPr/>
            <p:nvPr/>
          </p:nvSpPr>
          <p:spPr>
            <a:xfrm>
              <a:off x="8375977" y="4948372"/>
              <a:ext cx="205775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这里填写您所需要的内容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6281983" y="2468166"/>
            <a:ext cx="2150024" cy="872728"/>
            <a:chOff x="8375977" y="3290888"/>
            <a:chExt cx="2866698" cy="1163637"/>
          </a:xfrm>
        </p:grpSpPr>
        <p:sp>
          <p:nvSpPr>
            <p:cNvPr id="51" name="Rounded Rectangle 32"/>
            <p:cNvSpPr>
              <a:spLocks noChangeArrowheads="1"/>
            </p:cNvSpPr>
            <p:nvPr/>
          </p:nvSpPr>
          <p:spPr bwMode="auto">
            <a:xfrm>
              <a:off x="8429625" y="3290888"/>
              <a:ext cx="2813050" cy="1163637"/>
            </a:xfrm>
            <a:prstGeom prst="roundRect">
              <a:avLst>
                <a:gd name="adj" fmla="val 10134"/>
              </a:avLst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029891">
                <a:lnSpc>
                  <a:spcPct val="120000"/>
                </a:lnSpc>
              </a:pPr>
              <a:endParaRPr lang="en-US" altLang="zh-CN" sz="1575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52" name="Freeform 66"/>
            <p:cNvSpPr>
              <a:spLocks noEditPoints="1"/>
            </p:cNvSpPr>
            <p:nvPr/>
          </p:nvSpPr>
          <p:spPr bwMode="auto">
            <a:xfrm>
              <a:off x="10523538" y="3668713"/>
              <a:ext cx="522287" cy="404812"/>
            </a:xfrm>
            <a:custGeom>
              <a:avLst/>
              <a:gdLst>
                <a:gd name="T0" fmla="*/ 210366 w 72"/>
                <a:gd name="T1" fmla="*/ 296380 h 56"/>
                <a:gd name="T2" fmla="*/ 159588 w 72"/>
                <a:gd name="T3" fmla="*/ 289151 h 56"/>
                <a:gd name="T4" fmla="*/ 79794 w 72"/>
                <a:gd name="T5" fmla="*/ 325295 h 56"/>
                <a:gd name="T6" fmla="*/ 50778 w 72"/>
                <a:gd name="T7" fmla="*/ 332524 h 56"/>
                <a:gd name="T8" fmla="*/ 50778 w 72"/>
                <a:gd name="T9" fmla="*/ 332524 h 56"/>
                <a:gd name="T10" fmla="*/ 43524 w 72"/>
                <a:gd name="T11" fmla="*/ 325295 h 56"/>
                <a:gd name="T12" fmla="*/ 43524 w 72"/>
                <a:gd name="T13" fmla="*/ 310838 h 56"/>
                <a:gd name="T14" fmla="*/ 79794 w 72"/>
                <a:gd name="T15" fmla="*/ 260236 h 56"/>
                <a:gd name="T16" fmla="*/ 0 w 72"/>
                <a:gd name="T17" fmla="*/ 144576 h 56"/>
                <a:gd name="T18" fmla="*/ 210366 w 72"/>
                <a:gd name="T19" fmla="*/ 0 h 56"/>
                <a:gd name="T20" fmla="*/ 413477 w 72"/>
                <a:gd name="T21" fmla="*/ 144576 h 56"/>
                <a:gd name="T22" fmla="*/ 210366 w 72"/>
                <a:gd name="T23" fmla="*/ 296380 h 56"/>
                <a:gd name="T24" fmla="*/ 449747 w 72"/>
                <a:gd name="T25" fmla="*/ 339753 h 56"/>
                <a:gd name="T26" fmla="*/ 478763 w 72"/>
                <a:gd name="T27" fmla="*/ 383126 h 56"/>
                <a:gd name="T28" fmla="*/ 486017 w 72"/>
                <a:gd name="T29" fmla="*/ 397583 h 56"/>
                <a:gd name="T30" fmla="*/ 478763 w 72"/>
                <a:gd name="T31" fmla="*/ 404812 h 56"/>
                <a:gd name="T32" fmla="*/ 449747 w 72"/>
                <a:gd name="T33" fmla="*/ 397583 h 56"/>
                <a:gd name="T34" fmla="*/ 369953 w 72"/>
                <a:gd name="T35" fmla="*/ 361439 h 56"/>
                <a:gd name="T36" fmla="*/ 319175 w 72"/>
                <a:gd name="T37" fmla="*/ 368668 h 56"/>
                <a:gd name="T38" fmla="*/ 181350 w 72"/>
                <a:gd name="T39" fmla="*/ 332524 h 56"/>
                <a:gd name="T40" fmla="*/ 210366 w 72"/>
                <a:gd name="T41" fmla="*/ 332524 h 56"/>
                <a:gd name="T42" fmla="*/ 377207 w 72"/>
                <a:gd name="T43" fmla="*/ 281923 h 56"/>
                <a:gd name="T44" fmla="*/ 449747 w 72"/>
                <a:gd name="T45" fmla="*/ 144576 h 56"/>
                <a:gd name="T46" fmla="*/ 442493 w 72"/>
                <a:gd name="T47" fmla="*/ 101203 h 56"/>
                <a:gd name="T48" fmla="*/ 522287 w 72"/>
                <a:gd name="T49" fmla="*/ 216864 h 56"/>
                <a:gd name="T50" fmla="*/ 449747 w 72"/>
                <a:gd name="T51" fmla="*/ 339753 h 5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lIns="91262" tIns="45631" rIns="91262" bIns="45631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53" name="矩形 52"/>
            <p:cNvSpPr/>
            <p:nvPr/>
          </p:nvSpPr>
          <p:spPr>
            <a:xfrm>
              <a:off x="8375977" y="3543033"/>
              <a:ext cx="205775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这里填写您所需要的内容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281983" y="1393031"/>
            <a:ext cx="2150024" cy="872729"/>
            <a:chOff x="8375977" y="1857375"/>
            <a:chExt cx="2866698" cy="1163638"/>
          </a:xfrm>
        </p:grpSpPr>
        <p:sp>
          <p:nvSpPr>
            <p:cNvPr id="55" name="Rounded Rectangle 29"/>
            <p:cNvSpPr>
              <a:spLocks noChangeArrowheads="1"/>
            </p:cNvSpPr>
            <p:nvPr/>
          </p:nvSpPr>
          <p:spPr bwMode="auto">
            <a:xfrm>
              <a:off x="8429625" y="1857375"/>
              <a:ext cx="2813050" cy="1163638"/>
            </a:xfrm>
            <a:prstGeom prst="roundRect">
              <a:avLst>
                <a:gd name="adj" fmla="val 10134"/>
              </a:avLst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 defTabSz="1029891">
                <a:lnSpc>
                  <a:spcPct val="120000"/>
                </a:lnSpc>
              </a:pPr>
              <a:endParaRPr lang="en-US" altLang="zh-CN" sz="1575">
                <a:solidFill>
                  <a:srgbClr val="FFFFFF"/>
                </a:solidFill>
                <a:latin typeface="Arial" pitchFamily="34" charset="0"/>
                <a:ea typeface="微软雅黑" pitchFamily="34" charset="-122"/>
                <a:sym typeface="Arial" pitchFamily="34" charset="0"/>
              </a:endParaRPr>
            </a:p>
          </p:txBody>
        </p:sp>
        <p:sp>
          <p:nvSpPr>
            <p:cNvPr id="56" name="Freeform 45"/>
            <p:cNvSpPr>
              <a:spLocks noEditPoints="1"/>
            </p:cNvSpPr>
            <p:nvPr/>
          </p:nvSpPr>
          <p:spPr bwMode="auto">
            <a:xfrm>
              <a:off x="10523538" y="2135189"/>
              <a:ext cx="522287" cy="566549"/>
            </a:xfrm>
            <a:custGeom>
              <a:avLst/>
              <a:gdLst>
                <a:gd name="T0" fmla="*/ 2147483647 w 232"/>
                <a:gd name="T1" fmla="*/ 2147483647 h 252"/>
                <a:gd name="T2" fmla="*/ 2147483647 w 232"/>
                <a:gd name="T3" fmla="*/ 2147483647 h 252"/>
                <a:gd name="T4" fmla="*/ 2147483647 w 232"/>
                <a:gd name="T5" fmla="*/ 2147483647 h 252"/>
                <a:gd name="T6" fmla="*/ 2147483647 w 232"/>
                <a:gd name="T7" fmla="*/ 2147483647 h 252"/>
                <a:gd name="T8" fmla="*/ 2147483647 w 232"/>
                <a:gd name="T9" fmla="*/ 2147483647 h 252"/>
                <a:gd name="T10" fmla="*/ 2147483647 w 232"/>
                <a:gd name="T11" fmla="*/ 2147483647 h 252"/>
                <a:gd name="T12" fmla="*/ 2147483647 w 232"/>
                <a:gd name="T13" fmla="*/ 2147483647 h 252"/>
                <a:gd name="T14" fmla="*/ 2147483647 w 232"/>
                <a:gd name="T15" fmla="*/ 2147483647 h 252"/>
                <a:gd name="T16" fmla="*/ 0 w 232"/>
                <a:gd name="T17" fmla="*/ 2147483647 h 252"/>
                <a:gd name="T18" fmla="*/ 0 w 232"/>
                <a:gd name="T19" fmla="*/ 2147483647 h 252"/>
                <a:gd name="T20" fmla="*/ 2147483647 w 232"/>
                <a:gd name="T21" fmla="*/ 2147483647 h 252"/>
                <a:gd name="T22" fmla="*/ 2147483647 w 232"/>
                <a:gd name="T23" fmla="*/ 2147483647 h 252"/>
                <a:gd name="T24" fmla="*/ 2147483647 w 232"/>
                <a:gd name="T25" fmla="*/ 2147483647 h 252"/>
                <a:gd name="T26" fmla="*/ 2147483647 w 232"/>
                <a:gd name="T27" fmla="*/ 2147483647 h 252"/>
                <a:gd name="T28" fmla="*/ 2147483647 w 232"/>
                <a:gd name="T29" fmla="*/ 2147483647 h 252"/>
                <a:gd name="T30" fmla="*/ 2147483647 w 232"/>
                <a:gd name="T31" fmla="*/ 2147483647 h 252"/>
                <a:gd name="T32" fmla="*/ 2147483647 w 232"/>
                <a:gd name="T33" fmla="*/ 2147483647 h 252"/>
                <a:gd name="T34" fmla="*/ 2147483647 w 232"/>
                <a:gd name="T35" fmla="*/ 2147483647 h 252"/>
                <a:gd name="T36" fmla="*/ 2147483647 w 232"/>
                <a:gd name="T37" fmla="*/ 2147483647 h 252"/>
                <a:gd name="T38" fmla="*/ 2147483647 w 232"/>
                <a:gd name="T39" fmla="*/ 2147483647 h 252"/>
                <a:gd name="T40" fmla="*/ 2147483647 w 232"/>
                <a:gd name="T41" fmla="*/ 2147483647 h 252"/>
                <a:gd name="T42" fmla="*/ 2147483647 w 232"/>
                <a:gd name="T43" fmla="*/ 2147483647 h 252"/>
                <a:gd name="T44" fmla="*/ 2147483647 w 232"/>
                <a:gd name="T45" fmla="*/ 2147483647 h 252"/>
                <a:gd name="T46" fmla="*/ 2147483647 w 232"/>
                <a:gd name="T47" fmla="*/ 2147483647 h 252"/>
                <a:gd name="T48" fmla="*/ 2147483647 w 232"/>
                <a:gd name="T49" fmla="*/ 2147483647 h 252"/>
                <a:gd name="T50" fmla="*/ 2147483647 w 232"/>
                <a:gd name="T51" fmla="*/ 2147483647 h 252"/>
                <a:gd name="T52" fmla="*/ 2147483647 w 232"/>
                <a:gd name="T53" fmla="*/ 2147483647 h 252"/>
                <a:gd name="T54" fmla="*/ 2147483647 w 232"/>
                <a:gd name="T55" fmla="*/ 2147483647 h 252"/>
                <a:gd name="T56" fmla="*/ 2147483647 w 232"/>
                <a:gd name="T57" fmla="*/ 2147483647 h 252"/>
                <a:gd name="T58" fmla="*/ 2147483647 w 232"/>
                <a:gd name="T59" fmla="*/ 2147483647 h 252"/>
                <a:gd name="T60" fmla="*/ 2147483647 w 232"/>
                <a:gd name="T61" fmla="*/ 2147483647 h 252"/>
                <a:gd name="T62" fmla="*/ 2147483647 w 232"/>
                <a:gd name="T63" fmla="*/ 2147483647 h 252"/>
                <a:gd name="T64" fmla="*/ 2147483647 w 232"/>
                <a:gd name="T65" fmla="*/ 2147483647 h 252"/>
                <a:gd name="T66" fmla="*/ 2147483647 w 232"/>
                <a:gd name="T67" fmla="*/ 2147483647 h 252"/>
                <a:gd name="T68" fmla="*/ 2147483647 w 232"/>
                <a:gd name="T69" fmla="*/ 2147483647 h 252"/>
                <a:gd name="T70" fmla="*/ 2147483647 w 232"/>
                <a:gd name="T71" fmla="*/ 2147483647 h 252"/>
                <a:gd name="T72" fmla="*/ 2147483647 w 232"/>
                <a:gd name="T73" fmla="*/ 2147483647 h 252"/>
                <a:gd name="T74" fmla="*/ 2147483647 w 232"/>
                <a:gd name="T75" fmla="*/ 2147483647 h 252"/>
                <a:gd name="T76" fmla="*/ 2147483647 w 232"/>
                <a:gd name="T77" fmla="*/ 2147483647 h 252"/>
                <a:gd name="T78" fmla="*/ 2147483647 w 232"/>
                <a:gd name="T79" fmla="*/ 2147483647 h 252"/>
                <a:gd name="T80" fmla="*/ 2147483647 w 232"/>
                <a:gd name="T81" fmla="*/ 2147483647 h 252"/>
                <a:gd name="T82" fmla="*/ 2147483647 w 232"/>
                <a:gd name="T83" fmla="*/ 2147483647 h 252"/>
                <a:gd name="T84" fmla="*/ 2147483647 w 232"/>
                <a:gd name="T85" fmla="*/ 2147483647 h 252"/>
                <a:gd name="T86" fmla="*/ 2147483647 w 232"/>
                <a:gd name="T87" fmla="*/ 0 h 252"/>
                <a:gd name="T88" fmla="*/ 2147483647 w 232"/>
                <a:gd name="T89" fmla="*/ 2147483647 h 252"/>
                <a:gd name="T90" fmla="*/ 2147483647 w 232"/>
                <a:gd name="T91" fmla="*/ 2147483647 h 252"/>
                <a:gd name="T92" fmla="*/ 2147483647 w 232"/>
                <a:gd name="T93" fmla="*/ 2147483647 h 252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232" h="252">
                  <a:moveTo>
                    <a:pt x="16" y="97"/>
                  </a:moveTo>
                  <a:cubicBezTo>
                    <a:pt x="16" y="81"/>
                    <a:pt x="29" y="68"/>
                    <a:pt x="45" y="68"/>
                  </a:cubicBezTo>
                  <a:cubicBezTo>
                    <a:pt x="61" y="68"/>
                    <a:pt x="74" y="81"/>
                    <a:pt x="74" y="97"/>
                  </a:cubicBezTo>
                  <a:cubicBezTo>
                    <a:pt x="74" y="112"/>
                    <a:pt x="61" y="125"/>
                    <a:pt x="45" y="125"/>
                  </a:cubicBezTo>
                  <a:cubicBezTo>
                    <a:pt x="29" y="125"/>
                    <a:pt x="16" y="112"/>
                    <a:pt x="16" y="97"/>
                  </a:cubicBezTo>
                  <a:close/>
                  <a:moveTo>
                    <a:pt x="90" y="167"/>
                  </a:moveTo>
                  <a:cubicBezTo>
                    <a:pt x="90" y="149"/>
                    <a:pt x="75" y="135"/>
                    <a:pt x="58" y="135"/>
                  </a:cubicBezTo>
                  <a:cubicBezTo>
                    <a:pt x="32" y="135"/>
                    <a:pt x="32" y="135"/>
                    <a:pt x="32" y="135"/>
                  </a:cubicBezTo>
                  <a:cubicBezTo>
                    <a:pt x="14" y="135"/>
                    <a:pt x="0" y="149"/>
                    <a:pt x="0" y="167"/>
                  </a:cubicBezTo>
                  <a:cubicBezTo>
                    <a:pt x="0" y="180"/>
                    <a:pt x="0" y="180"/>
                    <a:pt x="0" y="180"/>
                  </a:cubicBezTo>
                  <a:cubicBezTo>
                    <a:pt x="90" y="180"/>
                    <a:pt x="90" y="180"/>
                    <a:pt x="90" y="180"/>
                  </a:cubicBezTo>
                  <a:lnTo>
                    <a:pt x="90" y="167"/>
                  </a:lnTo>
                  <a:close/>
                  <a:moveTo>
                    <a:pt x="158" y="97"/>
                  </a:moveTo>
                  <a:cubicBezTo>
                    <a:pt x="158" y="112"/>
                    <a:pt x="171" y="125"/>
                    <a:pt x="187" y="125"/>
                  </a:cubicBezTo>
                  <a:cubicBezTo>
                    <a:pt x="203" y="125"/>
                    <a:pt x="216" y="112"/>
                    <a:pt x="216" y="97"/>
                  </a:cubicBezTo>
                  <a:cubicBezTo>
                    <a:pt x="216" y="81"/>
                    <a:pt x="203" y="68"/>
                    <a:pt x="187" y="68"/>
                  </a:cubicBezTo>
                  <a:cubicBezTo>
                    <a:pt x="171" y="68"/>
                    <a:pt x="158" y="81"/>
                    <a:pt x="158" y="97"/>
                  </a:cubicBezTo>
                  <a:close/>
                  <a:moveTo>
                    <a:pt x="200" y="135"/>
                  </a:moveTo>
                  <a:cubicBezTo>
                    <a:pt x="174" y="135"/>
                    <a:pt x="174" y="135"/>
                    <a:pt x="174" y="135"/>
                  </a:cubicBezTo>
                  <a:cubicBezTo>
                    <a:pt x="157" y="135"/>
                    <a:pt x="142" y="149"/>
                    <a:pt x="142" y="167"/>
                  </a:cubicBezTo>
                  <a:cubicBezTo>
                    <a:pt x="142" y="180"/>
                    <a:pt x="142" y="180"/>
                    <a:pt x="142" y="180"/>
                  </a:cubicBezTo>
                  <a:cubicBezTo>
                    <a:pt x="232" y="180"/>
                    <a:pt x="232" y="180"/>
                    <a:pt x="232" y="180"/>
                  </a:cubicBezTo>
                  <a:cubicBezTo>
                    <a:pt x="232" y="167"/>
                    <a:pt x="232" y="167"/>
                    <a:pt x="232" y="167"/>
                  </a:cubicBezTo>
                  <a:cubicBezTo>
                    <a:pt x="232" y="149"/>
                    <a:pt x="218" y="135"/>
                    <a:pt x="200" y="135"/>
                  </a:cubicBezTo>
                  <a:close/>
                  <a:moveTo>
                    <a:pt x="150" y="224"/>
                  </a:moveTo>
                  <a:cubicBezTo>
                    <a:pt x="141" y="226"/>
                    <a:pt x="132" y="227"/>
                    <a:pt x="122" y="227"/>
                  </a:cubicBezTo>
                  <a:cubicBezTo>
                    <a:pt x="76" y="227"/>
                    <a:pt x="61" y="206"/>
                    <a:pt x="60" y="205"/>
                  </a:cubicBezTo>
                  <a:cubicBezTo>
                    <a:pt x="57" y="201"/>
                    <a:pt x="52" y="200"/>
                    <a:pt x="49" y="203"/>
                  </a:cubicBezTo>
                  <a:cubicBezTo>
                    <a:pt x="45" y="205"/>
                    <a:pt x="44" y="210"/>
                    <a:pt x="47" y="214"/>
                  </a:cubicBezTo>
                  <a:cubicBezTo>
                    <a:pt x="47" y="215"/>
                    <a:pt x="67" y="243"/>
                    <a:pt x="122" y="243"/>
                  </a:cubicBezTo>
                  <a:cubicBezTo>
                    <a:pt x="135" y="243"/>
                    <a:pt x="148" y="241"/>
                    <a:pt x="159" y="238"/>
                  </a:cubicBezTo>
                  <a:cubicBezTo>
                    <a:pt x="167" y="252"/>
                    <a:pt x="167" y="252"/>
                    <a:pt x="167" y="252"/>
                  </a:cubicBezTo>
                  <a:cubicBezTo>
                    <a:pt x="190" y="209"/>
                    <a:pt x="190" y="209"/>
                    <a:pt x="190" y="209"/>
                  </a:cubicBezTo>
                  <a:cubicBezTo>
                    <a:pt x="142" y="211"/>
                    <a:pt x="142" y="211"/>
                    <a:pt x="142" y="211"/>
                  </a:cubicBezTo>
                  <a:lnTo>
                    <a:pt x="150" y="224"/>
                  </a:lnTo>
                  <a:close/>
                  <a:moveTo>
                    <a:pt x="81" y="28"/>
                  </a:moveTo>
                  <a:cubicBezTo>
                    <a:pt x="90" y="25"/>
                    <a:pt x="100" y="24"/>
                    <a:pt x="110" y="24"/>
                  </a:cubicBezTo>
                  <a:cubicBezTo>
                    <a:pt x="155" y="24"/>
                    <a:pt x="171" y="45"/>
                    <a:pt x="172" y="46"/>
                  </a:cubicBezTo>
                  <a:cubicBezTo>
                    <a:pt x="173" y="49"/>
                    <a:pt x="176" y="50"/>
                    <a:pt x="178" y="50"/>
                  </a:cubicBezTo>
                  <a:cubicBezTo>
                    <a:pt x="180" y="50"/>
                    <a:pt x="181" y="49"/>
                    <a:pt x="183" y="49"/>
                  </a:cubicBezTo>
                  <a:cubicBezTo>
                    <a:pt x="186" y="46"/>
                    <a:pt x="187" y="41"/>
                    <a:pt x="185" y="37"/>
                  </a:cubicBezTo>
                  <a:cubicBezTo>
                    <a:pt x="184" y="36"/>
                    <a:pt x="165" y="8"/>
                    <a:pt x="110" y="8"/>
                  </a:cubicBezTo>
                  <a:cubicBezTo>
                    <a:pt x="96" y="8"/>
                    <a:pt x="84" y="10"/>
                    <a:pt x="73" y="13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89" y="40"/>
                    <a:pt x="89" y="40"/>
                    <a:pt x="89" y="40"/>
                  </a:cubicBezTo>
                  <a:lnTo>
                    <a:pt x="81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68579" tIns="34289" rIns="68579" bIns="34289"/>
            <a:lstStyle/>
            <a:p>
              <a:pPr defTabSz="685800">
                <a:lnSpc>
                  <a:spcPct val="120000"/>
                </a:lnSpc>
                <a:defRPr/>
              </a:pPr>
              <a:endParaRPr lang="zh-CN" altLang="en-US" sz="135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8375977" y="2032928"/>
              <a:ext cx="2057756" cy="8125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这里填写您所需要的内容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58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销售概述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2341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35" presetClass="emph" presetSubtype="0" repeatCount="400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>
                                        <p:cTn id="18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250"/>
                            </p:stCondLst>
                            <p:childTnLst>
                              <p:par>
                                <p:cTn id="2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75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750"/>
                            </p:stCondLst>
                            <p:childTnLst>
                              <p:par>
                                <p:cTn id="5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6" grpId="1" animBg="1"/>
      <p:bldP spid="5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五边形 67"/>
          <p:cNvSpPr/>
          <p:nvPr/>
        </p:nvSpPr>
        <p:spPr>
          <a:xfrm>
            <a:off x="5513207" y="3484125"/>
            <a:ext cx="2517876" cy="862747"/>
          </a:xfrm>
          <a:custGeom>
            <a:avLst/>
            <a:gdLst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0 w 2767254"/>
              <a:gd name="connsiteY5" fmla="*/ 0 h 1370696"/>
              <a:gd name="connsiteX0" fmla="*/ 8295 w 2775549"/>
              <a:gd name="connsiteY0" fmla="*/ 0 h 1370696"/>
              <a:gd name="connsiteX1" fmla="*/ 2327263 w 2775549"/>
              <a:gd name="connsiteY1" fmla="*/ 0 h 1370696"/>
              <a:gd name="connsiteX2" fmla="*/ 2775549 w 2775549"/>
              <a:gd name="connsiteY2" fmla="*/ 685348 h 1370696"/>
              <a:gd name="connsiteX3" fmla="*/ 2327263 w 2775549"/>
              <a:gd name="connsiteY3" fmla="*/ 1370696 h 1370696"/>
              <a:gd name="connsiteX4" fmla="*/ 8295 w 2775549"/>
              <a:gd name="connsiteY4" fmla="*/ 1370696 h 1370696"/>
              <a:gd name="connsiteX5" fmla="*/ 0 w 2775549"/>
              <a:gd name="connsiteY5" fmla="*/ 678130 h 1370696"/>
              <a:gd name="connsiteX6" fmla="*/ 8295 w 2775549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0 w 2767254"/>
              <a:gd name="connsiteY5" fmla="*/ 0 h 1370696"/>
              <a:gd name="connsiteX0" fmla="*/ 1945 w 2769199"/>
              <a:gd name="connsiteY0" fmla="*/ 0 h 1370696"/>
              <a:gd name="connsiteX1" fmla="*/ 2320913 w 2769199"/>
              <a:gd name="connsiteY1" fmla="*/ 0 h 1370696"/>
              <a:gd name="connsiteX2" fmla="*/ 2769199 w 2769199"/>
              <a:gd name="connsiteY2" fmla="*/ 685348 h 1370696"/>
              <a:gd name="connsiteX3" fmla="*/ 2320913 w 2769199"/>
              <a:gd name="connsiteY3" fmla="*/ 1370696 h 1370696"/>
              <a:gd name="connsiteX4" fmla="*/ 1945 w 2769199"/>
              <a:gd name="connsiteY4" fmla="*/ 1370696 h 1370696"/>
              <a:gd name="connsiteX5" fmla="*/ 0 w 2769199"/>
              <a:gd name="connsiteY5" fmla="*/ 681835 h 1370696"/>
              <a:gd name="connsiteX6" fmla="*/ 1945 w 2769199"/>
              <a:gd name="connsiteY6" fmla="*/ 0 h 1370696"/>
              <a:gd name="connsiteX0" fmla="*/ 2 w 2767256"/>
              <a:gd name="connsiteY0" fmla="*/ 0 h 1370696"/>
              <a:gd name="connsiteX1" fmla="*/ 2318970 w 2767256"/>
              <a:gd name="connsiteY1" fmla="*/ 0 h 1370696"/>
              <a:gd name="connsiteX2" fmla="*/ 2767256 w 2767256"/>
              <a:gd name="connsiteY2" fmla="*/ 685348 h 1370696"/>
              <a:gd name="connsiteX3" fmla="*/ 2318970 w 2767256"/>
              <a:gd name="connsiteY3" fmla="*/ 1370696 h 1370696"/>
              <a:gd name="connsiteX4" fmla="*/ 2 w 2767256"/>
              <a:gd name="connsiteY4" fmla="*/ 1370696 h 1370696"/>
              <a:gd name="connsiteX5" fmla="*/ 164744 w 2767256"/>
              <a:gd name="connsiteY5" fmla="*/ 677073 h 1370696"/>
              <a:gd name="connsiteX6" fmla="*/ 2 w 2767256"/>
              <a:gd name="connsiteY6" fmla="*/ 0 h 1370696"/>
              <a:gd name="connsiteX0" fmla="*/ 2 w 2767256"/>
              <a:gd name="connsiteY0" fmla="*/ 0 h 1370696"/>
              <a:gd name="connsiteX1" fmla="*/ 2318970 w 2767256"/>
              <a:gd name="connsiteY1" fmla="*/ 0 h 1370696"/>
              <a:gd name="connsiteX2" fmla="*/ 2767256 w 2767256"/>
              <a:gd name="connsiteY2" fmla="*/ 685348 h 1370696"/>
              <a:gd name="connsiteX3" fmla="*/ 2318970 w 2767256"/>
              <a:gd name="connsiteY3" fmla="*/ 1370696 h 1370696"/>
              <a:gd name="connsiteX4" fmla="*/ 2 w 2767256"/>
              <a:gd name="connsiteY4" fmla="*/ 1370696 h 1370696"/>
              <a:gd name="connsiteX5" fmla="*/ 164744 w 2767256"/>
              <a:gd name="connsiteY5" fmla="*/ 677073 h 1370696"/>
              <a:gd name="connsiteX6" fmla="*/ 2 w 2767256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164742 w 2767254"/>
              <a:gd name="connsiteY5" fmla="*/ 677073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350479 w 2767254"/>
              <a:gd name="connsiteY5" fmla="*/ 681835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31442 w 2767254"/>
              <a:gd name="connsiteY5" fmla="*/ 696122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74304 w 2767254"/>
              <a:gd name="connsiteY5" fmla="*/ 691359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60017 w 2767254"/>
              <a:gd name="connsiteY5" fmla="*/ 691359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50492 w 2767254"/>
              <a:gd name="connsiteY5" fmla="*/ 691359 h 1370696"/>
              <a:gd name="connsiteX6" fmla="*/ 0 w 2767254"/>
              <a:gd name="connsiteY6" fmla="*/ 0 h 1370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67254" h="1370696">
                <a:moveTo>
                  <a:pt x="0" y="0"/>
                </a:moveTo>
                <a:lnTo>
                  <a:pt x="2318968" y="0"/>
                </a:lnTo>
                <a:lnTo>
                  <a:pt x="2767254" y="685348"/>
                </a:lnTo>
                <a:lnTo>
                  <a:pt x="2318968" y="1370696"/>
                </a:lnTo>
                <a:lnTo>
                  <a:pt x="0" y="1370696"/>
                </a:lnTo>
                <a:lnTo>
                  <a:pt x="450492" y="6913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/>
            <a:endParaRPr lang="zh-CN" altLang="en-US" sz="1429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0" name="五边形 67"/>
          <p:cNvSpPr/>
          <p:nvPr/>
        </p:nvSpPr>
        <p:spPr>
          <a:xfrm>
            <a:off x="3297051" y="3484125"/>
            <a:ext cx="2517876" cy="862747"/>
          </a:xfrm>
          <a:custGeom>
            <a:avLst/>
            <a:gdLst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0 w 2767254"/>
              <a:gd name="connsiteY5" fmla="*/ 0 h 1370696"/>
              <a:gd name="connsiteX0" fmla="*/ 8295 w 2775549"/>
              <a:gd name="connsiteY0" fmla="*/ 0 h 1370696"/>
              <a:gd name="connsiteX1" fmla="*/ 2327263 w 2775549"/>
              <a:gd name="connsiteY1" fmla="*/ 0 h 1370696"/>
              <a:gd name="connsiteX2" fmla="*/ 2775549 w 2775549"/>
              <a:gd name="connsiteY2" fmla="*/ 685348 h 1370696"/>
              <a:gd name="connsiteX3" fmla="*/ 2327263 w 2775549"/>
              <a:gd name="connsiteY3" fmla="*/ 1370696 h 1370696"/>
              <a:gd name="connsiteX4" fmla="*/ 8295 w 2775549"/>
              <a:gd name="connsiteY4" fmla="*/ 1370696 h 1370696"/>
              <a:gd name="connsiteX5" fmla="*/ 0 w 2775549"/>
              <a:gd name="connsiteY5" fmla="*/ 678130 h 1370696"/>
              <a:gd name="connsiteX6" fmla="*/ 8295 w 2775549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0 w 2767254"/>
              <a:gd name="connsiteY5" fmla="*/ 0 h 1370696"/>
              <a:gd name="connsiteX0" fmla="*/ 1945 w 2769199"/>
              <a:gd name="connsiteY0" fmla="*/ 0 h 1370696"/>
              <a:gd name="connsiteX1" fmla="*/ 2320913 w 2769199"/>
              <a:gd name="connsiteY1" fmla="*/ 0 h 1370696"/>
              <a:gd name="connsiteX2" fmla="*/ 2769199 w 2769199"/>
              <a:gd name="connsiteY2" fmla="*/ 685348 h 1370696"/>
              <a:gd name="connsiteX3" fmla="*/ 2320913 w 2769199"/>
              <a:gd name="connsiteY3" fmla="*/ 1370696 h 1370696"/>
              <a:gd name="connsiteX4" fmla="*/ 1945 w 2769199"/>
              <a:gd name="connsiteY4" fmla="*/ 1370696 h 1370696"/>
              <a:gd name="connsiteX5" fmla="*/ 0 w 2769199"/>
              <a:gd name="connsiteY5" fmla="*/ 681835 h 1370696"/>
              <a:gd name="connsiteX6" fmla="*/ 1945 w 2769199"/>
              <a:gd name="connsiteY6" fmla="*/ 0 h 1370696"/>
              <a:gd name="connsiteX0" fmla="*/ 2 w 2767256"/>
              <a:gd name="connsiteY0" fmla="*/ 0 h 1370696"/>
              <a:gd name="connsiteX1" fmla="*/ 2318970 w 2767256"/>
              <a:gd name="connsiteY1" fmla="*/ 0 h 1370696"/>
              <a:gd name="connsiteX2" fmla="*/ 2767256 w 2767256"/>
              <a:gd name="connsiteY2" fmla="*/ 685348 h 1370696"/>
              <a:gd name="connsiteX3" fmla="*/ 2318970 w 2767256"/>
              <a:gd name="connsiteY3" fmla="*/ 1370696 h 1370696"/>
              <a:gd name="connsiteX4" fmla="*/ 2 w 2767256"/>
              <a:gd name="connsiteY4" fmla="*/ 1370696 h 1370696"/>
              <a:gd name="connsiteX5" fmla="*/ 164744 w 2767256"/>
              <a:gd name="connsiteY5" fmla="*/ 677073 h 1370696"/>
              <a:gd name="connsiteX6" fmla="*/ 2 w 2767256"/>
              <a:gd name="connsiteY6" fmla="*/ 0 h 1370696"/>
              <a:gd name="connsiteX0" fmla="*/ 2 w 2767256"/>
              <a:gd name="connsiteY0" fmla="*/ 0 h 1370696"/>
              <a:gd name="connsiteX1" fmla="*/ 2318970 w 2767256"/>
              <a:gd name="connsiteY1" fmla="*/ 0 h 1370696"/>
              <a:gd name="connsiteX2" fmla="*/ 2767256 w 2767256"/>
              <a:gd name="connsiteY2" fmla="*/ 685348 h 1370696"/>
              <a:gd name="connsiteX3" fmla="*/ 2318970 w 2767256"/>
              <a:gd name="connsiteY3" fmla="*/ 1370696 h 1370696"/>
              <a:gd name="connsiteX4" fmla="*/ 2 w 2767256"/>
              <a:gd name="connsiteY4" fmla="*/ 1370696 h 1370696"/>
              <a:gd name="connsiteX5" fmla="*/ 164744 w 2767256"/>
              <a:gd name="connsiteY5" fmla="*/ 677073 h 1370696"/>
              <a:gd name="connsiteX6" fmla="*/ 2 w 2767256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164742 w 2767254"/>
              <a:gd name="connsiteY5" fmla="*/ 677073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350479 w 2767254"/>
              <a:gd name="connsiteY5" fmla="*/ 681835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31442 w 2767254"/>
              <a:gd name="connsiteY5" fmla="*/ 696122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74304 w 2767254"/>
              <a:gd name="connsiteY5" fmla="*/ 691359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60017 w 2767254"/>
              <a:gd name="connsiteY5" fmla="*/ 691359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50492 w 2767254"/>
              <a:gd name="connsiteY5" fmla="*/ 691359 h 1370696"/>
              <a:gd name="connsiteX6" fmla="*/ 0 w 2767254"/>
              <a:gd name="connsiteY6" fmla="*/ 0 h 1370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67254" h="1370696">
                <a:moveTo>
                  <a:pt x="0" y="0"/>
                </a:moveTo>
                <a:lnTo>
                  <a:pt x="2318968" y="0"/>
                </a:lnTo>
                <a:lnTo>
                  <a:pt x="2767254" y="685348"/>
                </a:lnTo>
                <a:lnTo>
                  <a:pt x="2318968" y="1370696"/>
                </a:lnTo>
                <a:lnTo>
                  <a:pt x="0" y="1370696"/>
                </a:lnTo>
                <a:lnTo>
                  <a:pt x="450492" y="6913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/>
            <a:endParaRPr lang="zh-CN" altLang="en-US" sz="1429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71" name="五边形 67"/>
          <p:cNvSpPr/>
          <p:nvPr/>
        </p:nvSpPr>
        <p:spPr>
          <a:xfrm>
            <a:off x="1108256" y="3484125"/>
            <a:ext cx="2517876" cy="862747"/>
          </a:xfrm>
          <a:custGeom>
            <a:avLst/>
            <a:gdLst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0 w 2767254"/>
              <a:gd name="connsiteY5" fmla="*/ 0 h 1370696"/>
              <a:gd name="connsiteX0" fmla="*/ 8295 w 2775549"/>
              <a:gd name="connsiteY0" fmla="*/ 0 h 1370696"/>
              <a:gd name="connsiteX1" fmla="*/ 2327263 w 2775549"/>
              <a:gd name="connsiteY1" fmla="*/ 0 h 1370696"/>
              <a:gd name="connsiteX2" fmla="*/ 2775549 w 2775549"/>
              <a:gd name="connsiteY2" fmla="*/ 685348 h 1370696"/>
              <a:gd name="connsiteX3" fmla="*/ 2327263 w 2775549"/>
              <a:gd name="connsiteY3" fmla="*/ 1370696 h 1370696"/>
              <a:gd name="connsiteX4" fmla="*/ 8295 w 2775549"/>
              <a:gd name="connsiteY4" fmla="*/ 1370696 h 1370696"/>
              <a:gd name="connsiteX5" fmla="*/ 0 w 2775549"/>
              <a:gd name="connsiteY5" fmla="*/ 678130 h 1370696"/>
              <a:gd name="connsiteX6" fmla="*/ 8295 w 2775549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0 w 2767254"/>
              <a:gd name="connsiteY5" fmla="*/ 0 h 1370696"/>
              <a:gd name="connsiteX0" fmla="*/ 1945 w 2769199"/>
              <a:gd name="connsiteY0" fmla="*/ 0 h 1370696"/>
              <a:gd name="connsiteX1" fmla="*/ 2320913 w 2769199"/>
              <a:gd name="connsiteY1" fmla="*/ 0 h 1370696"/>
              <a:gd name="connsiteX2" fmla="*/ 2769199 w 2769199"/>
              <a:gd name="connsiteY2" fmla="*/ 685348 h 1370696"/>
              <a:gd name="connsiteX3" fmla="*/ 2320913 w 2769199"/>
              <a:gd name="connsiteY3" fmla="*/ 1370696 h 1370696"/>
              <a:gd name="connsiteX4" fmla="*/ 1945 w 2769199"/>
              <a:gd name="connsiteY4" fmla="*/ 1370696 h 1370696"/>
              <a:gd name="connsiteX5" fmla="*/ 0 w 2769199"/>
              <a:gd name="connsiteY5" fmla="*/ 681835 h 1370696"/>
              <a:gd name="connsiteX6" fmla="*/ 1945 w 2769199"/>
              <a:gd name="connsiteY6" fmla="*/ 0 h 1370696"/>
              <a:gd name="connsiteX0" fmla="*/ 2 w 2767256"/>
              <a:gd name="connsiteY0" fmla="*/ 0 h 1370696"/>
              <a:gd name="connsiteX1" fmla="*/ 2318970 w 2767256"/>
              <a:gd name="connsiteY1" fmla="*/ 0 h 1370696"/>
              <a:gd name="connsiteX2" fmla="*/ 2767256 w 2767256"/>
              <a:gd name="connsiteY2" fmla="*/ 685348 h 1370696"/>
              <a:gd name="connsiteX3" fmla="*/ 2318970 w 2767256"/>
              <a:gd name="connsiteY3" fmla="*/ 1370696 h 1370696"/>
              <a:gd name="connsiteX4" fmla="*/ 2 w 2767256"/>
              <a:gd name="connsiteY4" fmla="*/ 1370696 h 1370696"/>
              <a:gd name="connsiteX5" fmla="*/ 164744 w 2767256"/>
              <a:gd name="connsiteY5" fmla="*/ 677073 h 1370696"/>
              <a:gd name="connsiteX6" fmla="*/ 2 w 2767256"/>
              <a:gd name="connsiteY6" fmla="*/ 0 h 1370696"/>
              <a:gd name="connsiteX0" fmla="*/ 2 w 2767256"/>
              <a:gd name="connsiteY0" fmla="*/ 0 h 1370696"/>
              <a:gd name="connsiteX1" fmla="*/ 2318970 w 2767256"/>
              <a:gd name="connsiteY1" fmla="*/ 0 h 1370696"/>
              <a:gd name="connsiteX2" fmla="*/ 2767256 w 2767256"/>
              <a:gd name="connsiteY2" fmla="*/ 685348 h 1370696"/>
              <a:gd name="connsiteX3" fmla="*/ 2318970 w 2767256"/>
              <a:gd name="connsiteY3" fmla="*/ 1370696 h 1370696"/>
              <a:gd name="connsiteX4" fmla="*/ 2 w 2767256"/>
              <a:gd name="connsiteY4" fmla="*/ 1370696 h 1370696"/>
              <a:gd name="connsiteX5" fmla="*/ 164744 w 2767256"/>
              <a:gd name="connsiteY5" fmla="*/ 677073 h 1370696"/>
              <a:gd name="connsiteX6" fmla="*/ 2 w 2767256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164742 w 2767254"/>
              <a:gd name="connsiteY5" fmla="*/ 677073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350479 w 2767254"/>
              <a:gd name="connsiteY5" fmla="*/ 681835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31442 w 2767254"/>
              <a:gd name="connsiteY5" fmla="*/ 696122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74304 w 2767254"/>
              <a:gd name="connsiteY5" fmla="*/ 691359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60017 w 2767254"/>
              <a:gd name="connsiteY5" fmla="*/ 691359 h 1370696"/>
              <a:gd name="connsiteX6" fmla="*/ 0 w 2767254"/>
              <a:gd name="connsiteY6" fmla="*/ 0 h 1370696"/>
              <a:gd name="connsiteX0" fmla="*/ 0 w 2767254"/>
              <a:gd name="connsiteY0" fmla="*/ 0 h 1370696"/>
              <a:gd name="connsiteX1" fmla="*/ 2318968 w 2767254"/>
              <a:gd name="connsiteY1" fmla="*/ 0 h 1370696"/>
              <a:gd name="connsiteX2" fmla="*/ 2767254 w 2767254"/>
              <a:gd name="connsiteY2" fmla="*/ 685348 h 1370696"/>
              <a:gd name="connsiteX3" fmla="*/ 2318968 w 2767254"/>
              <a:gd name="connsiteY3" fmla="*/ 1370696 h 1370696"/>
              <a:gd name="connsiteX4" fmla="*/ 0 w 2767254"/>
              <a:gd name="connsiteY4" fmla="*/ 1370696 h 1370696"/>
              <a:gd name="connsiteX5" fmla="*/ 450492 w 2767254"/>
              <a:gd name="connsiteY5" fmla="*/ 691359 h 1370696"/>
              <a:gd name="connsiteX6" fmla="*/ 0 w 2767254"/>
              <a:gd name="connsiteY6" fmla="*/ 0 h 13706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767254" h="1370696">
                <a:moveTo>
                  <a:pt x="0" y="0"/>
                </a:moveTo>
                <a:lnTo>
                  <a:pt x="2318968" y="0"/>
                </a:lnTo>
                <a:lnTo>
                  <a:pt x="2767254" y="685348"/>
                </a:lnTo>
                <a:lnTo>
                  <a:pt x="2318968" y="1370696"/>
                </a:lnTo>
                <a:lnTo>
                  <a:pt x="0" y="1370696"/>
                </a:lnTo>
                <a:lnTo>
                  <a:pt x="450492" y="69135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725759"/>
            <a:endParaRPr lang="zh-CN" altLang="en-US" sz="1429">
              <a:solidFill>
                <a:prstClr val="white"/>
              </a:solidFill>
              <a:latin typeface="Calibri"/>
              <a:ea typeface="宋体" panose="02010600030101010101" pitchFamily="2" charset="-122"/>
            </a:endParaRPr>
          </a:p>
        </p:txBody>
      </p:sp>
      <p:sp>
        <p:nvSpPr>
          <p:cNvPr id="51" name="文本框 11"/>
          <p:cNvSpPr txBox="1">
            <a:spLocks noChangeArrowheads="1"/>
          </p:cNvSpPr>
          <p:nvPr/>
        </p:nvSpPr>
        <p:spPr bwMode="auto">
          <a:xfrm>
            <a:off x="1498184" y="3552131"/>
            <a:ext cx="1798867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Calibri" pitchFamily="34" charset="0"/>
                <a:ea typeface="微软雅黑" pitchFamily="34" charset="-122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</a:t>
            </a:r>
          </a:p>
        </p:txBody>
      </p:sp>
      <p:sp>
        <p:nvSpPr>
          <p:cNvPr id="59" name="文本框 11"/>
          <p:cNvSpPr txBox="1">
            <a:spLocks noChangeArrowheads="1"/>
          </p:cNvSpPr>
          <p:nvPr/>
        </p:nvSpPr>
        <p:spPr bwMode="auto">
          <a:xfrm>
            <a:off x="3717397" y="3552131"/>
            <a:ext cx="1795809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200">
                <a:solidFill>
                  <a:schemeClr val="bg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latin typeface="Calibri" pitchFamily="34" charset="0"/>
                <a:ea typeface="微软雅黑" pitchFamily="34" charset="-122"/>
              </a:defRPr>
            </a:lvl9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67" name="文本框 11"/>
          <p:cNvSpPr txBox="1">
            <a:spLocks noChangeArrowheads="1"/>
          </p:cNvSpPr>
          <p:nvPr/>
        </p:nvSpPr>
        <p:spPr bwMode="auto">
          <a:xfrm>
            <a:off x="5898277" y="3575787"/>
            <a:ext cx="1803725" cy="757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just">
              <a:lnSpc>
                <a:spcPct val="120000"/>
              </a:lnSpc>
              <a:defRPr sz="1200">
                <a:solidFill>
                  <a:schemeClr val="bg1"/>
                </a:solidFill>
                <a:latin typeface="Calibri" pitchFamily="34" charset="0"/>
                <a:ea typeface="微软雅黑" pitchFamily="34" charset="-122"/>
              </a:defRPr>
            </a:lvl1pPr>
            <a:lvl2pPr marL="742950" indent="-285750">
              <a:defRPr>
                <a:latin typeface="Calibri" pitchFamily="34" charset="0"/>
                <a:ea typeface="微软雅黑" pitchFamily="34" charset="-122"/>
              </a:defRPr>
            </a:lvl2pPr>
            <a:lvl3pPr marL="1143000" indent="-228600">
              <a:defRPr>
                <a:latin typeface="Calibri" pitchFamily="34" charset="0"/>
                <a:ea typeface="微软雅黑" pitchFamily="34" charset="-122"/>
              </a:defRPr>
            </a:lvl3pPr>
            <a:lvl4pPr marL="1600200" indent="-228600">
              <a:defRPr>
                <a:latin typeface="Calibri" pitchFamily="34" charset="0"/>
                <a:ea typeface="微软雅黑" pitchFamily="34" charset="-122"/>
              </a:defRPr>
            </a:lvl4pPr>
            <a:lvl5pPr marL="2057400" indent="-228600">
              <a:defRPr>
                <a:latin typeface="Calibri" pitchFamily="34" charset="0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latin typeface="Calibri" pitchFamily="34" charset="0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latin typeface="Calibri" pitchFamily="34" charset="0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latin typeface="Calibri" pitchFamily="34" charset="0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latin typeface="Calibri" pitchFamily="34" charset="0"/>
                <a:ea typeface="微软雅黑" pitchFamily="34" charset="-122"/>
              </a:defRPr>
            </a:lvl9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48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销售概述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4" name="图片占位符 43"/>
          <p:cNvPicPr>
            <a:picLocks noGrp="1" noChangeAspect="1"/>
          </p:cNvPicPr>
          <p:nvPr>
            <p:ph type="pic" sz="quarter" idx="4294967295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994" b="22994"/>
          <a:stretch/>
        </p:blipFill>
        <p:spPr>
          <a:xfrm>
            <a:off x="2843809" y="1011238"/>
            <a:ext cx="6300192" cy="2268537"/>
          </a:xfrm>
          <a:blipFill>
            <a:blip r:embed="rId5"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46913545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70" grpId="0" animBg="1"/>
      <p:bldP spid="71" grpId="0" animBg="1"/>
      <p:bldP spid="51" grpId="0"/>
      <p:bldP spid="59" grpId="0"/>
      <p:bldP spid="6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FA159C8-8F50-4EEE-B84B-B7E1BA9226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56"/>
          <a:stretch/>
        </p:blipFill>
        <p:spPr>
          <a:xfrm>
            <a:off x="2366805" y="795"/>
            <a:ext cx="6813708" cy="5143499"/>
          </a:xfrm>
          <a:prstGeom prst="rect">
            <a:avLst/>
          </a:prstGeom>
        </p:spPr>
      </p:pic>
      <p:sp>
        <p:nvSpPr>
          <p:cNvPr id="11" name="矩形: 圆角 18">
            <a:extLst>
              <a:ext uri="{FF2B5EF4-FFF2-40B4-BE49-F238E27FC236}">
                <a16:creationId xmlns:a16="http://schemas.microsoft.com/office/drawing/2014/main" xmlns="" id="{8A133706-8491-4C45-94FC-87C90720CBA9}"/>
              </a:ext>
            </a:extLst>
          </p:cNvPr>
          <p:cNvSpPr/>
          <p:nvPr/>
        </p:nvSpPr>
        <p:spPr>
          <a:xfrm>
            <a:off x="1" y="-18801"/>
            <a:ext cx="6505302" cy="5163095"/>
          </a:xfrm>
          <a:custGeom>
            <a:avLst/>
            <a:gdLst>
              <a:gd name="connsiteX0" fmla="*/ 0 w 5427406"/>
              <a:gd name="connsiteY0" fmla="*/ 0 h 6858000"/>
              <a:gd name="connsiteX1" fmla="*/ 0 w 5427406"/>
              <a:gd name="connsiteY1" fmla="*/ 0 h 6858000"/>
              <a:gd name="connsiteX2" fmla="*/ 5427406 w 5427406"/>
              <a:gd name="connsiteY2" fmla="*/ 0 h 6858000"/>
              <a:gd name="connsiteX3" fmla="*/ 5427406 w 5427406"/>
              <a:gd name="connsiteY3" fmla="*/ 0 h 6858000"/>
              <a:gd name="connsiteX4" fmla="*/ 5427406 w 5427406"/>
              <a:gd name="connsiteY4" fmla="*/ 6858000 h 6858000"/>
              <a:gd name="connsiteX5" fmla="*/ 5427406 w 5427406"/>
              <a:gd name="connsiteY5" fmla="*/ 6858000 h 6858000"/>
              <a:gd name="connsiteX6" fmla="*/ 0 w 5427406"/>
              <a:gd name="connsiteY6" fmla="*/ 6858000 h 6858000"/>
              <a:gd name="connsiteX7" fmla="*/ 0 w 5427406"/>
              <a:gd name="connsiteY7" fmla="*/ 6858000 h 6858000"/>
              <a:gd name="connsiteX8" fmla="*/ 0 w 5427406"/>
              <a:gd name="connsiteY8" fmla="*/ 0 h 6858000"/>
              <a:gd name="connsiteX0" fmla="*/ 0 w 10130035"/>
              <a:gd name="connsiteY0" fmla="*/ 0 h 6858000"/>
              <a:gd name="connsiteX1" fmla="*/ 0 w 10130035"/>
              <a:gd name="connsiteY1" fmla="*/ 0 h 6858000"/>
              <a:gd name="connsiteX2" fmla="*/ 5427406 w 10130035"/>
              <a:gd name="connsiteY2" fmla="*/ 0 h 6858000"/>
              <a:gd name="connsiteX3" fmla="*/ 10130035 w 10130035"/>
              <a:gd name="connsiteY3" fmla="*/ 0 h 6858000"/>
              <a:gd name="connsiteX4" fmla="*/ 5427406 w 10130035"/>
              <a:gd name="connsiteY4" fmla="*/ 6858000 h 6858000"/>
              <a:gd name="connsiteX5" fmla="*/ 5427406 w 10130035"/>
              <a:gd name="connsiteY5" fmla="*/ 6858000 h 6858000"/>
              <a:gd name="connsiteX6" fmla="*/ 0 w 10130035"/>
              <a:gd name="connsiteY6" fmla="*/ 6858000 h 6858000"/>
              <a:gd name="connsiteX7" fmla="*/ 0 w 10130035"/>
              <a:gd name="connsiteY7" fmla="*/ 6858000 h 6858000"/>
              <a:gd name="connsiteX8" fmla="*/ 0 w 10130035"/>
              <a:gd name="connsiteY8" fmla="*/ 0 h 6858000"/>
              <a:gd name="connsiteX0" fmla="*/ 0 w 11637273"/>
              <a:gd name="connsiteY0" fmla="*/ 26126 h 6884126"/>
              <a:gd name="connsiteX1" fmla="*/ 0 w 11637273"/>
              <a:gd name="connsiteY1" fmla="*/ 26126 h 6884126"/>
              <a:gd name="connsiteX2" fmla="*/ 5427406 w 11637273"/>
              <a:gd name="connsiteY2" fmla="*/ 26126 h 6884126"/>
              <a:gd name="connsiteX3" fmla="*/ 11637273 w 11637273"/>
              <a:gd name="connsiteY3" fmla="*/ 0 h 6884126"/>
              <a:gd name="connsiteX4" fmla="*/ 5427406 w 11637273"/>
              <a:gd name="connsiteY4" fmla="*/ 6884126 h 6884126"/>
              <a:gd name="connsiteX5" fmla="*/ 5427406 w 11637273"/>
              <a:gd name="connsiteY5" fmla="*/ 6884126 h 6884126"/>
              <a:gd name="connsiteX6" fmla="*/ 0 w 11637273"/>
              <a:gd name="connsiteY6" fmla="*/ 6884126 h 6884126"/>
              <a:gd name="connsiteX7" fmla="*/ 0 w 11637273"/>
              <a:gd name="connsiteY7" fmla="*/ 6884126 h 6884126"/>
              <a:gd name="connsiteX8" fmla="*/ 0 w 11637273"/>
              <a:gd name="connsiteY8" fmla="*/ 26126 h 6884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37273" h="6884126">
                <a:moveTo>
                  <a:pt x="0" y="26126"/>
                </a:moveTo>
                <a:lnTo>
                  <a:pt x="0" y="26126"/>
                </a:lnTo>
                <a:lnTo>
                  <a:pt x="5427406" y="26126"/>
                </a:lnTo>
                <a:lnTo>
                  <a:pt x="11637273" y="0"/>
                </a:lnTo>
                <a:lnTo>
                  <a:pt x="5427406" y="6884126"/>
                </a:lnTo>
                <a:lnTo>
                  <a:pt x="5427406" y="6884126"/>
                </a:lnTo>
                <a:lnTo>
                  <a:pt x="0" y="6884126"/>
                </a:lnTo>
                <a:lnTo>
                  <a:pt x="0" y="6884126"/>
                </a:lnTo>
                <a:lnTo>
                  <a:pt x="0" y="26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 dirty="0"/>
          </a:p>
        </p:txBody>
      </p:sp>
      <p:sp>
        <p:nvSpPr>
          <p:cNvPr id="12" name="直角三角形 11">
            <a:extLst>
              <a:ext uri="{FF2B5EF4-FFF2-40B4-BE49-F238E27FC236}">
                <a16:creationId xmlns:a16="http://schemas.microsoft.com/office/drawing/2014/main" xmlns="" id="{B631D151-ACC7-4F42-8CD2-7440B7256EB7}"/>
              </a:ext>
            </a:extLst>
          </p:cNvPr>
          <p:cNvSpPr/>
          <p:nvPr/>
        </p:nvSpPr>
        <p:spPr>
          <a:xfrm rot="16200000">
            <a:off x="7323637" y="3340284"/>
            <a:ext cx="2194718" cy="1491250"/>
          </a:xfrm>
          <a:prstGeom prst="rtTriangle">
            <a:avLst/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3" name="直角三角形 12">
            <a:extLst>
              <a:ext uri="{FF2B5EF4-FFF2-40B4-BE49-F238E27FC236}">
                <a16:creationId xmlns:a16="http://schemas.microsoft.com/office/drawing/2014/main" xmlns="" id="{CF957DDA-FA7F-4E7B-A101-11D9CAE23ADB}"/>
              </a:ext>
            </a:extLst>
          </p:cNvPr>
          <p:cNvSpPr/>
          <p:nvPr/>
        </p:nvSpPr>
        <p:spPr>
          <a:xfrm rot="16200000">
            <a:off x="7634499" y="3631767"/>
            <a:ext cx="1824528" cy="1239716"/>
          </a:xfrm>
          <a:prstGeom prst="rtTriangle">
            <a:avLst/>
          </a:prstGeom>
          <a:solidFill>
            <a:srgbClr val="0F6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4" name="TextBox 3"/>
          <p:cNvSpPr txBox="1"/>
          <p:nvPr/>
        </p:nvSpPr>
        <p:spPr>
          <a:xfrm>
            <a:off x="2255229" y="2191309"/>
            <a:ext cx="1415772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技巧分享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63" y="2686060"/>
            <a:ext cx="4995785" cy="800167"/>
          </a:xfrm>
          <a:prstGeom prst="rect">
            <a:avLst/>
          </a:prstGeom>
          <a:solidFill>
            <a:schemeClr val="accent6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29"/>
          </a:p>
        </p:txBody>
      </p:sp>
      <p:sp>
        <p:nvSpPr>
          <p:cNvPr id="16" name="TextBox 12"/>
          <p:cNvSpPr txBox="1"/>
          <p:nvPr/>
        </p:nvSpPr>
        <p:spPr>
          <a:xfrm>
            <a:off x="2062881" y="2780899"/>
            <a:ext cx="2503381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36080" indent="-136080" algn="ctr">
              <a:lnSpc>
                <a:spcPct val="150000"/>
              </a:lnSpc>
              <a:buFont typeface="Wingdings" panose="05000000000000000000" pitchFamily="2" charset="2"/>
              <a:buChar char="ü"/>
              <a:defRPr sz="1200">
                <a:latin typeface="+mn-ea"/>
              </a:defRPr>
            </a:lvl1pPr>
          </a:lstStyle>
          <a:p>
            <a:r>
              <a:rPr lang="zh-CN" altLang="en-US" dirty="0"/>
              <a:t>添加文字内容添加文字内容</a:t>
            </a:r>
          </a:p>
          <a:p>
            <a:r>
              <a:rPr lang="zh-CN" altLang="en-US" dirty="0"/>
              <a:t>添加文字内容添加</a:t>
            </a:r>
            <a:r>
              <a:rPr lang="zh-CN" altLang="en-US"/>
              <a:t>文字内容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669539" y="2000203"/>
            <a:ext cx="1770036" cy="2083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1906" dirty="0" smtClean="0">
                <a:solidFill>
                  <a:schemeClr val="accent3"/>
                </a:solidFill>
                <a:latin typeface="Impact" panose="020B0806030902050204" pitchFamily="34" charset="0"/>
                <a:ea typeface="思源黑体 CN Heavy" pitchFamily="34" charset="-122"/>
              </a:rPr>
              <a:t>02</a:t>
            </a:r>
            <a:endParaRPr lang="zh-CN" altLang="en-US" sz="11906" dirty="0">
              <a:solidFill>
                <a:schemeClr val="accent3"/>
              </a:solidFill>
            </a:endParaRPr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309748" y="795"/>
            <a:ext cx="4092678" cy="5143499"/>
          </a:xfrm>
          <a:prstGeom prst="parallelogram">
            <a:avLst>
              <a:gd name="adj" fmla="val 86081"/>
            </a:avLst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015392" y="795"/>
            <a:ext cx="3677842" cy="5143499"/>
          </a:xfrm>
          <a:prstGeom prst="parallelogram">
            <a:avLst>
              <a:gd name="adj" fmla="val 94904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</p:spTree>
    <p:extLst>
      <p:ext uri="{BB962C8B-B14F-4D97-AF65-F5344CB8AC3E}">
        <p14:creationId xmlns:p14="http://schemas.microsoft.com/office/powerpoint/2010/main" val="5794048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25" decel="10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" accel="100000" fill="hold">
                                          <p:stCondLst>
                                            <p:cond delay="22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25" decel="100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" accel="100000" fill="hold">
                                          <p:stCondLst>
                                            <p:cond delay="22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  <p:bldP spid="16" grpId="0" build="p"/>
      <p:bldP spid="17" grpId="0"/>
      <p:bldP spid="18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3371617" y="1347614"/>
            <a:ext cx="2572941" cy="2586038"/>
            <a:chOff x="4969415" y="2115040"/>
            <a:chExt cx="3430588" cy="3448050"/>
          </a:xfrm>
        </p:grpSpPr>
        <p:sp>
          <p:nvSpPr>
            <p:cNvPr id="36" name="任意多边形 2"/>
            <p:cNvSpPr>
              <a:spLocks noChangeArrowheads="1"/>
            </p:cNvSpPr>
            <p:nvPr/>
          </p:nvSpPr>
          <p:spPr bwMode="auto">
            <a:xfrm>
              <a:off x="4969415" y="2115040"/>
              <a:ext cx="1685925" cy="1676400"/>
            </a:xfrm>
            <a:custGeom>
              <a:avLst/>
              <a:gdLst>
                <a:gd name="T0" fmla="*/ 1686245 w 1685845"/>
                <a:gd name="T1" fmla="*/ 27 h 1676401"/>
                <a:gd name="T2" fmla="*/ 1682322 w 1685845"/>
                <a:gd name="T3" fmla="*/ 696292 h 1676401"/>
                <a:gd name="T4" fmla="*/ 985538 w 1685845"/>
                <a:gd name="T5" fmla="*/ 981394 h 1676401"/>
                <a:gd name="T6" fmla="*/ 696441 w 1685845"/>
                <a:gd name="T7" fmla="*/ 1676396 h 1676401"/>
                <a:gd name="T8" fmla="*/ 0 w 1685845"/>
                <a:gd name="T9" fmla="*/ 1676395 h 1676401"/>
                <a:gd name="T10" fmla="*/ 283679 w 1685845"/>
                <a:gd name="T11" fmla="*/ 743402 h 1676401"/>
                <a:gd name="T12" fmla="*/ 326173 w 1685845"/>
                <a:gd name="T13" fmla="*/ 686287 h 1676401"/>
                <a:gd name="T14" fmla="*/ 222856 w 1685845"/>
                <a:gd name="T15" fmla="*/ 399824 h 1676401"/>
                <a:gd name="T16" fmla="*/ 531892 w 1685845"/>
                <a:gd name="T17" fmla="*/ 453989 h 1676401"/>
                <a:gd name="T18" fmla="*/ 618240 w 1685845"/>
                <a:gd name="T19" fmla="*/ 376276 h 1676401"/>
                <a:gd name="T20" fmla="*/ 1686245 w 1685845"/>
                <a:gd name="T21" fmla="*/ 27 h 167640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85845"/>
                <a:gd name="T34" fmla="*/ 0 h 1676401"/>
                <a:gd name="T35" fmla="*/ 1685845 w 1685845"/>
                <a:gd name="T36" fmla="*/ 1676401 h 167640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85845" h="1676401">
                  <a:moveTo>
                    <a:pt x="1685845" y="27"/>
                  </a:moveTo>
                  <a:cubicBezTo>
                    <a:pt x="1684537" y="232115"/>
                    <a:pt x="1683230" y="464204"/>
                    <a:pt x="1681922" y="696292"/>
                  </a:cubicBezTo>
                  <a:cubicBezTo>
                    <a:pt x="1421024" y="694822"/>
                    <a:pt x="1170307" y="797433"/>
                    <a:pt x="985303" y="981399"/>
                  </a:cubicBezTo>
                  <a:cubicBezTo>
                    <a:pt x="800299" y="1165364"/>
                    <a:pt x="696276" y="1415499"/>
                    <a:pt x="696276" y="1676401"/>
                  </a:cubicBezTo>
                  <a:lnTo>
                    <a:pt x="0" y="1676400"/>
                  </a:lnTo>
                  <a:cubicBezTo>
                    <a:pt x="0" y="1341716"/>
                    <a:pt x="100080" y="1017391"/>
                    <a:pt x="283614" y="743402"/>
                  </a:cubicBezTo>
                  <a:lnTo>
                    <a:pt x="326098" y="686287"/>
                  </a:lnTo>
                  <a:lnTo>
                    <a:pt x="222801" y="399824"/>
                  </a:lnTo>
                  <a:lnTo>
                    <a:pt x="531767" y="453989"/>
                  </a:lnTo>
                  <a:lnTo>
                    <a:pt x="618095" y="376276"/>
                  </a:lnTo>
                  <a:cubicBezTo>
                    <a:pt x="918260" y="131924"/>
                    <a:pt x="1295386" y="-2173"/>
                    <a:pt x="1685845" y="2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42719B"/>
                  </a:solidFill>
                  <a:bevel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37" name="任意多边形 3"/>
            <p:cNvSpPr>
              <a:spLocks noChangeArrowheads="1"/>
            </p:cNvSpPr>
            <p:nvPr/>
          </p:nvSpPr>
          <p:spPr bwMode="auto">
            <a:xfrm rot="5400000">
              <a:off x="6718840" y="2119803"/>
              <a:ext cx="1685925" cy="1676400"/>
            </a:xfrm>
            <a:custGeom>
              <a:avLst/>
              <a:gdLst>
                <a:gd name="T0" fmla="*/ 0 w 1685845"/>
                <a:gd name="T1" fmla="*/ 1676395 h 1676401"/>
                <a:gd name="T2" fmla="*/ 382348 w 1685845"/>
                <a:gd name="T3" fmla="*/ 610787 h 1676401"/>
                <a:gd name="T4" fmla="*/ 437495 w 1685845"/>
                <a:gd name="T5" fmla="*/ 550233 h 1676401"/>
                <a:gd name="T6" fmla="*/ 357519 w 1685845"/>
                <a:gd name="T7" fmla="*/ 249447 h 1676401"/>
                <a:gd name="T8" fmla="*/ 675739 w 1685845"/>
                <a:gd name="T9" fmla="*/ 334017 h 1676401"/>
                <a:gd name="T10" fmla="*/ 751443 w 1685845"/>
                <a:gd name="T11" fmla="*/ 278380 h 1676401"/>
                <a:gd name="T12" fmla="*/ 1686245 w 1685845"/>
                <a:gd name="T13" fmla="*/ 27 h 1676401"/>
                <a:gd name="T14" fmla="*/ 1682322 w 1685845"/>
                <a:gd name="T15" fmla="*/ 696292 h 1676401"/>
                <a:gd name="T16" fmla="*/ 985538 w 1685845"/>
                <a:gd name="T17" fmla="*/ 981394 h 1676401"/>
                <a:gd name="T18" fmla="*/ 696441 w 1685845"/>
                <a:gd name="T19" fmla="*/ 1676396 h 167640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1685845"/>
                <a:gd name="T31" fmla="*/ 0 h 1676401"/>
                <a:gd name="T32" fmla="*/ 1685845 w 1685845"/>
                <a:gd name="T33" fmla="*/ 1676401 h 167640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1685845" h="1676401">
                  <a:moveTo>
                    <a:pt x="0" y="1676400"/>
                  </a:moveTo>
                  <a:cubicBezTo>
                    <a:pt x="0" y="1285935"/>
                    <a:pt x="136219" y="909570"/>
                    <a:pt x="382258" y="610787"/>
                  </a:cubicBezTo>
                  <a:lnTo>
                    <a:pt x="437390" y="550233"/>
                  </a:lnTo>
                  <a:lnTo>
                    <a:pt x="357434" y="249447"/>
                  </a:lnTo>
                  <a:lnTo>
                    <a:pt x="675579" y="334017"/>
                  </a:lnTo>
                  <a:lnTo>
                    <a:pt x="751263" y="278380"/>
                  </a:lnTo>
                  <a:cubicBezTo>
                    <a:pt x="1026282" y="96392"/>
                    <a:pt x="1351166" y="-1859"/>
                    <a:pt x="1685845" y="27"/>
                  </a:cubicBezTo>
                  <a:cubicBezTo>
                    <a:pt x="1684537" y="232115"/>
                    <a:pt x="1683230" y="464204"/>
                    <a:pt x="1681922" y="696292"/>
                  </a:cubicBezTo>
                  <a:cubicBezTo>
                    <a:pt x="1421024" y="694822"/>
                    <a:pt x="1170307" y="797433"/>
                    <a:pt x="985303" y="981399"/>
                  </a:cubicBezTo>
                  <a:cubicBezTo>
                    <a:pt x="800299" y="1165364"/>
                    <a:pt x="696276" y="1415499"/>
                    <a:pt x="696276" y="1676401"/>
                  </a:cubicBezTo>
                  <a:lnTo>
                    <a:pt x="0" y="16764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38" name="任意多边形 4"/>
            <p:cNvSpPr>
              <a:spLocks noChangeArrowheads="1"/>
            </p:cNvSpPr>
            <p:nvPr/>
          </p:nvSpPr>
          <p:spPr bwMode="auto">
            <a:xfrm rot="10800000">
              <a:off x="6714078" y="3886690"/>
              <a:ext cx="1685925" cy="1676400"/>
            </a:xfrm>
            <a:custGeom>
              <a:avLst/>
              <a:gdLst>
                <a:gd name="T0" fmla="*/ 696441 w 1685845"/>
                <a:gd name="T1" fmla="*/ 1676396 h 1676401"/>
                <a:gd name="T2" fmla="*/ 0 w 1685845"/>
                <a:gd name="T3" fmla="*/ 1676395 h 1676401"/>
                <a:gd name="T4" fmla="*/ 283679 w 1685845"/>
                <a:gd name="T5" fmla="*/ 743402 h 1676401"/>
                <a:gd name="T6" fmla="*/ 284853 w 1685845"/>
                <a:gd name="T7" fmla="*/ 741830 h 1676401"/>
                <a:gd name="T8" fmla="*/ 159810 w 1685845"/>
                <a:gd name="T9" fmla="*/ 469217 h 1676401"/>
                <a:gd name="T10" fmla="*/ 484681 w 1685845"/>
                <a:gd name="T11" fmla="*/ 498419 h 1676401"/>
                <a:gd name="T12" fmla="*/ 494465 w 1685845"/>
                <a:gd name="T13" fmla="*/ 487672 h 1676401"/>
                <a:gd name="T14" fmla="*/ 1686245 w 1685845"/>
                <a:gd name="T15" fmla="*/ 27 h 1676401"/>
                <a:gd name="T16" fmla="*/ 1682322 w 1685845"/>
                <a:gd name="T17" fmla="*/ 696292 h 1676401"/>
                <a:gd name="T18" fmla="*/ 985538 w 1685845"/>
                <a:gd name="T19" fmla="*/ 981394 h 1676401"/>
                <a:gd name="T20" fmla="*/ 696441 w 1685845"/>
                <a:gd name="T21" fmla="*/ 1676396 h 167640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85845"/>
                <a:gd name="T34" fmla="*/ 0 h 1676401"/>
                <a:gd name="T35" fmla="*/ 1685845 w 1685845"/>
                <a:gd name="T36" fmla="*/ 1676401 h 167640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85845" h="1676401">
                  <a:moveTo>
                    <a:pt x="696276" y="1676401"/>
                  </a:moveTo>
                  <a:lnTo>
                    <a:pt x="0" y="1676400"/>
                  </a:lnTo>
                  <a:cubicBezTo>
                    <a:pt x="0" y="1341716"/>
                    <a:pt x="100080" y="1017391"/>
                    <a:pt x="283614" y="743402"/>
                  </a:cubicBezTo>
                  <a:lnTo>
                    <a:pt x="284783" y="741830"/>
                  </a:lnTo>
                  <a:lnTo>
                    <a:pt x="159770" y="469217"/>
                  </a:lnTo>
                  <a:lnTo>
                    <a:pt x="484566" y="498419"/>
                  </a:lnTo>
                  <a:lnTo>
                    <a:pt x="494350" y="487672"/>
                  </a:lnTo>
                  <a:cubicBezTo>
                    <a:pt x="810781" y="173019"/>
                    <a:pt x="1239606" y="-2487"/>
                    <a:pt x="1685845" y="27"/>
                  </a:cubicBezTo>
                  <a:cubicBezTo>
                    <a:pt x="1684537" y="232115"/>
                    <a:pt x="1683230" y="464204"/>
                    <a:pt x="1681922" y="696292"/>
                  </a:cubicBezTo>
                  <a:cubicBezTo>
                    <a:pt x="1421024" y="694822"/>
                    <a:pt x="1170307" y="797433"/>
                    <a:pt x="985303" y="981399"/>
                  </a:cubicBezTo>
                  <a:cubicBezTo>
                    <a:pt x="800299" y="1165364"/>
                    <a:pt x="696276" y="1415499"/>
                    <a:pt x="696276" y="167640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39" name="任意多边形 5"/>
            <p:cNvSpPr>
              <a:spLocks noChangeArrowheads="1"/>
            </p:cNvSpPr>
            <p:nvPr/>
          </p:nvSpPr>
          <p:spPr bwMode="auto">
            <a:xfrm rot="16200000">
              <a:off x="4964652" y="3881928"/>
              <a:ext cx="1685925" cy="1676400"/>
            </a:xfrm>
            <a:custGeom>
              <a:avLst/>
              <a:gdLst>
                <a:gd name="T0" fmla="*/ 1686245 w 1685845"/>
                <a:gd name="T1" fmla="*/ 27 h 1676401"/>
                <a:gd name="T2" fmla="*/ 1682322 w 1685845"/>
                <a:gd name="T3" fmla="*/ 696292 h 1676401"/>
                <a:gd name="T4" fmla="*/ 985538 w 1685845"/>
                <a:gd name="T5" fmla="*/ 981394 h 1676401"/>
                <a:gd name="T6" fmla="*/ 696441 w 1685845"/>
                <a:gd name="T7" fmla="*/ 1676396 h 1676401"/>
                <a:gd name="T8" fmla="*/ 0 w 1685845"/>
                <a:gd name="T9" fmla="*/ 1676395 h 1676401"/>
                <a:gd name="T10" fmla="*/ 494465 w 1685845"/>
                <a:gd name="T11" fmla="*/ 487672 h 1676401"/>
                <a:gd name="T12" fmla="*/ 548961 w 1685845"/>
                <a:gd name="T13" fmla="*/ 438628 h 1676401"/>
                <a:gd name="T14" fmla="*/ 467051 w 1685845"/>
                <a:gd name="T15" fmla="*/ 130569 h 1676401"/>
                <a:gd name="T16" fmla="*/ 835539 w 1685845"/>
                <a:gd name="T17" fmla="*/ 228498 h 1676401"/>
                <a:gd name="T18" fmla="*/ 892953 w 1685845"/>
                <a:gd name="T19" fmla="*/ 194440 h 1676401"/>
                <a:gd name="T20" fmla="*/ 1686245 w 1685845"/>
                <a:gd name="T21" fmla="*/ 27 h 1676401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685845"/>
                <a:gd name="T34" fmla="*/ 0 h 1676401"/>
                <a:gd name="T35" fmla="*/ 1685845 w 1685845"/>
                <a:gd name="T36" fmla="*/ 1676401 h 1676401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685845" h="1676401">
                  <a:moveTo>
                    <a:pt x="1685845" y="27"/>
                  </a:moveTo>
                  <a:cubicBezTo>
                    <a:pt x="1684537" y="232115"/>
                    <a:pt x="1683230" y="464204"/>
                    <a:pt x="1681922" y="696292"/>
                  </a:cubicBezTo>
                  <a:cubicBezTo>
                    <a:pt x="1421024" y="694822"/>
                    <a:pt x="1170307" y="797433"/>
                    <a:pt x="985303" y="981399"/>
                  </a:cubicBezTo>
                  <a:cubicBezTo>
                    <a:pt x="800299" y="1165364"/>
                    <a:pt x="696276" y="1415499"/>
                    <a:pt x="696276" y="1676401"/>
                  </a:cubicBezTo>
                  <a:lnTo>
                    <a:pt x="0" y="1676400"/>
                  </a:lnTo>
                  <a:cubicBezTo>
                    <a:pt x="0" y="1230154"/>
                    <a:pt x="177919" y="802325"/>
                    <a:pt x="494350" y="487672"/>
                  </a:cubicBezTo>
                  <a:lnTo>
                    <a:pt x="548831" y="438628"/>
                  </a:lnTo>
                  <a:lnTo>
                    <a:pt x="466941" y="130569"/>
                  </a:lnTo>
                  <a:lnTo>
                    <a:pt x="835339" y="228498"/>
                  </a:lnTo>
                  <a:lnTo>
                    <a:pt x="892743" y="194440"/>
                  </a:lnTo>
                  <a:cubicBezTo>
                    <a:pt x="1134849" y="66424"/>
                    <a:pt x="1406946" y="-1544"/>
                    <a:pt x="1685845" y="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</p:grpSp>
      <p:grpSp>
        <p:nvGrpSpPr>
          <p:cNvPr id="48" name="Group 21"/>
          <p:cNvGrpSpPr>
            <a:grpSpLocks/>
          </p:cNvGrpSpPr>
          <p:nvPr/>
        </p:nvGrpSpPr>
        <p:grpSpPr bwMode="auto">
          <a:xfrm>
            <a:off x="2790592" y="3308574"/>
            <a:ext cx="552450" cy="534590"/>
            <a:chOff x="0" y="0"/>
            <a:chExt cx="736600" cy="712788"/>
          </a:xfrm>
          <a:solidFill>
            <a:schemeClr val="accent4"/>
          </a:solidFill>
        </p:grpSpPr>
        <p:sp>
          <p:nvSpPr>
            <p:cNvPr id="49" name="Freeform 346"/>
            <p:cNvSpPr>
              <a:spLocks noChangeArrowheads="1"/>
            </p:cNvSpPr>
            <p:nvPr/>
          </p:nvSpPr>
          <p:spPr bwMode="auto">
            <a:xfrm>
              <a:off x="195262" y="0"/>
              <a:ext cx="346075" cy="447675"/>
            </a:xfrm>
            <a:custGeom>
              <a:avLst/>
              <a:gdLst>
                <a:gd name="T0" fmla="*/ 0 w 92"/>
                <a:gd name="T1" fmla="*/ 2147483647 h 119"/>
                <a:gd name="T2" fmla="*/ 2147483647 w 92"/>
                <a:gd name="T3" fmla="*/ 2147483647 h 119"/>
                <a:gd name="T4" fmla="*/ 2147483647 w 92"/>
                <a:gd name="T5" fmla="*/ 2147483647 h 119"/>
                <a:gd name="T6" fmla="*/ 2147483647 w 92"/>
                <a:gd name="T7" fmla="*/ 2147483647 h 119"/>
                <a:gd name="T8" fmla="*/ 2147483647 w 92"/>
                <a:gd name="T9" fmla="*/ 2147483647 h 119"/>
                <a:gd name="T10" fmla="*/ 2147483647 w 92"/>
                <a:gd name="T11" fmla="*/ 2147483647 h 119"/>
                <a:gd name="T12" fmla="*/ 2147483647 w 92"/>
                <a:gd name="T13" fmla="*/ 2147483647 h 119"/>
                <a:gd name="T14" fmla="*/ 2147483647 w 92"/>
                <a:gd name="T15" fmla="*/ 2147483647 h 119"/>
                <a:gd name="T16" fmla="*/ 2147483647 w 92"/>
                <a:gd name="T17" fmla="*/ 2147483647 h 119"/>
                <a:gd name="T18" fmla="*/ 2147483647 w 92"/>
                <a:gd name="T19" fmla="*/ 0 h 119"/>
                <a:gd name="T20" fmla="*/ 2147483647 w 92"/>
                <a:gd name="T21" fmla="*/ 2147483647 h 119"/>
                <a:gd name="T22" fmla="*/ 2147483647 w 92"/>
                <a:gd name="T23" fmla="*/ 2147483647 h 119"/>
                <a:gd name="T24" fmla="*/ 0 w 92"/>
                <a:gd name="T25" fmla="*/ 2147483647 h 119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92"/>
                <a:gd name="T40" fmla="*/ 0 h 119"/>
                <a:gd name="T41" fmla="*/ 92 w 92"/>
                <a:gd name="T42" fmla="*/ 119 h 119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92" h="119">
                  <a:moveTo>
                    <a:pt x="0" y="69"/>
                  </a:moveTo>
                  <a:cubicBezTo>
                    <a:pt x="0" y="74"/>
                    <a:pt x="3" y="77"/>
                    <a:pt x="7" y="77"/>
                  </a:cubicBezTo>
                  <a:cubicBezTo>
                    <a:pt x="7" y="77"/>
                    <a:pt x="7" y="77"/>
                    <a:pt x="7" y="77"/>
                  </a:cubicBezTo>
                  <a:cubicBezTo>
                    <a:pt x="9" y="98"/>
                    <a:pt x="26" y="119"/>
                    <a:pt x="46" y="119"/>
                  </a:cubicBezTo>
                  <a:cubicBezTo>
                    <a:pt x="66" y="119"/>
                    <a:pt x="83" y="98"/>
                    <a:pt x="84" y="77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9" y="77"/>
                    <a:pt x="92" y="74"/>
                    <a:pt x="92" y="69"/>
                  </a:cubicBezTo>
                  <a:cubicBezTo>
                    <a:pt x="92" y="66"/>
                    <a:pt x="90" y="63"/>
                    <a:pt x="88" y="62"/>
                  </a:cubicBezTo>
                  <a:cubicBezTo>
                    <a:pt x="89" y="57"/>
                    <a:pt x="90" y="52"/>
                    <a:pt x="90" y="47"/>
                  </a:cubicBezTo>
                  <a:cubicBezTo>
                    <a:pt x="90" y="21"/>
                    <a:pt x="70" y="0"/>
                    <a:pt x="46" y="0"/>
                  </a:cubicBezTo>
                  <a:cubicBezTo>
                    <a:pt x="21" y="0"/>
                    <a:pt x="2" y="21"/>
                    <a:pt x="2" y="47"/>
                  </a:cubicBezTo>
                  <a:cubicBezTo>
                    <a:pt x="2" y="52"/>
                    <a:pt x="3" y="57"/>
                    <a:pt x="4" y="62"/>
                  </a:cubicBezTo>
                  <a:cubicBezTo>
                    <a:pt x="1" y="63"/>
                    <a:pt x="0" y="66"/>
                    <a:pt x="0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50" name="Freeform 347"/>
            <p:cNvSpPr>
              <a:spLocks noChangeArrowheads="1"/>
            </p:cNvSpPr>
            <p:nvPr/>
          </p:nvSpPr>
          <p:spPr bwMode="auto">
            <a:xfrm>
              <a:off x="0" y="495300"/>
              <a:ext cx="736600" cy="217488"/>
            </a:xfrm>
            <a:custGeom>
              <a:avLst/>
              <a:gdLst>
                <a:gd name="T0" fmla="*/ 2147483647 w 196"/>
                <a:gd name="T1" fmla="*/ 2147483647 h 58"/>
                <a:gd name="T2" fmla="*/ 2147483647 w 196"/>
                <a:gd name="T3" fmla="*/ 2147483647 h 58"/>
                <a:gd name="T4" fmla="*/ 2147483647 w 196"/>
                <a:gd name="T5" fmla="*/ 0 h 58"/>
                <a:gd name="T6" fmla="*/ 2147483647 w 196"/>
                <a:gd name="T7" fmla="*/ 0 h 58"/>
                <a:gd name="T8" fmla="*/ 2147483647 w 196"/>
                <a:gd name="T9" fmla="*/ 2147483647 h 58"/>
                <a:gd name="T10" fmla="*/ 2147483647 w 196"/>
                <a:gd name="T11" fmla="*/ 2147483647 h 58"/>
                <a:gd name="T12" fmla="*/ 2147483647 w 196"/>
                <a:gd name="T13" fmla="*/ 2147483647 h 58"/>
                <a:gd name="T14" fmla="*/ 2147483647 w 196"/>
                <a:gd name="T15" fmla="*/ 0 h 58"/>
                <a:gd name="T16" fmla="*/ 2147483647 w 196"/>
                <a:gd name="T17" fmla="*/ 0 h 58"/>
                <a:gd name="T18" fmla="*/ 2147483647 w 196"/>
                <a:gd name="T19" fmla="*/ 0 h 58"/>
                <a:gd name="T20" fmla="*/ 2147483647 w 196"/>
                <a:gd name="T21" fmla="*/ 2147483647 h 58"/>
                <a:gd name="T22" fmla="*/ 0 w 196"/>
                <a:gd name="T23" fmla="*/ 2147483647 h 58"/>
                <a:gd name="T24" fmla="*/ 0 w 196"/>
                <a:gd name="T25" fmla="*/ 2147483647 h 58"/>
                <a:gd name="T26" fmla="*/ 2147483647 w 196"/>
                <a:gd name="T27" fmla="*/ 2147483647 h 58"/>
                <a:gd name="T28" fmla="*/ 2147483647 w 196"/>
                <a:gd name="T29" fmla="*/ 2147483647 h 58"/>
                <a:gd name="T30" fmla="*/ 2147483647 w 196"/>
                <a:gd name="T31" fmla="*/ 2147483647 h 58"/>
                <a:gd name="T32" fmla="*/ 2147483647 w 196"/>
                <a:gd name="T33" fmla="*/ 2147483647 h 58"/>
                <a:gd name="T34" fmla="*/ 2147483647 w 196"/>
                <a:gd name="T35" fmla="*/ 2147483647 h 5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196"/>
                <a:gd name="T55" fmla="*/ 0 h 58"/>
                <a:gd name="T56" fmla="*/ 196 w 196"/>
                <a:gd name="T57" fmla="*/ 58 h 5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196" h="58">
                  <a:moveTo>
                    <a:pt x="195" y="36"/>
                  </a:moveTo>
                  <a:cubicBezTo>
                    <a:pt x="177" y="19"/>
                    <a:pt x="155" y="7"/>
                    <a:pt x="131" y="1"/>
                  </a:cubicBezTo>
                  <a:cubicBezTo>
                    <a:pt x="130" y="0"/>
                    <a:pt x="130" y="0"/>
                    <a:pt x="129" y="0"/>
                  </a:cubicBezTo>
                  <a:cubicBezTo>
                    <a:pt x="127" y="0"/>
                    <a:pt x="127" y="0"/>
                    <a:pt x="127" y="0"/>
                  </a:cubicBezTo>
                  <a:cubicBezTo>
                    <a:pt x="126" y="0"/>
                    <a:pt x="125" y="0"/>
                    <a:pt x="125" y="1"/>
                  </a:cubicBezTo>
                  <a:cubicBezTo>
                    <a:pt x="118" y="4"/>
                    <a:pt x="108" y="7"/>
                    <a:pt x="98" y="7"/>
                  </a:cubicBezTo>
                  <a:cubicBezTo>
                    <a:pt x="88" y="7"/>
                    <a:pt x="78" y="4"/>
                    <a:pt x="71" y="1"/>
                  </a:cubicBezTo>
                  <a:cubicBezTo>
                    <a:pt x="70" y="0"/>
                    <a:pt x="70" y="0"/>
                    <a:pt x="69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2" y="6"/>
                    <a:pt x="20" y="19"/>
                    <a:pt x="1" y="36"/>
                  </a:cubicBezTo>
                  <a:cubicBezTo>
                    <a:pt x="0" y="37"/>
                    <a:pt x="0" y="38"/>
                    <a:pt x="0" y="3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4" y="58"/>
                    <a:pt x="196" y="56"/>
                    <a:pt x="196" y="54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6" y="38"/>
                    <a:pt x="195" y="37"/>
                    <a:pt x="19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</p:grpSp>
      <p:grpSp>
        <p:nvGrpSpPr>
          <p:cNvPr id="51" name="Group 24"/>
          <p:cNvGrpSpPr>
            <a:grpSpLocks/>
          </p:cNvGrpSpPr>
          <p:nvPr/>
        </p:nvGrpSpPr>
        <p:grpSpPr bwMode="auto">
          <a:xfrm>
            <a:off x="5988611" y="1377380"/>
            <a:ext cx="551260" cy="588169"/>
            <a:chOff x="0" y="0"/>
            <a:chExt cx="735013" cy="784225"/>
          </a:xfrm>
          <a:solidFill>
            <a:schemeClr val="accent4"/>
          </a:solidFill>
        </p:grpSpPr>
        <p:sp>
          <p:nvSpPr>
            <p:cNvPr id="52" name="Freeform 955"/>
            <p:cNvSpPr>
              <a:spLocks noChangeArrowheads="1"/>
            </p:cNvSpPr>
            <p:nvPr/>
          </p:nvSpPr>
          <p:spPr bwMode="auto">
            <a:xfrm>
              <a:off x="0" y="566737"/>
              <a:ext cx="368300" cy="217488"/>
            </a:xfrm>
            <a:custGeom>
              <a:avLst/>
              <a:gdLst>
                <a:gd name="T0" fmla="*/ 2147483647 w 98"/>
                <a:gd name="T1" fmla="*/ 2147483647 h 58"/>
                <a:gd name="T2" fmla="*/ 2147483647 w 98"/>
                <a:gd name="T3" fmla="*/ 0 h 58"/>
                <a:gd name="T4" fmla="*/ 2147483647 w 98"/>
                <a:gd name="T5" fmla="*/ 0 h 58"/>
                <a:gd name="T6" fmla="*/ 2147483647 w 98"/>
                <a:gd name="T7" fmla="*/ 0 h 58"/>
                <a:gd name="T8" fmla="*/ 2147483647 w 98"/>
                <a:gd name="T9" fmla="*/ 0 h 58"/>
                <a:gd name="T10" fmla="*/ 2147483647 w 98"/>
                <a:gd name="T11" fmla="*/ 2147483647 h 58"/>
                <a:gd name="T12" fmla="*/ 0 w 98"/>
                <a:gd name="T13" fmla="*/ 2147483647 h 58"/>
                <a:gd name="T14" fmla="*/ 0 w 98"/>
                <a:gd name="T15" fmla="*/ 2147483647 h 58"/>
                <a:gd name="T16" fmla="*/ 2147483647 w 98"/>
                <a:gd name="T17" fmla="*/ 2147483647 h 58"/>
                <a:gd name="T18" fmla="*/ 2147483647 w 98"/>
                <a:gd name="T19" fmla="*/ 2147483647 h 58"/>
                <a:gd name="T20" fmla="*/ 2147483647 w 98"/>
                <a:gd name="T21" fmla="*/ 2147483647 h 5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98"/>
                <a:gd name="T34" fmla="*/ 0 h 58"/>
                <a:gd name="T35" fmla="*/ 98 w 98"/>
                <a:gd name="T36" fmla="*/ 58 h 5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98" h="58">
                  <a:moveTo>
                    <a:pt x="61" y="16"/>
                  </a:moveTo>
                  <a:cubicBezTo>
                    <a:pt x="65" y="15"/>
                    <a:pt x="71" y="0"/>
                    <a:pt x="71" y="0"/>
                  </a:cubicBezTo>
                  <a:cubicBezTo>
                    <a:pt x="71" y="0"/>
                    <a:pt x="70" y="0"/>
                    <a:pt x="6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2" y="6"/>
                    <a:pt x="20" y="18"/>
                    <a:pt x="1" y="36"/>
                  </a:cubicBezTo>
                  <a:cubicBezTo>
                    <a:pt x="0" y="37"/>
                    <a:pt x="0" y="38"/>
                    <a:pt x="0" y="39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6"/>
                    <a:pt x="2" y="58"/>
                    <a:pt x="4" y="58"/>
                  </a:cubicBezTo>
                  <a:cubicBezTo>
                    <a:pt x="98" y="58"/>
                    <a:pt x="98" y="58"/>
                    <a:pt x="98" y="58"/>
                  </a:cubicBezTo>
                  <a:cubicBezTo>
                    <a:pt x="91" y="21"/>
                    <a:pt x="61" y="16"/>
                    <a:pt x="61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53" name="Freeform 956"/>
            <p:cNvSpPr>
              <a:spLocks noChangeArrowheads="1"/>
            </p:cNvSpPr>
            <p:nvPr/>
          </p:nvSpPr>
          <p:spPr bwMode="auto">
            <a:xfrm>
              <a:off x="368300" y="566737"/>
              <a:ext cx="366713" cy="217488"/>
            </a:xfrm>
            <a:custGeom>
              <a:avLst/>
              <a:gdLst>
                <a:gd name="T0" fmla="*/ 2147483647 w 98"/>
                <a:gd name="T1" fmla="*/ 2147483647 h 58"/>
                <a:gd name="T2" fmla="*/ 2147483647 w 98"/>
                <a:gd name="T3" fmla="*/ 0 h 58"/>
                <a:gd name="T4" fmla="*/ 2147483647 w 98"/>
                <a:gd name="T5" fmla="*/ 0 h 58"/>
                <a:gd name="T6" fmla="*/ 2147483647 w 98"/>
                <a:gd name="T7" fmla="*/ 0 h 58"/>
                <a:gd name="T8" fmla="*/ 2147483647 w 98"/>
                <a:gd name="T9" fmla="*/ 0 h 58"/>
                <a:gd name="T10" fmla="*/ 2147483647 w 98"/>
                <a:gd name="T11" fmla="*/ 0 h 58"/>
                <a:gd name="T12" fmla="*/ 2147483647 w 98"/>
                <a:gd name="T13" fmla="*/ 2147483647 h 58"/>
                <a:gd name="T14" fmla="*/ 0 w 98"/>
                <a:gd name="T15" fmla="*/ 2147483647 h 58"/>
                <a:gd name="T16" fmla="*/ 2147483647 w 98"/>
                <a:gd name="T17" fmla="*/ 2147483647 h 58"/>
                <a:gd name="T18" fmla="*/ 2147483647 w 98"/>
                <a:gd name="T19" fmla="*/ 2147483647 h 58"/>
                <a:gd name="T20" fmla="*/ 2147483647 w 98"/>
                <a:gd name="T21" fmla="*/ 2147483647 h 58"/>
                <a:gd name="T22" fmla="*/ 2147483647 w 98"/>
                <a:gd name="T23" fmla="*/ 2147483647 h 5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98"/>
                <a:gd name="T37" fmla="*/ 0 h 58"/>
                <a:gd name="T38" fmla="*/ 98 w 98"/>
                <a:gd name="T39" fmla="*/ 58 h 5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98" h="58">
                  <a:moveTo>
                    <a:pt x="97" y="36"/>
                  </a:moveTo>
                  <a:cubicBezTo>
                    <a:pt x="79" y="19"/>
                    <a:pt x="57" y="6"/>
                    <a:pt x="33" y="0"/>
                  </a:cubicBezTo>
                  <a:cubicBezTo>
                    <a:pt x="32" y="0"/>
                    <a:pt x="32" y="0"/>
                    <a:pt x="31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8" y="0"/>
                    <a:pt x="28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33" y="15"/>
                    <a:pt x="37" y="16"/>
                  </a:cubicBezTo>
                  <a:cubicBezTo>
                    <a:pt x="37" y="16"/>
                    <a:pt x="7" y="21"/>
                    <a:pt x="0" y="58"/>
                  </a:cubicBezTo>
                  <a:cubicBezTo>
                    <a:pt x="94" y="58"/>
                    <a:pt x="94" y="58"/>
                    <a:pt x="94" y="58"/>
                  </a:cubicBezTo>
                  <a:cubicBezTo>
                    <a:pt x="96" y="58"/>
                    <a:pt x="98" y="56"/>
                    <a:pt x="98" y="54"/>
                  </a:cubicBezTo>
                  <a:cubicBezTo>
                    <a:pt x="98" y="39"/>
                    <a:pt x="98" y="39"/>
                    <a:pt x="98" y="39"/>
                  </a:cubicBezTo>
                  <a:cubicBezTo>
                    <a:pt x="98" y="38"/>
                    <a:pt x="98" y="37"/>
                    <a:pt x="97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54" name="Freeform 957"/>
            <p:cNvSpPr>
              <a:spLocks noChangeArrowheads="1"/>
            </p:cNvSpPr>
            <p:nvPr/>
          </p:nvSpPr>
          <p:spPr bwMode="auto">
            <a:xfrm>
              <a:off x="176212" y="0"/>
              <a:ext cx="393700" cy="604838"/>
            </a:xfrm>
            <a:custGeom>
              <a:avLst/>
              <a:gdLst>
                <a:gd name="T0" fmla="*/ 2147483647 w 105"/>
                <a:gd name="T1" fmla="*/ 2147483647 h 161"/>
                <a:gd name="T2" fmla="*/ 2147483647 w 105"/>
                <a:gd name="T3" fmla="*/ 2147483647 h 161"/>
                <a:gd name="T4" fmla="*/ 2147483647 w 105"/>
                <a:gd name="T5" fmla="*/ 2147483647 h 161"/>
                <a:gd name="T6" fmla="*/ 2147483647 w 105"/>
                <a:gd name="T7" fmla="*/ 2147483647 h 161"/>
                <a:gd name="T8" fmla="*/ 2147483647 w 105"/>
                <a:gd name="T9" fmla="*/ 2147483647 h 161"/>
                <a:gd name="T10" fmla="*/ 2147483647 w 105"/>
                <a:gd name="T11" fmla="*/ 2147483647 h 161"/>
                <a:gd name="T12" fmla="*/ 2147483647 w 105"/>
                <a:gd name="T13" fmla="*/ 2147483647 h 161"/>
                <a:gd name="T14" fmla="*/ 2147483647 w 105"/>
                <a:gd name="T15" fmla="*/ 2147483647 h 161"/>
                <a:gd name="T16" fmla="*/ 2147483647 w 105"/>
                <a:gd name="T17" fmla="*/ 2147483647 h 161"/>
                <a:gd name="T18" fmla="*/ 2147483647 w 105"/>
                <a:gd name="T19" fmla="*/ 2147483647 h 161"/>
                <a:gd name="T20" fmla="*/ 2147483647 w 105"/>
                <a:gd name="T21" fmla="*/ 2147483647 h 161"/>
                <a:gd name="T22" fmla="*/ 2147483647 w 105"/>
                <a:gd name="T23" fmla="*/ 2147483647 h 161"/>
                <a:gd name="T24" fmla="*/ 2147483647 w 105"/>
                <a:gd name="T25" fmla="*/ 2147483647 h 161"/>
                <a:gd name="T26" fmla="*/ 2147483647 w 105"/>
                <a:gd name="T27" fmla="*/ 2147483647 h 161"/>
                <a:gd name="T28" fmla="*/ 2147483647 w 105"/>
                <a:gd name="T29" fmla="*/ 2147483647 h 161"/>
                <a:gd name="T30" fmla="*/ 2147483647 w 105"/>
                <a:gd name="T31" fmla="*/ 2147483647 h 161"/>
                <a:gd name="T32" fmla="*/ 2147483647 w 105"/>
                <a:gd name="T33" fmla="*/ 2147483647 h 161"/>
                <a:gd name="T34" fmla="*/ 2147483647 w 105"/>
                <a:gd name="T35" fmla="*/ 2147483647 h 161"/>
                <a:gd name="T36" fmla="*/ 2147483647 w 105"/>
                <a:gd name="T37" fmla="*/ 2147483647 h 161"/>
                <a:gd name="T38" fmla="*/ 2147483647 w 105"/>
                <a:gd name="T39" fmla="*/ 2147483647 h 161"/>
                <a:gd name="T40" fmla="*/ 2147483647 w 105"/>
                <a:gd name="T41" fmla="*/ 2147483647 h 161"/>
                <a:gd name="T42" fmla="*/ 2147483647 w 105"/>
                <a:gd name="T43" fmla="*/ 2147483647 h 161"/>
                <a:gd name="T44" fmla="*/ 2147483647 w 105"/>
                <a:gd name="T45" fmla="*/ 2147483647 h 161"/>
                <a:gd name="T46" fmla="*/ 2147483647 w 105"/>
                <a:gd name="T47" fmla="*/ 2147483647 h 161"/>
                <a:gd name="T48" fmla="*/ 2147483647 w 105"/>
                <a:gd name="T49" fmla="*/ 2147483647 h 161"/>
                <a:gd name="T50" fmla="*/ 2147483647 w 105"/>
                <a:gd name="T51" fmla="*/ 2147483647 h 161"/>
                <a:gd name="T52" fmla="*/ 2147483647 w 105"/>
                <a:gd name="T53" fmla="*/ 2147483647 h 161"/>
                <a:gd name="T54" fmla="*/ 2147483647 w 105"/>
                <a:gd name="T55" fmla="*/ 2147483647 h 161"/>
                <a:gd name="T56" fmla="*/ 0 w 105"/>
                <a:gd name="T57" fmla="*/ 2147483647 h 161"/>
                <a:gd name="T58" fmla="*/ 2147483647 w 105"/>
                <a:gd name="T59" fmla="*/ 2147483647 h 161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105"/>
                <a:gd name="T91" fmla="*/ 0 h 161"/>
                <a:gd name="T92" fmla="*/ 105 w 105"/>
                <a:gd name="T93" fmla="*/ 161 h 161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105" h="161">
                  <a:moveTo>
                    <a:pt x="14" y="45"/>
                  </a:moveTo>
                  <a:cubicBezTo>
                    <a:pt x="10" y="52"/>
                    <a:pt x="7" y="61"/>
                    <a:pt x="7" y="71"/>
                  </a:cubicBezTo>
                  <a:cubicBezTo>
                    <a:pt x="7" y="76"/>
                    <a:pt x="8" y="81"/>
                    <a:pt x="9" y="86"/>
                  </a:cubicBezTo>
                  <a:cubicBezTo>
                    <a:pt x="7" y="87"/>
                    <a:pt x="5" y="90"/>
                    <a:pt x="5" y="93"/>
                  </a:cubicBezTo>
                  <a:cubicBezTo>
                    <a:pt x="5" y="98"/>
                    <a:pt x="8" y="101"/>
                    <a:pt x="12" y="101"/>
                  </a:cubicBezTo>
                  <a:cubicBezTo>
                    <a:pt x="12" y="101"/>
                    <a:pt x="12" y="101"/>
                    <a:pt x="12" y="101"/>
                  </a:cubicBezTo>
                  <a:cubicBezTo>
                    <a:pt x="13" y="113"/>
                    <a:pt x="19" y="125"/>
                    <a:pt x="27" y="133"/>
                  </a:cubicBezTo>
                  <a:cubicBezTo>
                    <a:pt x="27" y="139"/>
                    <a:pt x="27" y="139"/>
                    <a:pt x="27" y="139"/>
                  </a:cubicBezTo>
                  <a:cubicBezTo>
                    <a:pt x="27" y="139"/>
                    <a:pt x="27" y="140"/>
                    <a:pt x="27" y="140"/>
                  </a:cubicBezTo>
                  <a:cubicBezTo>
                    <a:pt x="29" y="142"/>
                    <a:pt x="38" y="161"/>
                    <a:pt x="51" y="161"/>
                  </a:cubicBezTo>
                  <a:cubicBezTo>
                    <a:pt x="51" y="161"/>
                    <a:pt x="51" y="161"/>
                    <a:pt x="51" y="161"/>
                  </a:cubicBezTo>
                  <a:cubicBezTo>
                    <a:pt x="51" y="161"/>
                    <a:pt x="51" y="161"/>
                    <a:pt x="51" y="161"/>
                  </a:cubicBezTo>
                  <a:cubicBezTo>
                    <a:pt x="64" y="161"/>
                    <a:pt x="74" y="142"/>
                    <a:pt x="75" y="140"/>
                  </a:cubicBezTo>
                  <a:cubicBezTo>
                    <a:pt x="75" y="140"/>
                    <a:pt x="75" y="139"/>
                    <a:pt x="75" y="139"/>
                  </a:cubicBezTo>
                  <a:cubicBezTo>
                    <a:pt x="75" y="133"/>
                    <a:pt x="75" y="133"/>
                    <a:pt x="75" y="133"/>
                  </a:cubicBezTo>
                  <a:cubicBezTo>
                    <a:pt x="83" y="125"/>
                    <a:pt x="89" y="113"/>
                    <a:pt x="90" y="101"/>
                  </a:cubicBezTo>
                  <a:cubicBezTo>
                    <a:pt x="90" y="101"/>
                    <a:pt x="90" y="101"/>
                    <a:pt x="90" y="101"/>
                  </a:cubicBezTo>
                  <a:cubicBezTo>
                    <a:pt x="94" y="101"/>
                    <a:pt x="97" y="98"/>
                    <a:pt x="97" y="93"/>
                  </a:cubicBezTo>
                  <a:cubicBezTo>
                    <a:pt x="97" y="90"/>
                    <a:pt x="96" y="87"/>
                    <a:pt x="93" y="86"/>
                  </a:cubicBezTo>
                  <a:cubicBezTo>
                    <a:pt x="94" y="81"/>
                    <a:pt x="95" y="76"/>
                    <a:pt x="95" y="71"/>
                  </a:cubicBezTo>
                  <a:cubicBezTo>
                    <a:pt x="95" y="66"/>
                    <a:pt x="95" y="61"/>
                    <a:pt x="93" y="57"/>
                  </a:cubicBezTo>
                  <a:cubicBezTo>
                    <a:pt x="95" y="60"/>
                    <a:pt x="96" y="63"/>
                    <a:pt x="97" y="65"/>
                  </a:cubicBezTo>
                  <a:cubicBezTo>
                    <a:pt x="98" y="67"/>
                    <a:pt x="100" y="65"/>
                    <a:pt x="100" y="65"/>
                  </a:cubicBezTo>
                  <a:cubicBezTo>
                    <a:pt x="104" y="46"/>
                    <a:pt x="88" y="34"/>
                    <a:pt x="88" y="34"/>
                  </a:cubicBezTo>
                  <a:cubicBezTo>
                    <a:pt x="100" y="35"/>
                    <a:pt x="105" y="40"/>
                    <a:pt x="105" y="40"/>
                  </a:cubicBezTo>
                  <a:cubicBezTo>
                    <a:pt x="94" y="22"/>
                    <a:pt x="80" y="27"/>
                    <a:pt x="80" y="27"/>
                  </a:cubicBezTo>
                  <a:cubicBezTo>
                    <a:pt x="62" y="0"/>
                    <a:pt x="20" y="18"/>
                    <a:pt x="20" y="18"/>
                  </a:cubicBezTo>
                  <a:cubicBezTo>
                    <a:pt x="31" y="16"/>
                    <a:pt x="40" y="17"/>
                    <a:pt x="47" y="18"/>
                  </a:cubicBezTo>
                  <a:cubicBezTo>
                    <a:pt x="9" y="16"/>
                    <a:pt x="0" y="55"/>
                    <a:pt x="0" y="55"/>
                  </a:cubicBezTo>
                  <a:cubicBezTo>
                    <a:pt x="2" y="51"/>
                    <a:pt x="7" y="47"/>
                    <a:pt x="14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</p:grpSp>
      <p:grpSp>
        <p:nvGrpSpPr>
          <p:cNvPr id="55" name="Group 28"/>
          <p:cNvGrpSpPr>
            <a:grpSpLocks/>
          </p:cNvGrpSpPr>
          <p:nvPr/>
        </p:nvGrpSpPr>
        <p:grpSpPr bwMode="auto">
          <a:xfrm>
            <a:off x="2792974" y="1430958"/>
            <a:ext cx="552450" cy="538163"/>
            <a:chOff x="0" y="0"/>
            <a:chExt cx="736600" cy="717550"/>
          </a:xfrm>
          <a:solidFill>
            <a:schemeClr val="accent3"/>
          </a:solidFill>
        </p:grpSpPr>
        <p:sp>
          <p:nvSpPr>
            <p:cNvPr id="56" name="Freeform 958"/>
            <p:cNvSpPr>
              <a:spLocks noChangeArrowheads="1"/>
            </p:cNvSpPr>
            <p:nvPr/>
          </p:nvSpPr>
          <p:spPr bwMode="auto">
            <a:xfrm>
              <a:off x="323850" y="571500"/>
              <a:ext cx="88900" cy="141288"/>
            </a:xfrm>
            <a:custGeom>
              <a:avLst/>
              <a:gdLst>
                <a:gd name="T0" fmla="*/ 2147483647 w 24"/>
                <a:gd name="T1" fmla="*/ 2147483647 h 38"/>
                <a:gd name="T2" fmla="*/ 2147483647 w 24"/>
                <a:gd name="T3" fmla="*/ 0 h 38"/>
                <a:gd name="T4" fmla="*/ 2147483647 w 24"/>
                <a:gd name="T5" fmla="*/ 2147483647 h 38"/>
                <a:gd name="T6" fmla="*/ 2147483647 w 24"/>
                <a:gd name="T7" fmla="*/ 2147483647 h 38"/>
                <a:gd name="T8" fmla="*/ 2147483647 w 24"/>
                <a:gd name="T9" fmla="*/ 2147483647 h 38"/>
                <a:gd name="T10" fmla="*/ 2147483647 w 24"/>
                <a:gd name="T11" fmla="*/ 0 h 38"/>
                <a:gd name="T12" fmla="*/ 2147483647 w 24"/>
                <a:gd name="T13" fmla="*/ 2147483647 h 38"/>
                <a:gd name="T14" fmla="*/ 0 w 24"/>
                <a:gd name="T15" fmla="*/ 2147483647 h 38"/>
                <a:gd name="T16" fmla="*/ 0 w 24"/>
                <a:gd name="T17" fmla="*/ 2147483647 h 38"/>
                <a:gd name="T18" fmla="*/ 2147483647 w 24"/>
                <a:gd name="T19" fmla="*/ 2147483647 h 38"/>
                <a:gd name="T20" fmla="*/ 2147483647 w 24"/>
                <a:gd name="T21" fmla="*/ 2147483647 h 38"/>
                <a:gd name="T22" fmla="*/ 2147483647 w 24"/>
                <a:gd name="T23" fmla="*/ 2147483647 h 38"/>
                <a:gd name="T24" fmla="*/ 2147483647 w 24"/>
                <a:gd name="T25" fmla="*/ 2147483647 h 38"/>
                <a:gd name="T26" fmla="*/ 2147483647 w 24"/>
                <a:gd name="T27" fmla="*/ 2147483647 h 38"/>
                <a:gd name="T28" fmla="*/ 2147483647 w 24"/>
                <a:gd name="T29" fmla="*/ 2147483647 h 38"/>
                <a:gd name="T30" fmla="*/ 2147483647 w 24"/>
                <a:gd name="T31" fmla="*/ 2147483647 h 38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24"/>
                <a:gd name="T49" fmla="*/ 0 h 38"/>
                <a:gd name="T50" fmla="*/ 24 w 24"/>
                <a:gd name="T51" fmla="*/ 38 h 38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24" h="38">
                  <a:moveTo>
                    <a:pt x="20" y="1"/>
                  </a:moveTo>
                  <a:cubicBezTo>
                    <a:pt x="19" y="1"/>
                    <a:pt x="19" y="0"/>
                    <a:pt x="18" y="0"/>
                  </a:cubicBezTo>
                  <a:cubicBezTo>
                    <a:pt x="17" y="1"/>
                    <a:pt x="17" y="1"/>
                    <a:pt x="16" y="1"/>
                  </a:cubicBezTo>
                  <a:cubicBezTo>
                    <a:pt x="15" y="1"/>
                    <a:pt x="14" y="1"/>
                    <a:pt x="12" y="1"/>
                  </a:cubicBezTo>
                  <a:cubicBezTo>
                    <a:pt x="10" y="1"/>
                    <a:pt x="9" y="1"/>
                    <a:pt x="8" y="1"/>
                  </a:cubicBezTo>
                  <a:cubicBezTo>
                    <a:pt x="8" y="1"/>
                    <a:pt x="7" y="1"/>
                    <a:pt x="6" y="0"/>
                  </a:cubicBezTo>
                  <a:cubicBezTo>
                    <a:pt x="5" y="0"/>
                    <a:pt x="5" y="1"/>
                    <a:pt x="5" y="1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4" y="38"/>
                    <a:pt x="5" y="38"/>
                    <a:pt x="5" y="38"/>
                  </a:cubicBezTo>
                  <a:cubicBezTo>
                    <a:pt x="19" y="38"/>
                    <a:pt x="19" y="38"/>
                    <a:pt x="19" y="38"/>
                  </a:cubicBezTo>
                  <a:cubicBezTo>
                    <a:pt x="19" y="38"/>
                    <a:pt x="20" y="38"/>
                    <a:pt x="20" y="3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6"/>
                    <a:pt x="24" y="16"/>
                  </a:cubicBezTo>
                  <a:lnTo>
                    <a:pt x="20" y="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57" name="Freeform 959"/>
            <p:cNvSpPr>
              <a:spLocks noChangeArrowheads="1"/>
            </p:cNvSpPr>
            <p:nvPr/>
          </p:nvSpPr>
          <p:spPr bwMode="auto">
            <a:xfrm>
              <a:off x="434975" y="495300"/>
              <a:ext cx="301625" cy="222250"/>
            </a:xfrm>
            <a:custGeom>
              <a:avLst/>
              <a:gdLst>
                <a:gd name="T0" fmla="*/ 2147483647 w 80"/>
                <a:gd name="T1" fmla="*/ 2147483647 h 59"/>
                <a:gd name="T2" fmla="*/ 2147483647 w 80"/>
                <a:gd name="T3" fmla="*/ 2147483647 h 59"/>
                <a:gd name="T4" fmla="*/ 2147483647 w 80"/>
                <a:gd name="T5" fmla="*/ 0 h 59"/>
                <a:gd name="T6" fmla="*/ 2147483647 w 80"/>
                <a:gd name="T7" fmla="*/ 0 h 59"/>
                <a:gd name="T8" fmla="*/ 2147483647 w 80"/>
                <a:gd name="T9" fmla="*/ 0 h 59"/>
                <a:gd name="T10" fmla="*/ 2147483647 w 80"/>
                <a:gd name="T11" fmla="*/ 2147483647 h 59"/>
                <a:gd name="T12" fmla="*/ 0 w 80"/>
                <a:gd name="T13" fmla="*/ 2147483647 h 59"/>
                <a:gd name="T14" fmla="*/ 2147483647 w 80"/>
                <a:gd name="T15" fmla="*/ 2147483647 h 59"/>
                <a:gd name="T16" fmla="*/ 2147483647 w 80"/>
                <a:gd name="T17" fmla="*/ 2147483647 h 59"/>
                <a:gd name="T18" fmla="*/ 2147483647 w 80"/>
                <a:gd name="T19" fmla="*/ 2147483647 h 59"/>
                <a:gd name="T20" fmla="*/ 2147483647 w 80"/>
                <a:gd name="T21" fmla="*/ 2147483647 h 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80"/>
                <a:gd name="T34" fmla="*/ 0 h 59"/>
                <a:gd name="T35" fmla="*/ 80 w 80"/>
                <a:gd name="T36" fmla="*/ 59 h 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80" h="59">
                  <a:moveTo>
                    <a:pt x="79" y="37"/>
                  </a:moveTo>
                  <a:cubicBezTo>
                    <a:pt x="61" y="19"/>
                    <a:pt x="39" y="7"/>
                    <a:pt x="15" y="1"/>
                  </a:cubicBezTo>
                  <a:cubicBezTo>
                    <a:pt x="15" y="1"/>
                    <a:pt x="14" y="0"/>
                    <a:pt x="1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0" y="59"/>
                    <a:pt x="0" y="59"/>
                    <a:pt x="0" y="59"/>
                  </a:cubicBezTo>
                  <a:cubicBezTo>
                    <a:pt x="76" y="59"/>
                    <a:pt x="76" y="59"/>
                    <a:pt x="76" y="59"/>
                  </a:cubicBezTo>
                  <a:cubicBezTo>
                    <a:pt x="78" y="59"/>
                    <a:pt x="80" y="57"/>
                    <a:pt x="80" y="54"/>
                  </a:cubicBezTo>
                  <a:cubicBezTo>
                    <a:pt x="80" y="40"/>
                    <a:pt x="80" y="40"/>
                    <a:pt x="80" y="40"/>
                  </a:cubicBezTo>
                  <a:cubicBezTo>
                    <a:pt x="80" y="39"/>
                    <a:pt x="80" y="38"/>
                    <a:pt x="79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58" name="Freeform 960"/>
            <p:cNvSpPr>
              <a:spLocks noChangeArrowheads="1"/>
            </p:cNvSpPr>
            <p:nvPr/>
          </p:nvSpPr>
          <p:spPr bwMode="auto">
            <a:xfrm>
              <a:off x="0" y="495300"/>
              <a:ext cx="296863" cy="222250"/>
            </a:xfrm>
            <a:custGeom>
              <a:avLst/>
              <a:gdLst>
                <a:gd name="T0" fmla="*/ 2147483647 w 79"/>
                <a:gd name="T1" fmla="*/ 0 h 59"/>
                <a:gd name="T2" fmla="*/ 2147483647 w 79"/>
                <a:gd name="T3" fmla="*/ 0 h 59"/>
                <a:gd name="T4" fmla="*/ 2147483647 w 79"/>
                <a:gd name="T5" fmla="*/ 0 h 59"/>
                <a:gd name="T6" fmla="*/ 2147483647 w 79"/>
                <a:gd name="T7" fmla="*/ 2147483647 h 59"/>
                <a:gd name="T8" fmla="*/ 2147483647 w 79"/>
                <a:gd name="T9" fmla="*/ 2147483647 h 59"/>
                <a:gd name="T10" fmla="*/ 0 w 79"/>
                <a:gd name="T11" fmla="*/ 2147483647 h 59"/>
                <a:gd name="T12" fmla="*/ 0 w 79"/>
                <a:gd name="T13" fmla="*/ 2147483647 h 59"/>
                <a:gd name="T14" fmla="*/ 2147483647 w 79"/>
                <a:gd name="T15" fmla="*/ 2147483647 h 59"/>
                <a:gd name="T16" fmla="*/ 2147483647 w 79"/>
                <a:gd name="T17" fmla="*/ 2147483647 h 59"/>
                <a:gd name="T18" fmla="*/ 2147483647 w 79"/>
                <a:gd name="T19" fmla="*/ 2147483647 h 59"/>
                <a:gd name="T20" fmla="*/ 2147483647 w 79"/>
                <a:gd name="T21" fmla="*/ 0 h 5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9"/>
                <a:gd name="T34" fmla="*/ 0 h 59"/>
                <a:gd name="T35" fmla="*/ 79 w 79"/>
                <a:gd name="T36" fmla="*/ 59 h 59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9" h="59">
                  <a:moveTo>
                    <a:pt x="69" y="0"/>
                  </a:moveTo>
                  <a:cubicBezTo>
                    <a:pt x="69" y="0"/>
                    <a:pt x="69" y="0"/>
                    <a:pt x="69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67" y="0"/>
                    <a:pt x="67" y="0"/>
                    <a:pt x="67" y="1"/>
                  </a:cubicBezTo>
                  <a:cubicBezTo>
                    <a:pt x="42" y="6"/>
                    <a:pt x="20" y="19"/>
                    <a:pt x="1" y="37"/>
                  </a:cubicBezTo>
                  <a:cubicBezTo>
                    <a:pt x="1" y="38"/>
                    <a:pt x="0" y="39"/>
                    <a:pt x="0" y="40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7"/>
                    <a:pt x="2" y="59"/>
                    <a:pt x="4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60" y="22"/>
                    <a:pt x="60" y="22"/>
                    <a:pt x="60" y="22"/>
                  </a:cubicBezTo>
                  <a:lnTo>
                    <a:pt x="69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59" name="Freeform 961"/>
            <p:cNvSpPr>
              <a:spLocks noChangeArrowheads="1"/>
            </p:cNvSpPr>
            <p:nvPr/>
          </p:nvSpPr>
          <p:spPr bwMode="auto">
            <a:xfrm>
              <a:off x="195262" y="0"/>
              <a:ext cx="346075" cy="541338"/>
            </a:xfrm>
            <a:custGeom>
              <a:avLst/>
              <a:gdLst>
                <a:gd name="T0" fmla="*/ 2147483647 w 92"/>
                <a:gd name="T1" fmla="*/ 2147483647 h 144"/>
                <a:gd name="T2" fmla="*/ 2147483647 w 92"/>
                <a:gd name="T3" fmla="*/ 2147483647 h 144"/>
                <a:gd name="T4" fmla="*/ 2147483647 w 92"/>
                <a:gd name="T5" fmla="*/ 2147483647 h 144"/>
                <a:gd name="T6" fmla="*/ 2147483647 w 92"/>
                <a:gd name="T7" fmla="*/ 2147483647 h 144"/>
                <a:gd name="T8" fmla="*/ 2147483647 w 92"/>
                <a:gd name="T9" fmla="*/ 2147483647 h 144"/>
                <a:gd name="T10" fmla="*/ 2147483647 w 92"/>
                <a:gd name="T11" fmla="*/ 2147483647 h 144"/>
                <a:gd name="T12" fmla="*/ 2147483647 w 92"/>
                <a:gd name="T13" fmla="*/ 2147483647 h 144"/>
                <a:gd name="T14" fmla="*/ 2147483647 w 92"/>
                <a:gd name="T15" fmla="*/ 0 h 144"/>
                <a:gd name="T16" fmla="*/ 2147483647 w 92"/>
                <a:gd name="T17" fmla="*/ 2147483647 h 144"/>
                <a:gd name="T18" fmla="*/ 2147483647 w 92"/>
                <a:gd name="T19" fmla="*/ 2147483647 h 144"/>
                <a:gd name="T20" fmla="*/ 0 w 92"/>
                <a:gd name="T21" fmla="*/ 2147483647 h 144"/>
                <a:gd name="T22" fmla="*/ 2147483647 w 92"/>
                <a:gd name="T23" fmla="*/ 2147483647 h 144"/>
                <a:gd name="T24" fmla="*/ 2147483647 w 92"/>
                <a:gd name="T25" fmla="*/ 2147483647 h 144"/>
                <a:gd name="T26" fmla="*/ 2147483647 w 92"/>
                <a:gd name="T27" fmla="*/ 2147483647 h 144"/>
                <a:gd name="T28" fmla="*/ 2147483647 w 92"/>
                <a:gd name="T29" fmla="*/ 2147483647 h 144"/>
                <a:gd name="T30" fmla="*/ 2147483647 w 92"/>
                <a:gd name="T31" fmla="*/ 2147483647 h 144"/>
                <a:gd name="T32" fmla="*/ 2147483647 w 92"/>
                <a:gd name="T33" fmla="*/ 2147483647 h 144"/>
                <a:gd name="T34" fmla="*/ 2147483647 w 92"/>
                <a:gd name="T35" fmla="*/ 2147483647 h 144"/>
                <a:gd name="T36" fmla="*/ 2147483647 w 92"/>
                <a:gd name="T37" fmla="*/ 2147483647 h 144"/>
                <a:gd name="T38" fmla="*/ 2147483647 w 92"/>
                <a:gd name="T39" fmla="*/ 2147483647 h 144"/>
                <a:gd name="T40" fmla="*/ 2147483647 w 92"/>
                <a:gd name="T41" fmla="*/ 2147483647 h 144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2"/>
                <a:gd name="T64" fmla="*/ 0 h 144"/>
                <a:gd name="T65" fmla="*/ 92 w 92"/>
                <a:gd name="T66" fmla="*/ 144 h 144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2" h="144">
                  <a:moveTo>
                    <a:pt x="70" y="122"/>
                  </a:moveTo>
                  <a:cubicBezTo>
                    <a:pt x="70" y="109"/>
                    <a:pt x="70" y="109"/>
                    <a:pt x="70" y="109"/>
                  </a:cubicBezTo>
                  <a:cubicBezTo>
                    <a:pt x="78" y="101"/>
                    <a:pt x="84" y="89"/>
                    <a:pt x="85" y="77"/>
                  </a:cubicBezTo>
                  <a:cubicBezTo>
                    <a:pt x="85" y="77"/>
                    <a:pt x="85" y="77"/>
                    <a:pt x="85" y="77"/>
                  </a:cubicBezTo>
                  <a:cubicBezTo>
                    <a:pt x="89" y="77"/>
                    <a:pt x="92" y="74"/>
                    <a:pt x="92" y="69"/>
                  </a:cubicBezTo>
                  <a:cubicBezTo>
                    <a:pt x="92" y="66"/>
                    <a:pt x="91" y="63"/>
                    <a:pt x="88" y="62"/>
                  </a:cubicBezTo>
                  <a:cubicBezTo>
                    <a:pt x="89" y="57"/>
                    <a:pt x="90" y="52"/>
                    <a:pt x="90" y="47"/>
                  </a:cubicBezTo>
                  <a:cubicBezTo>
                    <a:pt x="90" y="21"/>
                    <a:pt x="71" y="0"/>
                    <a:pt x="46" y="0"/>
                  </a:cubicBezTo>
                  <a:cubicBezTo>
                    <a:pt x="22" y="0"/>
                    <a:pt x="2" y="21"/>
                    <a:pt x="2" y="47"/>
                  </a:cubicBezTo>
                  <a:cubicBezTo>
                    <a:pt x="2" y="52"/>
                    <a:pt x="3" y="57"/>
                    <a:pt x="4" y="62"/>
                  </a:cubicBezTo>
                  <a:cubicBezTo>
                    <a:pt x="2" y="63"/>
                    <a:pt x="0" y="66"/>
                    <a:pt x="0" y="69"/>
                  </a:cubicBezTo>
                  <a:cubicBezTo>
                    <a:pt x="0" y="74"/>
                    <a:pt x="3" y="77"/>
                    <a:pt x="7" y="77"/>
                  </a:cubicBezTo>
                  <a:cubicBezTo>
                    <a:pt x="7" y="77"/>
                    <a:pt x="7" y="77"/>
                    <a:pt x="8" y="77"/>
                  </a:cubicBezTo>
                  <a:cubicBezTo>
                    <a:pt x="8" y="89"/>
                    <a:pt x="14" y="101"/>
                    <a:pt x="22" y="109"/>
                  </a:cubicBezTo>
                  <a:cubicBezTo>
                    <a:pt x="22" y="122"/>
                    <a:pt x="22" y="122"/>
                    <a:pt x="22" y="122"/>
                  </a:cubicBezTo>
                  <a:cubicBezTo>
                    <a:pt x="22" y="122"/>
                    <a:pt x="22" y="123"/>
                    <a:pt x="22" y="123"/>
                  </a:cubicBezTo>
                  <a:cubicBezTo>
                    <a:pt x="23" y="125"/>
                    <a:pt x="33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46" y="144"/>
                    <a:pt x="46" y="144"/>
                    <a:pt x="46" y="144"/>
                  </a:cubicBezTo>
                  <a:cubicBezTo>
                    <a:pt x="59" y="144"/>
                    <a:pt x="68" y="125"/>
                    <a:pt x="70" y="123"/>
                  </a:cubicBezTo>
                  <a:cubicBezTo>
                    <a:pt x="70" y="123"/>
                    <a:pt x="70" y="122"/>
                    <a:pt x="70" y="1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</p:grpSp>
      <p:grpSp>
        <p:nvGrpSpPr>
          <p:cNvPr id="60" name="Group 33"/>
          <p:cNvGrpSpPr>
            <a:grpSpLocks/>
          </p:cNvGrpSpPr>
          <p:nvPr/>
        </p:nvGrpSpPr>
        <p:grpSpPr bwMode="auto">
          <a:xfrm>
            <a:off x="5988611" y="3353818"/>
            <a:ext cx="551260" cy="507206"/>
            <a:chOff x="0" y="0"/>
            <a:chExt cx="735013" cy="676275"/>
          </a:xfrm>
          <a:solidFill>
            <a:schemeClr val="accent3"/>
          </a:solidFill>
        </p:grpSpPr>
        <p:sp>
          <p:nvSpPr>
            <p:cNvPr id="61" name="Freeform 999"/>
            <p:cNvSpPr>
              <a:spLocks noChangeArrowheads="1"/>
            </p:cNvSpPr>
            <p:nvPr/>
          </p:nvSpPr>
          <p:spPr bwMode="auto">
            <a:xfrm>
              <a:off x="506413" y="319087"/>
              <a:ext cx="184150" cy="146050"/>
            </a:xfrm>
            <a:custGeom>
              <a:avLst/>
              <a:gdLst>
                <a:gd name="T0" fmla="*/ 2147483647 w 49"/>
                <a:gd name="T1" fmla="*/ 2147483647 h 39"/>
                <a:gd name="T2" fmla="*/ 2147483647 w 49"/>
                <a:gd name="T3" fmla="*/ 2147483647 h 39"/>
                <a:gd name="T4" fmla="*/ 2147483647 w 49"/>
                <a:gd name="T5" fmla="*/ 2147483647 h 39"/>
                <a:gd name="T6" fmla="*/ 2147483647 w 49"/>
                <a:gd name="T7" fmla="*/ 2147483647 h 39"/>
                <a:gd name="T8" fmla="*/ 2147483647 w 49"/>
                <a:gd name="T9" fmla="*/ 2147483647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39"/>
                <a:gd name="T17" fmla="*/ 49 w 49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39">
                  <a:moveTo>
                    <a:pt x="4" y="5"/>
                  </a:moveTo>
                  <a:cubicBezTo>
                    <a:pt x="0" y="10"/>
                    <a:pt x="5" y="26"/>
                    <a:pt x="20" y="33"/>
                  </a:cubicBezTo>
                  <a:cubicBezTo>
                    <a:pt x="34" y="39"/>
                    <a:pt x="38" y="39"/>
                    <a:pt x="43" y="37"/>
                  </a:cubicBezTo>
                  <a:cubicBezTo>
                    <a:pt x="49" y="35"/>
                    <a:pt x="48" y="26"/>
                    <a:pt x="35" y="15"/>
                  </a:cubicBezTo>
                  <a:cubicBezTo>
                    <a:pt x="22" y="4"/>
                    <a:pt x="9" y="0"/>
                    <a:pt x="4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62" name="Freeform 1000"/>
            <p:cNvSpPr>
              <a:spLocks noChangeArrowheads="1"/>
            </p:cNvSpPr>
            <p:nvPr/>
          </p:nvSpPr>
          <p:spPr bwMode="auto">
            <a:xfrm>
              <a:off x="55563" y="319087"/>
              <a:ext cx="184150" cy="146050"/>
            </a:xfrm>
            <a:custGeom>
              <a:avLst/>
              <a:gdLst>
                <a:gd name="T0" fmla="*/ 2147483647 w 49"/>
                <a:gd name="T1" fmla="*/ 2147483647 h 39"/>
                <a:gd name="T2" fmla="*/ 2147483647 w 49"/>
                <a:gd name="T3" fmla="*/ 2147483647 h 39"/>
                <a:gd name="T4" fmla="*/ 2147483647 w 49"/>
                <a:gd name="T5" fmla="*/ 2147483647 h 39"/>
                <a:gd name="T6" fmla="*/ 2147483647 w 49"/>
                <a:gd name="T7" fmla="*/ 2147483647 h 39"/>
                <a:gd name="T8" fmla="*/ 2147483647 w 49"/>
                <a:gd name="T9" fmla="*/ 2147483647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9"/>
                <a:gd name="T16" fmla="*/ 0 h 39"/>
                <a:gd name="T17" fmla="*/ 49 w 49"/>
                <a:gd name="T18" fmla="*/ 39 h 3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9" h="39">
                  <a:moveTo>
                    <a:pt x="6" y="37"/>
                  </a:moveTo>
                  <a:cubicBezTo>
                    <a:pt x="11" y="39"/>
                    <a:pt x="15" y="39"/>
                    <a:pt x="29" y="33"/>
                  </a:cubicBezTo>
                  <a:cubicBezTo>
                    <a:pt x="44" y="26"/>
                    <a:pt x="49" y="10"/>
                    <a:pt x="45" y="5"/>
                  </a:cubicBezTo>
                  <a:cubicBezTo>
                    <a:pt x="40" y="0"/>
                    <a:pt x="27" y="4"/>
                    <a:pt x="14" y="15"/>
                  </a:cubicBezTo>
                  <a:cubicBezTo>
                    <a:pt x="1" y="26"/>
                    <a:pt x="0" y="35"/>
                    <a:pt x="6" y="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63" name="Freeform 1001"/>
            <p:cNvSpPr>
              <a:spLocks noChangeArrowheads="1"/>
            </p:cNvSpPr>
            <p:nvPr/>
          </p:nvSpPr>
          <p:spPr bwMode="auto">
            <a:xfrm>
              <a:off x="0" y="458787"/>
              <a:ext cx="735013" cy="217488"/>
            </a:xfrm>
            <a:custGeom>
              <a:avLst/>
              <a:gdLst>
                <a:gd name="T0" fmla="*/ 2147483647 w 196"/>
                <a:gd name="T1" fmla="*/ 2147483647 h 58"/>
                <a:gd name="T2" fmla="*/ 2147483647 w 196"/>
                <a:gd name="T3" fmla="*/ 0 h 58"/>
                <a:gd name="T4" fmla="*/ 2147483647 w 196"/>
                <a:gd name="T5" fmla="*/ 0 h 58"/>
                <a:gd name="T6" fmla="*/ 2147483647 w 196"/>
                <a:gd name="T7" fmla="*/ 2147483647 h 58"/>
                <a:gd name="T8" fmla="*/ 2147483647 w 196"/>
                <a:gd name="T9" fmla="*/ 0 h 58"/>
                <a:gd name="T10" fmla="*/ 2147483647 w 196"/>
                <a:gd name="T11" fmla="*/ 0 h 58"/>
                <a:gd name="T12" fmla="*/ 2147483647 w 196"/>
                <a:gd name="T13" fmla="*/ 2147483647 h 58"/>
                <a:gd name="T14" fmla="*/ 0 w 196"/>
                <a:gd name="T15" fmla="*/ 2147483647 h 58"/>
                <a:gd name="T16" fmla="*/ 0 w 196"/>
                <a:gd name="T17" fmla="*/ 2147483647 h 58"/>
                <a:gd name="T18" fmla="*/ 2147483647 w 196"/>
                <a:gd name="T19" fmla="*/ 2147483647 h 58"/>
                <a:gd name="T20" fmla="*/ 2147483647 w 196"/>
                <a:gd name="T21" fmla="*/ 2147483647 h 58"/>
                <a:gd name="T22" fmla="*/ 2147483647 w 196"/>
                <a:gd name="T23" fmla="*/ 2147483647 h 58"/>
                <a:gd name="T24" fmla="*/ 2147483647 w 196"/>
                <a:gd name="T25" fmla="*/ 2147483647 h 58"/>
                <a:gd name="T26" fmla="*/ 2147483647 w 196"/>
                <a:gd name="T27" fmla="*/ 2147483647 h 58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96"/>
                <a:gd name="T43" fmla="*/ 0 h 58"/>
                <a:gd name="T44" fmla="*/ 196 w 196"/>
                <a:gd name="T45" fmla="*/ 58 h 58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96" h="58">
                  <a:moveTo>
                    <a:pt x="195" y="36"/>
                  </a:moveTo>
                  <a:cubicBezTo>
                    <a:pt x="177" y="18"/>
                    <a:pt x="155" y="6"/>
                    <a:pt x="131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0" y="25"/>
                    <a:pt x="116" y="45"/>
                    <a:pt x="99" y="45"/>
                  </a:cubicBezTo>
                  <a:cubicBezTo>
                    <a:pt x="82" y="45"/>
                    <a:pt x="69" y="25"/>
                    <a:pt x="6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43" y="5"/>
                    <a:pt x="20" y="18"/>
                    <a:pt x="2" y="36"/>
                  </a:cubicBezTo>
                  <a:cubicBezTo>
                    <a:pt x="1" y="37"/>
                    <a:pt x="0" y="38"/>
                    <a:pt x="0" y="39"/>
                  </a:cubicBez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2" y="58"/>
                    <a:pt x="5" y="58"/>
                  </a:cubicBezTo>
                  <a:cubicBezTo>
                    <a:pt x="192" y="58"/>
                    <a:pt x="192" y="58"/>
                    <a:pt x="192" y="58"/>
                  </a:cubicBezTo>
                  <a:cubicBezTo>
                    <a:pt x="195" y="58"/>
                    <a:pt x="196" y="56"/>
                    <a:pt x="196" y="53"/>
                  </a:cubicBezTo>
                  <a:cubicBezTo>
                    <a:pt x="196" y="39"/>
                    <a:pt x="196" y="39"/>
                    <a:pt x="196" y="39"/>
                  </a:cubicBezTo>
                  <a:cubicBezTo>
                    <a:pt x="196" y="38"/>
                    <a:pt x="196" y="37"/>
                    <a:pt x="19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  <p:sp>
          <p:nvSpPr>
            <p:cNvPr id="64" name="Freeform 1002"/>
            <p:cNvSpPr>
              <a:spLocks noChangeArrowheads="1"/>
            </p:cNvSpPr>
            <p:nvPr/>
          </p:nvSpPr>
          <p:spPr bwMode="auto">
            <a:xfrm>
              <a:off x="195263" y="0"/>
              <a:ext cx="352425" cy="522288"/>
            </a:xfrm>
            <a:custGeom>
              <a:avLst/>
              <a:gdLst>
                <a:gd name="T0" fmla="*/ 2147483647 w 94"/>
                <a:gd name="T1" fmla="*/ 2147483647 h 139"/>
                <a:gd name="T2" fmla="*/ 2147483647 w 94"/>
                <a:gd name="T3" fmla="*/ 2147483647 h 139"/>
                <a:gd name="T4" fmla="*/ 2147483647 w 94"/>
                <a:gd name="T5" fmla="*/ 2147483647 h 139"/>
                <a:gd name="T6" fmla="*/ 2147483647 w 94"/>
                <a:gd name="T7" fmla="*/ 2147483647 h 139"/>
                <a:gd name="T8" fmla="*/ 2147483647 w 94"/>
                <a:gd name="T9" fmla="*/ 2147483647 h 139"/>
                <a:gd name="T10" fmla="*/ 2147483647 w 94"/>
                <a:gd name="T11" fmla="*/ 2147483647 h 139"/>
                <a:gd name="T12" fmla="*/ 2147483647 w 94"/>
                <a:gd name="T13" fmla="*/ 2147483647 h 139"/>
                <a:gd name="T14" fmla="*/ 2147483647 w 94"/>
                <a:gd name="T15" fmla="*/ 2147483647 h 139"/>
                <a:gd name="T16" fmla="*/ 2147483647 w 94"/>
                <a:gd name="T17" fmla="*/ 2147483647 h 139"/>
                <a:gd name="T18" fmla="*/ 2147483647 w 94"/>
                <a:gd name="T19" fmla="*/ 2147483647 h 139"/>
                <a:gd name="T20" fmla="*/ 2147483647 w 94"/>
                <a:gd name="T21" fmla="*/ 2147483647 h 139"/>
                <a:gd name="T22" fmla="*/ 2147483647 w 94"/>
                <a:gd name="T23" fmla="*/ 2147483647 h 139"/>
                <a:gd name="T24" fmla="*/ 2147483647 w 94"/>
                <a:gd name="T25" fmla="*/ 2147483647 h 139"/>
                <a:gd name="T26" fmla="*/ 2147483647 w 94"/>
                <a:gd name="T27" fmla="*/ 2147483647 h 139"/>
                <a:gd name="T28" fmla="*/ 2147483647 w 94"/>
                <a:gd name="T29" fmla="*/ 2147483647 h 139"/>
                <a:gd name="T30" fmla="*/ 2147483647 w 94"/>
                <a:gd name="T31" fmla="*/ 2147483647 h 139"/>
                <a:gd name="T32" fmla="*/ 2147483647 w 94"/>
                <a:gd name="T33" fmla="*/ 2147483647 h 139"/>
                <a:gd name="T34" fmla="*/ 2147483647 w 94"/>
                <a:gd name="T35" fmla="*/ 0 h 139"/>
                <a:gd name="T36" fmla="*/ 0 w 94"/>
                <a:gd name="T37" fmla="*/ 2147483647 h 139"/>
                <a:gd name="T38" fmla="*/ 2147483647 w 94"/>
                <a:gd name="T39" fmla="*/ 2147483647 h 139"/>
                <a:gd name="T40" fmla="*/ 2147483647 w 94"/>
                <a:gd name="T41" fmla="*/ 2147483647 h 13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94"/>
                <a:gd name="T64" fmla="*/ 0 h 139"/>
                <a:gd name="T65" fmla="*/ 94 w 94"/>
                <a:gd name="T66" fmla="*/ 139 h 13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94" h="139">
                  <a:moveTo>
                    <a:pt x="1" y="71"/>
                  </a:moveTo>
                  <a:cubicBezTo>
                    <a:pt x="1" y="75"/>
                    <a:pt x="4" y="79"/>
                    <a:pt x="8" y="79"/>
                  </a:cubicBezTo>
                  <a:cubicBezTo>
                    <a:pt x="8" y="79"/>
                    <a:pt x="8" y="79"/>
                    <a:pt x="8" y="79"/>
                  </a:cubicBezTo>
                  <a:cubicBezTo>
                    <a:pt x="9" y="90"/>
                    <a:pt x="15" y="102"/>
                    <a:pt x="23" y="110"/>
                  </a:cubicBezTo>
                  <a:cubicBezTo>
                    <a:pt x="23" y="117"/>
                    <a:pt x="23" y="117"/>
                    <a:pt x="23" y="117"/>
                  </a:cubicBezTo>
                  <a:cubicBezTo>
                    <a:pt x="23" y="117"/>
                    <a:pt x="23" y="117"/>
                    <a:pt x="23" y="118"/>
                  </a:cubicBezTo>
                  <a:cubicBezTo>
                    <a:pt x="25" y="120"/>
                    <a:pt x="35" y="139"/>
                    <a:pt x="47" y="139"/>
                  </a:cubicBezTo>
                  <a:cubicBezTo>
                    <a:pt x="47" y="139"/>
                    <a:pt x="47" y="139"/>
                    <a:pt x="47" y="139"/>
                  </a:cubicBezTo>
                  <a:cubicBezTo>
                    <a:pt x="47" y="139"/>
                    <a:pt x="47" y="139"/>
                    <a:pt x="47" y="139"/>
                  </a:cubicBezTo>
                  <a:cubicBezTo>
                    <a:pt x="60" y="139"/>
                    <a:pt x="70" y="120"/>
                    <a:pt x="71" y="118"/>
                  </a:cubicBezTo>
                  <a:cubicBezTo>
                    <a:pt x="71" y="117"/>
                    <a:pt x="71" y="117"/>
                    <a:pt x="71" y="117"/>
                  </a:cubicBezTo>
                  <a:cubicBezTo>
                    <a:pt x="71" y="110"/>
                    <a:pt x="71" y="110"/>
                    <a:pt x="71" y="110"/>
                  </a:cubicBezTo>
                  <a:cubicBezTo>
                    <a:pt x="79" y="102"/>
                    <a:pt x="85" y="90"/>
                    <a:pt x="86" y="79"/>
                  </a:cubicBezTo>
                  <a:cubicBezTo>
                    <a:pt x="86" y="79"/>
                    <a:pt x="86" y="79"/>
                    <a:pt x="86" y="79"/>
                  </a:cubicBezTo>
                  <a:cubicBezTo>
                    <a:pt x="90" y="79"/>
                    <a:pt x="93" y="75"/>
                    <a:pt x="93" y="71"/>
                  </a:cubicBezTo>
                  <a:cubicBezTo>
                    <a:pt x="93" y="68"/>
                    <a:pt x="92" y="66"/>
                    <a:pt x="90" y="64"/>
                  </a:cubicBezTo>
                  <a:cubicBezTo>
                    <a:pt x="92" y="59"/>
                    <a:pt x="94" y="53"/>
                    <a:pt x="94" y="47"/>
                  </a:cubicBezTo>
                  <a:cubicBezTo>
                    <a:pt x="94" y="21"/>
                    <a:pt x="73" y="0"/>
                    <a:pt x="47" y="0"/>
                  </a:cubicBezTo>
                  <a:cubicBezTo>
                    <a:pt x="21" y="0"/>
                    <a:pt x="0" y="21"/>
                    <a:pt x="0" y="47"/>
                  </a:cubicBezTo>
                  <a:cubicBezTo>
                    <a:pt x="0" y="53"/>
                    <a:pt x="1" y="59"/>
                    <a:pt x="3" y="64"/>
                  </a:cubicBezTo>
                  <a:cubicBezTo>
                    <a:pt x="2" y="66"/>
                    <a:pt x="1" y="68"/>
                    <a:pt x="1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lnSpc>
                  <a:spcPct val="120000"/>
                </a:lnSpc>
              </a:pPr>
              <a:endParaRPr lang="zh-CN" altLang="en-US" sz="1350"/>
            </a:p>
          </p:txBody>
        </p:sp>
      </p:grpSp>
      <p:grpSp>
        <p:nvGrpSpPr>
          <p:cNvPr id="65" name="组合 64"/>
          <p:cNvGrpSpPr/>
          <p:nvPr/>
        </p:nvGrpSpPr>
        <p:grpSpPr>
          <a:xfrm>
            <a:off x="567723" y="1297114"/>
            <a:ext cx="1980857" cy="704885"/>
            <a:chOff x="1812429" y="1786625"/>
            <a:chExt cx="2641143" cy="939844"/>
          </a:xfrm>
        </p:grpSpPr>
        <p:sp>
          <p:nvSpPr>
            <p:cNvPr id="66" name="TextBox 13"/>
            <p:cNvSpPr txBox="1">
              <a:spLocks noChangeArrowheads="1"/>
            </p:cNvSpPr>
            <p:nvPr/>
          </p:nvSpPr>
          <p:spPr bwMode="auto">
            <a:xfrm>
              <a:off x="1812429" y="1786625"/>
              <a:ext cx="1675446" cy="315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ctr" defTabSz="1216025">
                <a:lnSpc>
                  <a:spcPct val="120000"/>
                </a:lnSpc>
                <a:defRPr sz="1400" b="1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defTabSz="1216025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/>
              <a:r>
                <a:rPr lang="en-US" altLang="zh-CN" dirty="0">
                  <a:solidFill>
                    <a:schemeClr val="accent3"/>
                  </a:solidFill>
                </a:rPr>
                <a:t>PPT</a:t>
              </a:r>
              <a:r>
                <a:rPr lang="zh-CN" altLang="en-US" dirty="0">
                  <a:solidFill>
                    <a:schemeClr val="accent3"/>
                  </a:solidFill>
                </a:rPr>
                <a:t>标题</a:t>
              </a:r>
            </a:p>
          </p:txBody>
        </p:sp>
        <p:sp>
          <p:nvSpPr>
            <p:cNvPr id="67" name="TextBox 13"/>
            <p:cNvSpPr txBox="1">
              <a:spLocks noChangeArrowheads="1"/>
            </p:cNvSpPr>
            <p:nvPr/>
          </p:nvSpPr>
          <p:spPr bwMode="auto">
            <a:xfrm>
              <a:off x="1839180" y="2160588"/>
              <a:ext cx="2614392" cy="565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Calibri" pitchFamily="34" charset="0"/>
                  <a:ea typeface="宋体" pitchFamily="2" charset="-122"/>
                </a:defRPr>
              </a:lvl9pPr>
            </a:lstStyle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latin typeface="+mn-ea"/>
                  <a:ea typeface="+mn-ea"/>
                </a:rPr>
                <a:t>输入您的</a:t>
              </a:r>
              <a:r>
                <a:rPr lang="en-US" altLang="zh-CN" sz="1200" dirty="0">
                  <a:latin typeface="+mn-ea"/>
                  <a:ea typeface="+mn-ea"/>
                </a:rPr>
                <a:t>PPT</a:t>
              </a:r>
              <a:r>
                <a:rPr lang="zh-CN" altLang="en-US" sz="1200" dirty="0">
                  <a:latin typeface="+mn-ea"/>
                  <a:ea typeface="+mn-ea"/>
                </a:rPr>
                <a:t>内容输入您的</a:t>
              </a:r>
              <a:r>
                <a:rPr lang="en-US" altLang="zh-CN" sz="1200" dirty="0">
                  <a:latin typeface="+mn-ea"/>
                  <a:ea typeface="+mn-ea"/>
                </a:rPr>
                <a:t>PPT</a:t>
              </a:r>
              <a:r>
                <a:rPr lang="zh-CN" altLang="en-US" sz="1200" dirty="0">
                  <a:latin typeface="+mn-ea"/>
                  <a:ea typeface="+mn-ea"/>
                </a:rPr>
                <a:t>内容输入您的</a:t>
              </a:r>
              <a:r>
                <a:rPr lang="en-US" altLang="zh-CN" sz="1200" dirty="0">
                  <a:latin typeface="+mn-ea"/>
                  <a:ea typeface="+mn-ea"/>
                </a:rPr>
                <a:t>PPT</a:t>
              </a:r>
              <a:r>
                <a:rPr lang="zh-CN" altLang="en-US" sz="1200" dirty="0">
                  <a:latin typeface="+mn-ea"/>
                  <a:ea typeface="+mn-ea"/>
                </a:rPr>
                <a:t>内容</a:t>
              </a: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87787" y="3308575"/>
            <a:ext cx="1960793" cy="666110"/>
            <a:chOff x="1513322" y="1838325"/>
            <a:chExt cx="2614391" cy="888146"/>
          </a:xfrm>
        </p:grpSpPr>
        <p:sp>
          <p:nvSpPr>
            <p:cNvPr id="69" name="TextBox 13"/>
            <p:cNvSpPr txBox="1">
              <a:spLocks noChangeArrowheads="1"/>
            </p:cNvSpPr>
            <p:nvPr/>
          </p:nvSpPr>
          <p:spPr bwMode="auto">
            <a:xfrm>
              <a:off x="1539794" y="1838325"/>
              <a:ext cx="1622222" cy="344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 defTabSz="1216025">
                <a:lnSpc>
                  <a:spcPct val="120000"/>
                </a:lnSpc>
                <a:defRPr sz="1400" b="1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defTabSz="1216025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en-US" altLang="zh-CN" dirty="0">
                  <a:solidFill>
                    <a:schemeClr val="accent4"/>
                  </a:solidFill>
                </a:rPr>
                <a:t>PPT</a:t>
              </a:r>
              <a:r>
                <a:rPr lang="zh-CN" altLang="en-US" dirty="0">
                  <a:solidFill>
                    <a:schemeClr val="accent4"/>
                  </a:solidFill>
                </a:rPr>
                <a:t>标题</a:t>
              </a:r>
            </a:p>
          </p:txBody>
        </p:sp>
        <p:sp>
          <p:nvSpPr>
            <p:cNvPr id="70" name="TextBox 13"/>
            <p:cNvSpPr txBox="1">
              <a:spLocks noChangeArrowheads="1"/>
            </p:cNvSpPr>
            <p:nvPr/>
          </p:nvSpPr>
          <p:spPr bwMode="auto">
            <a:xfrm>
              <a:off x="1513322" y="2160589"/>
              <a:ext cx="2614391" cy="56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 defTabSz="1216025">
                <a:lnSpc>
                  <a:spcPct val="120000"/>
                </a:lnSpc>
                <a:defRPr sz="1200">
                  <a:latin typeface="+mn-ea"/>
                </a:defRPr>
              </a:lvl1pPr>
              <a:lvl2pPr marL="742950" indent="-285750" defTabSz="1216025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dirty="0"/>
                <a:t>输入您的</a:t>
              </a:r>
              <a:r>
                <a:rPr lang="en-US" altLang="zh-CN" dirty="0"/>
                <a:t>PPT</a:t>
              </a:r>
              <a:r>
                <a:rPr lang="zh-CN" altLang="en-US" dirty="0"/>
                <a:t>内容输入您的</a:t>
              </a:r>
              <a:r>
                <a:rPr lang="en-US" altLang="zh-CN" dirty="0"/>
                <a:t>PPT</a:t>
              </a:r>
              <a:r>
                <a:rPr lang="zh-CN" altLang="en-US" dirty="0"/>
                <a:t>内容输入您的</a:t>
              </a:r>
              <a:r>
                <a:rPr lang="en-US" altLang="zh-CN" dirty="0"/>
                <a:t>PPT</a:t>
              </a:r>
              <a:r>
                <a:rPr lang="zh-CN" altLang="en-US" dirty="0"/>
                <a:t>内容</a:t>
              </a:r>
            </a:p>
          </p:txBody>
        </p:sp>
      </p:grpSp>
      <p:grpSp>
        <p:nvGrpSpPr>
          <p:cNvPr id="71" name="组合 70"/>
          <p:cNvGrpSpPr/>
          <p:nvPr/>
        </p:nvGrpSpPr>
        <p:grpSpPr>
          <a:xfrm>
            <a:off x="6653293" y="3308575"/>
            <a:ext cx="1947979" cy="666110"/>
            <a:chOff x="2454275" y="1838325"/>
            <a:chExt cx="2597305" cy="888146"/>
          </a:xfrm>
        </p:grpSpPr>
        <p:sp>
          <p:nvSpPr>
            <p:cNvPr id="72" name="TextBox 13"/>
            <p:cNvSpPr txBox="1">
              <a:spLocks noChangeArrowheads="1"/>
            </p:cNvSpPr>
            <p:nvPr/>
          </p:nvSpPr>
          <p:spPr bwMode="auto">
            <a:xfrm>
              <a:off x="2454275" y="1838325"/>
              <a:ext cx="1758952" cy="3447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 defTabSz="1216025">
                <a:lnSpc>
                  <a:spcPct val="120000"/>
                </a:lnSpc>
                <a:defRPr sz="1400" b="1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defTabSz="1216025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en-US" altLang="zh-CN" dirty="0">
                  <a:solidFill>
                    <a:schemeClr val="accent3"/>
                  </a:solidFill>
                </a:rPr>
                <a:t>PPT</a:t>
              </a:r>
              <a:r>
                <a:rPr lang="zh-CN" altLang="en-US" dirty="0">
                  <a:solidFill>
                    <a:schemeClr val="accent3"/>
                  </a:solidFill>
                </a:rPr>
                <a:t>标题</a:t>
              </a:r>
            </a:p>
          </p:txBody>
        </p:sp>
        <p:sp>
          <p:nvSpPr>
            <p:cNvPr id="73" name="TextBox 13"/>
            <p:cNvSpPr txBox="1">
              <a:spLocks noChangeArrowheads="1"/>
            </p:cNvSpPr>
            <p:nvPr/>
          </p:nvSpPr>
          <p:spPr bwMode="auto">
            <a:xfrm>
              <a:off x="2459039" y="2160589"/>
              <a:ext cx="2592541" cy="56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 defTabSz="1216025">
                <a:lnSpc>
                  <a:spcPct val="120000"/>
                </a:lnSpc>
                <a:defRPr sz="1200">
                  <a:latin typeface="+mn-ea"/>
                </a:defRPr>
              </a:lvl1pPr>
              <a:lvl2pPr marL="742950" indent="-285750" defTabSz="1216025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dirty="0"/>
                <a:t>输入您的</a:t>
              </a:r>
              <a:r>
                <a:rPr lang="en-US" altLang="zh-CN" dirty="0"/>
                <a:t>PPT</a:t>
              </a:r>
              <a:r>
                <a:rPr lang="zh-CN" altLang="en-US" dirty="0"/>
                <a:t>内容输入您的</a:t>
              </a:r>
              <a:r>
                <a:rPr lang="en-US" altLang="zh-CN" dirty="0"/>
                <a:t>PPT</a:t>
              </a:r>
              <a:r>
                <a:rPr lang="zh-CN" altLang="en-US" dirty="0"/>
                <a:t>内容输入您的</a:t>
              </a:r>
              <a:r>
                <a:rPr lang="en-US" altLang="zh-CN" dirty="0"/>
                <a:t>PPT</a:t>
              </a:r>
              <a:r>
                <a:rPr lang="zh-CN" altLang="en-US" dirty="0"/>
                <a:t>内容</a:t>
              </a: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6656866" y="1327468"/>
            <a:ext cx="1944406" cy="666110"/>
            <a:chOff x="2454275" y="1838325"/>
            <a:chExt cx="2592541" cy="888146"/>
          </a:xfrm>
        </p:grpSpPr>
        <p:sp>
          <p:nvSpPr>
            <p:cNvPr id="75" name="TextBox 13"/>
            <p:cNvSpPr txBox="1">
              <a:spLocks noChangeArrowheads="1"/>
            </p:cNvSpPr>
            <p:nvPr/>
          </p:nvSpPr>
          <p:spPr bwMode="auto">
            <a:xfrm>
              <a:off x="2454275" y="1838325"/>
              <a:ext cx="1642797" cy="3154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 defTabSz="1216025">
                <a:lnSpc>
                  <a:spcPct val="120000"/>
                </a:lnSpc>
                <a:defRPr sz="1400" b="1">
                  <a:solidFill>
                    <a:schemeClr val="accent6"/>
                  </a:solidFill>
                  <a:latin typeface="微软雅黑" pitchFamily="34" charset="-122"/>
                  <a:ea typeface="微软雅黑" pitchFamily="34" charset="-122"/>
                </a:defRPr>
              </a:lvl1pPr>
              <a:lvl2pPr marL="742950" indent="-285750" defTabSz="1216025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en-US" altLang="zh-CN" dirty="0">
                  <a:solidFill>
                    <a:schemeClr val="accent4"/>
                  </a:solidFill>
                </a:rPr>
                <a:t>PPT</a:t>
              </a:r>
              <a:r>
                <a:rPr lang="zh-CN" altLang="en-US" dirty="0">
                  <a:solidFill>
                    <a:schemeClr val="accent4"/>
                  </a:solidFill>
                </a:rPr>
                <a:t>标题</a:t>
              </a:r>
            </a:p>
          </p:txBody>
        </p:sp>
        <p:sp>
          <p:nvSpPr>
            <p:cNvPr id="76" name="TextBox 13"/>
            <p:cNvSpPr txBox="1">
              <a:spLocks noChangeArrowheads="1"/>
            </p:cNvSpPr>
            <p:nvPr/>
          </p:nvSpPr>
          <p:spPr bwMode="auto">
            <a:xfrm>
              <a:off x="2459039" y="2160589"/>
              <a:ext cx="2587777" cy="5658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defPPr>
                <a:defRPr lang="zh-CN"/>
              </a:defPPr>
              <a:lvl1pPr algn="just" defTabSz="1216025">
                <a:lnSpc>
                  <a:spcPct val="120000"/>
                </a:lnSpc>
                <a:defRPr sz="1200">
                  <a:latin typeface="+mn-ea"/>
                </a:defRPr>
              </a:lvl1pPr>
              <a:lvl2pPr marL="742950" indent="-285750" defTabSz="1216025">
                <a:defRPr>
                  <a:latin typeface="Calibri" pitchFamily="34" charset="0"/>
                  <a:ea typeface="宋体" pitchFamily="2" charset="-122"/>
                </a:defRPr>
              </a:lvl2pPr>
              <a:lvl3pPr marL="1143000" indent="-228600" defTabSz="1216025">
                <a:defRPr>
                  <a:latin typeface="Calibri" pitchFamily="34" charset="0"/>
                  <a:ea typeface="宋体" pitchFamily="2" charset="-122"/>
                </a:defRPr>
              </a:lvl3pPr>
              <a:lvl4pPr marL="1600200" indent="-228600" defTabSz="1216025">
                <a:defRPr>
                  <a:latin typeface="Calibri" pitchFamily="34" charset="0"/>
                  <a:ea typeface="宋体" pitchFamily="2" charset="-122"/>
                </a:defRPr>
              </a:lvl4pPr>
              <a:lvl5pPr marL="2057400" indent="-228600" defTabSz="1216025">
                <a:defRPr>
                  <a:latin typeface="Calibri" pitchFamily="34" charset="0"/>
                  <a:ea typeface="宋体" pitchFamily="2" charset="-122"/>
                </a:defRPr>
              </a:lvl5pPr>
              <a:lvl6pPr marL="25146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6pPr>
              <a:lvl7pPr marL="29718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7pPr>
              <a:lvl8pPr marL="34290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8pPr>
              <a:lvl9pPr marL="3886200" indent="-228600" defTabSz="1216025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latin typeface="Calibri" pitchFamily="34" charset="0"/>
                  <a:ea typeface="宋体" pitchFamily="2" charset="-122"/>
                </a:defRPr>
              </a:lvl9pPr>
            </a:lstStyle>
            <a:p>
              <a:r>
                <a:rPr lang="zh-CN" altLang="en-US" dirty="0"/>
                <a:t>输入您的</a:t>
              </a:r>
              <a:r>
                <a:rPr lang="en-US" altLang="zh-CN" dirty="0"/>
                <a:t>PPT</a:t>
              </a:r>
              <a:r>
                <a:rPr lang="zh-CN" altLang="en-US" dirty="0"/>
                <a:t>内容输入您的</a:t>
              </a:r>
              <a:r>
                <a:rPr lang="en-US" altLang="zh-CN" dirty="0"/>
                <a:t>PPT</a:t>
              </a:r>
              <a:r>
                <a:rPr lang="zh-CN" altLang="en-US" dirty="0"/>
                <a:t>内容输入您的</a:t>
              </a:r>
              <a:r>
                <a:rPr lang="en-US" altLang="zh-CN" dirty="0"/>
                <a:t>PPT</a:t>
              </a:r>
              <a:r>
                <a:rPr lang="zh-CN" altLang="en-US" dirty="0"/>
                <a:t>内容</a:t>
              </a: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4136750" y="2358836"/>
            <a:ext cx="1086729" cy="6832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00" b="1" dirty="0">
                <a:latin typeface="微软雅黑" pitchFamily="34" charset="-122"/>
                <a:ea typeface="微软雅黑" pitchFamily="34" charset="-122"/>
              </a:rPr>
              <a:t>PPT</a:t>
            </a:r>
          </a:p>
          <a:p>
            <a:pPr algn="ctr">
              <a:lnSpc>
                <a:spcPct val="120000"/>
              </a:lnSpc>
            </a:pPr>
            <a:r>
              <a:rPr lang="zh-CN" altLang="en-US" sz="1600" b="1" dirty="0"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42" name="矩形 3"/>
          <p:cNvSpPr>
            <a:spLocks noChangeArrowheads="1"/>
          </p:cNvSpPr>
          <p:nvPr/>
        </p:nvSpPr>
        <p:spPr bwMode="auto">
          <a:xfrm>
            <a:off x="572691" y="169476"/>
            <a:ext cx="2292921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Impact" pitchFamily="34" charset="0"/>
              </a:rPr>
              <a:t>点击添加标题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70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000"/>
                            </p:stCondLst>
                            <p:childTnLst>
                              <p:par>
                                <p:cTn id="4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4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0243" y="1059582"/>
            <a:ext cx="3023635" cy="3312367"/>
            <a:chOff x="467544" y="987574"/>
            <a:chExt cx="3023635" cy="3312367"/>
          </a:xfrm>
        </p:grpSpPr>
        <p:sp>
          <p:nvSpPr>
            <p:cNvPr id="35" name="等腰三角形 5"/>
            <p:cNvSpPr/>
            <p:nvPr/>
          </p:nvSpPr>
          <p:spPr>
            <a:xfrm rot="5400000">
              <a:off x="2216240" y="1283036"/>
              <a:ext cx="1284828" cy="1265050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6" name="等腰三角形 5"/>
            <p:cNvSpPr/>
            <p:nvPr/>
          </p:nvSpPr>
          <p:spPr>
            <a:xfrm rot="5400000">
              <a:off x="1730327" y="1581888"/>
              <a:ext cx="1272183" cy="67697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0133"/>
                <a:gd name="connsiteY0" fmla="*/ 652643 h 652643"/>
                <a:gd name="connsiteX1" fmla="*/ 1240133 w 1240133"/>
                <a:gd name="connsiteY1" fmla="*/ 0 h 652643"/>
                <a:gd name="connsiteX2" fmla="*/ 1224300 w 1240133"/>
                <a:gd name="connsiteY2" fmla="*/ 638411 h 652643"/>
                <a:gd name="connsiteX3" fmla="*/ 0 w 1240133"/>
                <a:gd name="connsiteY3" fmla="*/ 652643 h 652643"/>
                <a:gd name="connsiteX0" fmla="*/ 0 w 1233017"/>
                <a:gd name="connsiteY0" fmla="*/ 629932 h 629932"/>
                <a:gd name="connsiteX1" fmla="*/ 1233017 w 1233017"/>
                <a:gd name="connsiteY1" fmla="*/ 9311 h 629932"/>
                <a:gd name="connsiteX2" fmla="*/ 1224300 w 1233017"/>
                <a:gd name="connsiteY2" fmla="*/ 615700 h 629932"/>
                <a:gd name="connsiteX3" fmla="*/ 0 w 1233017"/>
                <a:gd name="connsiteY3" fmla="*/ 629932 h 629932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0606"/>
                <a:gd name="connsiteX1" fmla="*/ 1233017 w 1233017"/>
                <a:gd name="connsiteY1" fmla="*/ 9311 h 640606"/>
                <a:gd name="connsiteX2" fmla="*/ 1227858 w 1233017"/>
                <a:gd name="connsiteY2" fmla="*/ 640606 h 640606"/>
                <a:gd name="connsiteX3" fmla="*/ 0 w 1233017"/>
                <a:gd name="connsiteY3" fmla="*/ 629932 h 640606"/>
                <a:gd name="connsiteX0" fmla="*/ 0 w 1225901"/>
                <a:gd name="connsiteY0" fmla="*/ 632363 h 639479"/>
                <a:gd name="connsiteX1" fmla="*/ 1225901 w 1225901"/>
                <a:gd name="connsiteY1" fmla="*/ 8184 h 639479"/>
                <a:gd name="connsiteX2" fmla="*/ 1220742 w 1225901"/>
                <a:gd name="connsiteY2" fmla="*/ 639479 h 639479"/>
                <a:gd name="connsiteX3" fmla="*/ 0 w 1225901"/>
                <a:gd name="connsiteY3" fmla="*/ 632363 h 639479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18785"/>
                <a:gd name="connsiteY0" fmla="*/ 631295 h 631295"/>
                <a:gd name="connsiteX1" fmla="*/ 1218785 w 1218785"/>
                <a:gd name="connsiteY1" fmla="*/ 0 h 631295"/>
                <a:gd name="connsiteX2" fmla="*/ 1213626 w 1218785"/>
                <a:gd name="connsiteY2" fmla="*/ 631295 h 631295"/>
                <a:gd name="connsiteX3" fmla="*/ 0 w 1218785"/>
                <a:gd name="connsiteY3" fmla="*/ 631295 h 631295"/>
                <a:gd name="connsiteX0" fmla="*/ 0 w 1229459"/>
                <a:gd name="connsiteY0" fmla="*/ 631295 h 631295"/>
                <a:gd name="connsiteX1" fmla="*/ 1229459 w 1229459"/>
                <a:gd name="connsiteY1" fmla="*/ 0 h 631295"/>
                <a:gd name="connsiteX2" fmla="*/ 1224300 w 1229459"/>
                <a:gd name="connsiteY2" fmla="*/ 631295 h 631295"/>
                <a:gd name="connsiteX3" fmla="*/ 0 w 1229459"/>
                <a:gd name="connsiteY3" fmla="*/ 631295 h 631295"/>
                <a:gd name="connsiteX0" fmla="*/ 0 w 1231416"/>
                <a:gd name="connsiteY0" fmla="*/ 631295 h 634853"/>
                <a:gd name="connsiteX1" fmla="*/ 1229459 w 1231416"/>
                <a:gd name="connsiteY1" fmla="*/ 0 h 634853"/>
                <a:gd name="connsiteX2" fmla="*/ 1231416 w 1231416"/>
                <a:gd name="connsiteY2" fmla="*/ 634853 h 634853"/>
                <a:gd name="connsiteX3" fmla="*/ 0 w 1231416"/>
                <a:gd name="connsiteY3" fmla="*/ 631295 h 634853"/>
                <a:gd name="connsiteX0" fmla="*/ 0 w 1234974"/>
                <a:gd name="connsiteY0" fmla="*/ 634853 h 634853"/>
                <a:gd name="connsiteX1" fmla="*/ 1233017 w 1234974"/>
                <a:gd name="connsiteY1" fmla="*/ 0 h 634853"/>
                <a:gd name="connsiteX2" fmla="*/ 1234974 w 1234974"/>
                <a:gd name="connsiteY2" fmla="*/ 634853 h 634853"/>
                <a:gd name="connsiteX3" fmla="*/ 0 w 1234974"/>
                <a:gd name="connsiteY3" fmla="*/ 634853 h 63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37" name="等腰三角形 5"/>
            <p:cNvSpPr/>
            <p:nvPr/>
          </p:nvSpPr>
          <p:spPr>
            <a:xfrm rot="5400000" flipV="1">
              <a:off x="959915" y="1570752"/>
              <a:ext cx="1272183" cy="676973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0133"/>
                <a:gd name="connsiteY0" fmla="*/ 652643 h 652643"/>
                <a:gd name="connsiteX1" fmla="*/ 1240133 w 1240133"/>
                <a:gd name="connsiteY1" fmla="*/ 0 h 652643"/>
                <a:gd name="connsiteX2" fmla="*/ 1224300 w 1240133"/>
                <a:gd name="connsiteY2" fmla="*/ 638411 h 652643"/>
                <a:gd name="connsiteX3" fmla="*/ 0 w 1240133"/>
                <a:gd name="connsiteY3" fmla="*/ 652643 h 652643"/>
                <a:gd name="connsiteX0" fmla="*/ 0 w 1233017"/>
                <a:gd name="connsiteY0" fmla="*/ 629932 h 629932"/>
                <a:gd name="connsiteX1" fmla="*/ 1233017 w 1233017"/>
                <a:gd name="connsiteY1" fmla="*/ 9311 h 629932"/>
                <a:gd name="connsiteX2" fmla="*/ 1224300 w 1233017"/>
                <a:gd name="connsiteY2" fmla="*/ 615700 h 629932"/>
                <a:gd name="connsiteX3" fmla="*/ 0 w 1233017"/>
                <a:gd name="connsiteY3" fmla="*/ 629932 h 629932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4164"/>
                <a:gd name="connsiteX1" fmla="*/ 1233017 w 1233017"/>
                <a:gd name="connsiteY1" fmla="*/ 9311 h 644164"/>
                <a:gd name="connsiteX2" fmla="*/ 1224300 w 1233017"/>
                <a:gd name="connsiteY2" fmla="*/ 644164 h 644164"/>
                <a:gd name="connsiteX3" fmla="*/ 0 w 1233017"/>
                <a:gd name="connsiteY3" fmla="*/ 629932 h 644164"/>
                <a:gd name="connsiteX0" fmla="*/ 0 w 1233017"/>
                <a:gd name="connsiteY0" fmla="*/ 629932 h 640606"/>
                <a:gd name="connsiteX1" fmla="*/ 1233017 w 1233017"/>
                <a:gd name="connsiteY1" fmla="*/ 9311 h 640606"/>
                <a:gd name="connsiteX2" fmla="*/ 1227858 w 1233017"/>
                <a:gd name="connsiteY2" fmla="*/ 640606 h 640606"/>
                <a:gd name="connsiteX3" fmla="*/ 0 w 1233017"/>
                <a:gd name="connsiteY3" fmla="*/ 629932 h 640606"/>
                <a:gd name="connsiteX0" fmla="*/ 0 w 1225901"/>
                <a:gd name="connsiteY0" fmla="*/ 632363 h 639479"/>
                <a:gd name="connsiteX1" fmla="*/ 1225901 w 1225901"/>
                <a:gd name="connsiteY1" fmla="*/ 8184 h 639479"/>
                <a:gd name="connsiteX2" fmla="*/ 1220742 w 1225901"/>
                <a:gd name="connsiteY2" fmla="*/ 639479 h 639479"/>
                <a:gd name="connsiteX3" fmla="*/ 0 w 1225901"/>
                <a:gd name="connsiteY3" fmla="*/ 632363 h 639479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25901"/>
                <a:gd name="connsiteY0" fmla="*/ 624179 h 631295"/>
                <a:gd name="connsiteX1" fmla="*/ 1225901 w 1225901"/>
                <a:gd name="connsiteY1" fmla="*/ 0 h 631295"/>
                <a:gd name="connsiteX2" fmla="*/ 1220742 w 1225901"/>
                <a:gd name="connsiteY2" fmla="*/ 631295 h 631295"/>
                <a:gd name="connsiteX3" fmla="*/ 0 w 1225901"/>
                <a:gd name="connsiteY3" fmla="*/ 624179 h 631295"/>
                <a:gd name="connsiteX0" fmla="*/ 0 w 1218785"/>
                <a:gd name="connsiteY0" fmla="*/ 631295 h 631295"/>
                <a:gd name="connsiteX1" fmla="*/ 1218785 w 1218785"/>
                <a:gd name="connsiteY1" fmla="*/ 0 h 631295"/>
                <a:gd name="connsiteX2" fmla="*/ 1213626 w 1218785"/>
                <a:gd name="connsiteY2" fmla="*/ 631295 h 631295"/>
                <a:gd name="connsiteX3" fmla="*/ 0 w 1218785"/>
                <a:gd name="connsiteY3" fmla="*/ 631295 h 631295"/>
                <a:gd name="connsiteX0" fmla="*/ 0 w 1229459"/>
                <a:gd name="connsiteY0" fmla="*/ 631295 h 631295"/>
                <a:gd name="connsiteX1" fmla="*/ 1229459 w 1229459"/>
                <a:gd name="connsiteY1" fmla="*/ 0 h 631295"/>
                <a:gd name="connsiteX2" fmla="*/ 1224300 w 1229459"/>
                <a:gd name="connsiteY2" fmla="*/ 631295 h 631295"/>
                <a:gd name="connsiteX3" fmla="*/ 0 w 1229459"/>
                <a:gd name="connsiteY3" fmla="*/ 631295 h 631295"/>
                <a:gd name="connsiteX0" fmla="*/ 0 w 1231416"/>
                <a:gd name="connsiteY0" fmla="*/ 631295 h 634853"/>
                <a:gd name="connsiteX1" fmla="*/ 1229459 w 1231416"/>
                <a:gd name="connsiteY1" fmla="*/ 0 h 634853"/>
                <a:gd name="connsiteX2" fmla="*/ 1231416 w 1231416"/>
                <a:gd name="connsiteY2" fmla="*/ 634853 h 634853"/>
                <a:gd name="connsiteX3" fmla="*/ 0 w 1231416"/>
                <a:gd name="connsiteY3" fmla="*/ 631295 h 634853"/>
                <a:gd name="connsiteX0" fmla="*/ 0 w 1234974"/>
                <a:gd name="connsiteY0" fmla="*/ 634853 h 634853"/>
                <a:gd name="connsiteX1" fmla="*/ 1233017 w 1234974"/>
                <a:gd name="connsiteY1" fmla="*/ 0 h 634853"/>
                <a:gd name="connsiteX2" fmla="*/ 1234974 w 1234974"/>
                <a:gd name="connsiteY2" fmla="*/ 634853 h 634853"/>
                <a:gd name="connsiteX3" fmla="*/ 0 w 1234974"/>
                <a:gd name="connsiteY3" fmla="*/ 634853 h 6348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4974" h="634853">
                  <a:moveTo>
                    <a:pt x="0" y="634853"/>
                  </a:moveTo>
                  <a:cubicBezTo>
                    <a:pt x="291221" y="118435"/>
                    <a:pt x="835057" y="509"/>
                    <a:pt x="1233017" y="0"/>
                  </a:cubicBezTo>
                  <a:cubicBezTo>
                    <a:pt x="1041538" y="225850"/>
                    <a:pt x="1084887" y="423235"/>
                    <a:pt x="1234974" y="634853"/>
                  </a:cubicBezTo>
                  <a:lnTo>
                    <a:pt x="0" y="63485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350">
                <a:solidFill>
                  <a:schemeClr val="accent1"/>
                </a:solidFill>
              </a:endParaRPr>
            </a:p>
          </p:txBody>
        </p:sp>
        <p:sp>
          <p:nvSpPr>
            <p:cNvPr id="38" name="等腰三角形 5"/>
            <p:cNvSpPr/>
            <p:nvPr/>
          </p:nvSpPr>
          <p:spPr>
            <a:xfrm rot="5400000" flipV="1">
              <a:off x="457655" y="1294173"/>
              <a:ext cx="1284828" cy="1265050"/>
            </a:xfrm>
            <a:custGeom>
              <a:avLst/>
              <a:gdLst>
                <a:gd name="connsiteX0" fmla="*/ 0 w 936104"/>
                <a:gd name="connsiteY0" fmla="*/ 432048 h 432048"/>
                <a:gd name="connsiteX1" fmla="*/ 468052 w 936104"/>
                <a:gd name="connsiteY1" fmla="*/ 0 h 432048"/>
                <a:gd name="connsiteX2" fmla="*/ 936104 w 936104"/>
                <a:gd name="connsiteY2" fmla="*/ 432048 h 432048"/>
                <a:gd name="connsiteX3" fmla="*/ 0 w 936104"/>
                <a:gd name="connsiteY3" fmla="*/ 432048 h 432048"/>
                <a:gd name="connsiteX0" fmla="*/ 0 w 2405548"/>
                <a:gd name="connsiteY0" fmla="*/ 553019 h 553019"/>
                <a:gd name="connsiteX1" fmla="*/ 1937496 w 2405548"/>
                <a:gd name="connsiteY1" fmla="*/ 0 h 553019"/>
                <a:gd name="connsiteX2" fmla="*/ 2405548 w 2405548"/>
                <a:gd name="connsiteY2" fmla="*/ 432048 h 553019"/>
                <a:gd name="connsiteX3" fmla="*/ 0 w 2405548"/>
                <a:gd name="connsiteY3" fmla="*/ 553019 h 553019"/>
                <a:gd name="connsiteX0" fmla="*/ 0 w 2405548"/>
                <a:gd name="connsiteY0" fmla="*/ 1186339 h 1186339"/>
                <a:gd name="connsiteX1" fmla="*/ 1247249 w 2405548"/>
                <a:gd name="connsiteY1" fmla="*/ 0 h 1186339"/>
                <a:gd name="connsiteX2" fmla="*/ 2405548 w 2405548"/>
                <a:gd name="connsiteY2" fmla="*/ 1065368 h 1186339"/>
                <a:gd name="connsiteX3" fmla="*/ 0 w 2405548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27858 w 1247249"/>
                <a:gd name="connsiteY2" fmla="*/ 634853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  <a:gd name="connsiteX0" fmla="*/ 0 w 1247249"/>
                <a:gd name="connsiteY0" fmla="*/ 1186339 h 1186339"/>
                <a:gd name="connsiteX1" fmla="*/ 1247249 w 1247249"/>
                <a:gd name="connsiteY1" fmla="*/ 0 h 1186339"/>
                <a:gd name="connsiteX2" fmla="*/ 1231416 w 1247249"/>
                <a:gd name="connsiteY2" fmla="*/ 638411 h 1186339"/>
                <a:gd name="connsiteX3" fmla="*/ 0 w 1247249"/>
                <a:gd name="connsiteY3" fmla="*/ 1186339 h 11863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47249" h="1186339">
                  <a:moveTo>
                    <a:pt x="0" y="1186339"/>
                  </a:moveTo>
                  <a:cubicBezTo>
                    <a:pt x="177366" y="310566"/>
                    <a:pt x="852847" y="57437"/>
                    <a:pt x="1247249" y="0"/>
                  </a:cubicBezTo>
                  <a:cubicBezTo>
                    <a:pt x="1055770" y="225850"/>
                    <a:pt x="1081329" y="426793"/>
                    <a:pt x="1231416" y="638411"/>
                  </a:cubicBezTo>
                  <a:cubicBezTo>
                    <a:pt x="597978" y="633668"/>
                    <a:pt x="270525" y="877981"/>
                    <a:pt x="0" y="118633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350" dirty="0">
                <a:solidFill>
                  <a:prstClr val="white"/>
                </a:solidFill>
              </a:endParaRPr>
            </a:p>
          </p:txBody>
        </p:sp>
        <p:sp>
          <p:nvSpPr>
            <p:cNvPr id="39" name="圆角矩形 11"/>
            <p:cNvSpPr/>
            <p:nvPr/>
          </p:nvSpPr>
          <p:spPr>
            <a:xfrm rot="5400000">
              <a:off x="1878759" y="1043311"/>
              <a:ext cx="204911" cy="93438"/>
            </a:xfrm>
            <a:custGeom>
              <a:avLst/>
              <a:gdLst/>
              <a:ahLst/>
              <a:cxnLst/>
              <a:rect l="l" t="t" r="r" b="b"/>
              <a:pathLst>
                <a:path w="198918" h="87624">
                  <a:moveTo>
                    <a:pt x="43812" y="0"/>
                  </a:moveTo>
                  <a:lnTo>
                    <a:pt x="198918" y="0"/>
                  </a:lnTo>
                  <a:lnTo>
                    <a:pt x="198918" y="87624"/>
                  </a:lnTo>
                  <a:lnTo>
                    <a:pt x="43812" y="87624"/>
                  </a:lnTo>
                  <a:cubicBezTo>
                    <a:pt x="19615" y="87624"/>
                    <a:pt x="0" y="68009"/>
                    <a:pt x="0" y="43812"/>
                  </a:cubicBezTo>
                  <a:cubicBezTo>
                    <a:pt x="0" y="19615"/>
                    <a:pt x="19615" y="0"/>
                    <a:pt x="43812" y="0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  <p:sp>
          <p:nvSpPr>
            <p:cNvPr id="40" name="空心弧 15"/>
            <p:cNvSpPr/>
            <p:nvPr/>
          </p:nvSpPr>
          <p:spPr>
            <a:xfrm rot="10800000">
              <a:off x="1940121" y="2712687"/>
              <a:ext cx="543167" cy="1587254"/>
            </a:xfrm>
            <a:custGeom>
              <a:avLst/>
              <a:gdLst/>
              <a:ahLst/>
              <a:cxnLst/>
              <a:rect l="l" t="t" r="r" b="b"/>
              <a:pathLst>
                <a:path w="509372" h="1121419">
                  <a:moveTo>
                    <a:pt x="507512" y="1121419"/>
                  </a:moveTo>
                  <a:lnTo>
                    <a:pt x="509372" y="1119300"/>
                  </a:lnTo>
                  <a:lnTo>
                    <a:pt x="509372" y="1121419"/>
                  </a:lnTo>
                  <a:close/>
                  <a:moveTo>
                    <a:pt x="430106" y="1116802"/>
                  </a:moveTo>
                  <a:lnTo>
                    <a:pt x="434159" y="1121419"/>
                  </a:lnTo>
                  <a:lnTo>
                    <a:pt x="430599" y="1121419"/>
                  </a:lnTo>
                  <a:cubicBezTo>
                    <a:pt x="430325" y="1119896"/>
                    <a:pt x="430214" y="1118353"/>
                    <a:pt x="430106" y="1116802"/>
                  </a:cubicBezTo>
                  <a:close/>
                  <a:moveTo>
                    <a:pt x="0" y="259419"/>
                  </a:moveTo>
                  <a:lnTo>
                    <a:pt x="832" y="257324"/>
                  </a:lnTo>
                  <a:lnTo>
                    <a:pt x="0" y="257324"/>
                  </a:lnTo>
                  <a:cubicBezTo>
                    <a:pt x="0" y="161091"/>
                    <a:pt x="53696" y="72900"/>
                    <a:pt x="139188" y="28721"/>
                  </a:cubicBezTo>
                  <a:cubicBezTo>
                    <a:pt x="224680" y="-15459"/>
                    <a:pt x="327679" y="-8244"/>
                    <a:pt x="406177" y="47423"/>
                  </a:cubicBezTo>
                  <a:cubicBezTo>
                    <a:pt x="466571" y="90252"/>
                    <a:pt x="504696" y="156253"/>
                    <a:pt x="509372" y="227993"/>
                  </a:cubicBezTo>
                  <a:lnTo>
                    <a:pt x="509372" y="1073841"/>
                  </a:lnTo>
                  <a:cubicBezTo>
                    <a:pt x="502538" y="1059565"/>
                    <a:pt x="487753" y="1050433"/>
                    <a:pt x="470835" y="1050433"/>
                  </a:cubicBezTo>
                  <a:cubicBezTo>
                    <a:pt x="451854" y="1050433"/>
                    <a:pt x="435559" y="1061928"/>
                    <a:pt x="428567" y="1078352"/>
                  </a:cubicBezTo>
                  <a:cubicBezTo>
                    <a:pt x="427251" y="1065847"/>
                    <a:pt x="427023" y="1052948"/>
                    <a:pt x="427023" y="1039779"/>
                  </a:cubicBezTo>
                  <a:lnTo>
                    <a:pt x="427023" y="281216"/>
                  </a:lnTo>
                  <a:lnTo>
                    <a:pt x="427023" y="281216"/>
                  </a:lnTo>
                  <a:lnTo>
                    <a:pt x="427023" y="236015"/>
                  </a:lnTo>
                  <a:lnTo>
                    <a:pt x="426558" y="236015"/>
                  </a:lnTo>
                  <a:cubicBezTo>
                    <a:pt x="420904" y="189157"/>
                    <a:pt x="395728" y="146071"/>
                    <a:pt x="356132" y="117992"/>
                  </a:cubicBezTo>
                  <a:cubicBezTo>
                    <a:pt x="304025" y="81040"/>
                    <a:pt x="235655" y="76251"/>
                    <a:pt x="178905" y="105577"/>
                  </a:cubicBezTo>
                  <a:cubicBezTo>
                    <a:pt x="122253" y="134854"/>
                    <a:pt x="86634" y="193244"/>
                    <a:pt x="86558" y="256996"/>
                  </a:cubicBezTo>
                  <a:cubicBezTo>
                    <a:pt x="87499" y="257768"/>
                    <a:pt x="87520" y="258591"/>
                    <a:pt x="87520" y="259419"/>
                  </a:cubicBezTo>
                  <a:cubicBezTo>
                    <a:pt x="87520" y="284619"/>
                    <a:pt x="67928" y="305047"/>
                    <a:pt x="43760" y="305047"/>
                  </a:cubicBezTo>
                  <a:cubicBezTo>
                    <a:pt x="19592" y="305047"/>
                    <a:pt x="0" y="284619"/>
                    <a:pt x="0" y="259419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20000"/>
                </a:lnSpc>
              </a:pPr>
              <a:endParaRPr lang="zh-CN" altLang="en-US" sz="1350">
                <a:solidFill>
                  <a:prstClr val="white"/>
                </a:solidFill>
              </a:endParaRPr>
            </a:p>
          </p:txBody>
        </p:sp>
      </p:grp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4860032" y="1287364"/>
            <a:ext cx="3472837" cy="51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4860032" y="2068031"/>
            <a:ext cx="3472837" cy="51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860032" y="2848699"/>
            <a:ext cx="3472837" cy="51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  <p:sp>
        <p:nvSpPr>
          <p:cNvPr id="20" name="矩形 19"/>
          <p:cNvSpPr>
            <a:spLocks noChangeArrowheads="1"/>
          </p:cNvSpPr>
          <p:nvPr/>
        </p:nvSpPr>
        <p:spPr bwMode="auto">
          <a:xfrm>
            <a:off x="4860032" y="3629369"/>
            <a:ext cx="3472837" cy="516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zh-CN" altLang="en-US" sz="1200" dirty="0"/>
              <a:t>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内容输入您的</a:t>
            </a:r>
            <a:r>
              <a:rPr lang="en-US" altLang="zh-CN" sz="1200" dirty="0"/>
              <a:t>PPT</a:t>
            </a:r>
            <a:r>
              <a:rPr lang="zh-CN" altLang="en-US" sz="1200" dirty="0"/>
              <a:t>内容</a:t>
            </a:r>
          </a:p>
        </p:txBody>
      </p:sp>
      <p:sp>
        <p:nvSpPr>
          <p:cNvPr id="21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技巧分享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4139952" y="1308583"/>
            <a:ext cx="504056" cy="50405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1</a:t>
            </a:r>
            <a:endParaRPr lang="zh-CN" altLang="en-US" sz="2000"/>
          </a:p>
        </p:txBody>
      </p:sp>
      <p:sp>
        <p:nvSpPr>
          <p:cNvPr id="22" name="矩形 21"/>
          <p:cNvSpPr/>
          <p:nvPr/>
        </p:nvSpPr>
        <p:spPr>
          <a:xfrm>
            <a:off x="4139952" y="2080154"/>
            <a:ext cx="504056" cy="50405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2</a:t>
            </a:r>
            <a:endParaRPr lang="zh-CN" altLang="en-US" sz="2000"/>
          </a:p>
        </p:txBody>
      </p:sp>
      <p:sp>
        <p:nvSpPr>
          <p:cNvPr id="23" name="矩形 22"/>
          <p:cNvSpPr/>
          <p:nvPr/>
        </p:nvSpPr>
        <p:spPr>
          <a:xfrm>
            <a:off x="4139952" y="2851725"/>
            <a:ext cx="504056" cy="50405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3</a:t>
            </a:r>
            <a:endParaRPr lang="zh-CN" altLang="en-US" sz="2000"/>
          </a:p>
        </p:txBody>
      </p:sp>
      <p:sp>
        <p:nvSpPr>
          <p:cNvPr id="24" name="矩形 23"/>
          <p:cNvSpPr/>
          <p:nvPr/>
        </p:nvSpPr>
        <p:spPr>
          <a:xfrm>
            <a:off x="4139952" y="3623296"/>
            <a:ext cx="504056" cy="50405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/>
              <a:t>4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52884964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角矩形 21"/>
          <p:cNvSpPr/>
          <p:nvPr/>
        </p:nvSpPr>
        <p:spPr>
          <a:xfrm>
            <a:off x="2548323" y="1251620"/>
            <a:ext cx="5432063" cy="9715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endParaRPr lang="zh-CN" altLang="en-US" sz="1350"/>
          </a:p>
        </p:txBody>
      </p:sp>
      <p:sp>
        <p:nvSpPr>
          <p:cNvPr id="23" name="六边形 22"/>
          <p:cNvSpPr/>
          <p:nvPr/>
        </p:nvSpPr>
        <p:spPr>
          <a:xfrm>
            <a:off x="3187135" y="1113926"/>
            <a:ext cx="3976554" cy="337088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4" name="六边形 23"/>
          <p:cNvSpPr/>
          <p:nvPr/>
        </p:nvSpPr>
        <p:spPr>
          <a:xfrm>
            <a:off x="684468" y="2477325"/>
            <a:ext cx="1190017" cy="1026114"/>
          </a:xfrm>
          <a:prstGeom prst="hexag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r>
              <a:rPr lang="zh-CN" altLang="en-US" sz="2400" b="1" dirty="0"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cxnSp>
        <p:nvCxnSpPr>
          <p:cNvPr id="25" name="直接箭头连接符 24"/>
          <p:cNvCxnSpPr>
            <a:stCxn id="24" idx="5"/>
          </p:cNvCxnSpPr>
          <p:nvPr/>
        </p:nvCxnSpPr>
        <p:spPr>
          <a:xfrm flipV="1">
            <a:off x="1617956" y="1737407"/>
            <a:ext cx="930367" cy="739917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箭头连接符 25"/>
          <p:cNvCxnSpPr>
            <a:stCxn id="24" idx="0"/>
          </p:cNvCxnSpPr>
          <p:nvPr/>
        </p:nvCxnSpPr>
        <p:spPr>
          <a:xfrm>
            <a:off x="1874484" y="2990381"/>
            <a:ext cx="673839" cy="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箭头连接符 26"/>
          <p:cNvCxnSpPr>
            <a:stCxn id="24" idx="1"/>
          </p:cNvCxnSpPr>
          <p:nvPr/>
        </p:nvCxnSpPr>
        <p:spPr>
          <a:xfrm>
            <a:off x="1617956" y="3503439"/>
            <a:ext cx="930367" cy="750400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893566" y="1538175"/>
            <a:ext cx="4868452" cy="549389"/>
          </a:xfrm>
          <a:prstGeom prst="rect">
            <a:avLst/>
          </a:prstGeom>
          <a:noFill/>
        </p:spPr>
        <p:txBody>
          <a:bodyPr wrap="square" lIns="68588" tIns="34294" rIns="68588" bIns="34294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r>
              <a:rPr lang="en-US" altLang="zh-CN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29" name="圆角矩形 28"/>
          <p:cNvSpPr/>
          <p:nvPr/>
        </p:nvSpPr>
        <p:spPr>
          <a:xfrm>
            <a:off x="2548323" y="2507033"/>
            <a:ext cx="5432063" cy="971574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endParaRPr lang="zh-CN" altLang="en-US" sz="1350"/>
          </a:p>
        </p:txBody>
      </p:sp>
      <p:sp>
        <p:nvSpPr>
          <p:cNvPr id="30" name="六边形 29"/>
          <p:cNvSpPr/>
          <p:nvPr/>
        </p:nvSpPr>
        <p:spPr>
          <a:xfrm>
            <a:off x="3187135" y="2369338"/>
            <a:ext cx="3976554" cy="337088"/>
          </a:xfrm>
          <a:prstGeom prst="hexagon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893566" y="2800777"/>
            <a:ext cx="4918045" cy="549389"/>
          </a:xfrm>
          <a:prstGeom prst="rect">
            <a:avLst/>
          </a:prstGeom>
          <a:noFill/>
        </p:spPr>
        <p:txBody>
          <a:bodyPr wrap="square" lIns="68588" tIns="34294" rIns="68588" bIns="34294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32" name="圆角矩形 31"/>
          <p:cNvSpPr/>
          <p:nvPr/>
        </p:nvSpPr>
        <p:spPr>
          <a:xfrm>
            <a:off x="2548323" y="3776187"/>
            <a:ext cx="5432063" cy="955303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/>
            <a:endParaRPr lang="zh-CN" altLang="en-US" sz="1350"/>
          </a:p>
        </p:txBody>
      </p:sp>
      <p:sp>
        <p:nvSpPr>
          <p:cNvPr id="33" name="六边形 32"/>
          <p:cNvSpPr/>
          <p:nvPr/>
        </p:nvSpPr>
        <p:spPr>
          <a:xfrm>
            <a:off x="3187135" y="3638493"/>
            <a:ext cx="3976554" cy="337088"/>
          </a:xfrm>
          <a:prstGeom prst="hexagon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8" tIns="34294" rIns="68588" bIns="34294" rtlCol="0" anchor="ctr"/>
          <a:lstStyle/>
          <a:p>
            <a:pPr algn="ctr">
              <a:lnSpc>
                <a:spcPct val="120000"/>
              </a:lnSpc>
            </a:pPr>
            <a:r>
              <a:rPr lang="en-US" altLang="zh-CN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2893566" y="4078841"/>
            <a:ext cx="4876716" cy="549389"/>
          </a:xfrm>
          <a:prstGeom prst="rect">
            <a:avLst/>
          </a:prstGeom>
          <a:noFill/>
        </p:spPr>
        <p:txBody>
          <a:bodyPr wrap="square" lIns="68588" tIns="34294" rIns="68588" bIns="34294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20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19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技巧分享</a:t>
            </a:r>
          </a:p>
        </p:txBody>
      </p:sp>
    </p:spTree>
    <p:extLst>
      <p:ext uri="{BB962C8B-B14F-4D97-AF65-F5344CB8AC3E}">
        <p14:creationId xmlns:p14="http://schemas.microsoft.com/office/powerpoint/2010/main" val="2634036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5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5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8" grpId="0"/>
          <p:bldP spid="29" grpId="0" animBg="1"/>
          <p:bldP spid="30" grpId="0" animBg="1"/>
          <p:bldP spid="31" grpId="0"/>
          <p:bldP spid="32" grpId="0" animBg="1"/>
          <p:bldP spid="33" grpId="0" animBg="1"/>
          <p:bldP spid="34" grpId="0"/>
          <p:bldP spid="19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11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6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2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23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5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10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6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8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0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1000"/>
                                            <p:tgtEl>
                                              <p:spTgt spid="3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49" presetID="16" presetClass="entr" presetSubtype="37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51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5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6500"/>
                                </p:stCondLst>
                                <p:childTnLst>
                                  <p:par>
                                    <p:cTn id="5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0" dur="10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 animBg="1"/>
          <p:bldP spid="23" grpId="0" animBg="1"/>
          <p:bldP spid="24" grpId="0" animBg="1"/>
          <p:bldP spid="28" grpId="0"/>
          <p:bldP spid="29" grpId="0" animBg="1"/>
          <p:bldP spid="30" grpId="0" animBg="1"/>
          <p:bldP spid="31" grpId="0"/>
          <p:bldP spid="32" grpId="0" animBg="1"/>
          <p:bldP spid="33" grpId="0" animBg="1"/>
          <p:bldP spid="34" grpId="0"/>
          <p:bldP spid="19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2952726" y="1216343"/>
            <a:ext cx="1631636" cy="1621394"/>
            <a:chOff x="3006872" y="1129208"/>
            <a:chExt cx="1525938" cy="1516360"/>
          </a:xfrm>
          <a:solidFill>
            <a:schemeClr val="accent3"/>
          </a:solidFill>
        </p:grpSpPr>
        <p:sp>
          <p:nvSpPr>
            <p:cNvPr id="42" name="圆角矩形 26"/>
            <p:cNvSpPr/>
            <p:nvPr/>
          </p:nvSpPr>
          <p:spPr>
            <a:xfrm>
              <a:off x="3006872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617">
                <a:lnSpc>
                  <a:spcPct val="120000"/>
                </a:lnSpc>
                <a:defRPr/>
              </a:pPr>
              <a:endParaRPr lang="zh-CN" altLang="en-US" sz="135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3" name="TextBox 58"/>
            <p:cNvSpPr txBox="1"/>
            <p:nvPr/>
          </p:nvSpPr>
          <p:spPr>
            <a:xfrm>
              <a:off x="3542656" y="1649338"/>
              <a:ext cx="436555" cy="45688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617">
                <a:lnSpc>
                  <a:spcPct val="120000"/>
                </a:lnSpc>
                <a:defRPr/>
              </a:pPr>
              <a:r>
                <a:rPr lang="en-US" altLang="zh-CN" sz="2399" dirty="0">
                  <a:solidFill>
                    <a:prstClr val="white"/>
                  </a:solidFill>
                  <a:latin typeface="Impact" pitchFamily="34" charset="0"/>
                  <a:ea typeface="宋体" panose="02010600030101010101" pitchFamily="2" charset="-122"/>
                </a:rPr>
                <a:t>01</a:t>
              </a:r>
              <a:endParaRPr lang="zh-CN" altLang="en-US" sz="2399" dirty="0">
                <a:solidFill>
                  <a:prstClr val="white"/>
                </a:solidFill>
                <a:latin typeface="Impact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664042" y="1216343"/>
            <a:ext cx="1631636" cy="1621394"/>
            <a:chOff x="4607328" y="1129208"/>
            <a:chExt cx="1525938" cy="1516360"/>
          </a:xfrm>
          <a:solidFill>
            <a:schemeClr val="accent2"/>
          </a:solidFill>
        </p:grpSpPr>
        <p:sp>
          <p:nvSpPr>
            <p:cNvPr id="40" name="圆角矩形 26"/>
            <p:cNvSpPr/>
            <p:nvPr/>
          </p:nvSpPr>
          <p:spPr>
            <a:xfrm flipH="1">
              <a:off x="4607328" y="1129208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617">
                <a:lnSpc>
                  <a:spcPct val="120000"/>
                </a:lnSpc>
                <a:defRPr/>
              </a:pPr>
              <a:endParaRPr lang="zh-CN" altLang="en-US" sz="135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41" name="TextBox 61"/>
            <p:cNvSpPr txBox="1"/>
            <p:nvPr/>
          </p:nvSpPr>
          <p:spPr>
            <a:xfrm>
              <a:off x="5089611" y="1649338"/>
              <a:ext cx="471036" cy="45688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617">
                <a:lnSpc>
                  <a:spcPct val="120000"/>
                </a:lnSpc>
                <a:defRPr/>
              </a:pPr>
              <a:r>
                <a:rPr lang="en-US" altLang="zh-CN" sz="2399" dirty="0">
                  <a:solidFill>
                    <a:prstClr val="white"/>
                  </a:solidFill>
                  <a:latin typeface="Impact" pitchFamily="34" charset="0"/>
                  <a:ea typeface="宋体" panose="02010600030101010101" pitchFamily="2" charset="-122"/>
                </a:rPr>
                <a:t>02</a:t>
              </a:r>
              <a:endParaRPr lang="zh-CN" altLang="en-US" sz="2399" dirty="0">
                <a:solidFill>
                  <a:prstClr val="white"/>
                </a:solidFill>
                <a:latin typeface="Impact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664043" y="2940128"/>
            <a:ext cx="1631636" cy="1621394"/>
            <a:chOff x="4607329" y="2741326"/>
            <a:chExt cx="1525938" cy="1516360"/>
          </a:xfrm>
          <a:solidFill>
            <a:schemeClr val="accent4"/>
          </a:solidFill>
        </p:grpSpPr>
        <p:sp>
          <p:nvSpPr>
            <p:cNvPr id="38" name="圆角矩形 26"/>
            <p:cNvSpPr/>
            <p:nvPr/>
          </p:nvSpPr>
          <p:spPr>
            <a:xfrm flipH="1" flipV="1">
              <a:off x="4607329" y="2741326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617">
                <a:lnSpc>
                  <a:spcPct val="120000"/>
                </a:lnSpc>
                <a:defRPr/>
              </a:pPr>
              <a:endParaRPr lang="zh-CN" altLang="en-US" sz="1350" dirty="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9" name="TextBox 64"/>
            <p:cNvSpPr txBox="1"/>
            <p:nvPr/>
          </p:nvSpPr>
          <p:spPr>
            <a:xfrm>
              <a:off x="5089611" y="3139103"/>
              <a:ext cx="480031" cy="45688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617">
                <a:lnSpc>
                  <a:spcPct val="120000"/>
                </a:lnSpc>
                <a:defRPr/>
              </a:pPr>
              <a:r>
                <a:rPr lang="en-US" altLang="zh-CN" sz="2399" dirty="0">
                  <a:solidFill>
                    <a:prstClr val="white"/>
                  </a:solidFill>
                  <a:latin typeface="Impact" pitchFamily="34" charset="0"/>
                  <a:ea typeface="宋体" panose="02010600030101010101" pitchFamily="2" charset="-122"/>
                </a:rPr>
                <a:t>03</a:t>
              </a:r>
              <a:endParaRPr lang="zh-CN" altLang="en-US" sz="2399" dirty="0">
                <a:solidFill>
                  <a:prstClr val="white"/>
                </a:solidFill>
                <a:latin typeface="Impact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2952726" y="2944761"/>
            <a:ext cx="1631636" cy="1621394"/>
            <a:chOff x="3006872" y="2745660"/>
            <a:chExt cx="1525938" cy="1516360"/>
          </a:xfrm>
          <a:solidFill>
            <a:schemeClr val="accent1"/>
          </a:solidFill>
        </p:grpSpPr>
        <p:sp>
          <p:nvSpPr>
            <p:cNvPr id="36" name="圆角矩形 26"/>
            <p:cNvSpPr/>
            <p:nvPr/>
          </p:nvSpPr>
          <p:spPr>
            <a:xfrm flipV="1">
              <a:off x="3006872" y="2745660"/>
              <a:ext cx="1525938" cy="1516360"/>
            </a:xfrm>
            <a:custGeom>
              <a:avLst/>
              <a:gdLst/>
              <a:ahLst/>
              <a:cxnLst/>
              <a:rect l="l" t="t" r="r" b="b"/>
              <a:pathLst>
                <a:path w="1525938" h="1516360">
                  <a:moveTo>
                    <a:pt x="904603" y="0"/>
                  </a:moveTo>
                  <a:cubicBezTo>
                    <a:pt x="1058735" y="0"/>
                    <a:pt x="1184591" y="121065"/>
                    <a:pt x="1191155" y="273347"/>
                  </a:cubicBezTo>
                  <a:lnTo>
                    <a:pt x="1368771" y="273347"/>
                  </a:lnTo>
                  <a:cubicBezTo>
                    <a:pt x="1455572" y="273347"/>
                    <a:pt x="1525938" y="343713"/>
                    <a:pt x="1525938" y="430514"/>
                  </a:cubicBezTo>
                  <a:lnTo>
                    <a:pt x="1525938" y="611087"/>
                  </a:lnTo>
                  <a:lnTo>
                    <a:pt x="1507259" y="609204"/>
                  </a:lnTo>
                  <a:cubicBezTo>
                    <a:pt x="1348183" y="609204"/>
                    <a:pt x="1219227" y="738160"/>
                    <a:pt x="1219227" y="897236"/>
                  </a:cubicBezTo>
                  <a:cubicBezTo>
                    <a:pt x="1219227" y="1056312"/>
                    <a:pt x="1348183" y="1185268"/>
                    <a:pt x="1507259" y="1185268"/>
                  </a:cubicBezTo>
                  <a:cubicBezTo>
                    <a:pt x="1513562" y="1185268"/>
                    <a:pt x="1519818" y="1185066"/>
                    <a:pt x="1525938" y="1183385"/>
                  </a:cubicBezTo>
                  <a:lnTo>
                    <a:pt x="1525938" y="1359193"/>
                  </a:lnTo>
                  <a:cubicBezTo>
                    <a:pt x="1525938" y="1445994"/>
                    <a:pt x="1455572" y="1516360"/>
                    <a:pt x="1368771" y="1516360"/>
                  </a:cubicBezTo>
                  <a:lnTo>
                    <a:pt x="1191254" y="1516360"/>
                  </a:lnTo>
                  <a:lnTo>
                    <a:pt x="1192636" y="1502644"/>
                  </a:lnTo>
                  <a:cubicBezTo>
                    <a:pt x="1192636" y="1343568"/>
                    <a:pt x="1063680" y="1214612"/>
                    <a:pt x="904604" y="1214612"/>
                  </a:cubicBezTo>
                  <a:cubicBezTo>
                    <a:pt x="745528" y="1214612"/>
                    <a:pt x="616572" y="1343568"/>
                    <a:pt x="616572" y="1502644"/>
                  </a:cubicBezTo>
                  <a:cubicBezTo>
                    <a:pt x="616572" y="1507259"/>
                    <a:pt x="616681" y="1511848"/>
                    <a:pt x="617955" y="1516360"/>
                  </a:cubicBezTo>
                  <a:lnTo>
                    <a:pt x="426150" y="1516360"/>
                  </a:lnTo>
                  <a:cubicBezTo>
                    <a:pt x="339349" y="1516360"/>
                    <a:pt x="268983" y="1445994"/>
                    <a:pt x="268983" y="1359193"/>
                  </a:cubicBezTo>
                  <a:lnTo>
                    <a:pt x="268983" y="1183347"/>
                  </a:lnTo>
                  <a:cubicBezTo>
                    <a:pt x="118743" y="1174794"/>
                    <a:pt x="0" y="1049882"/>
                    <a:pt x="0" y="897235"/>
                  </a:cubicBezTo>
                  <a:cubicBezTo>
                    <a:pt x="0" y="744588"/>
                    <a:pt x="118743" y="619676"/>
                    <a:pt x="268983" y="611123"/>
                  </a:cubicBezTo>
                  <a:lnTo>
                    <a:pt x="268983" y="430514"/>
                  </a:lnTo>
                  <a:cubicBezTo>
                    <a:pt x="268983" y="343713"/>
                    <a:pt x="339349" y="273347"/>
                    <a:pt x="426150" y="273347"/>
                  </a:cubicBezTo>
                  <a:lnTo>
                    <a:pt x="618051" y="273347"/>
                  </a:lnTo>
                  <a:cubicBezTo>
                    <a:pt x="624616" y="121065"/>
                    <a:pt x="750471" y="0"/>
                    <a:pt x="904603" y="0"/>
                  </a:cubicBezTo>
                  <a:close/>
                </a:path>
              </a:pathLst>
            </a:custGeom>
            <a:grpFill/>
            <a:ln w="10795" cap="flat" cmpd="sng" algn="ctr">
              <a:noFill/>
              <a:prstDash val="solid"/>
            </a:ln>
            <a:effectLst/>
          </p:spPr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685617">
                <a:lnSpc>
                  <a:spcPct val="120000"/>
                </a:lnSpc>
                <a:defRPr/>
              </a:pPr>
              <a:endParaRPr lang="zh-CN" altLang="en-US" sz="1350">
                <a:solidFill>
                  <a:prstClr val="white"/>
                </a:solidFill>
                <a:latin typeface="Calibri"/>
                <a:ea typeface="宋体" panose="02010600030101010101" pitchFamily="2" charset="-122"/>
              </a:endParaRPr>
            </a:p>
          </p:txBody>
        </p:sp>
        <p:sp>
          <p:nvSpPr>
            <p:cNvPr id="37" name="TextBox 67"/>
            <p:cNvSpPr txBox="1"/>
            <p:nvPr/>
          </p:nvSpPr>
          <p:spPr>
            <a:xfrm>
              <a:off x="3542656" y="3139103"/>
              <a:ext cx="471036" cy="456885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617">
                <a:lnSpc>
                  <a:spcPct val="120000"/>
                </a:lnSpc>
                <a:defRPr/>
              </a:pPr>
              <a:r>
                <a:rPr lang="en-US" altLang="zh-CN" sz="2399" dirty="0">
                  <a:solidFill>
                    <a:prstClr val="white"/>
                  </a:solidFill>
                  <a:latin typeface="Impact" pitchFamily="34" charset="0"/>
                  <a:ea typeface="宋体" panose="02010600030101010101" pitchFamily="2" charset="-122"/>
                </a:rPr>
                <a:t>04</a:t>
              </a:r>
              <a:endParaRPr lang="zh-CN" altLang="en-US" sz="2399" dirty="0">
                <a:solidFill>
                  <a:prstClr val="white"/>
                </a:solidFill>
                <a:latin typeface="Impact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68494" y="1847894"/>
            <a:ext cx="2794821" cy="549061"/>
            <a:chOff x="622598" y="2464429"/>
            <a:chExt cx="3727290" cy="732251"/>
          </a:xfrm>
        </p:grpSpPr>
        <p:cxnSp>
          <p:nvCxnSpPr>
            <p:cNvPr id="28" name="直接连接符 27"/>
            <p:cNvCxnSpPr/>
            <p:nvPr/>
          </p:nvCxnSpPr>
          <p:spPr>
            <a:xfrm flipH="1">
              <a:off x="3323040" y="2921450"/>
              <a:ext cx="1026848" cy="0"/>
            </a:xfrm>
            <a:prstGeom prst="line">
              <a:avLst/>
            </a:prstGeom>
            <a:noFill/>
            <a:ln w="6350" cap="flat" cmpd="sng" algn="ctr">
              <a:solidFill>
                <a:srgbClr val="E6325C">
                  <a:lumMod val="50000"/>
                  <a:alpha val="99000"/>
                </a:srgbClr>
              </a:solidFill>
              <a:prstDash val="sysDash"/>
              <a:headEnd type="oval" w="med" len="med"/>
              <a:tailEnd type="oval" w="med" len="med"/>
            </a:ln>
            <a:effectLst/>
          </p:spPr>
        </p:cxnSp>
        <p:sp>
          <p:nvSpPr>
            <p:cNvPr id="29" name="矩形 28"/>
            <p:cNvSpPr>
              <a:spLocks noChangeArrowheads="1"/>
            </p:cNvSpPr>
            <p:nvPr/>
          </p:nvSpPr>
          <p:spPr bwMode="auto">
            <a:xfrm>
              <a:off x="622598" y="2464429"/>
              <a:ext cx="2700442" cy="73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2191" y="1847894"/>
            <a:ext cx="2578853" cy="549061"/>
            <a:chOff x="8015905" y="2464429"/>
            <a:chExt cx="3439266" cy="732251"/>
          </a:xfrm>
        </p:grpSpPr>
        <p:cxnSp>
          <p:nvCxnSpPr>
            <p:cNvPr id="30" name="直接连接符 29"/>
            <p:cNvCxnSpPr/>
            <p:nvPr/>
          </p:nvCxnSpPr>
          <p:spPr>
            <a:xfrm flipH="1">
              <a:off x="8015905" y="2921450"/>
              <a:ext cx="734705" cy="0"/>
            </a:xfrm>
            <a:prstGeom prst="line">
              <a:avLst/>
            </a:prstGeom>
            <a:noFill/>
            <a:ln w="6350" cap="flat" cmpd="sng" algn="ctr">
              <a:solidFill>
                <a:srgbClr val="E6325C">
                  <a:lumMod val="50000"/>
                  <a:alpha val="99000"/>
                </a:srgbClr>
              </a:solidFill>
              <a:prstDash val="sysDash"/>
              <a:headEnd type="oval" w="med" len="med"/>
              <a:tailEnd type="oval" w="med" len="med"/>
            </a:ln>
            <a:effectLst/>
          </p:spPr>
        </p:cxnSp>
        <p:sp>
          <p:nvSpPr>
            <p:cNvPr id="31" name="矩形 30"/>
            <p:cNvSpPr>
              <a:spLocks noChangeArrowheads="1"/>
            </p:cNvSpPr>
            <p:nvPr/>
          </p:nvSpPr>
          <p:spPr bwMode="auto">
            <a:xfrm>
              <a:off x="8754729" y="2464429"/>
              <a:ext cx="2700442" cy="73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012191" y="3246429"/>
            <a:ext cx="2578853" cy="549061"/>
            <a:chOff x="8015905" y="4329574"/>
            <a:chExt cx="3439266" cy="732251"/>
          </a:xfrm>
        </p:grpSpPr>
        <p:cxnSp>
          <p:nvCxnSpPr>
            <p:cNvPr id="32" name="直接连接符 31"/>
            <p:cNvCxnSpPr/>
            <p:nvPr/>
          </p:nvCxnSpPr>
          <p:spPr>
            <a:xfrm flipH="1">
              <a:off x="8015905" y="4786596"/>
              <a:ext cx="734705" cy="0"/>
            </a:xfrm>
            <a:prstGeom prst="line">
              <a:avLst/>
            </a:prstGeom>
            <a:noFill/>
            <a:ln w="6350" cap="flat" cmpd="sng" algn="ctr">
              <a:solidFill>
                <a:srgbClr val="E6325C">
                  <a:lumMod val="50000"/>
                  <a:alpha val="99000"/>
                </a:srgbClr>
              </a:solidFill>
              <a:prstDash val="sysDash"/>
              <a:headEnd type="oval" w="med" len="med"/>
              <a:tailEnd type="oval" w="med" len="med"/>
            </a:ln>
            <a:effectLst/>
          </p:spPr>
        </p:cxnSp>
        <p:sp>
          <p:nvSpPr>
            <p:cNvPr id="33" name="矩形 32"/>
            <p:cNvSpPr>
              <a:spLocks noChangeArrowheads="1"/>
            </p:cNvSpPr>
            <p:nvPr/>
          </p:nvSpPr>
          <p:spPr bwMode="auto">
            <a:xfrm>
              <a:off x="8754729" y="4329574"/>
              <a:ext cx="2700442" cy="73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68494" y="3246429"/>
            <a:ext cx="2794821" cy="549061"/>
            <a:chOff x="622598" y="4329574"/>
            <a:chExt cx="3727290" cy="732251"/>
          </a:xfrm>
        </p:grpSpPr>
        <p:cxnSp>
          <p:nvCxnSpPr>
            <p:cNvPr id="34" name="直接连接符 33"/>
            <p:cNvCxnSpPr/>
            <p:nvPr/>
          </p:nvCxnSpPr>
          <p:spPr>
            <a:xfrm flipH="1">
              <a:off x="3323040" y="4786596"/>
              <a:ext cx="1026848" cy="0"/>
            </a:xfrm>
            <a:prstGeom prst="line">
              <a:avLst/>
            </a:prstGeom>
            <a:noFill/>
            <a:ln w="6350" cap="flat" cmpd="sng" algn="ctr">
              <a:solidFill>
                <a:srgbClr val="E6325C">
                  <a:lumMod val="50000"/>
                  <a:alpha val="99000"/>
                </a:srgbClr>
              </a:solidFill>
              <a:prstDash val="sysDash"/>
              <a:headEnd type="oval" w="med" len="med"/>
              <a:tailEnd type="oval" w="med" len="med"/>
            </a:ln>
            <a:effectLst/>
          </p:spPr>
        </p:cxnSp>
        <p:sp>
          <p:nvSpPr>
            <p:cNvPr id="35" name="矩形 34"/>
            <p:cNvSpPr>
              <a:spLocks noChangeArrowheads="1"/>
            </p:cNvSpPr>
            <p:nvPr/>
          </p:nvSpPr>
          <p:spPr bwMode="auto">
            <a:xfrm>
              <a:off x="622598" y="4329574"/>
              <a:ext cx="2700442" cy="7322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技巧分享</a:t>
            </a:r>
          </a:p>
        </p:txBody>
      </p:sp>
    </p:spTree>
    <p:extLst>
      <p:ext uri="{BB962C8B-B14F-4D97-AF65-F5344CB8AC3E}">
        <p14:creationId xmlns:p14="http://schemas.microsoft.com/office/powerpoint/2010/main" val="2798607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/>
        </p:nvCxnSpPr>
        <p:spPr>
          <a:xfrm>
            <a:off x="567697" y="2294853"/>
            <a:ext cx="1745120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直接连接符 2"/>
          <p:cNvCxnSpPr/>
          <p:nvPr/>
        </p:nvCxnSpPr>
        <p:spPr>
          <a:xfrm>
            <a:off x="567697" y="3423771"/>
            <a:ext cx="1745120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组合 3"/>
          <p:cNvGrpSpPr/>
          <p:nvPr/>
        </p:nvGrpSpPr>
        <p:grpSpPr>
          <a:xfrm>
            <a:off x="476205" y="1221911"/>
            <a:ext cx="2243329" cy="1074554"/>
            <a:chOff x="8835091" y="1945063"/>
            <a:chExt cx="2822929" cy="1348721"/>
          </a:xfrm>
        </p:grpSpPr>
        <p:sp>
          <p:nvSpPr>
            <p:cNvPr id="5" name="文本框 11"/>
            <p:cNvSpPr txBox="1"/>
            <p:nvPr/>
          </p:nvSpPr>
          <p:spPr>
            <a:xfrm>
              <a:off x="8835091" y="1945063"/>
              <a:ext cx="2822929" cy="4553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  <p:sp>
          <p:nvSpPr>
            <p:cNvPr id="6" name="文本框 12"/>
            <p:cNvSpPr txBox="1"/>
            <p:nvPr/>
          </p:nvSpPr>
          <p:spPr>
            <a:xfrm>
              <a:off x="8872834" y="2273941"/>
              <a:ext cx="2445933" cy="101984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468495" y="2351592"/>
            <a:ext cx="2879370" cy="1094689"/>
            <a:chOff x="8835092" y="2033592"/>
            <a:chExt cx="3623301" cy="1373980"/>
          </a:xfrm>
        </p:grpSpPr>
        <p:sp>
          <p:nvSpPr>
            <p:cNvPr id="8" name="文本框 14"/>
            <p:cNvSpPr txBox="1"/>
            <p:nvPr/>
          </p:nvSpPr>
          <p:spPr>
            <a:xfrm>
              <a:off x="8835092" y="2033592"/>
              <a:ext cx="3623301" cy="4553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600" b="1">
                  <a:solidFill>
                    <a:schemeClr val="accent5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>
                  <a:solidFill>
                    <a:schemeClr val="accent3"/>
                  </a:solidFill>
                </a:rPr>
                <a:t>PPT</a:t>
              </a:r>
              <a:r>
                <a:rPr lang="zh-CN" altLang="en-US" dirty="0">
                  <a:solidFill>
                    <a:schemeClr val="accent3"/>
                  </a:solidFill>
                </a:rPr>
                <a:t>标题</a:t>
              </a:r>
            </a:p>
          </p:txBody>
        </p:sp>
        <p:sp>
          <p:nvSpPr>
            <p:cNvPr id="9" name="文本框 15"/>
            <p:cNvSpPr txBox="1"/>
            <p:nvPr/>
          </p:nvSpPr>
          <p:spPr>
            <a:xfrm>
              <a:off x="8872835" y="2387739"/>
              <a:ext cx="2445934" cy="10198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76205" y="3471168"/>
            <a:ext cx="1983729" cy="1084634"/>
            <a:chOff x="8835091" y="2046239"/>
            <a:chExt cx="2496258" cy="1361369"/>
          </a:xfrm>
        </p:grpSpPr>
        <p:sp>
          <p:nvSpPr>
            <p:cNvPr id="11" name="文本框 17"/>
            <p:cNvSpPr txBox="1"/>
            <p:nvPr/>
          </p:nvSpPr>
          <p:spPr>
            <a:xfrm>
              <a:off x="8835091" y="2046239"/>
              <a:ext cx="2411112" cy="4553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600" b="1">
                  <a:solidFill>
                    <a:schemeClr val="accent5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>
                  <a:solidFill>
                    <a:schemeClr val="accent3"/>
                  </a:solidFill>
                </a:rPr>
                <a:t>PPT</a:t>
              </a:r>
              <a:r>
                <a:rPr lang="zh-CN" altLang="en-US" dirty="0">
                  <a:solidFill>
                    <a:schemeClr val="accent3"/>
                  </a:solidFill>
                </a:rPr>
                <a:t>标题</a:t>
              </a:r>
            </a:p>
          </p:txBody>
        </p:sp>
        <p:sp>
          <p:nvSpPr>
            <p:cNvPr id="12" name="文本框 18"/>
            <p:cNvSpPr txBox="1"/>
            <p:nvPr/>
          </p:nvSpPr>
          <p:spPr>
            <a:xfrm>
              <a:off x="8885417" y="2387768"/>
              <a:ext cx="2445932" cy="101984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30000"/>
                </a:lnSpc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内容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592662" y="2930862"/>
            <a:ext cx="1852974" cy="1396334"/>
            <a:chOff x="3474720" y="4038600"/>
            <a:chExt cx="2331720" cy="1752600"/>
          </a:xfrm>
        </p:grpSpPr>
        <p:sp>
          <p:nvSpPr>
            <p:cNvPr id="14" name="文本框 19"/>
            <p:cNvSpPr txBox="1"/>
            <p:nvPr/>
          </p:nvSpPr>
          <p:spPr>
            <a:xfrm>
              <a:off x="3987799" y="4758224"/>
              <a:ext cx="1248229" cy="40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24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15" name="文本框 20"/>
            <p:cNvSpPr txBox="1"/>
            <p:nvPr/>
          </p:nvSpPr>
          <p:spPr>
            <a:xfrm>
              <a:off x="3987799" y="5299084"/>
              <a:ext cx="1248229" cy="40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24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16" name="文本框 21"/>
            <p:cNvSpPr txBox="1"/>
            <p:nvPr/>
          </p:nvSpPr>
          <p:spPr>
            <a:xfrm>
              <a:off x="3987799" y="4217364"/>
              <a:ext cx="1248229" cy="40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24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399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18" name="直接连接符 17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直接连接符 18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组合 19"/>
          <p:cNvGrpSpPr/>
          <p:nvPr/>
        </p:nvGrpSpPr>
        <p:grpSpPr>
          <a:xfrm>
            <a:off x="4646028" y="2930862"/>
            <a:ext cx="1852974" cy="1396334"/>
            <a:chOff x="3474720" y="4038600"/>
            <a:chExt cx="2331720" cy="1752600"/>
          </a:xfrm>
        </p:grpSpPr>
        <p:sp>
          <p:nvSpPr>
            <p:cNvPr id="21" name="文本框 30"/>
            <p:cNvSpPr txBox="1"/>
            <p:nvPr/>
          </p:nvSpPr>
          <p:spPr>
            <a:xfrm>
              <a:off x="3987799" y="4758224"/>
              <a:ext cx="1248229" cy="40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24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22" name="文本框 31"/>
            <p:cNvSpPr txBox="1"/>
            <p:nvPr/>
          </p:nvSpPr>
          <p:spPr>
            <a:xfrm>
              <a:off x="3987799" y="5299084"/>
              <a:ext cx="1248229" cy="40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24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23" name="文本框 32"/>
            <p:cNvSpPr txBox="1"/>
            <p:nvPr/>
          </p:nvSpPr>
          <p:spPr>
            <a:xfrm>
              <a:off x="3987799" y="4217364"/>
              <a:ext cx="1248229" cy="40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24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399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25" name="直接连接符 24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组合 26"/>
          <p:cNvGrpSpPr/>
          <p:nvPr/>
        </p:nvGrpSpPr>
        <p:grpSpPr>
          <a:xfrm>
            <a:off x="6690113" y="2930862"/>
            <a:ext cx="1852974" cy="1396334"/>
            <a:chOff x="3474720" y="4038600"/>
            <a:chExt cx="2331720" cy="1752600"/>
          </a:xfrm>
        </p:grpSpPr>
        <p:sp>
          <p:nvSpPr>
            <p:cNvPr id="28" name="文本框 37"/>
            <p:cNvSpPr txBox="1"/>
            <p:nvPr/>
          </p:nvSpPr>
          <p:spPr>
            <a:xfrm>
              <a:off x="3987799" y="4758224"/>
              <a:ext cx="1248229" cy="40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24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29" name="文本框 38"/>
            <p:cNvSpPr txBox="1"/>
            <p:nvPr/>
          </p:nvSpPr>
          <p:spPr>
            <a:xfrm>
              <a:off x="3987799" y="5299084"/>
              <a:ext cx="1248229" cy="40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24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30" name="文本框 39"/>
            <p:cNvSpPr txBox="1"/>
            <p:nvPr/>
          </p:nvSpPr>
          <p:spPr>
            <a:xfrm>
              <a:off x="3987799" y="4217364"/>
              <a:ext cx="1248229" cy="4022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24" baseline="-30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添加标题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2399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2581384" y="1400968"/>
            <a:ext cx="1933745" cy="1535979"/>
            <a:chOff x="3555778" y="1908810"/>
            <a:chExt cx="2433360" cy="1927873"/>
          </a:xfrm>
        </p:grpSpPr>
        <p:sp>
          <p:nvSpPr>
            <p:cNvPr id="35" name="矩形 34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575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6" name="Freeform 151"/>
            <p:cNvSpPr>
              <a:spLocks noEditPoints="1"/>
            </p:cNvSpPr>
            <p:nvPr/>
          </p:nvSpPr>
          <p:spPr bwMode="auto">
            <a:xfrm>
              <a:off x="4271368" y="2245834"/>
              <a:ext cx="92892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575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37" name="文本框 47"/>
            <p:cNvSpPr txBox="1"/>
            <p:nvPr/>
          </p:nvSpPr>
          <p:spPr>
            <a:xfrm>
              <a:off x="3555778" y="3381327"/>
              <a:ext cx="2433360" cy="455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PPT</a:t>
              </a:r>
              <a:r>
                <a:rPr lang="zh-CN" altLang="en-US" sz="16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标题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4658139" y="1400968"/>
            <a:ext cx="1852974" cy="1535978"/>
            <a:chOff x="6252210" y="1908810"/>
            <a:chExt cx="2331720" cy="1927873"/>
          </a:xfrm>
        </p:grpSpPr>
        <p:sp>
          <p:nvSpPr>
            <p:cNvPr id="39" name="矩形 38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575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0" name="Freeform 153"/>
            <p:cNvSpPr>
              <a:spLocks noEditPoints="1"/>
            </p:cNvSpPr>
            <p:nvPr/>
          </p:nvSpPr>
          <p:spPr bwMode="auto">
            <a:xfrm>
              <a:off x="6936705" y="2349128"/>
              <a:ext cx="962731" cy="767029"/>
            </a:xfrm>
            <a:custGeom>
              <a:avLst/>
              <a:gdLst>
                <a:gd name="T0" fmla="*/ 35 w 129"/>
                <a:gd name="T1" fmla="*/ 22 h 103"/>
                <a:gd name="T2" fmla="*/ 120 w 129"/>
                <a:gd name="T3" fmla="*/ 22 h 103"/>
                <a:gd name="T4" fmla="*/ 123 w 129"/>
                <a:gd name="T5" fmla="*/ 22 h 103"/>
                <a:gd name="T6" fmla="*/ 78 w 129"/>
                <a:gd name="T7" fmla="*/ 58 h 103"/>
                <a:gd name="T8" fmla="*/ 31 w 129"/>
                <a:gd name="T9" fmla="*/ 23 h 103"/>
                <a:gd name="T10" fmla="*/ 35 w 129"/>
                <a:gd name="T11" fmla="*/ 22 h 103"/>
                <a:gd name="T12" fmla="*/ 19 w 129"/>
                <a:gd name="T13" fmla="*/ 50 h 103"/>
                <a:gd name="T14" fmla="*/ 22 w 129"/>
                <a:gd name="T15" fmla="*/ 58 h 103"/>
                <a:gd name="T16" fmla="*/ 26 w 129"/>
                <a:gd name="T17" fmla="*/ 58 h 103"/>
                <a:gd name="T18" fmla="*/ 26 w 129"/>
                <a:gd name="T19" fmla="*/ 70 h 103"/>
                <a:gd name="T20" fmla="*/ 0 w 129"/>
                <a:gd name="T21" fmla="*/ 70 h 103"/>
                <a:gd name="T22" fmla="*/ 3 w 129"/>
                <a:gd name="T23" fmla="*/ 78 h 103"/>
                <a:gd name="T24" fmla="*/ 26 w 129"/>
                <a:gd name="T25" fmla="*/ 78 h 103"/>
                <a:gd name="T26" fmla="*/ 27 w 129"/>
                <a:gd name="T27" fmla="*/ 81 h 103"/>
                <a:gd name="T28" fmla="*/ 61 w 129"/>
                <a:gd name="T29" fmla="*/ 56 h 103"/>
                <a:gd name="T30" fmla="*/ 26 w 129"/>
                <a:gd name="T31" fmla="*/ 30 h 103"/>
                <a:gd name="T32" fmla="*/ 26 w 129"/>
                <a:gd name="T33" fmla="*/ 30 h 103"/>
                <a:gd name="T34" fmla="*/ 26 w 129"/>
                <a:gd name="T35" fmla="*/ 50 h 103"/>
                <a:gd name="T36" fmla="*/ 19 w 129"/>
                <a:gd name="T37" fmla="*/ 50 h 103"/>
                <a:gd name="T38" fmla="*/ 17 w 129"/>
                <a:gd name="T39" fmla="*/ 95 h 103"/>
                <a:gd name="T40" fmla="*/ 75 w 129"/>
                <a:gd name="T41" fmla="*/ 95 h 103"/>
                <a:gd name="T42" fmla="*/ 77 w 129"/>
                <a:gd name="T43" fmla="*/ 103 h 103"/>
                <a:gd name="T44" fmla="*/ 19 w 129"/>
                <a:gd name="T45" fmla="*/ 103 h 103"/>
                <a:gd name="T46" fmla="*/ 17 w 129"/>
                <a:gd name="T47" fmla="*/ 95 h 103"/>
                <a:gd name="T48" fmla="*/ 42 w 129"/>
                <a:gd name="T49" fmla="*/ 0 h 103"/>
                <a:gd name="T50" fmla="*/ 99 w 129"/>
                <a:gd name="T51" fmla="*/ 0 h 103"/>
                <a:gd name="T52" fmla="*/ 101 w 129"/>
                <a:gd name="T53" fmla="*/ 8 h 103"/>
                <a:gd name="T54" fmla="*/ 75 w 129"/>
                <a:gd name="T55" fmla="*/ 8 h 103"/>
                <a:gd name="T56" fmla="*/ 77 w 129"/>
                <a:gd name="T57" fmla="*/ 16 h 103"/>
                <a:gd name="T58" fmla="*/ 11 w 129"/>
                <a:gd name="T59" fmla="*/ 16 h 103"/>
                <a:gd name="T60" fmla="*/ 9 w 129"/>
                <a:gd name="T61" fmla="*/ 6 h 103"/>
                <a:gd name="T62" fmla="*/ 43 w 129"/>
                <a:gd name="T63" fmla="*/ 6 h 103"/>
                <a:gd name="T64" fmla="*/ 42 w 129"/>
                <a:gd name="T65" fmla="*/ 0 h 103"/>
                <a:gd name="T66" fmla="*/ 129 w 129"/>
                <a:gd name="T67" fmla="*/ 29 h 103"/>
                <a:gd name="T68" fmla="*/ 94 w 129"/>
                <a:gd name="T69" fmla="*/ 55 h 103"/>
                <a:gd name="T70" fmla="*/ 128 w 129"/>
                <a:gd name="T71" fmla="*/ 81 h 103"/>
                <a:gd name="T72" fmla="*/ 129 w 129"/>
                <a:gd name="T73" fmla="*/ 78 h 103"/>
                <a:gd name="T74" fmla="*/ 129 w 129"/>
                <a:gd name="T75" fmla="*/ 30 h 103"/>
                <a:gd name="T76" fmla="*/ 129 w 129"/>
                <a:gd name="T77" fmla="*/ 29 h 103"/>
                <a:gd name="T78" fmla="*/ 123 w 129"/>
                <a:gd name="T79" fmla="*/ 86 h 103"/>
                <a:gd name="T80" fmla="*/ 120 w 129"/>
                <a:gd name="T81" fmla="*/ 87 h 103"/>
                <a:gd name="T82" fmla="*/ 35 w 129"/>
                <a:gd name="T83" fmla="*/ 87 h 103"/>
                <a:gd name="T84" fmla="*/ 33 w 129"/>
                <a:gd name="T85" fmla="*/ 87 h 103"/>
                <a:gd name="T86" fmla="*/ 68 w 129"/>
                <a:gd name="T87" fmla="*/ 61 h 103"/>
                <a:gd name="T88" fmla="*/ 75 w 129"/>
                <a:gd name="T89" fmla="*/ 66 h 103"/>
                <a:gd name="T90" fmla="*/ 78 w 129"/>
                <a:gd name="T91" fmla="*/ 68 h 103"/>
                <a:gd name="T92" fmla="*/ 80 w 129"/>
                <a:gd name="T93" fmla="*/ 66 h 103"/>
                <a:gd name="T94" fmla="*/ 87 w 129"/>
                <a:gd name="T95" fmla="*/ 61 h 103"/>
                <a:gd name="T96" fmla="*/ 123 w 129"/>
                <a:gd name="T97" fmla="*/ 8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03">
                  <a:moveTo>
                    <a:pt x="35" y="22"/>
                  </a:moveTo>
                  <a:cubicBezTo>
                    <a:pt x="120" y="22"/>
                    <a:pt x="120" y="22"/>
                    <a:pt x="120" y="22"/>
                  </a:cubicBezTo>
                  <a:cubicBezTo>
                    <a:pt x="121" y="22"/>
                    <a:pt x="122" y="22"/>
                    <a:pt x="123" y="22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2"/>
                    <a:pt x="33" y="22"/>
                    <a:pt x="35" y="22"/>
                  </a:cubicBezTo>
                  <a:close/>
                  <a:moveTo>
                    <a:pt x="19" y="50"/>
                  </a:moveTo>
                  <a:cubicBezTo>
                    <a:pt x="22" y="58"/>
                    <a:pt x="22" y="58"/>
                    <a:pt x="22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7" y="80"/>
                    <a:pt x="27" y="81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19" y="50"/>
                    <a:pt x="19" y="50"/>
                    <a:pt x="19" y="50"/>
                  </a:cubicBezTo>
                  <a:close/>
                  <a:moveTo>
                    <a:pt x="17" y="95"/>
                  </a:moveTo>
                  <a:cubicBezTo>
                    <a:pt x="75" y="95"/>
                    <a:pt x="75" y="95"/>
                    <a:pt x="75" y="95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17" y="95"/>
                    <a:pt x="17" y="95"/>
                    <a:pt x="17" y="95"/>
                  </a:cubicBezTo>
                  <a:close/>
                  <a:moveTo>
                    <a:pt x="42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0"/>
                    <a:pt x="42" y="0"/>
                    <a:pt x="42" y="0"/>
                  </a:cubicBezTo>
                  <a:close/>
                  <a:moveTo>
                    <a:pt x="129" y="29"/>
                  </a:moveTo>
                  <a:cubicBezTo>
                    <a:pt x="94" y="55"/>
                    <a:pt x="94" y="55"/>
                    <a:pt x="94" y="55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9" y="80"/>
                    <a:pt x="129" y="79"/>
                    <a:pt x="129" y="7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0"/>
                    <a:pt x="129" y="29"/>
                    <a:pt x="129" y="29"/>
                  </a:cubicBezTo>
                  <a:close/>
                  <a:moveTo>
                    <a:pt x="123" y="86"/>
                  </a:moveTo>
                  <a:cubicBezTo>
                    <a:pt x="122" y="87"/>
                    <a:pt x="121" y="87"/>
                    <a:pt x="120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34" y="87"/>
                    <a:pt x="34" y="87"/>
                    <a:pt x="33" y="87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1"/>
                    <a:pt x="87" y="61"/>
                    <a:pt x="87" y="61"/>
                  </a:cubicBezTo>
                  <a:lnTo>
                    <a:pt x="123" y="86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575"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1" name="文本框 48"/>
            <p:cNvSpPr txBox="1"/>
            <p:nvPr/>
          </p:nvSpPr>
          <p:spPr>
            <a:xfrm>
              <a:off x="6364981" y="3381327"/>
              <a:ext cx="2081849" cy="45535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PPT</a:t>
              </a:r>
              <a:r>
                <a:rPr lang="zh-CN" altLang="en-US" dirty="0"/>
                <a:t>标题</a:t>
              </a: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696168" y="1400968"/>
            <a:ext cx="1852974" cy="1560984"/>
            <a:chOff x="9025890" y="1908810"/>
            <a:chExt cx="2331720" cy="1959259"/>
          </a:xfrm>
        </p:grpSpPr>
        <p:sp>
          <p:nvSpPr>
            <p:cNvPr id="43" name="矩形 42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575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4" name="Freeform 145"/>
            <p:cNvSpPr>
              <a:spLocks noChangeAspect="1" noEditPoints="1"/>
            </p:cNvSpPr>
            <p:nvPr/>
          </p:nvSpPr>
          <p:spPr bwMode="auto">
            <a:xfrm>
              <a:off x="9740033" y="2282642"/>
              <a:ext cx="903435" cy="899999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64" tIns="34282" rIns="68564" bIns="3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575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45" name="文本框 49"/>
            <p:cNvSpPr txBox="1"/>
            <p:nvPr/>
          </p:nvSpPr>
          <p:spPr>
            <a:xfrm>
              <a:off x="9172710" y="3381327"/>
              <a:ext cx="2022841" cy="4867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lnSpc>
                  <a:spcPct val="120000"/>
                </a:lnSpc>
                <a:defRPr sz="1600" b="1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/>
                <a:t>PPT</a:t>
              </a:r>
              <a:r>
                <a:rPr lang="zh-CN" altLang="en-US" dirty="0"/>
                <a:t>标题</a:t>
              </a:r>
            </a:p>
          </p:txBody>
        </p:sp>
      </p:grpSp>
      <p:sp>
        <p:nvSpPr>
          <p:cNvPr id="50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技巧分享</a:t>
            </a:r>
          </a:p>
        </p:txBody>
      </p:sp>
    </p:spTree>
    <p:extLst>
      <p:ext uri="{BB962C8B-B14F-4D97-AF65-F5344CB8AC3E}">
        <p14:creationId xmlns:p14="http://schemas.microsoft.com/office/powerpoint/2010/main" val="18644377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技巧分享</a:t>
            </a:r>
          </a:p>
        </p:txBody>
      </p:sp>
      <p:grpSp>
        <p:nvGrpSpPr>
          <p:cNvPr id="47" name="Group 337">
            <a:extLst>
              <a:ext uri="{FF2B5EF4-FFF2-40B4-BE49-F238E27FC236}">
                <a16:creationId xmlns:a16="http://schemas.microsoft.com/office/drawing/2014/main" xmlns="" id="{7840661C-D4BB-4645-AF49-60C1D2AD287D}"/>
              </a:ext>
            </a:extLst>
          </p:cNvPr>
          <p:cNvGrpSpPr/>
          <p:nvPr/>
        </p:nvGrpSpPr>
        <p:grpSpPr>
          <a:xfrm>
            <a:off x="467544" y="1994522"/>
            <a:ext cx="2316294" cy="1154456"/>
            <a:chOff x="1" y="0"/>
            <a:chExt cx="4392858" cy="2872248"/>
          </a:xfrm>
        </p:grpSpPr>
        <p:sp>
          <p:nvSpPr>
            <p:cNvPr id="48" name="Shape 333">
              <a:extLst>
                <a:ext uri="{FF2B5EF4-FFF2-40B4-BE49-F238E27FC236}">
                  <a16:creationId xmlns:a16="http://schemas.microsoft.com/office/drawing/2014/main" xmlns="" id="{87D3FBDC-BD4F-4122-A3BB-FCDDE0B436F5}"/>
                </a:ext>
              </a:extLst>
            </p:cNvPr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Shape 335">
              <a:extLst>
                <a:ext uri="{FF2B5EF4-FFF2-40B4-BE49-F238E27FC236}">
                  <a16:creationId xmlns:a16="http://schemas.microsoft.com/office/drawing/2014/main" xmlns="" id="{402E33CE-8FD2-46FE-BB06-DE0A0F3F2EF6}"/>
                </a:ext>
              </a:extLst>
            </p:cNvPr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342">
            <a:extLst>
              <a:ext uri="{FF2B5EF4-FFF2-40B4-BE49-F238E27FC236}">
                <a16:creationId xmlns:a16="http://schemas.microsoft.com/office/drawing/2014/main" xmlns="" id="{77EC584E-6527-4503-A9CA-0CF79F4A58EB}"/>
              </a:ext>
            </a:extLst>
          </p:cNvPr>
          <p:cNvGrpSpPr/>
          <p:nvPr/>
        </p:nvGrpSpPr>
        <p:grpSpPr>
          <a:xfrm>
            <a:off x="2484918" y="1994522"/>
            <a:ext cx="2316294" cy="1154456"/>
            <a:chOff x="0" y="0"/>
            <a:chExt cx="4392859" cy="2872248"/>
          </a:xfrm>
          <a:solidFill>
            <a:srgbClr val="E60000"/>
          </a:solidFill>
        </p:grpSpPr>
        <p:sp>
          <p:nvSpPr>
            <p:cNvPr id="52" name="Shape 338">
              <a:extLst>
                <a:ext uri="{FF2B5EF4-FFF2-40B4-BE49-F238E27FC236}">
                  <a16:creationId xmlns:a16="http://schemas.microsoft.com/office/drawing/2014/main" xmlns="" id="{9871D94D-66A9-4648-A4FB-AE1FEFCE6918}"/>
                </a:ext>
              </a:extLst>
            </p:cNvPr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Shape 340">
              <a:extLst>
                <a:ext uri="{FF2B5EF4-FFF2-40B4-BE49-F238E27FC236}">
                  <a16:creationId xmlns:a16="http://schemas.microsoft.com/office/drawing/2014/main" xmlns="" id="{581E5651-B9A1-43C1-A777-98AE317E0CCF}"/>
                </a:ext>
              </a:extLst>
            </p:cNvPr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347">
            <a:extLst>
              <a:ext uri="{FF2B5EF4-FFF2-40B4-BE49-F238E27FC236}">
                <a16:creationId xmlns:a16="http://schemas.microsoft.com/office/drawing/2014/main" xmlns="" id="{FF5A70F6-E413-4A4E-98F7-2BC3A99DC28E}"/>
              </a:ext>
            </a:extLst>
          </p:cNvPr>
          <p:cNvGrpSpPr/>
          <p:nvPr/>
        </p:nvGrpSpPr>
        <p:grpSpPr>
          <a:xfrm>
            <a:off x="4552132" y="1994522"/>
            <a:ext cx="2316294" cy="1154456"/>
            <a:chOff x="0" y="0"/>
            <a:chExt cx="4392859" cy="2872248"/>
          </a:xfrm>
        </p:grpSpPr>
        <p:sp>
          <p:nvSpPr>
            <p:cNvPr id="55" name="Shape 343">
              <a:extLst>
                <a:ext uri="{FF2B5EF4-FFF2-40B4-BE49-F238E27FC236}">
                  <a16:creationId xmlns:a16="http://schemas.microsoft.com/office/drawing/2014/main" xmlns="" id="{DBC12E6C-A6A9-4797-963D-4266BE9300A8}"/>
                </a:ext>
              </a:extLst>
            </p:cNvPr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Shape 345">
              <a:extLst>
                <a:ext uri="{FF2B5EF4-FFF2-40B4-BE49-F238E27FC236}">
                  <a16:creationId xmlns:a16="http://schemas.microsoft.com/office/drawing/2014/main" xmlns="" id="{1954FE28-BA65-44F4-BBED-EF07CB4326B1}"/>
                </a:ext>
              </a:extLst>
            </p:cNvPr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7" name="Group 352">
            <a:extLst>
              <a:ext uri="{FF2B5EF4-FFF2-40B4-BE49-F238E27FC236}">
                <a16:creationId xmlns:a16="http://schemas.microsoft.com/office/drawing/2014/main" xmlns="" id="{8BA944D1-9585-4BFD-B777-2DFB178890E6}"/>
              </a:ext>
            </a:extLst>
          </p:cNvPr>
          <p:cNvGrpSpPr/>
          <p:nvPr/>
        </p:nvGrpSpPr>
        <p:grpSpPr>
          <a:xfrm>
            <a:off x="6602318" y="1994522"/>
            <a:ext cx="2316291" cy="1154456"/>
            <a:chOff x="0" y="0"/>
            <a:chExt cx="4392859" cy="2872248"/>
          </a:xfrm>
          <a:solidFill>
            <a:srgbClr val="E60000"/>
          </a:solidFill>
        </p:grpSpPr>
        <p:sp>
          <p:nvSpPr>
            <p:cNvPr id="58" name="Shape 348">
              <a:extLst>
                <a:ext uri="{FF2B5EF4-FFF2-40B4-BE49-F238E27FC236}">
                  <a16:creationId xmlns:a16="http://schemas.microsoft.com/office/drawing/2014/main" xmlns="" id="{B6553CD1-ED6F-4CB8-84F8-E6FCDD67120D}"/>
                </a:ext>
              </a:extLst>
            </p:cNvPr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Shape 350">
              <a:extLst>
                <a:ext uri="{FF2B5EF4-FFF2-40B4-BE49-F238E27FC236}">
                  <a16:creationId xmlns:a16="http://schemas.microsoft.com/office/drawing/2014/main" xmlns="" id="{470DB826-966D-4A12-970D-CF78C752D549}"/>
                </a:ext>
              </a:extLst>
            </p:cNvPr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Group 360">
            <a:extLst>
              <a:ext uri="{FF2B5EF4-FFF2-40B4-BE49-F238E27FC236}">
                <a16:creationId xmlns:a16="http://schemas.microsoft.com/office/drawing/2014/main" xmlns="" id="{0F810387-B13C-4D65-BA45-5B14B2EECE65}"/>
              </a:ext>
            </a:extLst>
          </p:cNvPr>
          <p:cNvGrpSpPr/>
          <p:nvPr/>
        </p:nvGrpSpPr>
        <p:grpSpPr>
          <a:xfrm>
            <a:off x="1401438" y="2932527"/>
            <a:ext cx="448507" cy="448507"/>
            <a:chOff x="0" y="0"/>
            <a:chExt cx="850594" cy="850594"/>
          </a:xfrm>
        </p:grpSpPr>
        <p:sp>
          <p:nvSpPr>
            <p:cNvPr id="64" name="Shape 358">
              <a:extLst>
                <a:ext uri="{FF2B5EF4-FFF2-40B4-BE49-F238E27FC236}">
                  <a16:creationId xmlns:a16="http://schemas.microsoft.com/office/drawing/2014/main" xmlns="" id="{E9AB8706-7B07-41B1-89A8-B5D622164310}"/>
                </a:ext>
              </a:extLst>
            </p:cNvPr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Shape 359">
              <a:extLst>
                <a:ext uri="{FF2B5EF4-FFF2-40B4-BE49-F238E27FC236}">
                  <a16:creationId xmlns:a16="http://schemas.microsoft.com/office/drawing/2014/main" xmlns="" id="{642081FF-FC83-4323-9BB4-9FE9F70B63B1}"/>
                </a:ext>
              </a:extLst>
            </p:cNvPr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66" name="Group 363">
            <a:extLst>
              <a:ext uri="{FF2B5EF4-FFF2-40B4-BE49-F238E27FC236}">
                <a16:creationId xmlns:a16="http://schemas.microsoft.com/office/drawing/2014/main" xmlns="" id="{71454AEE-2AFC-45D3-B25B-D4E73C8FEC09}"/>
              </a:ext>
            </a:extLst>
          </p:cNvPr>
          <p:cNvGrpSpPr/>
          <p:nvPr/>
        </p:nvGrpSpPr>
        <p:grpSpPr>
          <a:xfrm>
            <a:off x="3423068" y="2932527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67" name="Shape 361">
              <a:extLst>
                <a:ext uri="{FF2B5EF4-FFF2-40B4-BE49-F238E27FC236}">
                  <a16:creationId xmlns:a16="http://schemas.microsoft.com/office/drawing/2014/main" xmlns="" id="{2CAFB3F3-CDF8-4B71-BAA2-52083F9D6E7E}"/>
                </a:ext>
              </a:extLst>
            </p:cNvPr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8" name="Shape 362">
              <a:extLst>
                <a:ext uri="{FF2B5EF4-FFF2-40B4-BE49-F238E27FC236}">
                  <a16:creationId xmlns:a16="http://schemas.microsoft.com/office/drawing/2014/main" xmlns="" id="{F57882B9-B958-476B-A9FD-3D12D3C25D40}"/>
                </a:ext>
              </a:extLst>
            </p:cNvPr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69" name="Group 366">
            <a:extLst>
              <a:ext uri="{FF2B5EF4-FFF2-40B4-BE49-F238E27FC236}">
                <a16:creationId xmlns:a16="http://schemas.microsoft.com/office/drawing/2014/main" xmlns="" id="{3C17EFFD-826C-4C61-BD5F-CAEB6B7DBA11}"/>
              </a:ext>
            </a:extLst>
          </p:cNvPr>
          <p:cNvGrpSpPr/>
          <p:nvPr/>
        </p:nvGrpSpPr>
        <p:grpSpPr>
          <a:xfrm>
            <a:off x="5486026" y="2932527"/>
            <a:ext cx="448507" cy="448507"/>
            <a:chOff x="0" y="0"/>
            <a:chExt cx="850594" cy="850594"/>
          </a:xfrm>
        </p:grpSpPr>
        <p:sp>
          <p:nvSpPr>
            <p:cNvPr id="70" name="Shape 364">
              <a:extLst>
                <a:ext uri="{FF2B5EF4-FFF2-40B4-BE49-F238E27FC236}">
                  <a16:creationId xmlns:a16="http://schemas.microsoft.com/office/drawing/2014/main" xmlns="" id="{3E8EF2D9-26BC-41F8-A4A9-E2B316116D49}"/>
                </a:ext>
              </a:extLst>
            </p:cNvPr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1" name="Shape 365">
              <a:extLst>
                <a:ext uri="{FF2B5EF4-FFF2-40B4-BE49-F238E27FC236}">
                  <a16:creationId xmlns:a16="http://schemas.microsoft.com/office/drawing/2014/main" xmlns="" id="{FAF53EAC-A11C-429F-8DA2-53CCE6DBB222}"/>
                </a:ext>
              </a:extLst>
            </p:cNvPr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72" name="Group 369">
            <a:extLst>
              <a:ext uri="{FF2B5EF4-FFF2-40B4-BE49-F238E27FC236}">
                <a16:creationId xmlns:a16="http://schemas.microsoft.com/office/drawing/2014/main" xmlns="" id="{02E22A75-2FE5-4518-9332-1EE5B2955705}"/>
              </a:ext>
            </a:extLst>
          </p:cNvPr>
          <p:cNvGrpSpPr/>
          <p:nvPr/>
        </p:nvGrpSpPr>
        <p:grpSpPr>
          <a:xfrm>
            <a:off x="7536210" y="2932527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73" name="Shape 367">
              <a:extLst>
                <a:ext uri="{FF2B5EF4-FFF2-40B4-BE49-F238E27FC236}">
                  <a16:creationId xmlns:a16="http://schemas.microsoft.com/office/drawing/2014/main" xmlns="" id="{119A41E3-8E8C-4DB2-A86C-957D76B65CCF}"/>
                </a:ext>
              </a:extLst>
            </p:cNvPr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4" name="Shape 368">
              <a:extLst>
                <a:ext uri="{FF2B5EF4-FFF2-40B4-BE49-F238E27FC236}">
                  <a16:creationId xmlns:a16="http://schemas.microsoft.com/office/drawing/2014/main" xmlns="" id="{1D0602FC-2F03-4F7F-A525-DDED660CA9DB}"/>
                </a:ext>
              </a:extLst>
            </p:cNvPr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</a:p>
          </p:txBody>
        </p:sp>
      </p:grpSp>
      <p:sp>
        <p:nvSpPr>
          <p:cNvPr id="78" name="Shape 373">
            <a:extLst>
              <a:ext uri="{FF2B5EF4-FFF2-40B4-BE49-F238E27FC236}">
                <a16:creationId xmlns:a16="http://schemas.microsoft.com/office/drawing/2014/main" xmlns="" id="{6E0AA502-C939-4C81-8DD4-CC8CF7993F60}"/>
              </a:ext>
            </a:extLst>
          </p:cNvPr>
          <p:cNvSpPr/>
          <p:nvPr/>
        </p:nvSpPr>
        <p:spPr>
          <a:xfrm>
            <a:off x="620158" y="3484252"/>
            <a:ext cx="1804918" cy="4801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79" name="Shape 376">
            <a:extLst>
              <a:ext uri="{FF2B5EF4-FFF2-40B4-BE49-F238E27FC236}">
                <a16:creationId xmlns:a16="http://schemas.microsoft.com/office/drawing/2014/main" xmlns="" id="{D6D26504-BF7E-405D-A378-54598B328E28}"/>
              </a:ext>
            </a:extLst>
          </p:cNvPr>
          <p:cNvSpPr/>
          <p:nvPr/>
        </p:nvSpPr>
        <p:spPr>
          <a:xfrm>
            <a:off x="2681138" y="3484252"/>
            <a:ext cx="1804918" cy="4801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80" name="Shape 379">
            <a:extLst>
              <a:ext uri="{FF2B5EF4-FFF2-40B4-BE49-F238E27FC236}">
                <a16:creationId xmlns:a16="http://schemas.microsoft.com/office/drawing/2014/main" xmlns="" id="{8E1302B1-C08C-4889-9271-5AEDCAAD9F4B}"/>
              </a:ext>
            </a:extLst>
          </p:cNvPr>
          <p:cNvSpPr/>
          <p:nvPr/>
        </p:nvSpPr>
        <p:spPr>
          <a:xfrm>
            <a:off x="4706141" y="3484252"/>
            <a:ext cx="1804918" cy="4801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81" name="Shape 382">
            <a:extLst>
              <a:ext uri="{FF2B5EF4-FFF2-40B4-BE49-F238E27FC236}">
                <a16:creationId xmlns:a16="http://schemas.microsoft.com/office/drawing/2014/main" xmlns="" id="{325239B5-ACFC-478D-A68B-E3FA0D8B4209}"/>
              </a:ext>
            </a:extLst>
          </p:cNvPr>
          <p:cNvSpPr/>
          <p:nvPr/>
        </p:nvSpPr>
        <p:spPr>
          <a:xfrm>
            <a:off x="6796418" y="3484252"/>
            <a:ext cx="1804918" cy="48013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</p:spTree>
    <p:extLst>
      <p:ext uri="{BB962C8B-B14F-4D97-AF65-F5344CB8AC3E}">
        <p14:creationId xmlns:p14="http://schemas.microsoft.com/office/powerpoint/2010/main" val="117628999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9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17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1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4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26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6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6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4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38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6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6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1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60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7" grpId="0" advAuto="0"/>
      <p:bldP spid="51" grpId="0" animBg="1" advAuto="0"/>
      <p:bldP spid="54" grpId="0" advAuto="0"/>
      <p:bldP spid="57" grpId="0" animBg="1" advAuto="0"/>
      <p:bldP spid="63" grpId="0" advAuto="0"/>
      <p:bldP spid="66" grpId="0" animBg="1" advAuto="0"/>
      <p:bldP spid="69" grpId="0" advAuto="0"/>
      <p:bldP spid="72" grpId="0" animBg="1" advAuto="0"/>
      <p:bldP spid="78" grpId="0"/>
      <p:bldP spid="79" grpId="0"/>
      <p:bldP spid="80" grpId="0"/>
      <p:bldP spid="8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8FA159C8-8F50-4EEE-B84B-B7E1BA9226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56"/>
          <a:stretch/>
        </p:blipFill>
        <p:spPr>
          <a:xfrm>
            <a:off x="2366805" y="795"/>
            <a:ext cx="6813708" cy="5143499"/>
          </a:xfrm>
          <a:prstGeom prst="rect">
            <a:avLst/>
          </a:prstGeom>
        </p:spPr>
      </p:pic>
      <p:sp>
        <p:nvSpPr>
          <p:cNvPr id="10" name="矩形: 圆角 18">
            <a:extLst>
              <a:ext uri="{FF2B5EF4-FFF2-40B4-BE49-F238E27FC236}">
                <a16:creationId xmlns:a16="http://schemas.microsoft.com/office/drawing/2014/main" xmlns="" id="{8A133706-8491-4C45-94FC-87C90720CBA9}"/>
              </a:ext>
            </a:extLst>
          </p:cNvPr>
          <p:cNvSpPr/>
          <p:nvPr/>
        </p:nvSpPr>
        <p:spPr>
          <a:xfrm>
            <a:off x="1" y="-18801"/>
            <a:ext cx="6505302" cy="5163095"/>
          </a:xfrm>
          <a:custGeom>
            <a:avLst/>
            <a:gdLst>
              <a:gd name="connsiteX0" fmla="*/ 0 w 5427406"/>
              <a:gd name="connsiteY0" fmla="*/ 0 h 6858000"/>
              <a:gd name="connsiteX1" fmla="*/ 0 w 5427406"/>
              <a:gd name="connsiteY1" fmla="*/ 0 h 6858000"/>
              <a:gd name="connsiteX2" fmla="*/ 5427406 w 5427406"/>
              <a:gd name="connsiteY2" fmla="*/ 0 h 6858000"/>
              <a:gd name="connsiteX3" fmla="*/ 5427406 w 5427406"/>
              <a:gd name="connsiteY3" fmla="*/ 0 h 6858000"/>
              <a:gd name="connsiteX4" fmla="*/ 5427406 w 5427406"/>
              <a:gd name="connsiteY4" fmla="*/ 6858000 h 6858000"/>
              <a:gd name="connsiteX5" fmla="*/ 5427406 w 5427406"/>
              <a:gd name="connsiteY5" fmla="*/ 6858000 h 6858000"/>
              <a:gd name="connsiteX6" fmla="*/ 0 w 5427406"/>
              <a:gd name="connsiteY6" fmla="*/ 6858000 h 6858000"/>
              <a:gd name="connsiteX7" fmla="*/ 0 w 5427406"/>
              <a:gd name="connsiteY7" fmla="*/ 6858000 h 6858000"/>
              <a:gd name="connsiteX8" fmla="*/ 0 w 5427406"/>
              <a:gd name="connsiteY8" fmla="*/ 0 h 6858000"/>
              <a:gd name="connsiteX0" fmla="*/ 0 w 10130035"/>
              <a:gd name="connsiteY0" fmla="*/ 0 h 6858000"/>
              <a:gd name="connsiteX1" fmla="*/ 0 w 10130035"/>
              <a:gd name="connsiteY1" fmla="*/ 0 h 6858000"/>
              <a:gd name="connsiteX2" fmla="*/ 5427406 w 10130035"/>
              <a:gd name="connsiteY2" fmla="*/ 0 h 6858000"/>
              <a:gd name="connsiteX3" fmla="*/ 10130035 w 10130035"/>
              <a:gd name="connsiteY3" fmla="*/ 0 h 6858000"/>
              <a:gd name="connsiteX4" fmla="*/ 5427406 w 10130035"/>
              <a:gd name="connsiteY4" fmla="*/ 6858000 h 6858000"/>
              <a:gd name="connsiteX5" fmla="*/ 5427406 w 10130035"/>
              <a:gd name="connsiteY5" fmla="*/ 6858000 h 6858000"/>
              <a:gd name="connsiteX6" fmla="*/ 0 w 10130035"/>
              <a:gd name="connsiteY6" fmla="*/ 6858000 h 6858000"/>
              <a:gd name="connsiteX7" fmla="*/ 0 w 10130035"/>
              <a:gd name="connsiteY7" fmla="*/ 6858000 h 6858000"/>
              <a:gd name="connsiteX8" fmla="*/ 0 w 10130035"/>
              <a:gd name="connsiteY8" fmla="*/ 0 h 6858000"/>
              <a:gd name="connsiteX0" fmla="*/ 0 w 11637273"/>
              <a:gd name="connsiteY0" fmla="*/ 26126 h 6884126"/>
              <a:gd name="connsiteX1" fmla="*/ 0 w 11637273"/>
              <a:gd name="connsiteY1" fmla="*/ 26126 h 6884126"/>
              <a:gd name="connsiteX2" fmla="*/ 5427406 w 11637273"/>
              <a:gd name="connsiteY2" fmla="*/ 26126 h 6884126"/>
              <a:gd name="connsiteX3" fmla="*/ 11637273 w 11637273"/>
              <a:gd name="connsiteY3" fmla="*/ 0 h 6884126"/>
              <a:gd name="connsiteX4" fmla="*/ 5427406 w 11637273"/>
              <a:gd name="connsiteY4" fmla="*/ 6884126 h 6884126"/>
              <a:gd name="connsiteX5" fmla="*/ 5427406 w 11637273"/>
              <a:gd name="connsiteY5" fmla="*/ 6884126 h 6884126"/>
              <a:gd name="connsiteX6" fmla="*/ 0 w 11637273"/>
              <a:gd name="connsiteY6" fmla="*/ 6884126 h 6884126"/>
              <a:gd name="connsiteX7" fmla="*/ 0 w 11637273"/>
              <a:gd name="connsiteY7" fmla="*/ 6884126 h 6884126"/>
              <a:gd name="connsiteX8" fmla="*/ 0 w 11637273"/>
              <a:gd name="connsiteY8" fmla="*/ 26126 h 6884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37273" h="6884126">
                <a:moveTo>
                  <a:pt x="0" y="26126"/>
                </a:moveTo>
                <a:lnTo>
                  <a:pt x="0" y="26126"/>
                </a:lnTo>
                <a:lnTo>
                  <a:pt x="5427406" y="26126"/>
                </a:lnTo>
                <a:lnTo>
                  <a:pt x="11637273" y="0"/>
                </a:lnTo>
                <a:lnTo>
                  <a:pt x="5427406" y="6884126"/>
                </a:lnTo>
                <a:lnTo>
                  <a:pt x="5427406" y="6884126"/>
                </a:lnTo>
                <a:lnTo>
                  <a:pt x="0" y="6884126"/>
                </a:lnTo>
                <a:lnTo>
                  <a:pt x="0" y="6884126"/>
                </a:lnTo>
                <a:lnTo>
                  <a:pt x="0" y="26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 dirty="0"/>
          </a:p>
        </p:txBody>
      </p:sp>
      <p:sp>
        <p:nvSpPr>
          <p:cNvPr id="13" name="直角三角形 12">
            <a:extLst>
              <a:ext uri="{FF2B5EF4-FFF2-40B4-BE49-F238E27FC236}">
                <a16:creationId xmlns:a16="http://schemas.microsoft.com/office/drawing/2014/main" xmlns="" id="{B631D151-ACC7-4F42-8CD2-7440B7256EB7}"/>
              </a:ext>
            </a:extLst>
          </p:cNvPr>
          <p:cNvSpPr/>
          <p:nvPr/>
        </p:nvSpPr>
        <p:spPr>
          <a:xfrm rot="16200000">
            <a:off x="7323637" y="3340284"/>
            <a:ext cx="2194718" cy="1491250"/>
          </a:xfrm>
          <a:prstGeom prst="rtTriangle">
            <a:avLst/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4" name="直角三角形 13">
            <a:extLst>
              <a:ext uri="{FF2B5EF4-FFF2-40B4-BE49-F238E27FC236}">
                <a16:creationId xmlns:a16="http://schemas.microsoft.com/office/drawing/2014/main" xmlns="" id="{CF957DDA-FA7F-4E7B-A101-11D9CAE23ADB}"/>
              </a:ext>
            </a:extLst>
          </p:cNvPr>
          <p:cNvSpPr/>
          <p:nvPr/>
        </p:nvSpPr>
        <p:spPr>
          <a:xfrm rot="16200000">
            <a:off x="7634499" y="3631767"/>
            <a:ext cx="1824528" cy="1239716"/>
          </a:xfrm>
          <a:prstGeom prst="rtTriangle">
            <a:avLst/>
          </a:prstGeom>
          <a:solidFill>
            <a:srgbClr val="0F6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5" name="TextBox 3"/>
          <p:cNvSpPr txBox="1"/>
          <p:nvPr/>
        </p:nvSpPr>
        <p:spPr>
          <a:xfrm>
            <a:off x="2255229" y="2191309"/>
            <a:ext cx="1415772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职场应用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263" y="2686060"/>
            <a:ext cx="4995785" cy="800167"/>
          </a:xfrm>
          <a:prstGeom prst="rect">
            <a:avLst/>
          </a:prstGeom>
          <a:solidFill>
            <a:schemeClr val="accent6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29"/>
          </a:p>
        </p:txBody>
      </p:sp>
      <p:sp>
        <p:nvSpPr>
          <p:cNvPr id="17" name="TextBox 12"/>
          <p:cNvSpPr txBox="1"/>
          <p:nvPr/>
        </p:nvSpPr>
        <p:spPr>
          <a:xfrm>
            <a:off x="2062881" y="2780899"/>
            <a:ext cx="2503381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36080" indent="-136080" algn="ctr">
              <a:lnSpc>
                <a:spcPct val="150000"/>
              </a:lnSpc>
              <a:buFont typeface="Wingdings" panose="05000000000000000000" pitchFamily="2" charset="2"/>
              <a:buChar char="ü"/>
              <a:defRPr sz="1200">
                <a:latin typeface="+mn-ea"/>
              </a:defRPr>
            </a:lvl1pPr>
          </a:lstStyle>
          <a:p>
            <a:r>
              <a:rPr lang="zh-CN" altLang="en-US" dirty="0"/>
              <a:t>添加文字内容添加文字内容</a:t>
            </a:r>
          </a:p>
          <a:p>
            <a:r>
              <a:rPr lang="zh-CN" altLang="en-US" dirty="0"/>
              <a:t>添加文字内容添加</a:t>
            </a:r>
            <a:r>
              <a:rPr lang="zh-CN" altLang="en-US"/>
              <a:t>文字内容</a:t>
            </a:r>
            <a:endParaRPr lang="zh-CN" altLang="en-US" dirty="0"/>
          </a:p>
        </p:txBody>
      </p:sp>
      <p:sp>
        <p:nvSpPr>
          <p:cNvPr id="18" name="矩形 17"/>
          <p:cNvSpPr/>
          <p:nvPr/>
        </p:nvSpPr>
        <p:spPr>
          <a:xfrm>
            <a:off x="669539" y="2000203"/>
            <a:ext cx="1813317" cy="2083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1906" dirty="0" smtClean="0">
                <a:solidFill>
                  <a:schemeClr val="accent3"/>
                </a:solidFill>
                <a:latin typeface="Impact" panose="020B0806030902050204" pitchFamily="34" charset="0"/>
                <a:ea typeface="思源黑体 CN Heavy" pitchFamily="34" charset="-122"/>
              </a:rPr>
              <a:t>03</a:t>
            </a:r>
            <a:endParaRPr lang="zh-CN" altLang="en-US" sz="11906" dirty="0">
              <a:solidFill>
                <a:schemeClr val="accent3"/>
              </a:solidFill>
            </a:endParaRPr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309748" y="795"/>
            <a:ext cx="4092678" cy="5143499"/>
          </a:xfrm>
          <a:prstGeom prst="parallelogram">
            <a:avLst>
              <a:gd name="adj" fmla="val 86081"/>
            </a:avLst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015392" y="795"/>
            <a:ext cx="3677842" cy="5143499"/>
          </a:xfrm>
          <a:prstGeom prst="parallelogram">
            <a:avLst>
              <a:gd name="adj" fmla="val 94904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</p:spTree>
    <p:extLst>
      <p:ext uri="{BB962C8B-B14F-4D97-AF65-F5344CB8AC3E}">
        <p14:creationId xmlns:p14="http://schemas.microsoft.com/office/powerpoint/2010/main" val="880347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25" decel="100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" accel="100000" fill="hold">
                                          <p:stCondLst>
                                            <p:cond delay="22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25" decel="100000" fill="hold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" accel="100000" fill="hold">
                                          <p:stCondLst>
                                            <p:cond delay="225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/>
      <p:bldP spid="16" grpId="0" animBg="1"/>
      <p:bldP spid="17" grpId="0" build="p"/>
      <p:bldP spid="18" grpId="0"/>
      <p:bldP spid="19" grpId="0" animBg="1"/>
      <p:bldP spid="2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燕尾形箭头 39"/>
          <p:cNvSpPr/>
          <p:nvPr/>
        </p:nvSpPr>
        <p:spPr>
          <a:xfrm>
            <a:off x="1079060" y="2414597"/>
            <a:ext cx="7054149" cy="171450"/>
          </a:xfrm>
          <a:prstGeom prst="notchedRightArrow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>
              <a:lnSpc>
                <a:spcPct val="120000"/>
              </a:lnSpc>
            </a:pPr>
            <a:endParaRPr lang="zh-CN" altLang="en-US" sz="1867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3584651" y="2437874"/>
            <a:ext cx="124900" cy="1249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>
              <a:lnSpc>
                <a:spcPct val="120000"/>
              </a:lnSpc>
            </a:pPr>
            <a:endParaRPr lang="zh-CN" altLang="en-US" sz="1867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2" name="椭圆 41"/>
          <p:cNvSpPr/>
          <p:nvPr/>
        </p:nvSpPr>
        <p:spPr>
          <a:xfrm>
            <a:off x="5456211" y="2437874"/>
            <a:ext cx="124900" cy="1249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>
              <a:lnSpc>
                <a:spcPct val="120000"/>
              </a:lnSpc>
            </a:pPr>
            <a:endParaRPr lang="zh-CN" altLang="en-US" sz="1867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3" name="椭圆 42"/>
          <p:cNvSpPr/>
          <p:nvPr/>
        </p:nvSpPr>
        <p:spPr>
          <a:xfrm>
            <a:off x="7316483" y="2437874"/>
            <a:ext cx="124900" cy="12490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>
              <a:lnSpc>
                <a:spcPct val="120000"/>
              </a:lnSpc>
            </a:pPr>
            <a:endParaRPr lang="zh-CN" altLang="en-US" sz="1867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1724381" y="2437874"/>
            <a:ext cx="124900" cy="1249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3" tIns="34287" rIns="68573" bIns="34287" rtlCol="0" anchor="ctr"/>
          <a:lstStyle/>
          <a:p>
            <a:pPr algn="ctr">
              <a:lnSpc>
                <a:spcPct val="120000"/>
              </a:lnSpc>
            </a:pPr>
            <a:endParaRPr lang="zh-CN" altLang="en-US" sz="1867"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3284375" y="1508152"/>
            <a:ext cx="721516" cy="721517"/>
            <a:chOff x="4341368" y="2343128"/>
            <a:chExt cx="962021" cy="962021"/>
          </a:xfrm>
          <a:solidFill>
            <a:schemeClr val="accent2"/>
          </a:solidFill>
        </p:grpSpPr>
        <p:sp>
          <p:nvSpPr>
            <p:cNvPr id="46" name="泪滴形 45"/>
            <p:cNvSpPr/>
            <p:nvPr/>
          </p:nvSpPr>
          <p:spPr>
            <a:xfrm rot="8100000">
              <a:off x="4341368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867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4412016" y="2624084"/>
              <a:ext cx="820724" cy="46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423121" y="1508150"/>
            <a:ext cx="721516" cy="721516"/>
            <a:chOff x="1784435" y="2343128"/>
            <a:chExt cx="962021" cy="962021"/>
          </a:xfrm>
          <a:solidFill>
            <a:schemeClr val="accent1"/>
          </a:solidFill>
        </p:grpSpPr>
        <p:sp>
          <p:nvSpPr>
            <p:cNvPr id="49" name="泪滴形 48"/>
            <p:cNvSpPr/>
            <p:nvPr/>
          </p:nvSpPr>
          <p:spPr>
            <a:xfrm rot="8100000">
              <a:off x="1784435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867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838580" y="2595809"/>
              <a:ext cx="853730" cy="4611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5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文字</a:t>
              </a:r>
              <a:endParaRPr lang="zh-CN" altLang="en-US" sz="1500" baseline="-3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7018173" y="1508152"/>
            <a:ext cx="721516" cy="721517"/>
            <a:chOff x="9455232" y="2343128"/>
            <a:chExt cx="962021" cy="962021"/>
          </a:xfrm>
        </p:grpSpPr>
        <p:sp>
          <p:nvSpPr>
            <p:cNvPr id="52" name="泪滴形 51"/>
            <p:cNvSpPr/>
            <p:nvPr/>
          </p:nvSpPr>
          <p:spPr>
            <a:xfrm rot="8100000">
              <a:off x="9455232" y="2343128"/>
              <a:ext cx="962021" cy="962021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867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9525883" y="2652355"/>
              <a:ext cx="820724" cy="46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500" dirty="0"/>
                <a:t>文字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5156919" y="1508151"/>
            <a:ext cx="721516" cy="721517"/>
            <a:chOff x="6898301" y="2343128"/>
            <a:chExt cx="962021" cy="962021"/>
          </a:xfrm>
          <a:solidFill>
            <a:schemeClr val="accent4"/>
          </a:solidFill>
        </p:grpSpPr>
        <p:sp>
          <p:nvSpPr>
            <p:cNvPr id="55" name="泪滴形 54"/>
            <p:cNvSpPr/>
            <p:nvPr/>
          </p:nvSpPr>
          <p:spPr>
            <a:xfrm rot="8100000">
              <a:off x="6898301" y="2343128"/>
              <a:ext cx="962021" cy="962021"/>
            </a:xfrm>
            <a:prstGeom prst="teardrop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867">
                <a:solidFill>
                  <a:schemeClr val="tx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6952446" y="2624084"/>
              <a:ext cx="853730" cy="4611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20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defRPr>
              </a:lvl1pPr>
            </a:lstStyle>
            <a:p>
              <a:pPr>
                <a:lnSpc>
                  <a:spcPct val="120000"/>
                </a:lnSpc>
              </a:pPr>
              <a:r>
                <a:rPr lang="zh-CN" altLang="en-US" sz="1500" dirty="0"/>
                <a:t>文字</a:t>
              </a:r>
            </a:p>
          </p:txBody>
        </p:sp>
      </p:grpSp>
      <p:sp>
        <p:nvSpPr>
          <p:cNvPr id="57" name="矩形 56"/>
          <p:cNvSpPr/>
          <p:nvPr/>
        </p:nvSpPr>
        <p:spPr>
          <a:xfrm>
            <a:off x="1304267" y="2645900"/>
            <a:ext cx="959223" cy="339702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58" name="矩形 47"/>
          <p:cNvSpPr>
            <a:spLocks noChangeArrowheads="1"/>
          </p:cNvSpPr>
          <p:nvPr/>
        </p:nvSpPr>
        <p:spPr bwMode="auto">
          <a:xfrm>
            <a:off x="888242" y="3100346"/>
            <a:ext cx="1661817" cy="78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59" name="矩形 58"/>
          <p:cNvSpPr/>
          <p:nvPr/>
        </p:nvSpPr>
        <p:spPr>
          <a:xfrm>
            <a:off x="3114224" y="2645900"/>
            <a:ext cx="1061815" cy="37349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60" name="矩形 47"/>
          <p:cNvSpPr>
            <a:spLocks noChangeArrowheads="1"/>
          </p:cNvSpPr>
          <p:nvPr/>
        </p:nvSpPr>
        <p:spPr bwMode="auto">
          <a:xfrm>
            <a:off x="2735482" y="3100346"/>
            <a:ext cx="1704746" cy="78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61" name="矩形 60"/>
          <p:cNvSpPr/>
          <p:nvPr/>
        </p:nvSpPr>
        <p:spPr>
          <a:xfrm>
            <a:off x="5026773" y="2645900"/>
            <a:ext cx="1061815" cy="37349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4625651" y="3100346"/>
            <a:ext cx="1704749" cy="78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63" name="矩形 62"/>
          <p:cNvSpPr/>
          <p:nvPr/>
        </p:nvSpPr>
        <p:spPr>
          <a:xfrm>
            <a:off x="6827306" y="2645900"/>
            <a:ext cx="1061815" cy="37349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6515824" y="3100346"/>
            <a:ext cx="1726214" cy="78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职场应用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795209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fill="hold" nodeType="withEffect">
                                  <p:stCondLst>
                                    <p:cond delay="8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4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4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4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4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" presetClass="entr" presetSubtype="1" fill="hold" nodeType="withEffect">
                                  <p:stCondLst>
                                    <p:cond delay="4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" presetClass="entr" presetSubtype="1" fill="hold" nodeType="withEffect">
                                  <p:stCondLst>
                                    <p:cond delay="56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0" nodeType="withEffect">
                                  <p:stCondLst>
                                    <p:cond delay="60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8" dur="4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4" presetClass="entr" presetSubtype="1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1" dur="4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  <p:bldP spid="43" grpId="0" animBg="1"/>
      <p:bldP spid="44" grpId="0" animBg="1"/>
      <p:bldP spid="57" grpId="0"/>
      <p:bldP spid="58" grpId="0"/>
      <p:bldP spid="59" grpId="0"/>
      <p:bldP spid="60" grpId="0"/>
      <p:bldP spid="61" grpId="0"/>
      <p:bldP spid="62" grpId="0"/>
      <p:bldP spid="63" grpId="0"/>
      <p:bldP spid="64" grpId="0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3655595" y="1838519"/>
            <a:ext cx="1786590" cy="1787236"/>
          </a:xfrm>
          <a:prstGeom prst="ellipse">
            <a:avLst/>
          </a:prstGeom>
          <a:noFill/>
          <a:ln w="762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>
              <a:lnSpc>
                <a:spcPct val="120000"/>
              </a:lnSpc>
            </a:pPr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4548890" y="1460383"/>
            <a:ext cx="0" cy="558958"/>
          </a:xfrm>
          <a:prstGeom prst="line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  <a:head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直接连接符 3"/>
          <p:cNvCxnSpPr/>
          <p:nvPr/>
        </p:nvCxnSpPr>
        <p:spPr>
          <a:xfrm>
            <a:off x="4548890" y="3426030"/>
            <a:ext cx="0" cy="558000"/>
          </a:xfrm>
          <a:prstGeom prst="line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直接连接符 4"/>
          <p:cNvCxnSpPr/>
          <p:nvPr/>
        </p:nvCxnSpPr>
        <p:spPr>
          <a:xfrm rot="5400000">
            <a:off x="5547608" y="2453238"/>
            <a:ext cx="0" cy="557798"/>
          </a:xfrm>
          <a:prstGeom prst="line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  <a:head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6" name="直接连接符 5"/>
          <p:cNvCxnSpPr/>
          <p:nvPr/>
        </p:nvCxnSpPr>
        <p:spPr>
          <a:xfrm rot="5400000">
            <a:off x="3548693" y="2453238"/>
            <a:ext cx="0" cy="557798"/>
          </a:xfrm>
          <a:prstGeom prst="line">
            <a:avLst/>
          </a:prstGeom>
          <a:ln w="63500">
            <a:solidFill>
              <a:schemeClr val="tx1">
                <a:lumMod val="75000"/>
                <a:lumOff val="25000"/>
              </a:schemeClr>
            </a:solidFill>
            <a:tailEnd type="arrow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TextBox 6"/>
          <p:cNvSpPr txBox="1"/>
          <p:nvPr/>
        </p:nvSpPr>
        <p:spPr>
          <a:xfrm>
            <a:off x="5158995" y="897952"/>
            <a:ext cx="1388924" cy="2366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</a:t>
            </a:r>
            <a:r>
              <a:rPr lang="en-US" altLang="zh-CN" dirty="0"/>
              <a:t>PPT</a:t>
            </a:r>
            <a:r>
              <a:rPr lang="zh-CN" altLang="en-US" dirty="0"/>
              <a:t>标题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46972" y="1199900"/>
            <a:ext cx="2945375" cy="4567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309632" y="961938"/>
            <a:ext cx="478516" cy="405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399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01</a:t>
            </a:r>
            <a:endParaRPr lang="zh-CN" altLang="en-US" sz="2399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898490" y="2547471"/>
            <a:ext cx="478516" cy="405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399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02</a:t>
            </a:r>
            <a:endParaRPr lang="zh-CN" altLang="en-US" sz="2399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701103" y="2378385"/>
            <a:ext cx="138892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</a:t>
            </a:r>
            <a:r>
              <a:rPr lang="en-US" altLang="zh-CN" dirty="0"/>
              <a:t>PPT</a:t>
            </a:r>
            <a:r>
              <a:rPr lang="zh-CN" altLang="en-US" dirty="0"/>
              <a:t>标题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701103" y="2657093"/>
            <a:ext cx="2100271" cy="4567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9632" y="4067154"/>
            <a:ext cx="478516" cy="405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399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03</a:t>
            </a:r>
            <a:endParaRPr lang="zh-CN" altLang="en-US" sz="2399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763581" y="2547471"/>
            <a:ext cx="478516" cy="4055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altLang="zh-CN" sz="2399" b="1" dirty="0">
                <a:solidFill>
                  <a:schemeClr val="tx2"/>
                </a:solidFill>
                <a:latin typeface="微软雅黑" pitchFamily="34" charset="-122"/>
                <a:ea typeface="微软雅黑" pitchFamily="34" charset="-122"/>
              </a:rPr>
              <a:t>04</a:t>
            </a:r>
            <a:endParaRPr lang="zh-CN" altLang="en-US" sz="2399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5048554" y="897952"/>
            <a:ext cx="0" cy="841910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>
            <a:stCxn id="9" idx="3"/>
          </p:cNvCxnSpPr>
          <p:nvPr/>
        </p:nvCxnSpPr>
        <p:spPr>
          <a:xfrm flipV="1">
            <a:off x="4788148" y="1146603"/>
            <a:ext cx="264616" cy="18115"/>
          </a:xfrm>
          <a:prstGeom prst="line">
            <a:avLst/>
          </a:prstGeom>
          <a:ln>
            <a:solidFill>
              <a:srgbClr val="33333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6624444" y="2301542"/>
            <a:ext cx="0" cy="1205546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6364038" y="2710147"/>
            <a:ext cx="264616" cy="0"/>
          </a:xfrm>
          <a:prstGeom prst="line">
            <a:avLst/>
          </a:prstGeom>
          <a:ln>
            <a:solidFill>
              <a:srgbClr val="33333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>
            <a:off x="4003467" y="3788154"/>
            <a:ext cx="0" cy="797438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 flipH="1">
            <a:off x="4003468" y="4251820"/>
            <a:ext cx="264616" cy="0"/>
          </a:xfrm>
          <a:prstGeom prst="line">
            <a:avLst/>
          </a:prstGeom>
          <a:ln>
            <a:solidFill>
              <a:srgbClr val="33333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2560404" y="3779051"/>
            <a:ext cx="1388924" cy="2366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 b="1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pPr algn="r"/>
            <a:r>
              <a:rPr lang="zh-CN" altLang="en-US" dirty="0"/>
              <a:t>输入</a:t>
            </a:r>
            <a:r>
              <a:rPr lang="en-US" altLang="zh-CN" dirty="0"/>
              <a:t>PPT</a:t>
            </a:r>
            <a:r>
              <a:rPr lang="zh-CN" altLang="en-US" dirty="0"/>
              <a:t>标题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331640" y="4085360"/>
            <a:ext cx="2646432" cy="48013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cxnSp>
        <p:nvCxnSpPr>
          <p:cNvPr id="23" name="直接连接符 22"/>
          <p:cNvCxnSpPr/>
          <p:nvPr/>
        </p:nvCxnSpPr>
        <p:spPr>
          <a:xfrm>
            <a:off x="2472927" y="1836357"/>
            <a:ext cx="0" cy="1205546"/>
          </a:xfrm>
          <a:prstGeom prst="line">
            <a:avLst/>
          </a:prstGeom>
          <a:ln>
            <a:solidFill>
              <a:srgbClr val="3333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/>
        </p:nvCxnSpPr>
        <p:spPr>
          <a:xfrm flipH="1">
            <a:off x="2472927" y="2710147"/>
            <a:ext cx="264616" cy="0"/>
          </a:xfrm>
          <a:prstGeom prst="line">
            <a:avLst/>
          </a:prstGeom>
          <a:ln>
            <a:solidFill>
              <a:srgbClr val="333333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1023135" y="1918545"/>
            <a:ext cx="1388924" cy="2366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62886" y="2168487"/>
            <a:ext cx="1933383" cy="4567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</a:p>
        </p:txBody>
      </p:sp>
      <p:sp>
        <p:nvSpPr>
          <p:cNvPr id="27" name="八边形 26"/>
          <p:cNvSpPr/>
          <p:nvPr/>
        </p:nvSpPr>
        <p:spPr>
          <a:xfrm>
            <a:off x="3725276" y="1908225"/>
            <a:ext cx="1647228" cy="1647824"/>
          </a:xfrm>
          <a:prstGeom prst="octagon">
            <a:avLst/>
          </a:prstGeom>
          <a:solidFill>
            <a:schemeClr val="accent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>
              <a:lnSpc>
                <a:spcPct val="120000"/>
              </a:lnSpc>
            </a:pPr>
            <a:endParaRPr lang="zh-CN" altLang="en-US" sz="135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947346" y="2139973"/>
            <a:ext cx="1197644" cy="1153112"/>
          </a:xfrm>
          <a:prstGeom prst="rect">
            <a:avLst/>
          </a:prstGeom>
          <a:noFill/>
        </p:spPr>
        <p:txBody>
          <a:bodyPr wrap="square" lIns="91417" tIns="45708" rIns="91417" bIns="45708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999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</a:p>
        </p:txBody>
      </p:sp>
      <p:sp>
        <p:nvSpPr>
          <p:cNvPr id="33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职场应用</a:t>
            </a:r>
          </a:p>
        </p:txBody>
      </p:sp>
    </p:spTree>
    <p:extLst>
      <p:ext uri="{BB962C8B-B14F-4D97-AF65-F5344CB8AC3E}">
        <p14:creationId xmlns:p14="http://schemas.microsoft.com/office/powerpoint/2010/main" val="17525670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3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3" presetClass="entr" presetSubtype="3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(6*min(max(#ppt_w*#ppt_h,.3),1)-7.4)/-.7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(6*min(max(#ppt_w*#ppt_h,.3),1)-7.4)/-.7*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00"/>
                            </p:stCondLst>
                            <p:childTnLst>
                              <p:par>
                                <p:cTn id="59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3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000"/>
                            </p:stCondLst>
                            <p:childTnLst>
                              <p:par>
                                <p:cTn id="77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500"/>
                            </p:stCondLst>
                            <p:childTnLst>
                              <p:par>
                                <p:cTn id="8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5500"/>
                            </p:stCondLst>
                            <p:childTnLst>
                              <p:par>
                                <p:cTn id="9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9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500"/>
                            </p:stCondLst>
                            <p:childTnLst>
                              <p:par>
                                <p:cTn id="10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21" grpId="0"/>
      <p:bldP spid="22" grpId="0"/>
      <p:bldP spid="25" grpId="0"/>
      <p:bldP spid="26" grpId="0"/>
      <p:bldP spid="27" grpId="0" animBg="1"/>
      <p:bldP spid="28" grpId="0"/>
      <p:bldP spid="3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任意多边形 57"/>
          <p:cNvSpPr/>
          <p:nvPr/>
        </p:nvSpPr>
        <p:spPr>
          <a:xfrm rot="5400000">
            <a:off x="2504390" y="2501706"/>
            <a:ext cx="1127934" cy="542568"/>
          </a:xfrm>
          <a:custGeom>
            <a:avLst/>
            <a:gdLst>
              <a:gd name="connsiteX0" fmla="*/ 0 w 1503912"/>
              <a:gd name="connsiteY0" fmla="*/ 487471 h 723424"/>
              <a:gd name="connsiteX1" fmla="*/ 546441 w 1503912"/>
              <a:gd name="connsiteY1" fmla="*/ 194123 h 723424"/>
              <a:gd name="connsiteX2" fmla="*/ 622201 w 1503912"/>
              <a:gd name="connsiteY2" fmla="*/ 182561 h 723424"/>
              <a:gd name="connsiteX3" fmla="*/ 759473 w 1503912"/>
              <a:gd name="connsiteY3" fmla="*/ 0 h 723424"/>
              <a:gd name="connsiteX4" fmla="*/ 896982 w 1503912"/>
              <a:gd name="connsiteY4" fmla="*/ 182876 h 723424"/>
              <a:gd name="connsiteX5" fmla="*/ 951826 w 1503912"/>
              <a:gd name="connsiteY5" fmla="*/ 190149 h 723424"/>
              <a:gd name="connsiteX6" fmla="*/ 1503912 w 1503912"/>
              <a:gd name="connsiteY6" fmla="*/ 472727 h 723424"/>
              <a:gd name="connsiteX7" fmla="*/ 1272630 w 1503912"/>
              <a:gd name="connsiteY7" fmla="*/ 713261 h 723424"/>
              <a:gd name="connsiteX8" fmla="*/ 235953 w 1503912"/>
              <a:gd name="connsiteY8" fmla="*/ 723424 h 7234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03912" h="723424">
                <a:moveTo>
                  <a:pt x="0" y="487471"/>
                </a:moveTo>
                <a:cubicBezTo>
                  <a:pt x="155116" y="332355"/>
                  <a:pt x="346085" y="234486"/>
                  <a:pt x="546441" y="194123"/>
                </a:cubicBezTo>
                <a:lnTo>
                  <a:pt x="622201" y="182561"/>
                </a:lnTo>
                <a:lnTo>
                  <a:pt x="759473" y="0"/>
                </a:lnTo>
                <a:lnTo>
                  <a:pt x="896982" y="182876"/>
                </a:lnTo>
                <a:lnTo>
                  <a:pt x="951826" y="190149"/>
                </a:lnTo>
                <a:cubicBezTo>
                  <a:pt x="1152934" y="226576"/>
                  <a:pt x="1345785" y="320682"/>
                  <a:pt x="1503912" y="472727"/>
                </a:cubicBezTo>
                <a:lnTo>
                  <a:pt x="1272630" y="713261"/>
                </a:lnTo>
                <a:cubicBezTo>
                  <a:pt x="981963" y="433774"/>
                  <a:pt x="521086" y="438291"/>
                  <a:pt x="235953" y="723424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35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60" name="任意多边形 59"/>
          <p:cNvSpPr/>
          <p:nvPr/>
        </p:nvSpPr>
        <p:spPr>
          <a:xfrm rot="18900000">
            <a:off x="1350299" y="2366503"/>
            <a:ext cx="794657" cy="805388"/>
          </a:xfrm>
          <a:custGeom>
            <a:avLst/>
            <a:gdLst>
              <a:gd name="connsiteX0" fmla="*/ 1053001 w 1059543"/>
              <a:gd name="connsiteY0" fmla="*/ 0 h 1073851"/>
              <a:gd name="connsiteX1" fmla="*/ 1059543 w 1059543"/>
              <a:gd name="connsiteY1" fmla="*/ 333624 h 1073851"/>
              <a:gd name="connsiteX2" fmla="*/ 333688 w 1059543"/>
              <a:gd name="connsiteY2" fmla="*/ 1073851 h 1073851"/>
              <a:gd name="connsiteX3" fmla="*/ 0 w 1059543"/>
              <a:gd name="connsiteY3" fmla="*/ 1073851 h 1073851"/>
              <a:gd name="connsiteX4" fmla="*/ 178963 w 1059543"/>
              <a:gd name="connsiteY4" fmla="*/ 480031 h 1073851"/>
              <a:gd name="connsiteX5" fmla="*/ 224358 w 1059543"/>
              <a:gd name="connsiteY5" fmla="*/ 418287 h 1073851"/>
              <a:gd name="connsiteX6" fmla="*/ 192333 w 1059543"/>
              <a:gd name="connsiteY6" fmla="*/ 192129 h 1073851"/>
              <a:gd name="connsiteX7" fmla="*/ 418880 w 1059543"/>
              <a:gd name="connsiteY7" fmla="*/ 224209 h 1073851"/>
              <a:gd name="connsiteX8" fmla="*/ 462804 w 1059543"/>
              <a:gd name="connsiteY8" fmla="*/ 190570 h 1073851"/>
              <a:gd name="connsiteX9" fmla="*/ 1053001 w 1059543"/>
              <a:gd name="connsiteY9" fmla="*/ 0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59543" h="1073851">
                <a:moveTo>
                  <a:pt x="1053001" y="0"/>
                </a:move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54484"/>
                  <a:pt x="65832" y="650244"/>
                  <a:pt x="178963" y="480031"/>
                </a:cubicBezTo>
                <a:lnTo>
                  <a:pt x="224358" y="418287"/>
                </a:lnTo>
                <a:lnTo>
                  <a:pt x="192333" y="192129"/>
                </a:lnTo>
                <a:lnTo>
                  <a:pt x="418880" y="22420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35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9" name="任意多边形 58"/>
          <p:cNvSpPr/>
          <p:nvPr/>
        </p:nvSpPr>
        <p:spPr>
          <a:xfrm rot="18900000" flipV="1">
            <a:off x="1970373" y="2985914"/>
            <a:ext cx="794657" cy="805388"/>
          </a:xfrm>
          <a:custGeom>
            <a:avLst/>
            <a:gdLst>
              <a:gd name="connsiteX0" fmla="*/ 333688 w 1059543"/>
              <a:gd name="connsiteY0" fmla="*/ 1073851 h 1073851"/>
              <a:gd name="connsiteX1" fmla="*/ 1059543 w 1059543"/>
              <a:gd name="connsiteY1" fmla="*/ 333624 h 1073851"/>
              <a:gd name="connsiteX2" fmla="*/ 1053001 w 1059543"/>
              <a:gd name="connsiteY2" fmla="*/ 0 h 1073851"/>
              <a:gd name="connsiteX3" fmla="*/ 462804 w 1059543"/>
              <a:gd name="connsiteY3" fmla="*/ 190570 h 1073851"/>
              <a:gd name="connsiteX4" fmla="*/ 418881 w 1059543"/>
              <a:gd name="connsiteY4" fmla="*/ 224208 h 1073851"/>
              <a:gd name="connsiteX5" fmla="*/ 192334 w 1059543"/>
              <a:gd name="connsiteY5" fmla="*/ 192128 h 1073851"/>
              <a:gd name="connsiteX6" fmla="*/ 224359 w 1059543"/>
              <a:gd name="connsiteY6" fmla="*/ 418285 h 1073851"/>
              <a:gd name="connsiteX7" fmla="*/ 178964 w 1059543"/>
              <a:gd name="connsiteY7" fmla="*/ 480031 h 1073851"/>
              <a:gd name="connsiteX8" fmla="*/ 0 w 1059543"/>
              <a:gd name="connsiteY8" fmla="*/ 107385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333688" y="1073851"/>
                </a:moveTo>
                <a:cubicBezTo>
                  <a:pt x="333688" y="670613"/>
                  <a:pt x="656383" y="341529"/>
                  <a:pt x="1059543" y="333624"/>
                </a:cubicBezTo>
                <a:lnTo>
                  <a:pt x="1053001" y="0"/>
                </a:lnTo>
                <a:cubicBezTo>
                  <a:pt x="833676" y="4300"/>
                  <a:pt x="630767" y="74123"/>
                  <a:pt x="462804" y="190570"/>
                </a:cubicBezTo>
                <a:lnTo>
                  <a:pt x="418881" y="224208"/>
                </a:lnTo>
                <a:lnTo>
                  <a:pt x="192334" y="192128"/>
                </a:lnTo>
                <a:lnTo>
                  <a:pt x="224359" y="418285"/>
                </a:lnTo>
                <a:lnTo>
                  <a:pt x="178964" y="480031"/>
                </a:lnTo>
                <a:cubicBezTo>
                  <a:pt x="65832" y="650245"/>
                  <a:pt x="0" y="854484"/>
                  <a:pt x="0" y="107385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35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57" name="任意多边形 56"/>
          <p:cNvSpPr/>
          <p:nvPr/>
        </p:nvSpPr>
        <p:spPr>
          <a:xfrm rot="2700000">
            <a:off x="1956085" y="1744793"/>
            <a:ext cx="794657" cy="805388"/>
          </a:xfrm>
          <a:custGeom>
            <a:avLst/>
            <a:gdLst>
              <a:gd name="connsiteX0" fmla="*/ 219275 w 1059543"/>
              <a:gd name="connsiteY0" fmla="*/ 192128 h 1073851"/>
              <a:gd name="connsiteX1" fmla="*/ 423085 w 1059543"/>
              <a:gd name="connsiteY1" fmla="*/ 220989 h 1073851"/>
              <a:gd name="connsiteX2" fmla="*/ 462804 w 1059543"/>
              <a:gd name="connsiteY2" fmla="*/ 190570 h 1073851"/>
              <a:gd name="connsiteX3" fmla="*/ 1053001 w 1059543"/>
              <a:gd name="connsiteY3" fmla="*/ 0 h 1073851"/>
              <a:gd name="connsiteX4" fmla="*/ 1059543 w 1059543"/>
              <a:gd name="connsiteY4" fmla="*/ 333624 h 1073851"/>
              <a:gd name="connsiteX5" fmla="*/ 333688 w 1059543"/>
              <a:gd name="connsiteY5" fmla="*/ 1073851 h 1073851"/>
              <a:gd name="connsiteX6" fmla="*/ 0 w 1059543"/>
              <a:gd name="connsiteY6" fmla="*/ 1073851 h 1073851"/>
              <a:gd name="connsiteX7" fmla="*/ 239386 w 1059543"/>
              <a:gd name="connsiteY7" fmla="*/ 397847 h 1073851"/>
              <a:gd name="connsiteX8" fmla="*/ 247170 w 1059543"/>
              <a:gd name="connsiteY8" fmla="*/ 389121 h 10738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59543" h="1073851">
                <a:moveTo>
                  <a:pt x="219275" y="192128"/>
                </a:moveTo>
                <a:lnTo>
                  <a:pt x="423085" y="220989"/>
                </a:lnTo>
                <a:lnTo>
                  <a:pt x="462804" y="190570"/>
                </a:lnTo>
                <a:cubicBezTo>
                  <a:pt x="630767" y="74123"/>
                  <a:pt x="833676" y="4301"/>
                  <a:pt x="1053001" y="0"/>
                </a:cubicBezTo>
                <a:lnTo>
                  <a:pt x="1059543" y="333624"/>
                </a:lnTo>
                <a:cubicBezTo>
                  <a:pt x="656383" y="341529"/>
                  <a:pt x="333688" y="670613"/>
                  <a:pt x="333688" y="1073851"/>
                </a:cubicBezTo>
                <a:lnTo>
                  <a:pt x="0" y="1073851"/>
                </a:lnTo>
                <a:cubicBezTo>
                  <a:pt x="0" y="817923"/>
                  <a:pt x="89604" y="582585"/>
                  <a:pt x="239386" y="397847"/>
                </a:cubicBezTo>
                <a:lnTo>
                  <a:pt x="247170" y="38912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1350" dirty="0">
              <a:solidFill>
                <a:schemeClr val="tx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心形 20"/>
          <p:cNvSpPr/>
          <p:nvPr/>
        </p:nvSpPr>
        <p:spPr>
          <a:xfrm>
            <a:off x="2239719" y="1486974"/>
            <a:ext cx="263769" cy="219808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350" dirty="0">
              <a:ea typeface="微软雅黑" panose="020B0503020204020204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3462752" y="2587150"/>
            <a:ext cx="168654" cy="423457"/>
            <a:chOff x="3114596" y="2996938"/>
            <a:chExt cx="224872" cy="564609"/>
          </a:xfrm>
          <a:solidFill>
            <a:schemeClr val="accent3"/>
          </a:solidFill>
        </p:grpSpPr>
        <p:sp>
          <p:nvSpPr>
            <p:cNvPr id="23" name="椭圆 22"/>
            <p:cNvSpPr/>
            <p:nvPr/>
          </p:nvSpPr>
          <p:spPr>
            <a:xfrm>
              <a:off x="3184508" y="2996938"/>
              <a:ext cx="90487" cy="90487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24" name="同侧圆角矩形 23"/>
            <p:cNvSpPr/>
            <p:nvPr/>
          </p:nvSpPr>
          <p:spPr>
            <a:xfrm>
              <a:off x="3114865" y="3096786"/>
              <a:ext cx="224603" cy="63149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170785" y="3159935"/>
              <a:ext cx="112763" cy="15460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26" name="同侧圆角矩形 25"/>
            <p:cNvSpPr/>
            <p:nvPr/>
          </p:nvSpPr>
          <p:spPr>
            <a:xfrm rot="10800000">
              <a:off x="3170785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27" name="同侧圆角矩形 26"/>
            <p:cNvSpPr/>
            <p:nvPr/>
          </p:nvSpPr>
          <p:spPr>
            <a:xfrm rot="10800000">
              <a:off x="3237416" y="3304372"/>
              <a:ext cx="45719" cy="257175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28" name="同侧圆角矩形 27"/>
            <p:cNvSpPr/>
            <p:nvPr/>
          </p:nvSpPr>
          <p:spPr>
            <a:xfrm rot="10800000">
              <a:off x="3114596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29" name="同侧圆角矩形 28"/>
            <p:cNvSpPr/>
            <p:nvPr/>
          </p:nvSpPr>
          <p:spPr>
            <a:xfrm rot="10800000">
              <a:off x="3307081" y="3144503"/>
              <a:ext cx="31089" cy="180000"/>
            </a:xfrm>
            <a:prstGeom prst="round2SameRect">
              <a:avLst>
                <a:gd name="adj1" fmla="val 50000"/>
                <a:gd name="adj2" fmla="val 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981400" y="2652852"/>
            <a:ext cx="329893" cy="233826"/>
            <a:chOff x="4979939" y="3638125"/>
            <a:chExt cx="439857" cy="311768"/>
          </a:xfrm>
          <a:solidFill>
            <a:schemeClr val="accent4"/>
          </a:solidFill>
        </p:grpSpPr>
        <p:grpSp>
          <p:nvGrpSpPr>
            <p:cNvPr id="31" name="组合 30"/>
            <p:cNvGrpSpPr/>
            <p:nvPr/>
          </p:nvGrpSpPr>
          <p:grpSpPr>
            <a:xfrm>
              <a:off x="4979939" y="3681386"/>
              <a:ext cx="439857" cy="268507"/>
              <a:chOff x="4975778" y="3669385"/>
              <a:chExt cx="439857" cy="268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4975778" y="3689944"/>
                <a:ext cx="439857" cy="24689"/>
                <a:chOff x="4902784" y="3688900"/>
                <a:chExt cx="439857" cy="24689"/>
              </a:xfrm>
              <a:grpFill/>
            </p:grpSpPr>
            <p:sp>
              <p:nvSpPr>
                <p:cNvPr id="37" name="矩形 36"/>
                <p:cNvSpPr/>
                <p:nvPr/>
              </p:nvSpPr>
              <p:spPr>
                <a:xfrm rot="19380000">
                  <a:off x="4902784" y="3688900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1350" dirty="0"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8" name="矩形 37"/>
                <p:cNvSpPr/>
                <p:nvPr/>
              </p:nvSpPr>
              <p:spPr>
                <a:xfrm rot="2220000" flipH="1">
                  <a:off x="5090641" y="3688901"/>
                  <a:ext cx="252000" cy="24688"/>
                </a:xfrm>
                <a:prstGeom prst="rect">
                  <a:avLst/>
                </a:prstGeom>
                <a:grp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>
                    <a:lnSpc>
                      <a:spcPct val="120000"/>
                    </a:lnSpc>
                  </a:pPr>
                  <a:endParaRPr lang="zh-CN" altLang="en-US" sz="1350" dirty="0"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4" name="等腰三角形 33"/>
              <p:cNvSpPr/>
              <p:nvPr/>
            </p:nvSpPr>
            <p:spPr>
              <a:xfrm>
                <a:off x="5044333" y="3669385"/>
                <a:ext cx="302746" cy="127806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135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5" name="矩形 34"/>
              <p:cNvSpPr/>
              <p:nvPr/>
            </p:nvSpPr>
            <p:spPr>
              <a:xfrm>
                <a:off x="5043860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135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5238624" y="3797191"/>
                <a:ext cx="106784" cy="140701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1350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2" name="剪去单角的矩形 31"/>
            <p:cNvSpPr/>
            <p:nvPr/>
          </p:nvSpPr>
          <p:spPr>
            <a:xfrm flipH="1" flipV="1">
              <a:off x="5266528" y="3638125"/>
              <a:ext cx="45719" cy="88107"/>
            </a:xfrm>
            <a:prstGeom prst="snip1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196152" y="3841947"/>
            <a:ext cx="349019" cy="313842"/>
            <a:chOff x="2928203" y="5369694"/>
            <a:chExt cx="465358" cy="418456"/>
          </a:xfrm>
          <a:solidFill>
            <a:schemeClr val="accent2"/>
          </a:solidFill>
        </p:grpSpPr>
        <p:grpSp>
          <p:nvGrpSpPr>
            <p:cNvPr id="39" name="组合 38"/>
            <p:cNvGrpSpPr/>
            <p:nvPr/>
          </p:nvGrpSpPr>
          <p:grpSpPr>
            <a:xfrm>
              <a:off x="2928203" y="5369694"/>
              <a:ext cx="460390" cy="418456"/>
              <a:chOff x="10760386" y="4041158"/>
              <a:chExt cx="460390" cy="418456"/>
            </a:xfrm>
            <a:grpFill/>
          </p:grpSpPr>
          <p:sp>
            <p:nvSpPr>
              <p:cNvPr id="40" name="任意多边形 39"/>
              <p:cNvSpPr/>
              <p:nvPr/>
            </p:nvSpPr>
            <p:spPr>
              <a:xfrm>
                <a:off x="10813541" y="4041158"/>
                <a:ext cx="407235" cy="357637"/>
              </a:xfrm>
              <a:custGeom>
                <a:avLst/>
                <a:gdLst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304321 w 406232"/>
                  <a:gd name="connsiteY7" fmla="*/ 114595 h 348959"/>
                  <a:gd name="connsiteX8" fmla="*/ 278127 w 406232"/>
                  <a:gd name="connsiteY8" fmla="*/ 209845 h 348959"/>
                  <a:gd name="connsiteX9" fmla="*/ 211452 w 406232"/>
                  <a:gd name="connsiteY9" fmla="*/ 305095 h 348959"/>
                  <a:gd name="connsiteX10" fmla="*/ 128108 w 406232"/>
                  <a:gd name="connsiteY10" fmla="*/ 345576 h 348959"/>
                  <a:gd name="connsiteX11" fmla="*/ 44765 w 406232"/>
                  <a:gd name="connsiteY11" fmla="*/ 345576 h 348959"/>
                  <a:gd name="connsiteX12" fmla="*/ 6665 w 406232"/>
                  <a:gd name="connsiteY12" fmla="*/ 305095 h 348959"/>
                  <a:gd name="connsiteX0" fmla="*/ 6665 w 406232"/>
                  <a:gd name="connsiteY0" fmla="*/ 305095 h 348959"/>
                  <a:gd name="connsiteX1" fmla="*/ 6665 w 406232"/>
                  <a:gd name="connsiteY1" fmla="*/ 226514 h 348959"/>
                  <a:gd name="connsiteX2" fmla="*/ 73340 w 406232"/>
                  <a:gd name="connsiteY2" fmla="*/ 128882 h 348959"/>
                  <a:gd name="connsiteX3" fmla="*/ 244790 w 406232"/>
                  <a:gd name="connsiteY3" fmla="*/ 43157 h 348959"/>
                  <a:gd name="connsiteX4" fmla="*/ 401952 w 406232"/>
                  <a:gd name="connsiteY4" fmla="*/ 295 h 348959"/>
                  <a:gd name="connsiteX5" fmla="*/ 359090 w 406232"/>
                  <a:gd name="connsiteY5" fmla="*/ 26489 h 348959"/>
                  <a:gd name="connsiteX6" fmla="*/ 330515 w 406232"/>
                  <a:gd name="connsiteY6" fmla="*/ 69351 h 348959"/>
                  <a:gd name="connsiteX7" fmla="*/ 278127 w 406232"/>
                  <a:gd name="connsiteY7" fmla="*/ 209845 h 348959"/>
                  <a:gd name="connsiteX8" fmla="*/ 211452 w 406232"/>
                  <a:gd name="connsiteY8" fmla="*/ 305095 h 348959"/>
                  <a:gd name="connsiteX9" fmla="*/ 128108 w 406232"/>
                  <a:gd name="connsiteY9" fmla="*/ 345576 h 348959"/>
                  <a:gd name="connsiteX10" fmla="*/ 44765 w 406232"/>
                  <a:gd name="connsiteY10" fmla="*/ 345576 h 348959"/>
                  <a:gd name="connsiteX11" fmla="*/ 6665 w 406232"/>
                  <a:gd name="connsiteY11" fmla="*/ 305095 h 348959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6665 w 406232"/>
                  <a:gd name="connsiteY0" fmla="*/ 305095 h 357637"/>
                  <a:gd name="connsiteX1" fmla="*/ 6665 w 406232"/>
                  <a:gd name="connsiteY1" fmla="*/ 226514 h 357637"/>
                  <a:gd name="connsiteX2" fmla="*/ 73340 w 406232"/>
                  <a:gd name="connsiteY2" fmla="*/ 128882 h 357637"/>
                  <a:gd name="connsiteX3" fmla="*/ 244790 w 406232"/>
                  <a:gd name="connsiteY3" fmla="*/ 43157 h 357637"/>
                  <a:gd name="connsiteX4" fmla="*/ 401952 w 406232"/>
                  <a:gd name="connsiteY4" fmla="*/ 295 h 357637"/>
                  <a:gd name="connsiteX5" fmla="*/ 359090 w 406232"/>
                  <a:gd name="connsiteY5" fmla="*/ 26489 h 357637"/>
                  <a:gd name="connsiteX6" fmla="*/ 330515 w 406232"/>
                  <a:gd name="connsiteY6" fmla="*/ 69351 h 357637"/>
                  <a:gd name="connsiteX7" fmla="*/ 278127 w 406232"/>
                  <a:gd name="connsiteY7" fmla="*/ 209845 h 357637"/>
                  <a:gd name="connsiteX8" fmla="*/ 211452 w 406232"/>
                  <a:gd name="connsiteY8" fmla="*/ 305095 h 357637"/>
                  <a:gd name="connsiteX9" fmla="*/ 120964 w 406232"/>
                  <a:gd name="connsiteY9" fmla="*/ 355101 h 357637"/>
                  <a:gd name="connsiteX10" fmla="*/ 44765 w 406232"/>
                  <a:gd name="connsiteY10" fmla="*/ 345576 h 357637"/>
                  <a:gd name="connsiteX11" fmla="*/ 6665 w 406232"/>
                  <a:gd name="connsiteY11" fmla="*/ 305095 h 357637"/>
                  <a:gd name="connsiteX0" fmla="*/ 7668 w 407235"/>
                  <a:gd name="connsiteY0" fmla="*/ 305095 h 357637"/>
                  <a:gd name="connsiteX1" fmla="*/ 7668 w 407235"/>
                  <a:gd name="connsiteY1" fmla="*/ 226514 h 357637"/>
                  <a:gd name="connsiteX2" fmla="*/ 74343 w 407235"/>
                  <a:gd name="connsiteY2" fmla="*/ 128882 h 357637"/>
                  <a:gd name="connsiteX3" fmla="*/ 245793 w 407235"/>
                  <a:gd name="connsiteY3" fmla="*/ 43157 h 357637"/>
                  <a:gd name="connsiteX4" fmla="*/ 402955 w 407235"/>
                  <a:gd name="connsiteY4" fmla="*/ 295 h 357637"/>
                  <a:gd name="connsiteX5" fmla="*/ 360093 w 407235"/>
                  <a:gd name="connsiteY5" fmla="*/ 26489 h 357637"/>
                  <a:gd name="connsiteX6" fmla="*/ 331518 w 407235"/>
                  <a:gd name="connsiteY6" fmla="*/ 69351 h 357637"/>
                  <a:gd name="connsiteX7" fmla="*/ 279130 w 407235"/>
                  <a:gd name="connsiteY7" fmla="*/ 209845 h 357637"/>
                  <a:gd name="connsiteX8" fmla="*/ 212455 w 407235"/>
                  <a:gd name="connsiteY8" fmla="*/ 305095 h 357637"/>
                  <a:gd name="connsiteX9" fmla="*/ 121967 w 407235"/>
                  <a:gd name="connsiteY9" fmla="*/ 355101 h 357637"/>
                  <a:gd name="connsiteX10" fmla="*/ 45768 w 407235"/>
                  <a:gd name="connsiteY10" fmla="*/ 345576 h 357637"/>
                  <a:gd name="connsiteX11" fmla="*/ 7668 w 407235"/>
                  <a:gd name="connsiteY11" fmla="*/ 305095 h 35763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407235" h="357637">
                    <a:moveTo>
                      <a:pt x="7668" y="305095"/>
                    </a:moveTo>
                    <a:cubicBezTo>
                      <a:pt x="1318" y="285251"/>
                      <a:pt x="-5826" y="270170"/>
                      <a:pt x="7668" y="226514"/>
                    </a:cubicBezTo>
                    <a:cubicBezTo>
                      <a:pt x="21162" y="182858"/>
                      <a:pt x="48943" y="149916"/>
                      <a:pt x="74343" y="128882"/>
                    </a:cubicBezTo>
                    <a:cubicBezTo>
                      <a:pt x="99743" y="107848"/>
                      <a:pt x="191024" y="64588"/>
                      <a:pt x="245793" y="43157"/>
                    </a:cubicBezTo>
                    <a:cubicBezTo>
                      <a:pt x="300562" y="21726"/>
                      <a:pt x="383905" y="3073"/>
                      <a:pt x="402955" y="295"/>
                    </a:cubicBezTo>
                    <a:cubicBezTo>
                      <a:pt x="422005" y="-2483"/>
                      <a:pt x="371999" y="14980"/>
                      <a:pt x="360093" y="26489"/>
                    </a:cubicBezTo>
                    <a:cubicBezTo>
                      <a:pt x="348187" y="37998"/>
                      <a:pt x="345012" y="38792"/>
                      <a:pt x="331518" y="69351"/>
                    </a:cubicBezTo>
                    <a:cubicBezTo>
                      <a:pt x="318024" y="99910"/>
                      <a:pt x="298974" y="170554"/>
                      <a:pt x="279130" y="209845"/>
                    </a:cubicBezTo>
                    <a:cubicBezTo>
                      <a:pt x="259286" y="249136"/>
                      <a:pt x="238649" y="280886"/>
                      <a:pt x="212455" y="305095"/>
                    </a:cubicBezTo>
                    <a:cubicBezTo>
                      <a:pt x="186261" y="329304"/>
                      <a:pt x="149748" y="348354"/>
                      <a:pt x="121967" y="355101"/>
                    </a:cubicBezTo>
                    <a:cubicBezTo>
                      <a:pt x="94186" y="361848"/>
                      <a:pt x="64818" y="353910"/>
                      <a:pt x="45768" y="345576"/>
                    </a:cubicBezTo>
                    <a:cubicBezTo>
                      <a:pt x="26718" y="337242"/>
                      <a:pt x="14018" y="324939"/>
                      <a:pt x="7668" y="305095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135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41" name="任意多边形 40"/>
              <p:cNvSpPr/>
              <p:nvPr/>
            </p:nvSpPr>
            <p:spPr>
              <a:xfrm>
                <a:off x="10760386" y="4337977"/>
                <a:ext cx="95196" cy="121637"/>
              </a:xfrm>
              <a:custGeom>
                <a:avLst/>
                <a:gdLst>
                  <a:gd name="connsiteX0" fmla="*/ 114303 w 114583"/>
                  <a:gd name="connsiteY0" fmla="*/ 621 h 110589"/>
                  <a:gd name="connsiteX1" fmla="*/ 66678 w 114583"/>
                  <a:gd name="connsiteY1" fmla="*/ 60153 h 110589"/>
                  <a:gd name="connsiteX2" fmla="*/ 40484 w 114583"/>
                  <a:gd name="connsiteY2" fmla="*/ 110159 h 110589"/>
                  <a:gd name="connsiteX3" fmla="*/ 3 w 114583"/>
                  <a:gd name="connsiteY3" fmla="*/ 81584 h 110589"/>
                  <a:gd name="connsiteX4" fmla="*/ 42865 w 114583"/>
                  <a:gd name="connsiteY4" fmla="*/ 33959 h 110589"/>
                  <a:gd name="connsiteX5" fmla="*/ 114303 w 114583"/>
                  <a:gd name="connsiteY5" fmla="*/ 621 h 110589"/>
                  <a:gd name="connsiteX0" fmla="*/ 114303 w 114766"/>
                  <a:gd name="connsiteY0" fmla="*/ 7143 h 117111"/>
                  <a:gd name="connsiteX1" fmla="*/ 66678 w 114766"/>
                  <a:gd name="connsiteY1" fmla="*/ 66675 h 117111"/>
                  <a:gd name="connsiteX2" fmla="*/ 40484 w 114766"/>
                  <a:gd name="connsiteY2" fmla="*/ 116681 h 117111"/>
                  <a:gd name="connsiteX3" fmla="*/ 3 w 114766"/>
                  <a:gd name="connsiteY3" fmla="*/ 88106 h 117111"/>
                  <a:gd name="connsiteX4" fmla="*/ 42865 w 114766"/>
                  <a:gd name="connsiteY4" fmla="*/ 40481 h 117111"/>
                  <a:gd name="connsiteX5" fmla="*/ 88109 w 114766"/>
                  <a:gd name="connsiteY5" fmla="*/ 4762 h 117111"/>
                  <a:gd name="connsiteX6" fmla="*/ 114303 w 114766"/>
                  <a:gd name="connsiteY6" fmla="*/ 7143 h 117111"/>
                  <a:gd name="connsiteX0" fmla="*/ 114306 w 114769"/>
                  <a:gd name="connsiteY0" fmla="*/ 7143 h 109586"/>
                  <a:gd name="connsiteX1" fmla="*/ 66681 w 114769"/>
                  <a:gd name="connsiteY1" fmla="*/ 66675 h 109586"/>
                  <a:gd name="connsiteX2" fmla="*/ 29099 w 114769"/>
                  <a:gd name="connsiteY2" fmla="*/ 108934 h 109586"/>
                  <a:gd name="connsiteX3" fmla="*/ 6 w 114769"/>
                  <a:gd name="connsiteY3" fmla="*/ 88106 h 109586"/>
                  <a:gd name="connsiteX4" fmla="*/ 42868 w 114769"/>
                  <a:gd name="connsiteY4" fmla="*/ 40481 h 109586"/>
                  <a:gd name="connsiteX5" fmla="*/ 88112 w 114769"/>
                  <a:gd name="connsiteY5" fmla="*/ 4762 h 109586"/>
                  <a:gd name="connsiteX6" fmla="*/ 114306 w 114769"/>
                  <a:gd name="connsiteY6" fmla="*/ 7143 h 109586"/>
                  <a:gd name="connsiteX0" fmla="*/ 148467 w 148642"/>
                  <a:gd name="connsiteY0" fmla="*/ 2864 h 123382"/>
                  <a:gd name="connsiteX1" fmla="*/ 66681 w 148642"/>
                  <a:gd name="connsiteY1" fmla="*/ 80472 h 123382"/>
                  <a:gd name="connsiteX2" fmla="*/ 29099 w 148642"/>
                  <a:gd name="connsiteY2" fmla="*/ 122731 h 123382"/>
                  <a:gd name="connsiteX3" fmla="*/ 6 w 148642"/>
                  <a:gd name="connsiteY3" fmla="*/ 101903 h 123382"/>
                  <a:gd name="connsiteX4" fmla="*/ 42868 w 148642"/>
                  <a:gd name="connsiteY4" fmla="*/ 54278 h 123382"/>
                  <a:gd name="connsiteX5" fmla="*/ 88112 w 148642"/>
                  <a:gd name="connsiteY5" fmla="*/ 18559 h 123382"/>
                  <a:gd name="connsiteX6" fmla="*/ 148467 w 148642"/>
                  <a:gd name="connsiteY6" fmla="*/ 2864 h 123382"/>
                  <a:gd name="connsiteX0" fmla="*/ 148467 w 151739"/>
                  <a:gd name="connsiteY0" fmla="*/ 11381 h 131899"/>
                  <a:gd name="connsiteX1" fmla="*/ 66681 w 151739"/>
                  <a:gd name="connsiteY1" fmla="*/ 88989 h 131899"/>
                  <a:gd name="connsiteX2" fmla="*/ 29099 w 151739"/>
                  <a:gd name="connsiteY2" fmla="*/ 131248 h 131899"/>
                  <a:gd name="connsiteX3" fmla="*/ 6 w 151739"/>
                  <a:gd name="connsiteY3" fmla="*/ 110420 h 131899"/>
                  <a:gd name="connsiteX4" fmla="*/ 42868 w 151739"/>
                  <a:gd name="connsiteY4" fmla="*/ 62795 h 131899"/>
                  <a:gd name="connsiteX5" fmla="*/ 129865 w 151739"/>
                  <a:gd name="connsiteY5" fmla="*/ 3837 h 131899"/>
                  <a:gd name="connsiteX6" fmla="*/ 148467 w 151739"/>
                  <a:gd name="connsiteY6" fmla="*/ 11381 h 1318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51739" h="131899">
                    <a:moveTo>
                      <a:pt x="148467" y="11381"/>
                    </a:moveTo>
                    <a:cubicBezTo>
                      <a:pt x="137936" y="25573"/>
                      <a:pt x="86576" y="69011"/>
                      <a:pt x="66681" y="88989"/>
                    </a:cubicBezTo>
                    <a:cubicBezTo>
                      <a:pt x="46786" y="108967"/>
                      <a:pt x="40211" y="127676"/>
                      <a:pt x="29099" y="131248"/>
                    </a:cubicBezTo>
                    <a:cubicBezTo>
                      <a:pt x="17987" y="134820"/>
                      <a:pt x="-391" y="123120"/>
                      <a:pt x="6" y="110420"/>
                    </a:cubicBezTo>
                    <a:cubicBezTo>
                      <a:pt x="403" y="97720"/>
                      <a:pt x="21225" y="80559"/>
                      <a:pt x="42868" y="62795"/>
                    </a:cubicBezTo>
                    <a:cubicBezTo>
                      <a:pt x="64511" y="45031"/>
                      <a:pt x="117959" y="9393"/>
                      <a:pt x="129865" y="3837"/>
                    </a:cubicBezTo>
                    <a:cubicBezTo>
                      <a:pt x="141771" y="-1719"/>
                      <a:pt x="158998" y="-2811"/>
                      <a:pt x="148467" y="11381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1350" dirty="0"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2" name="任意多边形 41"/>
            <p:cNvSpPr/>
            <p:nvPr/>
          </p:nvSpPr>
          <p:spPr>
            <a:xfrm>
              <a:off x="3070141" y="5369694"/>
              <a:ext cx="323420" cy="355925"/>
            </a:xfrm>
            <a:custGeom>
              <a:avLst/>
              <a:gdLst>
                <a:gd name="connsiteX0" fmla="*/ 319140 w 323420"/>
                <a:gd name="connsiteY0" fmla="*/ 295 h 355925"/>
                <a:gd name="connsiteX1" fmla="*/ 276278 w 323420"/>
                <a:gd name="connsiteY1" fmla="*/ 26489 h 355925"/>
                <a:gd name="connsiteX2" fmla="*/ 247703 w 323420"/>
                <a:gd name="connsiteY2" fmla="*/ 69351 h 355925"/>
                <a:gd name="connsiteX3" fmla="*/ 195315 w 323420"/>
                <a:gd name="connsiteY3" fmla="*/ 209845 h 355925"/>
                <a:gd name="connsiteX4" fmla="*/ 128640 w 323420"/>
                <a:gd name="connsiteY4" fmla="*/ 305095 h 355925"/>
                <a:gd name="connsiteX5" fmla="*/ 84656 w 323420"/>
                <a:gd name="connsiteY5" fmla="*/ 336177 h 355925"/>
                <a:gd name="connsiteX6" fmla="*/ 36710 w 323420"/>
                <a:gd name="connsiteY6" fmla="*/ 355132 h 355925"/>
                <a:gd name="connsiteX7" fmla="*/ 0 w 323420"/>
                <a:gd name="connsiteY7" fmla="*/ 355925 h 355925"/>
                <a:gd name="connsiteX8" fmla="*/ 82794 w 323420"/>
                <a:gd name="connsiteY8" fmla="*/ 77974 h 355925"/>
                <a:gd name="connsiteX9" fmla="*/ 115655 w 323420"/>
                <a:gd name="connsiteY9" fmla="*/ 62635 h 355925"/>
                <a:gd name="connsiteX10" fmla="*/ 161978 w 323420"/>
                <a:gd name="connsiteY10" fmla="*/ 43157 h 355925"/>
                <a:gd name="connsiteX11" fmla="*/ 319140 w 323420"/>
                <a:gd name="connsiteY11" fmla="*/ 295 h 355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23420" h="355925">
                  <a:moveTo>
                    <a:pt x="319140" y="295"/>
                  </a:moveTo>
                  <a:cubicBezTo>
                    <a:pt x="338190" y="-2483"/>
                    <a:pt x="288184" y="14980"/>
                    <a:pt x="276278" y="26489"/>
                  </a:cubicBezTo>
                  <a:cubicBezTo>
                    <a:pt x="264372" y="37998"/>
                    <a:pt x="261197" y="38792"/>
                    <a:pt x="247703" y="69351"/>
                  </a:cubicBezTo>
                  <a:cubicBezTo>
                    <a:pt x="234209" y="99910"/>
                    <a:pt x="215159" y="170554"/>
                    <a:pt x="195315" y="209845"/>
                  </a:cubicBezTo>
                  <a:cubicBezTo>
                    <a:pt x="175471" y="249136"/>
                    <a:pt x="154834" y="280886"/>
                    <a:pt x="128640" y="305095"/>
                  </a:cubicBezTo>
                  <a:lnTo>
                    <a:pt x="84656" y="336177"/>
                  </a:lnTo>
                  <a:lnTo>
                    <a:pt x="36710" y="355132"/>
                  </a:lnTo>
                  <a:lnTo>
                    <a:pt x="0" y="355925"/>
                  </a:lnTo>
                  <a:lnTo>
                    <a:pt x="82794" y="77974"/>
                  </a:lnTo>
                  <a:lnTo>
                    <a:pt x="115655" y="62635"/>
                  </a:lnTo>
                  <a:cubicBezTo>
                    <a:pt x="132312" y="55237"/>
                    <a:pt x="148286" y="48515"/>
                    <a:pt x="161978" y="43157"/>
                  </a:cubicBezTo>
                  <a:cubicBezTo>
                    <a:pt x="216747" y="21726"/>
                    <a:pt x="300090" y="3073"/>
                    <a:pt x="319140" y="295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43" name="任意多边形 42"/>
            <p:cNvSpPr/>
            <p:nvPr/>
          </p:nvSpPr>
          <p:spPr>
            <a:xfrm>
              <a:off x="2996123" y="5505148"/>
              <a:ext cx="181927" cy="183765"/>
            </a:xfrm>
            <a:custGeom>
              <a:avLst/>
              <a:gdLst>
                <a:gd name="connsiteX0" fmla="*/ 975 w 178496"/>
                <a:gd name="connsiteY0" fmla="*/ 166776 h 170879"/>
                <a:gd name="connsiteX1" fmla="*/ 91463 w 178496"/>
                <a:gd name="connsiteY1" fmla="*/ 64383 h 170879"/>
                <a:gd name="connsiteX2" fmla="*/ 177188 w 178496"/>
                <a:gd name="connsiteY2" fmla="*/ 89 h 170879"/>
                <a:gd name="connsiteX3" fmla="*/ 136706 w 178496"/>
                <a:gd name="connsiteY3" fmla="*/ 52476 h 170879"/>
                <a:gd name="connsiteX4" fmla="*/ 48600 w 178496"/>
                <a:gd name="connsiteY4" fmla="*/ 138201 h 170879"/>
                <a:gd name="connsiteX5" fmla="*/ 975 w 178496"/>
                <a:gd name="connsiteY5" fmla="*/ 166776 h 170879"/>
                <a:gd name="connsiteX0" fmla="*/ 3352 w 180873"/>
                <a:gd name="connsiteY0" fmla="*/ 166776 h 173137"/>
                <a:gd name="connsiteX1" fmla="*/ 93840 w 180873"/>
                <a:gd name="connsiteY1" fmla="*/ 64383 h 173137"/>
                <a:gd name="connsiteX2" fmla="*/ 179565 w 180873"/>
                <a:gd name="connsiteY2" fmla="*/ 89 h 173137"/>
                <a:gd name="connsiteX3" fmla="*/ 139083 w 180873"/>
                <a:gd name="connsiteY3" fmla="*/ 52476 h 173137"/>
                <a:gd name="connsiteX4" fmla="*/ 50977 w 180873"/>
                <a:gd name="connsiteY4" fmla="*/ 138201 h 173137"/>
                <a:gd name="connsiteX5" fmla="*/ 22402 w 180873"/>
                <a:gd name="connsiteY5" fmla="*/ 159633 h 173137"/>
                <a:gd name="connsiteX6" fmla="*/ 3352 w 180873"/>
                <a:gd name="connsiteY6" fmla="*/ 166776 h 173137"/>
                <a:gd name="connsiteX0" fmla="*/ 4789 w 182310"/>
                <a:gd name="connsiteY0" fmla="*/ 166776 h 185696"/>
                <a:gd name="connsiteX1" fmla="*/ 95277 w 182310"/>
                <a:gd name="connsiteY1" fmla="*/ 64383 h 185696"/>
                <a:gd name="connsiteX2" fmla="*/ 181002 w 182310"/>
                <a:gd name="connsiteY2" fmla="*/ 89 h 185696"/>
                <a:gd name="connsiteX3" fmla="*/ 140520 w 182310"/>
                <a:gd name="connsiteY3" fmla="*/ 52476 h 185696"/>
                <a:gd name="connsiteX4" fmla="*/ 52414 w 182310"/>
                <a:gd name="connsiteY4" fmla="*/ 138201 h 185696"/>
                <a:gd name="connsiteX5" fmla="*/ 16695 w 182310"/>
                <a:gd name="connsiteY5" fmla="*/ 183445 h 185696"/>
                <a:gd name="connsiteX6" fmla="*/ 4789 w 182310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8201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4789 w 181809"/>
                <a:gd name="connsiteY0" fmla="*/ 166776 h 185696"/>
                <a:gd name="connsiteX1" fmla="*/ 95277 w 181809"/>
                <a:gd name="connsiteY1" fmla="*/ 64383 h 185696"/>
                <a:gd name="connsiteX2" fmla="*/ 181002 w 181809"/>
                <a:gd name="connsiteY2" fmla="*/ 89 h 185696"/>
                <a:gd name="connsiteX3" fmla="*/ 133376 w 181809"/>
                <a:gd name="connsiteY3" fmla="*/ 52476 h 185696"/>
                <a:gd name="connsiteX4" fmla="*/ 52414 w 181809"/>
                <a:gd name="connsiteY4" fmla="*/ 133439 h 185696"/>
                <a:gd name="connsiteX5" fmla="*/ 16695 w 181809"/>
                <a:gd name="connsiteY5" fmla="*/ 183445 h 185696"/>
                <a:gd name="connsiteX6" fmla="*/ 4789 w 181809"/>
                <a:gd name="connsiteY6" fmla="*/ 166776 h 185696"/>
                <a:gd name="connsiteX0" fmla="*/ 6892 w 183912"/>
                <a:gd name="connsiteY0" fmla="*/ 166776 h 183799"/>
                <a:gd name="connsiteX1" fmla="*/ 97380 w 183912"/>
                <a:gd name="connsiteY1" fmla="*/ 64383 h 183799"/>
                <a:gd name="connsiteX2" fmla="*/ 183105 w 183912"/>
                <a:gd name="connsiteY2" fmla="*/ 89 h 183799"/>
                <a:gd name="connsiteX3" fmla="*/ 135479 w 183912"/>
                <a:gd name="connsiteY3" fmla="*/ 52476 h 183799"/>
                <a:gd name="connsiteX4" fmla="*/ 54517 w 183912"/>
                <a:gd name="connsiteY4" fmla="*/ 133439 h 183799"/>
                <a:gd name="connsiteX5" fmla="*/ 11655 w 183912"/>
                <a:gd name="connsiteY5" fmla="*/ 181064 h 183799"/>
                <a:gd name="connsiteX6" fmla="*/ 6892 w 183912"/>
                <a:gd name="connsiteY6" fmla="*/ 166776 h 183799"/>
                <a:gd name="connsiteX0" fmla="*/ 6892 w 183575"/>
                <a:gd name="connsiteY0" fmla="*/ 166823 h 183846"/>
                <a:gd name="connsiteX1" fmla="*/ 97380 w 183575"/>
                <a:gd name="connsiteY1" fmla="*/ 64430 h 183846"/>
                <a:gd name="connsiteX2" fmla="*/ 183105 w 183575"/>
                <a:gd name="connsiteY2" fmla="*/ 136 h 183846"/>
                <a:gd name="connsiteX3" fmla="*/ 128336 w 183575"/>
                <a:gd name="connsiteY3" fmla="*/ 50142 h 183846"/>
                <a:gd name="connsiteX4" fmla="*/ 54517 w 183575"/>
                <a:gd name="connsiteY4" fmla="*/ 133486 h 183846"/>
                <a:gd name="connsiteX5" fmla="*/ 11655 w 183575"/>
                <a:gd name="connsiteY5" fmla="*/ 181111 h 183846"/>
                <a:gd name="connsiteX6" fmla="*/ 6892 w 183575"/>
                <a:gd name="connsiteY6" fmla="*/ 166823 h 183846"/>
                <a:gd name="connsiteX0" fmla="*/ 6892 w 183417"/>
                <a:gd name="connsiteY0" fmla="*/ 166742 h 183765"/>
                <a:gd name="connsiteX1" fmla="*/ 97380 w 183417"/>
                <a:gd name="connsiteY1" fmla="*/ 64349 h 183765"/>
                <a:gd name="connsiteX2" fmla="*/ 183105 w 183417"/>
                <a:gd name="connsiteY2" fmla="*/ 55 h 183765"/>
                <a:gd name="connsiteX3" fmla="*/ 123574 w 183417"/>
                <a:gd name="connsiteY3" fmla="*/ 54824 h 183765"/>
                <a:gd name="connsiteX4" fmla="*/ 54517 w 183417"/>
                <a:gd name="connsiteY4" fmla="*/ 133405 h 183765"/>
                <a:gd name="connsiteX5" fmla="*/ 11655 w 183417"/>
                <a:gd name="connsiteY5" fmla="*/ 181030 h 183765"/>
                <a:gd name="connsiteX6" fmla="*/ 6892 w 183417"/>
                <a:gd name="connsiteY6" fmla="*/ 166742 h 183765"/>
                <a:gd name="connsiteX0" fmla="*/ 5402 w 181927"/>
                <a:gd name="connsiteY0" fmla="*/ 166742 h 183765"/>
                <a:gd name="connsiteX1" fmla="*/ 95890 w 181927"/>
                <a:gd name="connsiteY1" fmla="*/ 64349 h 183765"/>
                <a:gd name="connsiteX2" fmla="*/ 181615 w 181927"/>
                <a:gd name="connsiteY2" fmla="*/ 55 h 183765"/>
                <a:gd name="connsiteX3" fmla="*/ 122084 w 181927"/>
                <a:gd name="connsiteY3" fmla="*/ 54824 h 183765"/>
                <a:gd name="connsiteX4" fmla="*/ 53027 w 181927"/>
                <a:gd name="connsiteY4" fmla="*/ 133405 h 183765"/>
                <a:gd name="connsiteX5" fmla="*/ 14927 w 181927"/>
                <a:gd name="connsiteY5" fmla="*/ 181030 h 183765"/>
                <a:gd name="connsiteX6" fmla="*/ 5402 w 181927"/>
                <a:gd name="connsiteY6" fmla="*/ 166742 h 1837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1927" h="183765">
                  <a:moveTo>
                    <a:pt x="5402" y="166742"/>
                  </a:moveTo>
                  <a:cubicBezTo>
                    <a:pt x="18896" y="147295"/>
                    <a:pt x="66521" y="92130"/>
                    <a:pt x="95890" y="64349"/>
                  </a:cubicBezTo>
                  <a:cubicBezTo>
                    <a:pt x="125259" y="36568"/>
                    <a:pt x="177249" y="1642"/>
                    <a:pt x="181615" y="55"/>
                  </a:cubicBezTo>
                  <a:cubicBezTo>
                    <a:pt x="185981" y="-1532"/>
                    <a:pt x="143515" y="31805"/>
                    <a:pt x="122084" y="54824"/>
                  </a:cubicBezTo>
                  <a:cubicBezTo>
                    <a:pt x="100653" y="77843"/>
                    <a:pt x="70886" y="112371"/>
                    <a:pt x="53027" y="133405"/>
                  </a:cubicBezTo>
                  <a:cubicBezTo>
                    <a:pt x="35168" y="154439"/>
                    <a:pt x="22865" y="176268"/>
                    <a:pt x="14927" y="181030"/>
                  </a:cubicBezTo>
                  <a:cubicBezTo>
                    <a:pt x="6990" y="185793"/>
                    <a:pt x="-8092" y="186189"/>
                    <a:pt x="5402" y="166742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61" name="矩形 60"/>
          <p:cNvSpPr/>
          <p:nvPr/>
        </p:nvSpPr>
        <p:spPr>
          <a:xfrm>
            <a:off x="4492451" y="1539384"/>
            <a:ext cx="1061815" cy="37349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62" name="矩形 47"/>
          <p:cNvSpPr>
            <a:spLocks noChangeArrowheads="1"/>
          </p:cNvSpPr>
          <p:nvPr/>
        </p:nvSpPr>
        <p:spPr bwMode="auto">
          <a:xfrm>
            <a:off x="4492450" y="1902756"/>
            <a:ext cx="1812683" cy="78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70" name="矩形 69"/>
          <p:cNvSpPr/>
          <p:nvPr/>
        </p:nvSpPr>
        <p:spPr>
          <a:xfrm>
            <a:off x="6582755" y="1539384"/>
            <a:ext cx="1061815" cy="37349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71" name="矩形 47"/>
          <p:cNvSpPr>
            <a:spLocks noChangeArrowheads="1"/>
          </p:cNvSpPr>
          <p:nvPr/>
        </p:nvSpPr>
        <p:spPr bwMode="auto">
          <a:xfrm>
            <a:off x="6582754" y="1902756"/>
            <a:ext cx="1800383" cy="76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72" name="矩形 71"/>
          <p:cNvSpPr/>
          <p:nvPr/>
        </p:nvSpPr>
        <p:spPr>
          <a:xfrm>
            <a:off x="4492451" y="3083661"/>
            <a:ext cx="1061815" cy="37349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73" name="矩形 47"/>
          <p:cNvSpPr>
            <a:spLocks noChangeArrowheads="1"/>
          </p:cNvSpPr>
          <p:nvPr/>
        </p:nvSpPr>
        <p:spPr bwMode="auto">
          <a:xfrm>
            <a:off x="4492450" y="3447033"/>
            <a:ext cx="1812683" cy="76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74" name="矩形 73"/>
          <p:cNvSpPr/>
          <p:nvPr/>
        </p:nvSpPr>
        <p:spPr>
          <a:xfrm>
            <a:off x="6582755" y="3083661"/>
            <a:ext cx="1061815" cy="373494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输入标题</a:t>
            </a:r>
          </a:p>
        </p:txBody>
      </p:sp>
      <p:sp>
        <p:nvSpPr>
          <p:cNvPr id="75" name="矩形 47"/>
          <p:cNvSpPr>
            <a:spLocks noChangeArrowheads="1"/>
          </p:cNvSpPr>
          <p:nvPr/>
        </p:nvSpPr>
        <p:spPr bwMode="auto">
          <a:xfrm>
            <a:off x="6582754" y="3447033"/>
            <a:ext cx="1800383" cy="76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职场应用</a:t>
            </a:r>
          </a:p>
        </p:txBody>
      </p:sp>
    </p:spTree>
    <p:extLst>
      <p:ext uri="{BB962C8B-B14F-4D97-AF65-F5344CB8AC3E}">
        <p14:creationId xmlns:p14="http://schemas.microsoft.com/office/powerpoint/2010/main" val="7134948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airplan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4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6" dur="4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900"/>
                            </p:stCondLst>
                            <p:childTnLst>
                              <p:par>
                                <p:cTn id="58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0" dur="4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4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4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29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4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7" dur="4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 animBg="1"/>
      <p:bldP spid="60" grpId="0" animBg="1"/>
      <p:bldP spid="59" grpId="0" animBg="1"/>
      <p:bldP spid="57" grpId="0" animBg="1"/>
      <p:bldP spid="21" grpId="0" animBg="1"/>
      <p:bldP spid="61" grpId="0"/>
      <p:bldP spid="62" grpId="0"/>
      <p:bldP spid="70" grpId="0"/>
      <p:bldP spid="71" grpId="0"/>
      <p:bldP spid="72" grpId="0"/>
      <p:bldP spid="73" grpId="0"/>
      <p:bldP spid="74" grpId="0"/>
      <p:bldP spid="75" grpId="0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职场应用</a:t>
            </a:r>
          </a:p>
        </p:txBody>
      </p:sp>
      <p:grpSp>
        <p:nvGrpSpPr>
          <p:cNvPr id="45" name="Group 11">
            <a:extLst>
              <a:ext uri="{FF2B5EF4-FFF2-40B4-BE49-F238E27FC236}">
                <a16:creationId xmlns:a16="http://schemas.microsoft.com/office/drawing/2014/main" xmlns="" id="{55340FD2-A40D-418D-9A19-1578141207F3}"/>
              </a:ext>
            </a:extLst>
          </p:cNvPr>
          <p:cNvGrpSpPr/>
          <p:nvPr/>
        </p:nvGrpSpPr>
        <p:grpSpPr>
          <a:xfrm>
            <a:off x="755576" y="1131590"/>
            <a:ext cx="3262477" cy="3190972"/>
            <a:chOff x="6240781" y="1363135"/>
            <a:chExt cx="4963584" cy="4963584"/>
          </a:xfrm>
        </p:grpSpPr>
        <p:grpSp>
          <p:nvGrpSpPr>
            <p:cNvPr id="46" name="Group 12">
              <a:extLst>
                <a:ext uri="{FF2B5EF4-FFF2-40B4-BE49-F238E27FC236}">
                  <a16:creationId xmlns:a16="http://schemas.microsoft.com/office/drawing/2014/main" xmlns="" id="{DA6A793C-F745-47D8-94C5-5EAA59F2504B}"/>
                </a:ext>
              </a:extLst>
            </p:cNvPr>
            <p:cNvGrpSpPr/>
            <p:nvPr userDrawn="1"/>
          </p:nvGrpSpPr>
          <p:grpSpPr>
            <a:xfrm>
              <a:off x="6240781" y="1363135"/>
              <a:ext cx="3255433" cy="2434167"/>
              <a:chOff x="4657725" y="946151"/>
              <a:chExt cx="2441575" cy="1825625"/>
            </a:xfrm>
          </p:grpSpPr>
          <p:sp>
            <p:nvSpPr>
              <p:cNvPr id="67" name="Freeform 26">
                <a:extLst>
                  <a:ext uri="{FF2B5EF4-FFF2-40B4-BE49-F238E27FC236}">
                    <a16:creationId xmlns:a16="http://schemas.microsoft.com/office/drawing/2014/main" xmlns="" id="{C751AF20-7374-44E2-B0CF-59C8C0602C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125" y="2046288"/>
                <a:ext cx="1146175" cy="593725"/>
              </a:xfrm>
              <a:custGeom>
                <a:avLst/>
                <a:gdLst>
                  <a:gd name="T0" fmla="*/ 849 w 904"/>
                  <a:gd name="T1" fmla="*/ 0 h 468"/>
                  <a:gd name="T2" fmla="*/ 873 w 904"/>
                  <a:gd name="T3" fmla="*/ 58 h 468"/>
                  <a:gd name="T4" fmla="*/ 507 w 904"/>
                  <a:gd name="T5" fmla="*/ 436 h 468"/>
                  <a:gd name="T6" fmla="*/ 396 w 904"/>
                  <a:gd name="T7" fmla="*/ 436 h 468"/>
                  <a:gd name="T8" fmla="*/ 30 w 904"/>
                  <a:gd name="T9" fmla="*/ 58 h 468"/>
                  <a:gd name="T10" fmla="*/ 55 w 904"/>
                  <a:gd name="T11" fmla="*/ 0 h 468"/>
                  <a:gd name="T12" fmla="*/ 849 w 904"/>
                  <a:gd name="T13" fmla="*/ 0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849" y="0"/>
                    </a:moveTo>
                    <a:cubicBezTo>
                      <a:pt x="893" y="0"/>
                      <a:pt x="904" y="26"/>
                      <a:pt x="873" y="58"/>
                    </a:cubicBezTo>
                    <a:cubicBezTo>
                      <a:pt x="507" y="436"/>
                      <a:pt x="507" y="436"/>
                      <a:pt x="507" y="436"/>
                    </a:cubicBezTo>
                    <a:cubicBezTo>
                      <a:pt x="477" y="468"/>
                      <a:pt x="427" y="468"/>
                      <a:pt x="396" y="436"/>
                    </a:cubicBezTo>
                    <a:cubicBezTo>
                      <a:pt x="30" y="58"/>
                      <a:pt x="30" y="58"/>
                      <a:pt x="30" y="58"/>
                    </a:cubicBezTo>
                    <a:cubicBezTo>
                      <a:pt x="0" y="26"/>
                      <a:pt x="11" y="0"/>
                      <a:pt x="55" y="0"/>
                    </a:cubicBezTo>
                    <a:lnTo>
                      <a:pt x="849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8" name="Freeform 27">
                <a:extLst>
                  <a:ext uri="{FF2B5EF4-FFF2-40B4-BE49-F238E27FC236}">
                    <a16:creationId xmlns:a16="http://schemas.microsoft.com/office/drawing/2014/main" xmlns="" id="{5EBAB721-BD92-4F72-A73A-C112B7DBC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7725" y="946151"/>
                <a:ext cx="2151063" cy="1825625"/>
              </a:xfrm>
              <a:custGeom>
                <a:avLst/>
                <a:gdLst>
                  <a:gd name="T0" fmla="*/ 848 w 1696"/>
                  <a:gd name="T1" fmla="*/ 0 h 1440"/>
                  <a:gd name="T2" fmla="*/ 0 w 1696"/>
                  <a:gd name="T3" fmla="*/ 848 h 1440"/>
                  <a:gd name="T4" fmla="*/ 241 w 1696"/>
                  <a:gd name="T5" fmla="*/ 1440 h 1440"/>
                  <a:gd name="T6" fmla="*/ 718 w 1696"/>
                  <a:gd name="T7" fmla="*/ 1209 h 1440"/>
                  <a:gd name="T8" fmla="*/ 464 w 1696"/>
                  <a:gd name="T9" fmla="*/ 848 h 1440"/>
                  <a:gd name="T10" fmla="*/ 848 w 1696"/>
                  <a:gd name="T11" fmla="*/ 464 h 1440"/>
                  <a:gd name="T12" fmla="*/ 1232 w 1696"/>
                  <a:gd name="T13" fmla="*/ 848 h 1440"/>
                  <a:gd name="T14" fmla="*/ 1213 w 1696"/>
                  <a:gd name="T15" fmla="*/ 966 h 1440"/>
                  <a:gd name="T16" fmla="*/ 1293 w 1696"/>
                  <a:gd name="T17" fmla="*/ 966 h 1440"/>
                  <a:gd name="T18" fmla="*/ 1293 w 1696"/>
                  <a:gd name="T19" fmla="*/ 1062 h 1440"/>
                  <a:gd name="T20" fmla="*/ 1669 w 1696"/>
                  <a:gd name="T21" fmla="*/ 1062 h 1440"/>
                  <a:gd name="T22" fmla="*/ 1696 w 1696"/>
                  <a:gd name="T23" fmla="*/ 848 h 1440"/>
                  <a:gd name="T24" fmla="*/ 848 w 1696"/>
                  <a:gd name="T25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96" h="1440">
                    <a:moveTo>
                      <a:pt x="848" y="0"/>
                    </a:move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078"/>
                      <a:pt x="92" y="1287"/>
                      <a:pt x="241" y="1440"/>
                    </a:cubicBezTo>
                    <a:cubicBezTo>
                      <a:pt x="374" y="1315"/>
                      <a:pt x="540" y="1235"/>
                      <a:pt x="718" y="1209"/>
                    </a:cubicBezTo>
                    <a:cubicBezTo>
                      <a:pt x="570" y="1156"/>
                      <a:pt x="464" y="1014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1060" y="464"/>
                      <a:pt x="1232" y="636"/>
                      <a:pt x="1232" y="848"/>
                    </a:cubicBezTo>
                    <a:cubicBezTo>
                      <a:pt x="1232" y="889"/>
                      <a:pt x="1225" y="929"/>
                      <a:pt x="1213" y="966"/>
                    </a:cubicBezTo>
                    <a:cubicBezTo>
                      <a:pt x="1293" y="966"/>
                      <a:pt x="1293" y="966"/>
                      <a:pt x="1293" y="966"/>
                    </a:cubicBezTo>
                    <a:cubicBezTo>
                      <a:pt x="1293" y="1062"/>
                      <a:pt x="1293" y="1062"/>
                      <a:pt x="1293" y="1062"/>
                    </a:cubicBezTo>
                    <a:cubicBezTo>
                      <a:pt x="1669" y="1062"/>
                      <a:pt x="1669" y="1062"/>
                      <a:pt x="1669" y="1062"/>
                    </a:cubicBezTo>
                    <a:cubicBezTo>
                      <a:pt x="1687" y="994"/>
                      <a:pt x="1696" y="922"/>
                      <a:pt x="1696" y="848"/>
                    </a:cubicBezTo>
                    <a:cubicBezTo>
                      <a:pt x="1696" y="380"/>
                      <a:pt x="1316" y="0"/>
                      <a:pt x="84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7" name="Group 13">
              <a:extLst>
                <a:ext uri="{FF2B5EF4-FFF2-40B4-BE49-F238E27FC236}">
                  <a16:creationId xmlns:a16="http://schemas.microsoft.com/office/drawing/2014/main" xmlns="" id="{F3D39233-3ED3-43ED-9A60-74AD4836D588}"/>
                </a:ext>
              </a:extLst>
            </p:cNvPr>
            <p:cNvGrpSpPr/>
            <p:nvPr userDrawn="1"/>
          </p:nvGrpSpPr>
          <p:grpSpPr>
            <a:xfrm>
              <a:off x="6240781" y="3111502"/>
              <a:ext cx="2434167" cy="3215217"/>
              <a:chOff x="4657725" y="2257426"/>
              <a:chExt cx="1825625" cy="2411413"/>
            </a:xfrm>
          </p:grpSpPr>
          <p:sp>
            <p:nvSpPr>
              <p:cNvPr id="65" name="Freeform 24">
                <a:extLst>
                  <a:ext uri="{FF2B5EF4-FFF2-40B4-BE49-F238E27FC236}">
                    <a16:creationId xmlns:a16="http://schemas.microsoft.com/office/drawing/2014/main" xmlns="" id="{5E260B04-CFDD-471C-A25A-6AF3EBFF68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53100" y="2257426"/>
                <a:ext cx="593725" cy="1146175"/>
              </a:xfrm>
              <a:custGeom>
                <a:avLst/>
                <a:gdLst>
                  <a:gd name="T0" fmla="*/ 0 w 468"/>
                  <a:gd name="T1" fmla="*/ 55 h 904"/>
                  <a:gd name="T2" fmla="*/ 57 w 468"/>
                  <a:gd name="T3" fmla="*/ 30 h 904"/>
                  <a:gd name="T4" fmla="*/ 436 w 468"/>
                  <a:gd name="T5" fmla="*/ 397 h 904"/>
                  <a:gd name="T6" fmla="*/ 436 w 468"/>
                  <a:gd name="T7" fmla="*/ 508 h 904"/>
                  <a:gd name="T8" fmla="*/ 57 w 468"/>
                  <a:gd name="T9" fmla="*/ 874 h 904"/>
                  <a:gd name="T10" fmla="*/ 0 w 468"/>
                  <a:gd name="T11" fmla="*/ 849 h 904"/>
                  <a:gd name="T12" fmla="*/ 0 w 468"/>
                  <a:gd name="T13" fmla="*/ 55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0" y="55"/>
                    </a:moveTo>
                    <a:cubicBezTo>
                      <a:pt x="0" y="11"/>
                      <a:pt x="26" y="0"/>
                      <a:pt x="57" y="30"/>
                    </a:cubicBezTo>
                    <a:cubicBezTo>
                      <a:pt x="436" y="397"/>
                      <a:pt x="436" y="397"/>
                      <a:pt x="436" y="397"/>
                    </a:cubicBezTo>
                    <a:cubicBezTo>
                      <a:pt x="468" y="427"/>
                      <a:pt x="468" y="477"/>
                      <a:pt x="436" y="508"/>
                    </a:cubicBezTo>
                    <a:cubicBezTo>
                      <a:pt x="57" y="874"/>
                      <a:pt x="57" y="874"/>
                      <a:pt x="57" y="874"/>
                    </a:cubicBezTo>
                    <a:cubicBezTo>
                      <a:pt x="26" y="904"/>
                      <a:pt x="0" y="893"/>
                      <a:pt x="0" y="849"/>
                    </a:cubicBezTo>
                    <a:lnTo>
                      <a:pt x="0" y="5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25">
                <a:extLst>
                  <a:ext uri="{FF2B5EF4-FFF2-40B4-BE49-F238E27FC236}">
                    <a16:creationId xmlns:a16="http://schemas.microsoft.com/office/drawing/2014/main" xmlns="" id="{C695E994-46A2-4540-A878-A2E9A57ABF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57725" y="2517776"/>
                <a:ext cx="1825625" cy="2151063"/>
              </a:xfrm>
              <a:custGeom>
                <a:avLst/>
                <a:gdLst>
                  <a:gd name="T0" fmla="*/ 1209 w 1440"/>
                  <a:gd name="T1" fmla="*/ 978 h 1696"/>
                  <a:gd name="T2" fmla="*/ 848 w 1440"/>
                  <a:gd name="T3" fmla="*/ 1232 h 1696"/>
                  <a:gd name="T4" fmla="*/ 464 w 1440"/>
                  <a:gd name="T5" fmla="*/ 848 h 1696"/>
                  <a:gd name="T6" fmla="*/ 848 w 1440"/>
                  <a:gd name="T7" fmla="*/ 464 h 1696"/>
                  <a:gd name="T8" fmla="*/ 969 w 1440"/>
                  <a:gd name="T9" fmla="*/ 483 h 1696"/>
                  <a:gd name="T10" fmla="*/ 969 w 1440"/>
                  <a:gd name="T11" fmla="*/ 9 h 1696"/>
                  <a:gd name="T12" fmla="*/ 848 w 1440"/>
                  <a:gd name="T13" fmla="*/ 0 h 1696"/>
                  <a:gd name="T14" fmla="*/ 0 w 1440"/>
                  <a:gd name="T15" fmla="*/ 848 h 1696"/>
                  <a:gd name="T16" fmla="*/ 848 w 1440"/>
                  <a:gd name="T17" fmla="*/ 1696 h 1696"/>
                  <a:gd name="T18" fmla="*/ 1440 w 1440"/>
                  <a:gd name="T19" fmla="*/ 1455 h 1696"/>
                  <a:gd name="T20" fmla="*/ 1209 w 1440"/>
                  <a:gd name="T21" fmla="*/ 978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40" h="1696">
                    <a:moveTo>
                      <a:pt x="1209" y="978"/>
                    </a:moveTo>
                    <a:cubicBezTo>
                      <a:pt x="1156" y="1126"/>
                      <a:pt x="1014" y="1232"/>
                      <a:pt x="848" y="1232"/>
                    </a:cubicBezTo>
                    <a:cubicBezTo>
                      <a:pt x="636" y="1232"/>
                      <a:pt x="464" y="1060"/>
                      <a:pt x="464" y="848"/>
                    </a:cubicBezTo>
                    <a:cubicBezTo>
                      <a:pt x="464" y="636"/>
                      <a:pt x="636" y="464"/>
                      <a:pt x="848" y="464"/>
                    </a:cubicBezTo>
                    <a:cubicBezTo>
                      <a:pt x="890" y="464"/>
                      <a:pt x="931" y="471"/>
                      <a:pt x="969" y="483"/>
                    </a:cubicBezTo>
                    <a:cubicBezTo>
                      <a:pt x="969" y="9"/>
                      <a:pt x="969" y="9"/>
                      <a:pt x="969" y="9"/>
                    </a:cubicBezTo>
                    <a:cubicBezTo>
                      <a:pt x="929" y="3"/>
                      <a:pt x="889" y="0"/>
                      <a:pt x="848" y="0"/>
                    </a:cubicBezTo>
                    <a:cubicBezTo>
                      <a:pt x="380" y="0"/>
                      <a:pt x="0" y="380"/>
                      <a:pt x="0" y="848"/>
                    </a:cubicBezTo>
                    <a:cubicBezTo>
                      <a:pt x="0" y="1316"/>
                      <a:pt x="380" y="1696"/>
                      <a:pt x="848" y="1696"/>
                    </a:cubicBezTo>
                    <a:cubicBezTo>
                      <a:pt x="1078" y="1696"/>
                      <a:pt x="1287" y="1604"/>
                      <a:pt x="1440" y="1455"/>
                    </a:cubicBezTo>
                    <a:cubicBezTo>
                      <a:pt x="1315" y="1322"/>
                      <a:pt x="1235" y="1156"/>
                      <a:pt x="1209" y="978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8" name="Group 14">
              <a:extLst>
                <a:ext uri="{FF2B5EF4-FFF2-40B4-BE49-F238E27FC236}">
                  <a16:creationId xmlns:a16="http://schemas.microsoft.com/office/drawing/2014/main" xmlns="" id="{5E9E08B4-1A50-4063-B54B-7F86A9946822}"/>
                </a:ext>
              </a:extLst>
            </p:cNvPr>
            <p:cNvGrpSpPr/>
            <p:nvPr userDrawn="1"/>
          </p:nvGrpSpPr>
          <p:grpSpPr>
            <a:xfrm>
              <a:off x="7967980" y="3892551"/>
              <a:ext cx="3236384" cy="2434167"/>
              <a:chOff x="5953125" y="2843213"/>
              <a:chExt cx="2427288" cy="1825625"/>
            </a:xfrm>
          </p:grpSpPr>
          <p:sp>
            <p:nvSpPr>
              <p:cNvPr id="63" name="Freeform 22">
                <a:extLst>
                  <a:ext uri="{FF2B5EF4-FFF2-40B4-BE49-F238E27FC236}">
                    <a16:creationId xmlns:a16="http://schemas.microsoft.com/office/drawing/2014/main" xmlns="" id="{41489991-A5DB-4231-B474-D54DAEBA6C9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53125" y="2989263"/>
                <a:ext cx="1146175" cy="593725"/>
              </a:xfrm>
              <a:custGeom>
                <a:avLst/>
                <a:gdLst>
                  <a:gd name="T0" fmla="*/ 55 w 904"/>
                  <a:gd name="T1" fmla="*/ 468 h 468"/>
                  <a:gd name="T2" fmla="*/ 30 w 904"/>
                  <a:gd name="T3" fmla="*/ 411 h 468"/>
                  <a:gd name="T4" fmla="*/ 396 w 904"/>
                  <a:gd name="T5" fmla="*/ 32 h 468"/>
                  <a:gd name="T6" fmla="*/ 507 w 904"/>
                  <a:gd name="T7" fmla="*/ 32 h 468"/>
                  <a:gd name="T8" fmla="*/ 873 w 904"/>
                  <a:gd name="T9" fmla="*/ 411 h 468"/>
                  <a:gd name="T10" fmla="*/ 849 w 904"/>
                  <a:gd name="T11" fmla="*/ 468 h 468"/>
                  <a:gd name="T12" fmla="*/ 55 w 904"/>
                  <a:gd name="T13" fmla="*/ 468 h 4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04" h="468">
                    <a:moveTo>
                      <a:pt x="55" y="468"/>
                    </a:moveTo>
                    <a:cubicBezTo>
                      <a:pt x="11" y="468"/>
                      <a:pt x="0" y="442"/>
                      <a:pt x="30" y="411"/>
                    </a:cubicBezTo>
                    <a:cubicBezTo>
                      <a:pt x="396" y="32"/>
                      <a:pt x="396" y="32"/>
                      <a:pt x="396" y="32"/>
                    </a:cubicBezTo>
                    <a:cubicBezTo>
                      <a:pt x="427" y="0"/>
                      <a:pt x="477" y="0"/>
                      <a:pt x="507" y="32"/>
                    </a:cubicBezTo>
                    <a:cubicBezTo>
                      <a:pt x="873" y="411"/>
                      <a:pt x="873" y="411"/>
                      <a:pt x="873" y="411"/>
                    </a:cubicBezTo>
                    <a:cubicBezTo>
                      <a:pt x="904" y="442"/>
                      <a:pt x="893" y="468"/>
                      <a:pt x="849" y="468"/>
                    </a:cubicBezTo>
                    <a:lnTo>
                      <a:pt x="55" y="468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23">
                <a:extLst>
                  <a:ext uri="{FF2B5EF4-FFF2-40B4-BE49-F238E27FC236}">
                    <a16:creationId xmlns:a16="http://schemas.microsoft.com/office/drawing/2014/main" xmlns="" id="{9A8966DD-7012-4829-96F2-BBE1508C3C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0938" y="2843213"/>
                <a:ext cx="2149475" cy="1825625"/>
              </a:xfrm>
              <a:custGeom>
                <a:avLst/>
                <a:gdLst>
                  <a:gd name="T0" fmla="*/ 978 w 1696"/>
                  <a:gd name="T1" fmla="*/ 231 h 1440"/>
                  <a:gd name="T2" fmla="*/ 1232 w 1696"/>
                  <a:gd name="T3" fmla="*/ 592 h 1440"/>
                  <a:gd name="T4" fmla="*/ 848 w 1696"/>
                  <a:gd name="T5" fmla="*/ 976 h 1440"/>
                  <a:gd name="T6" fmla="*/ 464 w 1696"/>
                  <a:gd name="T7" fmla="*/ 592 h 1440"/>
                  <a:gd name="T8" fmla="*/ 487 w 1696"/>
                  <a:gd name="T9" fmla="*/ 462 h 1440"/>
                  <a:gd name="T10" fmla="*/ 10 w 1696"/>
                  <a:gd name="T11" fmla="*/ 462 h 1440"/>
                  <a:gd name="T12" fmla="*/ 0 w 1696"/>
                  <a:gd name="T13" fmla="*/ 592 h 1440"/>
                  <a:gd name="T14" fmla="*/ 848 w 1696"/>
                  <a:gd name="T15" fmla="*/ 1440 h 1440"/>
                  <a:gd name="T16" fmla="*/ 1696 w 1696"/>
                  <a:gd name="T17" fmla="*/ 592 h 1440"/>
                  <a:gd name="T18" fmla="*/ 1455 w 1696"/>
                  <a:gd name="T19" fmla="*/ 0 h 1440"/>
                  <a:gd name="T20" fmla="*/ 978 w 1696"/>
                  <a:gd name="T21" fmla="*/ 231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96" h="1440">
                    <a:moveTo>
                      <a:pt x="978" y="231"/>
                    </a:moveTo>
                    <a:cubicBezTo>
                      <a:pt x="1126" y="284"/>
                      <a:pt x="1232" y="426"/>
                      <a:pt x="1232" y="592"/>
                    </a:cubicBezTo>
                    <a:cubicBezTo>
                      <a:pt x="1232" y="804"/>
                      <a:pt x="1060" y="976"/>
                      <a:pt x="848" y="976"/>
                    </a:cubicBezTo>
                    <a:cubicBezTo>
                      <a:pt x="636" y="976"/>
                      <a:pt x="464" y="804"/>
                      <a:pt x="464" y="592"/>
                    </a:cubicBezTo>
                    <a:cubicBezTo>
                      <a:pt x="464" y="546"/>
                      <a:pt x="472" y="503"/>
                      <a:pt x="487" y="462"/>
                    </a:cubicBezTo>
                    <a:cubicBezTo>
                      <a:pt x="10" y="462"/>
                      <a:pt x="10" y="462"/>
                      <a:pt x="10" y="462"/>
                    </a:cubicBezTo>
                    <a:cubicBezTo>
                      <a:pt x="3" y="504"/>
                      <a:pt x="0" y="548"/>
                      <a:pt x="0" y="592"/>
                    </a:cubicBezTo>
                    <a:cubicBezTo>
                      <a:pt x="0" y="1060"/>
                      <a:pt x="380" y="1440"/>
                      <a:pt x="848" y="1440"/>
                    </a:cubicBezTo>
                    <a:cubicBezTo>
                      <a:pt x="1316" y="1440"/>
                      <a:pt x="1696" y="1060"/>
                      <a:pt x="1696" y="592"/>
                    </a:cubicBezTo>
                    <a:cubicBezTo>
                      <a:pt x="1696" y="362"/>
                      <a:pt x="1604" y="153"/>
                      <a:pt x="1455" y="0"/>
                    </a:cubicBezTo>
                    <a:cubicBezTo>
                      <a:pt x="1322" y="125"/>
                      <a:pt x="1156" y="205"/>
                      <a:pt x="978" y="23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9" name="Group 15">
              <a:extLst>
                <a:ext uri="{FF2B5EF4-FFF2-40B4-BE49-F238E27FC236}">
                  <a16:creationId xmlns:a16="http://schemas.microsoft.com/office/drawing/2014/main" xmlns="" id="{90301F24-677E-4924-A334-2EB29258580F}"/>
                </a:ext>
              </a:extLst>
            </p:cNvPr>
            <p:cNvGrpSpPr/>
            <p:nvPr userDrawn="1"/>
          </p:nvGrpSpPr>
          <p:grpSpPr>
            <a:xfrm>
              <a:off x="8770198" y="1363135"/>
              <a:ext cx="2434167" cy="3276600"/>
              <a:chOff x="6554788" y="946151"/>
              <a:chExt cx="1825625" cy="2457450"/>
            </a:xfrm>
          </p:grpSpPr>
          <p:sp>
            <p:nvSpPr>
              <p:cNvPr id="54" name="Freeform 20">
                <a:extLst>
                  <a:ext uri="{FF2B5EF4-FFF2-40B4-BE49-F238E27FC236}">
                    <a16:creationId xmlns:a16="http://schemas.microsoft.com/office/drawing/2014/main" xmlns="" id="{9C900239-DB5C-4198-9F7A-CA20FB721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691313" y="2257426"/>
                <a:ext cx="593725" cy="1146175"/>
              </a:xfrm>
              <a:custGeom>
                <a:avLst/>
                <a:gdLst>
                  <a:gd name="T0" fmla="*/ 468 w 468"/>
                  <a:gd name="T1" fmla="*/ 849 h 904"/>
                  <a:gd name="T2" fmla="*/ 410 w 468"/>
                  <a:gd name="T3" fmla="*/ 874 h 904"/>
                  <a:gd name="T4" fmla="*/ 32 w 468"/>
                  <a:gd name="T5" fmla="*/ 508 h 904"/>
                  <a:gd name="T6" fmla="*/ 32 w 468"/>
                  <a:gd name="T7" fmla="*/ 397 h 904"/>
                  <a:gd name="T8" fmla="*/ 410 w 468"/>
                  <a:gd name="T9" fmla="*/ 30 h 904"/>
                  <a:gd name="T10" fmla="*/ 468 w 468"/>
                  <a:gd name="T11" fmla="*/ 55 h 904"/>
                  <a:gd name="T12" fmla="*/ 468 w 468"/>
                  <a:gd name="T13" fmla="*/ 849 h 9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68" h="904">
                    <a:moveTo>
                      <a:pt x="468" y="849"/>
                    </a:moveTo>
                    <a:cubicBezTo>
                      <a:pt x="468" y="893"/>
                      <a:pt x="442" y="904"/>
                      <a:pt x="410" y="874"/>
                    </a:cubicBezTo>
                    <a:cubicBezTo>
                      <a:pt x="32" y="508"/>
                      <a:pt x="32" y="508"/>
                      <a:pt x="32" y="508"/>
                    </a:cubicBezTo>
                    <a:cubicBezTo>
                      <a:pt x="0" y="477"/>
                      <a:pt x="0" y="427"/>
                      <a:pt x="32" y="397"/>
                    </a:cubicBezTo>
                    <a:cubicBezTo>
                      <a:pt x="410" y="30"/>
                      <a:pt x="410" y="30"/>
                      <a:pt x="410" y="30"/>
                    </a:cubicBezTo>
                    <a:cubicBezTo>
                      <a:pt x="442" y="0"/>
                      <a:pt x="468" y="11"/>
                      <a:pt x="468" y="55"/>
                    </a:cubicBezTo>
                    <a:lnTo>
                      <a:pt x="468" y="84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21">
                <a:extLst>
                  <a:ext uri="{FF2B5EF4-FFF2-40B4-BE49-F238E27FC236}">
                    <a16:creationId xmlns:a16="http://schemas.microsoft.com/office/drawing/2014/main" xmlns="" id="{F5CE1896-0794-441C-B453-59F210809D8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54788" y="946151"/>
                <a:ext cx="1825625" cy="2151063"/>
              </a:xfrm>
              <a:custGeom>
                <a:avLst/>
                <a:gdLst>
                  <a:gd name="T0" fmla="*/ 592 w 1440"/>
                  <a:gd name="T1" fmla="*/ 0 h 1696"/>
                  <a:gd name="T2" fmla="*/ 0 w 1440"/>
                  <a:gd name="T3" fmla="*/ 241 h 1696"/>
                  <a:gd name="T4" fmla="*/ 231 w 1440"/>
                  <a:gd name="T5" fmla="*/ 718 h 1696"/>
                  <a:gd name="T6" fmla="*/ 592 w 1440"/>
                  <a:gd name="T7" fmla="*/ 464 h 1696"/>
                  <a:gd name="T8" fmla="*/ 976 w 1440"/>
                  <a:gd name="T9" fmla="*/ 848 h 1696"/>
                  <a:gd name="T10" fmla="*/ 592 w 1440"/>
                  <a:gd name="T11" fmla="*/ 1232 h 1696"/>
                  <a:gd name="T12" fmla="*/ 452 w 1440"/>
                  <a:gd name="T13" fmla="*/ 1206 h 1696"/>
                  <a:gd name="T14" fmla="*/ 452 w 1440"/>
                  <a:gd name="T15" fmla="*/ 1300 h 1696"/>
                  <a:gd name="T16" fmla="*/ 389 w 1440"/>
                  <a:gd name="T17" fmla="*/ 1300 h 1696"/>
                  <a:gd name="T18" fmla="*/ 389 w 1440"/>
                  <a:gd name="T19" fmla="*/ 1671 h 1696"/>
                  <a:gd name="T20" fmla="*/ 592 w 1440"/>
                  <a:gd name="T21" fmla="*/ 1696 h 1696"/>
                  <a:gd name="T22" fmla="*/ 1440 w 1440"/>
                  <a:gd name="T23" fmla="*/ 848 h 1696"/>
                  <a:gd name="T24" fmla="*/ 592 w 1440"/>
                  <a:gd name="T25" fmla="*/ 0 h 16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40" h="1696">
                    <a:moveTo>
                      <a:pt x="592" y="0"/>
                    </a:moveTo>
                    <a:cubicBezTo>
                      <a:pt x="362" y="0"/>
                      <a:pt x="153" y="92"/>
                      <a:pt x="0" y="241"/>
                    </a:cubicBezTo>
                    <a:cubicBezTo>
                      <a:pt x="125" y="374"/>
                      <a:pt x="205" y="540"/>
                      <a:pt x="231" y="718"/>
                    </a:cubicBezTo>
                    <a:cubicBezTo>
                      <a:pt x="284" y="570"/>
                      <a:pt x="426" y="464"/>
                      <a:pt x="592" y="464"/>
                    </a:cubicBezTo>
                    <a:cubicBezTo>
                      <a:pt x="804" y="464"/>
                      <a:pt x="976" y="636"/>
                      <a:pt x="976" y="848"/>
                    </a:cubicBezTo>
                    <a:cubicBezTo>
                      <a:pt x="976" y="1060"/>
                      <a:pt x="804" y="1232"/>
                      <a:pt x="592" y="1232"/>
                    </a:cubicBezTo>
                    <a:cubicBezTo>
                      <a:pt x="543" y="1232"/>
                      <a:pt x="495" y="1223"/>
                      <a:pt x="452" y="1206"/>
                    </a:cubicBezTo>
                    <a:cubicBezTo>
                      <a:pt x="452" y="1300"/>
                      <a:pt x="452" y="1300"/>
                      <a:pt x="452" y="1300"/>
                    </a:cubicBezTo>
                    <a:cubicBezTo>
                      <a:pt x="389" y="1300"/>
                      <a:pt x="389" y="1300"/>
                      <a:pt x="389" y="1300"/>
                    </a:cubicBezTo>
                    <a:cubicBezTo>
                      <a:pt x="389" y="1671"/>
                      <a:pt x="389" y="1671"/>
                      <a:pt x="389" y="1671"/>
                    </a:cubicBezTo>
                    <a:cubicBezTo>
                      <a:pt x="454" y="1687"/>
                      <a:pt x="522" y="1696"/>
                      <a:pt x="592" y="1696"/>
                    </a:cubicBezTo>
                    <a:cubicBezTo>
                      <a:pt x="1060" y="1696"/>
                      <a:pt x="1440" y="1316"/>
                      <a:pt x="1440" y="848"/>
                    </a:cubicBezTo>
                    <a:cubicBezTo>
                      <a:pt x="1440" y="380"/>
                      <a:pt x="1060" y="0"/>
                      <a:pt x="59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vert="horz" wrap="square" lIns="55827" tIns="27914" rIns="55827" bIns="27914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US" sz="1737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50" name="TextBox 16">
              <a:extLst>
                <a:ext uri="{FF2B5EF4-FFF2-40B4-BE49-F238E27FC236}">
                  <a16:creationId xmlns:a16="http://schemas.microsoft.com/office/drawing/2014/main" xmlns="" id="{E4A1BF8F-8900-42AF-942F-E4B3885D2C17}"/>
                </a:ext>
              </a:extLst>
            </p:cNvPr>
            <p:cNvSpPr txBox="1"/>
            <p:nvPr userDrawn="1"/>
          </p:nvSpPr>
          <p:spPr>
            <a:xfrm rot="18920653">
              <a:off x="6614389" y="1959675"/>
              <a:ext cx="1084827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7">
              <a:extLst>
                <a:ext uri="{FF2B5EF4-FFF2-40B4-BE49-F238E27FC236}">
                  <a16:creationId xmlns:a16="http://schemas.microsoft.com/office/drawing/2014/main" xmlns="" id="{20CB01E3-4D1D-4A91-B6DB-69A8A2E1FFC2}"/>
                </a:ext>
              </a:extLst>
            </p:cNvPr>
            <p:cNvSpPr txBox="1"/>
            <p:nvPr userDrawn="1"/>
          </p:nvSpPr>
          <p:spPr>
            <a:xfrm rot="2904439">
              <a:off x="9713530" y="2071950"/>
              <a:ext cx="1348425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8">
              <a:extLst>
                <a:ext uri="{FF2B5EF4-FFF2-40B4-BE49-F238E27FC236}">
                  <a16:creationId xmlns:a16="http://schemas.microsoft.com/office/drawing/2014/main" xmlns="" id="{56345101-4668-4179-8E7C-13AADD92FA7D}"/>
                </a:ext>
              </a:extLst>
            </p:cNvPr>
            <p:cNvSpPr txBox="1"/>
            <p:nvPr userDrawn="1"/>
          </p:nvSpPr>
          <p:spPr>
            <a:xfrm rot="3328205">
              <a:off x="6381839" y="5171931"/>
              <a:ext cx="1276620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9">
              <a:extLst>
                <a:ext uri="{FF2B5EF4-FFF2-40B4-BE49-F238E27FC236}">
                  <a16:creationId xmlns:a16="http://schemas.microsoft.com/office/drawing/2014/main" xmlns="" id="{A3C5F70C-94F0-4FDC-A839-06EFC51C270A}"/>
                </a:ext>
              </a:extLst>
            </p:cNvPr>
            <p:cNvSpPr txBox="1"/>
            <p:nvPr userDrawn="1"/>
          </p:nvSpPr>
          <p:spPr>
            <a:xfrm rot="18872992">
              <a:off x="9524091" y="5259067"/>
              <a:ext cx="1436559" cy="451405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Down">
                <a:avLst/>
              </a:prstTxWarp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737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文字内容</a:t>
              </a:r>
              <a:endParaRPr lang="id-ID" sz="1737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9" name="Group 30">
            <a:extLst>
              <a:ext uri="{FF2B5EF4-FFF2-40B4-BE49-F238E27FC236}">
                <a16:creationId xmlns:a16="http://schemas.microsoft.com/office/drawing/2014/main" xmlns="" id="{C7F10798-495F-4CF7-BDF6-3C147FF0CFC5}"/>
              </a:ext>
            </a:extLst>
          </p:cNvPr>
          <p:cNvGrpSpPr/>
          <p:nvPr/>
        </p:nvGrpSpPr>
        <p:grpSpPr>
          <a:xfrm>
            <a:off x="4560095" y="1249315"/>
            <a:ext cx="3186661" cy="731313"/>
            <a:chOff x="8633669" y="2306010"/>
            <a:chExt cx="2990246" cy="924667"/>
          </a:xfrm>
        </p:grpSpPr>
        <p:sp>
          <p:nvSpPr>
            <p:cNvPr id="76" name="Rectangle 28">
              <a:extLst>
                <a:ext uri="{FF2B5EF4-FFF2-40B4-BE49-F238E27FC236}">
                  <a16:creationId xmlns:a16="http://schemas.microsoft.com/office/drawing/2014/main" xmlns="" id="{0BF71E14-5067-4D31-A1CF-766BD54623F3}"/>
                </a:ext>
              </a:extLst>
            </p:cNvPr>
            <p:cNvSpPr/>
            <p:nvPr/>
          </p:nvSpPr>
          <p:spPr>
            <a:xfrm>
              <a:off x="8633669" y="2623603"/>
              <a:ext cx="2990246" cy="60707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</a:t>
              </a:r>
            </a:p>
          </p:txBody>
        </p:sp>
        <p:sp>
          <p:nvSpPr>
            <p:cNvPr id="77" name="TextBox 29">
              <a:extLst>
                <a:ext uri="{FF2B5EF4-FFF2-40B4-BE49-F238E27FC236}">
                  <a16:creationId xmlns:a16="http://schemas.microsoft.com/office/drawing/2014/main" xmlns="" id="{CB9B3419-9A95-48CA-9700-9A99CBACE4C2}"/>
                </a:ext>
              </a:extLst>
            </p:cNvPr>
            <p:cNvSpPr txBox="1"/>
            <p:nvPr/>
          </p:nvSpPr>
          <p:spPr>
            <a:xfrm>
              <a:off x="8633669" y="2306010"/>
              <a:ext cx="1279218" cy="2991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4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</p:grpSp>
      <p:grpSp>
        <p:nvGrpSpPr>
          <p:cNvPr id="78" name="Group 30">
            <a:extLst>
              <a:ext uri="{FF2B5EF4-FFF2-40B4-BE49-F238E27FC236}">
                <a16:creationId xmlns:a16="http://schemas.microsoft.com/office/drawing/2014/main" xmlns="" id="{D8532EB4-45DD-4421-987E-0C470D8A7FBF}"/>
              </a:ext>
            </a:extLst>
          </p:cNvPr>
          <p:cNvGrpSpPr/>
          <p:nvPr/>
        </p:nvGrpSpPr>
        <p:grpSpPr>
          <a:xfrm>
            <a:off x="4560095" y="2072823"/>
            <a:ext cx="3186661" cy="731312"/>
            <a:chOff x="8633669" y="2306010"/>
            <a:chExt cx="2990246" cy="924664"/>
          </a:xfrm>
        </p:grpSpPr>
        <p:sp>
          <p:nvSpPr>
            <p:cNvPr id="79" name="Rectangle 28">
              <a:extLst>
                <a:ext uri="{FF2B5EF4-FFF2-40B4-BE49-F238E27FC236}">
                  <a16:creationId xmlns:a16="http://schemas.microsoft.com/office/drawing/2014/main" xmlns="" id="{3B457874-2E23-4DF3-9136-576C8E068921}"/>
                </a:ext>
              </a:extLst>
            </p:cNvPr>
            <p:cNvSpPr/>
            <p:nvPr/>
          </p:nvSpPr>
          <p:spPr>
            <a:xfrm>
              <a:off x="8633669" y="2623601"/>
              <a:ext cx="2990246" cy="607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</a:t>
              </a:r>
            </a:p>
          </p:txBody>
        </p:sp>
        <p:sp>
          <p:nvSpPr>
            <p:cNvPr id="80" name="TextBox 29">
              <a:extLst>
                <a:ext uri="{FF2B5EF4-FFF2-40B4-BE49-F238E27FC236}">
                  <a16:creationId xmlns:a16="http://schemas.microsoft.com/office/drawing/2014/main" xmlns="" id="{1C414094-845A-49A8-8E11-60AEA40262A6}"/>
                </a:ext>
              </a:extLst>
            </p:cNvPr>
            <p:cNvSpPr txBox="1"/>
            <p:nvPr/>
          </p:nvSpPr>
          <p:spPr>
            <a:xfrm>
              <a:off x="8633669" y="2306010"/>
              <a:ext cx="1279218" cy="2991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1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</p:grpSp>
      <p:grpSp>
        <p:nvGrpSpPr>
          <p:cNvPr id="81" name="Group 30">
            <a:extLst>
              <a:ext uri="{FF2B5EF4-FFF2-40B4-BE49-F238E27FC236}">
                <a16:creationId xmlns:a16="http://schemas.microsoft.com/office/drawing/2014/main" xmlns="" id="{97421FC5-51A1-4551-92F1-090378B42A7C}"/>
              </a:ext>
            </a:extLst>
          </p:cNvPr>
          <p:cNvGrpSpPr/>
          <p:nvPr/>
        </p:nvGrpSpPr>
        <p:grpSpPr>
          <a:xfrm>
            <a:off x="4560095" y="2896330"/>
            <a:ext cx="3186661" cy="731312"/>
            <a:chOff x="8633669" y="2306010"/>
            <a:chExt cx="2990246" cy="924664"/>
          </a:xfrm>
        </p:grpSpPr>
        <p:sp>
          <p:nvSpPr>
            <p:cNvPr id="82" name="Rectangle 28">
              <a:extLst>
                <a:ext uri="{FF2B5EF4-FFF2-40B4-BE49-F238E27FC236}">
                  <a16:creationId xmlns:a16="http://schemas.microsoft.com/office/drawing/2014/main" xmlns="" id="{413D2B76-722F-422E-A113-A24D31F025B0}"/>
                </a:ext>
              </a:extLst>
            </p:cNvPr>
            <p:cNvSpPr/>
            <p:nvPr/>
          </p:nvSpPr>
          <p:spPr>
            <a:xfrm>
              <a:off x="8633669" y="2623601"/>
              <a:ext cx="2990246" cy="607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</a:t>
              </a:r>
            </a:p>
          </p:txBody>
        </p:sp>
        <p:sp>
          <p:nvSpPr>
            <p:cNvPr id="83" name="TextBox 29">
              <a:extLst>
                <a:ext uri="{FF2B5EF4-FFF2-40B4-BE49-F238E27FC236}">
                  <a16:creationId xmlns:a16="http://schemas.microsoft.com/office/drawing/2014/main" xmlns="" id="{AB42DF58-4E24-420F-A5DE-A76E42AEBE8F}"/>
                </a:ext>
              </a:extLst>
            </p:cNvPr>
            <p:cNvSpPr txBox="1"/>
            <p:nvPr/>
          </p:nvSpPr>
          <p:spPr>
            <a:xfrm>
              <a:off x="8633669" y="2306010"/>
              <a:ext cx="1279218" cy="2991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3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</p:grpSp>
      <p:grpSp>
        <p:nvGrpSpPr>
          <p:cNvPr id="84" name="Group 30">
            <a:extLst>
              <a:ext uri="{FF2B5EF4-FFF2-40B4-BE49-F238E27FC236}">
                <a16:creationId xmlns:a16="http://schemas.microsoft.com/office/drawing/2014/main" xmlns="" id="{9A494AB5-5B34-495D-A905-F12756AD143D}"/>
              </a:ext>
            </a:extLst>
          </p:cNvPr>
          <p:cNvGrpSpPr/>
          <p:nvPr/>
        </p:nvGrpSpPr>
        <p:grpSpPr>
          <a:xfrm>
            <a:off x="4560095" y="3719835"/>
            <a:ext cx="3186661" cy="731312"/>
            <a:chOff x="8633669" y="2306010"/>
            <a:chExt cx="2990246" cy="924664"/>
          </a:xfrm>
        </p:grpSpPr>
        <p:sp>
          <p:nvSpPr>
            <p:cNvPr id="85" name="Rectangle 28">
              <a:extLst>
                <a:ext uri="{FF2B5EF4-FFF2-40B4-BE49-F238E27FC236}">
                  <a16:creationId xmlns:a16="http://schemas.microsoft.com/office/drawing/2014/main" xmlns="" id="{4B1B7E8F-F5F7-48C3-8C9A-452FD44AB88B}"/>
                </a:ext>
              </a:extLst>
            </p:cNvPr>
            <p:cNvSpPr/>
            <p:nvPr/>
          </p:nvSpPr>
          <p:spPr>
            <a:xfrm>
              <a:off x="8633669" y="2623601"/>
              <a:ext cx="2990246" cy="60707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just">
                <a:lnSpc>
                  <a:spcPct val="130000"/>
                </a:lnSpc>
                <a:buNone/>
              </a:pP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内容输入您的</a:t>
              </a:r>
              <a:r>
                <a:rPr lang="en-US" altLang="zh-CN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PPT</a:t>
              </a:r>
              <a:r>
                <a:rPr lang="zh-CN" alt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内容</a:t>
              </a:r>
            </a:p>
          </p:txBody>
        </p:sp>
        <p:sp>
          <p:nvSpPr>
            <p:cNvPr id="86" name="TextBox 29">
              <a:extLst>
                <a:ext uri="{FF2B5EF4-FFF2-40B4-BE49-F238E27FC236}">
                  <a16:creationId xmlns:a16="http://schemas.microsoft.com/office/drawing/2014/main" xmlns="" id="{92AD0619-1967-4E97-97BF-0A1700997A04}"/>
                </a:ext>
              </a:extLst>
            </p:cNvPr>
            <p:cNvSpPr txBox="1"/>
            <p:nvPr/>
          </p:nvSpPr>
          <p:spPr>
            <a:xfrm>
              <a:off x="8633669" y="2306010"/>
              <a:ext cx="1279218" cy="2991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accent2"/>
                  </a:solidFill>
                  <a:latin typeface="微软雅黑" pitchFamily="34" charset="-122"/>
                  <a:ea typeface="微软雅黑" pitchFamily="34" charset="-122"/>
                </a:rPr>
                <a:t>输入标题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588653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矩形 83"/>
          <p:cNvSpPr>
            <a:spLocks noChangeAspect="1"/>
          </p:cNvSpPr>
          <p:nvPr/>
        </p:nvSpPr>
        <p:spPr>
          <a:xfrm>
            <a:off x="1172696" y="1247129"/>
            <a:ext cx="3001638" cy="135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350" dirty="0">
              <a:ea typeface="微软雅黑" panose="020B0503020204020204" pitchFamily="34" charset="-122"/>
            </a:endParaRPr>
          </a:p>
        </p:txBody>
      </p:sp>
      <p:sp>
        <p:nvSpPr>
          <p:cNvPr id="85" name="矩形 84"/>
          <p:cNvSpPr>
            <a:spLocks noChangeAspect="1"/>
          </p:cNvSpPr>
          <p:nvPr/>
        </p:nvSpPr>
        <p:spPr>
          <a:xfrm>
            <a:off x="5223659" y="1247129"/>
            <a:ext cx="3001638" cy="135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350" dirty="0">
              <a:ea typeface="微软雅黑" panose="020B0503020204020204" pitchFamily="34" charset="-122"/>
            </a:endParaRPr>
          </a:p>
        </p:txBody>
      </p:sp>
      <p:sp>
        <p:nvSpPr>
          <p:cNvPr id="90" name="矩形 89"/>
          <p:cNvSpPr>
            <a:spLocks noChangeAspect="1"/>
          </p:cNvSpPr>
          <p:nvPr/>
        </p:nvSpPr>
        <p:spPr>
          <a:xfrm>
            <a:off x="1172696" y="3155270"/>
            <a:ext cx="3001638" cy="135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350" dirty="0">
              <a:ea typeface="微软雅黑" panose="020B0503020204020204" pitchFamily="34" charset="-122"/>
            </a:endParaRPr>
          </a:p>
        </p:txBody>
      </p:sp>
      <p:sp>
        <p:nvSpPr>
          <p:cNvPr id="93" name="矩形 92"/>
          <p:cNvSpPr>
            <a:spLocks noChangeAspect="1"/>
          </p:cNvSpPr>
          <p:nvPr/>
        </p:nvSpPr>
        <p:spPr>
          <a:xfrm>
            <a:off x="5223659" y="3155270"/>
            <a:ext cx="3001638" cy="1350000"/>
          </a:xfrm>
          <a:prstGeom prst="rect">
            <a:avLst/>
          </a:prstGeom>
          <a:noFill/>
          <a:ln w="57150">
            <a:solidFill>
              <a:srgbClr val="202A3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350" dirty="0">
              <a:ea typeface="微软雅黑" panose="020B0503020204020204" pitchFamily="34" charset="-122"/>
            </a:endParaRPr>
          </a:p>
        </p:txBody>
      </p:sp>
      <p:grpSp>
        <p:nvGrpSpPr>
          <p:cNvPr id="105" name="组合 104"/>
          <p:cNvGrpSpPr/>
          <p:nvPr/>
        </p:nvGrpSpPr>
        <p:grpSpPr>
          <a:xfrm rot="19800000">
            <a:off x="1100206" y="1227235"/>
            <a:ext cx="788831" cy="475060"/>
            <a:chOff x="700162" y="2038315"/>
            <a:chExt cx="1051774" cy="633413"/>
          </a:xfrm>
          <a:solidFill>
            <a:schemeClr val="bg1"/>
          </a:solidFill>
        </p:grpSpPr>
        <p:sp>
          <p:nvSpPr>
            <p:cNvPr id="94" name="任意多边形 93"/>
            <p:cNvSpPr>
              <a:spLocks/>
            </p:cNvSpPr>
            <p:nvPr/>
          </p:nvSpPr>
          <p:spPr bwMode="auto">
            <a:xfrm rot="10800000">
              <a:off x="700162" y="2038315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95" name="Freeform 13"/>
            <p:cNvSpPr>
              <a:spLocks noEditPoints="1"/>
            </p:cNvSpPr>
            <p:nvPr/>
          </p:nvSpPr>
          <p:spPr bwMode="auto">
            <a:xfrm rot="2700000">
              <a:off x="1042613" y="2211777"/>
              <a:ext cx="336506" cy="337425"/>
            </a:xfrm>
            <a:custGeom>
              <a:avLst/>
              <a:gdLst>
                <a:gd name="T0" fmla="*/ 9 w 80"/>
                <a:gd name="T1" fmla="*/ 19 h 80"/>
                <a:gd name="T2" fmla="*/ 10 w 80"/>
                <a:gd name="T3" fmla="*/ 26 h 80"/>
                <a:gd name="T4" fmla="*/ 5 w 80"/>
                <a:gd name="T5" fmla="*/ 27 h 80"/>
                <a:gd name="T6" fmla="*/ 0 w 80"/>
                <a:gd name="T7" fmla="*/ 31 h 80"/>
                <a:gd name="T8" fmla="*/ 3 w 80"/>
                <a:gd name="T9" fmla="*/ 37 h 80"/>
                <a:gd name="T10" fmla="*/ 7 w 80"/>
                <a:gd name="T11" fmla="*/ 42 h 80"/>
                <a:gd name="T12" fmla="*/ 3 w 80"/>
                <a:gd name="T13" fmla="*/ 46 h 80"/>
                <a:gd name="T14" fmla="*/ 1 w 80"/>
                <a:gd name="T15" fmla="*/ 52 h 80"/>
                <a:gd name="T16" fmla="*/ 7 w 80"/>
                <a:gd name="T17" fmla="*/ 56 h 80"/>
                <a:gd name="T18" fmla="*/ 11 w 80"/>
                <a:gd name="T19" fmla="*/ 57 h 80"/>
                <a:gd name="T20" fmla="*/ 11 w 80"/>
                <a:gd name="T21" fmla="*/ 63 h 80"/>
                <a:gd name="T22" fmla="*/ 13 w 80"/>
                <a:gd name="T23" fmla="*/ 70 h 80"/>
                <a:gd name="T24" fmla="*/ 19 w 80"/>
                <a:gd name="T25" fmla="*/ 70 h 80"/>
                <a:gd name="T26" fmla="*/ 25 w 80"/>
                <a:gd name="T27" fmla="*/ 70 h 80"/>
                <a:gd name="T28" fmla="*/ 27 w 80"/>
                <a:gd name="T29" fmla="*/ 74 h 80"/>
                <a:gd name="T30" fmla="*/ 31 w 80"/>
                <a:gd name="T31" fmla="*/ 79 h 80"/>
                <a:gd name="T32" fmla="*/ 37 w 80"/>
                <a:gd name="T33" fmla="*/ 76 h 80"/>
                <a:gd name="T34" fmla="*/ 42 w 80"/>
                <a:gd name="T35" fmla="*/ 73 h 80"/>
                <a:gd name="T36" fmla="*/ 46 w 80"/>
                <a:gd name="T37" fmla="*/ 76 h 80"/>
                <a:gd name="T38" fmla="*/ 52 w 80"/>
                <a:gd name="T39" fmla="*/ 78 h 80"/>
                <a:gd name="T40" fmla="*/ 56 w 80"/>
                <a:gd name="T41" fmla="*/ 73 h 80"/>
                <a:gd name="T42" fmla="*/ 58 w 80"/>
                <a:gd name="T43" fmla="*/ 67 h 80"/>
                <a:gd name="T44" fmla="*/ 63 w 80"/>
                <a:gd name="T45" fmla="*/ 68 h 80"/>
                <a:gd name="T46" fmla="*/ 69 w 80"/>
                <a:gd name="T47" fmla="*/ 67 h 80"/>
                <a:gd name="T48" fmla="*/ 70 w 80"/>
                <a:gd name="T49" fmla="*/ 60 h 80"/>
                <a:gd name="T50" fmla="*/ 69 w 80"/>
                <a:gd name="T51" fmla="*/ 54 h 80"/>
                <a:gd name="T52" fmla="*/ 74 w 80"/>
                <a:gd name="T53" fmla="*/ 53 h 80"/>
                <a:gd name="T54" fmla="*/ 79 w 80"/>
                <a:gd name="T55" fmla="*/ 48 h 80"/>
                <a:gd name="T56" fmla="*/ 76 w 80"/>
                <a:gd name="T57" fmla="*/ 42 h 80"/>
                <a:gd name="T58" fmla="*/ 72 w 80"/>
                <a:gd name="T59" fmla="*/ 37 h 80"/>
                <a:gd name="T60" fmla="*/ 76 w 80"/>
                <a:gd name="T61" fmla="*/ 34 h 80"/>
                <a:gd name="T62" fmla="*/ 78 w 80"/>
                <a:gd name="T63" fmla="*/ 27 h 80"/>
                <a:gd name="T64" fmla="*/ 73 w 80"/>
                <a:gd name="T65" fmla="*/ 24 h 80"/>
                <a:gd name="T66" fmla="*/ 67 w 80"/>
                <a:gd name="T67" fmla="*/ 21 h 80"/>
                <a:gd name="T68" fmla="*/ 68 w 80"/>
                <a:gd name="T69" fmla="*/ 16 h 80"/>
                <a:gd name="T70" fmla="*/ 67 w 80"/>
                <a:gd name="T71" fmla="*/ 10 h 80"/>
                <a:gd name="T72" fmla="*/ 60 w 80"/>
                <a:gd name="T73" fmla="*/ 9 h 80"/>
                <a:gd name="T74" fmla="*/ 54 w 80"/>
                <a:gd name="T75" fmla="*/ 10 h 80"/>
                <a:gd name="T76" fmla="*/ 52 w 80"/>
                <a:gd name="T77" fmla="*/ 5 h 80"/>
                <a:gd name="T78" fmla="*/ 48 w 80"/>
                <a:gd name="T79" fmla="*/ 0 h 80"/>
                <a:gd name="T80" fmla="*/ 42 w 80"/>
                <a:gd name="T81" fmla="*/ 3 h 80"/>
                <a:gd name="T82" fmla="*/ 37 w 80"/>
                <a:gd name="T83" fmla="*/ 7 h 80"/>
                <a:gd name="T84" fmla="*/ 33 w 80"/>
                <a:gd name="T85" fmla="*/ 3 h 80"/>
                <a:gd name="T86" fmla="*/ 27 w 80"/>
                <a:gd name="T87" fmla="*/ 1 h 80"/>
                <a:gd name="T88" fmla="*/ 23 w 80"/>
                <a:gd name="T89" fmla="*/ 7 h 80"/>
                <a:gd name="T90" fmla="*/ 21 w 80"/>
                <a:gd name="T91" fmla="*/ 13 h 80"/>
                <a:gd name="T92" fmla="*/ 16 w 80"/>
                <a:gd name="T93" fmla="*/ 11 h 80"/>
                <a:gd name="T94" fmla="*/ 10 w 80"/>
                <a:gd name="T95" fmla="*/ 13 h 80"/>
                <a:gd name="T96" fmla="*/ 9 w 80"/>
                <a:gd name="T97" fmla="*/ 19 h 80"/>
                <a:gd name="T98" fmla="*/ 32 w 80"/>
                <a:gd name="T99" fmla="*/ 18 h 80"/>
                <a:gd name="T100" fmla="*/ 62 w 80"/>
                <a:gd name="T101" fmla="*/ 33 h 80"/>
                <a:gd name="T102" fmla="*/ 47 w 80"/>
                <a:gd name="T103" fmla="*/ 62 h 80"/>
                <a:gd name="T104" fmla="*/ 18 w 80"/>
                <a:gd name="T105" fmla="*/ 47 h 80"/>
                <a:gd name="T106" fmla="*/ 32 w 80"/>
                <a:gd name="T107" fmla="*/ 1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80" h="80">
                  <a:moveTo>
                    <a:pt x="9" y="19"/>
                  </a:moveTo>
                  <a:cubicBezTo>
                    <a:pt x="11" y="21"/>
                    <a:pt x="10" y="25"/>
                    <a:pt x="10" y="26"/>
                  </a:cubicBezTo>
                  <a:cubicBezTo>
                    <a:pt x="9" y="27"/>
                    <a:pt x="7" y="27"/>
                    <a:pt x="5" y="27"/>
                  </a:cubicBezTo>
                  <a:cubicBezTo>
                    <a:pt x="3" y="26"/>
                    <a:pt x="1" y="28"/>
                    <a:pt x="0" y="31"/>
                  </a:cubicBezTo>
                  <a:cubicBezTo>
                    <a:pt x="0" y="34"/>
                    <a:pt x="1" y="37"/>
                    <a:pt x="3" y="37"/>
                  </a:cubicBezTo>
                  <a:cubicBezTo>
                    <a:pt x="5" y="38"/>
                    <a:pt x="7" y="41"/>
                    <a:pt x="7" y="42"/>
                  </a:cubicBezTo>
                  <a:cubicBezTo>
                    <a:pt x="7" y="44"/>
                    <a:pt x="5" y="45"/>
                    <a:pt x="3" y="46"/>
                  </a:cubicBezTo>
                  <a:cubicBezTo>
                    <a:pt x="1" y="47"/>
                    <a:pt x="0" y="49"/>
                    <a:pt x="1" y="52"/>
                  </a:cubicBezTo>
                  <a:cubicBezTo>
                    <a:pt x="2" y="55"/>
                    <a:pt x="4" y="57"/>
                    <a:pt x="7" y="56"/>
                  </a:cubicBezTo>
                  <a:cubicBezTo>
                    <a:pt x="9" y="55"/>
                    <a:pt x="11" y="56"/>
                    <a:pt x="11" y="57"/>
                  </a:cubicBezTo>
                  <a:cubicBezTo>
                    <a:pt x="12" y="58"/>
                    <a:pt x="13" y="62"/>
                    <a:pt x="11" y="63"/>
                  </a:cubicBezTo>
                  <a:cubicBezTo>
                    <a:pt x="10" y="65"/>
                    <a:pt x="10" y="68"/>
                    <a:pt x="13" y="70"/>
                  </a:cubicBezTo>
                  <a:cubicBezTo>
                    <a:pt x="15" y="72"/>
                    <a:pt x="18" y="72"/>
                    <a:pt x="19" y="70"/>
                  </a:cubicBezTo>
                  <a:cubicBezTo>
                    <a:pt x="20" y="69"/>
                    <a:pt x="24" y="69"/>
                    <a:pt x="25" y="70"/>
                  </a:cubicBezTo>
                  <a:cubicBezTo>
                    <a:pt x="27" y="70"/>
                    <a:pt x="27" y="72"/>
                    <a:pt x="27" y="74"/>
                  </a:cubicBezTo>
                  <a:cubicBezTo>
                    <a:pt x="26" y="76"/>
                    <a:pt x="28" y="78"/>
                    <a:pt x="31" y="79"/>
                  </a:cubicBezTo>
                  <a:cubicBezTo>
                    <a:pt x="34" y="80"/>
                    <a:pt x="37" y="79"/>
                    <a:pt x="37" y="76"/>
                  </a:cubicBezTo>
                  <a:cubicBezTo>
                    <a:pt x="37" y="74"/>
                    <a:pt x="41" y="73"/>
                    <a:pt x="42" y="73"/>
                  </a:cubicBezTo>
                  <a:cubicBezTo>
                    <a:pt x="43" y="72"/>
                    <a:pt x="45" y="74"/>
                    <a:pt x="46" y="76"/>
                  </a:cubicBezTo>
                  <a:cubicBezTo>
                    <a:pt x="46" y="78"/>
                    <a:pt x="49" y="79"/>
                    <a:pt x="52" y="78"/>
                  </a:cubicBezTo>
                  <a:cubicBezTo>
                    <a:pt x="55" y="77"/>
                    <a:pt x="56" y="75"/>
                    <a:pt x="56" y="73"/>
                  </a:cubicBezTo>
                  <a:cubicBezTo>
                    <a:pt x="55" y="71"/>
                    <a:pt x="57" y="68"/>
                    <a:pt x="58" y="67"/>
                  </a:cubicBezTo>
                  <a:cubicBezTo>
                    <a:pt x="59" y="66"/>
                    <a:pt x="61" y="67"/>
                    <a:pt x="63" y="68"/>
                  </a:cubicBezTo>
                  <a:cubicBezTo>
                    <a:pt x="65" y="70"/>
                    <a:pt x="67" y="69"/>
                    <a:pt x="69" y="67"/>
                  </a:cubicBezTo>
                  <a:cubicBezTo>
                    <a:pt x="71" y="65"/>
                    <a:pt x="72" y="62"/>
                    <a:pt x="70" y="60"/>
                  </a:cubicBezTo>
                  <a:cubicBezTo>
                    <a:pt x="69" y="59"/>
                    <a:pt x="69" y="55"/>
                    <a:pt x="69" y="54"/>
                  </a:cubicBezTo>
                  <a:cubicBezTo>
                    <a:pt x="70" y="53"/>
                    <a:pt x="72" y="52"/>
                    <a:pt x="74" y="53"/>
                  </a:cubicBezTo>
                  <a:cubicBezTo>
                    <a:pt x="76" y="53"/>
                    <a:pt x="78" y="51"/>
                    <a:pt x="79" y="48"/>
                  </a:cubicBezTo>
                  <a:cubicBezTo>
                    <a:pt x="80" y="45"/>
                    <a:pt x="78" y="43"/>
                    <a:pt x="76" y="42"/>
                  </a:cubicBezTo>
                  <a:cubicBezTo>
                    <a:pt x="74" y="42"/>
                    <a:pt x="72" y="38"/>
                    <a:pt x="72" y="37"/>
                  </a:cubicBezTo>
                  <a:cubicBezTo>
                    <a:pt x="72" y="36"/>
                    <a:pt x="74" y="34"/>
                    <a:pt x="76" y="34"/>
                  </a:cubicBezTo>
                  <a:cubicBezTo>
                    <a:pt x="78" y="33"/>
                    <a:pt x="79" y="30"/>
                    <a:pt x="78" y="27"/>
                  </a:cubicBezTo>
                  <a:cubicBezTo>
                    <a:pt x="77" y="25"/>
                    <a:pt x="75" y="23"/>
                    <a:pt x="73" y="24"/>
                  </a:cubicBezTo>
                  <a:cubicBezTo>
                    <a:pt x="71" y="24"/>
                    <a:pt x="67" y="22"/>
                    <a:pt x="67" y="21"/>
                  </a:cubicBezTo>
                  <a:cubicBezTo>
                    <a:pt x="66" y="20"/>
                    <a:pt x="66" y="18"/>
                    <a:pt x="68" y="16"/>
                  </a:cubicBezTo>
                  <a:cubicBezTo>
                    <a:pt x="69" y="15"/>
                    <a:pt x="69" y="12"/>
                    <a:pt x="67" y="10"/>
                  </a:cubicBezTo>
                  <a:cubicBezTo>
                    <a:pt x="64" y="8"/>
                    <a:pt x="61" y="8"/>
                    <a:pt x="60" y="9"/>
                  </a:cubicBezTo>
                  <a:cubicBezTo>
                    <a:pt x="59" y="11"/>
                    <a:pt x="55" y="10"/>
                    <a:pt x="54" y="10"/>
                  </a:cubicBezTo>
                  <a:cubicBezTo>
                    <a:pt x="52" y="9"/>
                    <a:pt x="52" y="7"/>
                    <a:pt x="52" y="5"/>
                  </a:cubicBezTo>
                  <a:cubicBezTo>
                    <a:pt x="53" y="3"/>
                    <a:pt x="51" y="1"/>
                    <a:pt x="48" y="0"/>
                  </a:cubicBezTo>
                  <a:cubicBezTo>
                    <a:pt x="45" y="0"/>
                    <a:pt x="42" y="1"/>
                    <a:pt x="42" y="3"/>
                  </a:cubicBezTo>
                  <a:cubicBezTo>
                    <a:pt x="42" y="5"/>
                    <a:pt x="38" y="7"/>
                    <a:pt x="37" y="7"/>
                  </a:cubicBezTo>
                  <a:cubicBezTo>
                    <a:pt x="36" y="7"/>
                    <a:pt x="34" y="5"/>
                    <a:pt x="33" y="3"/>
                  </a:cubicBezTo>
                  <a:cubicBezTo>
                    <a:pt x="33" y="1"/>
                    <a:pt x="30" y="1"/>
                    <a:pt x="27" y="1"/>
                  </a:cubicBezTo>
                  <a:cubicBezTo>
                    <a:pt x="24" y="2"/>
                    <a:pt x="23" y="5"/>
                    <a:pt x="23" y="7"/>
                  </a:cubicBezTo>
                  <a:cubicBezTo>
                    <a:pt x="24" y="9"/>
                    <a:pt x="22" y="12"/>
                    <a:pt x="21" y="13"/>
                  </a:cubicBezTo>
                  <a:cubicBezTo>
                    <a:pt x="20" y="13"/>
                    <a:pt x="18" y="13"/>
                    <a:pt x="16" y="11"/>
                  </a:cubicBezTo>
                  <a:cubicBezTo>
                    <a:pt x="15" y="10"/>
                    <a:pt x="12" y="11"/>
                    <a:pt x="10" y="13"/>
                  </a:cubicBezTo>
                  <a:cubicBezTo>
                    <a:pt x="8" y="15"/>
                    <a:pt x="7" y="18"/>
                    <a:pt x="9" y="19"/>
                  </a:cubicBezTo>
                  <a:close/>
                  <a:moveTo>
                    <a:pt x="32" y="18"/>
                  </a:moveTo>
                  <a:cubicBezTo>
                    <a:pt x="45" y="14"/>
                    <a:pt x="58" y="21"/>
                    <a:pt x="62" y="33"/>
                  </a:cubicBezTo>
                  <a:cubicBezTo>
                    <a:pt x="65" y="45"/>
                    <a:pt x="59" y="58"/>
                    <a:pt x="47" y="62"/>
                  </a:cubicBezTo>
                  <a:cubicBezTo>
                    <a:pt x="34" y="66"/>
                    <a:pt x="21" y="59"/>
                    <a:pt x="18" y="47"/>
                  </a:cubicBezTo>
                  <a:cubicBezTo>
                    <a:pt x="14" y="35"/>
                    <a:pt x="20" y="22"/>
                    <a:pt x="32" y="1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96" name="Freeform 14"/>
            <p:cNvSpPr>
              <a:spLocks noEditPoints="1"/>
            </p:cNvSpPr>
            <p:nvPr/>
          </p:nvSpPr>
          <p:spPr bwMode="auto">
            <a:xfrm rot="2700000">
              <a:off x="835784" y="2173607"/>
              <a:ext cx="218821" cy="215143"/>
            </a:xfrm>
            <a:custGeom>
              <a:avLst/>
              <a:gdLst>
                <a:gd name="T0" fmla="*/ 6 w 52"/>
                <a:gd name="T1" fmla="*/ 12 h 51"/>
                <a:gd name="T2" fmla="*/ 7 w 52"/>
                <a:gd name="T3" fmla="*/ 16 h 51"/>
                <a:gd name="T4" fmla="*/ 4 w 52"/>
                <a:gd name="T5" fmla="*/ 17 h 51"/>
                <a:gd name="T6" fmla="*/ 1 w 52"/>
                <a:gd name="T7" fmla="*/ 20 h 51"/>
                <a:gd name="T8" fmla="*/ 3 w 52"/>
                <a:gd name="T9" fmla="*/ 24 h 51"/>
                <a:gd name="T10" fmla="*/ 5 w 52"/>
                <a:gd name="T11" fmla="*/ 27 h 51"/>
                <a:gd name="T12" fmla="*/ 3 w 52"/>
                <a:gd name="T13" fmla="*/ 29 h 51"/>
                <a:gd name="T14" fmla="*/ 1 w 52"/>
                <a:gd name="T15" fmla="*/ 33 h 51"/>
                <a:gd name="T16" fmla="*/ 5 w 52"/>
                <a:gd name="T17" fmla="*/ 36 h 51"/>
                <a:gd name="T18" fmla="*/ 8 w 52"/>
                <a:gd name="T19" fmla="*/ 36 h 51"/>
                <a:gd name="T20" fmla="*/ 8 w 52"/>
                <a:gd name="T21" fmla="*/ 41 h 51"/>
                <a:gd name="T22" fmla="*/ 9 w 52"/>
                <a:gd name="T23" fmla="*/ 45 h 51"/>
                <a:gd name="T24" fmla="*/ 13 w 52"/>
                <a:gd name="T25" fmla="*/ 45 h 51"/>
                <a:gd name="T26" fmla="*/ 17 w 52"/>
                <a:gd name="T27" fmla="*/ 45 h 51"/>
                <a:gd name="T28" fmla="*/ 18 w 52"/>
                <a:gd name="T29" fmla="*/ 48 h 51"/>
                <a:gd name="T30" fmla="*/ 21 w 52"/>
                <a:gd name="T31" fmla="*/ 51 h 51"/>
                <a:gd name="T32" fmla="*/ 25 w 52"/>
                <a:gd name="T33" fmla="*/ 49 h 51"/>
                <a:gd name="T34" fmla="*/ 28 w 52"/>
                <a:gd name="T35" fmla="*/ 47 h 51"/>
                <a:gd name="T36" fmla="*/ 30 w 52"/>
                <a:gd name="T37" fmla="*/ 49 h 51"/>
                <a:gd name="T38" fmla="*/ 34 w 52"/>
                <a:gd name="T39" fmla="*/ 50 h 51"/>
                <a:gd name="T40" fmla="*/ 37 w 52"/>
                <a:gd name="T41" fmla="*/ 47 h 51"/>
                <a:gd name="T42" fmla="*/ 38 w 52"/>
                <a:gd name="T43" fmla="*/ 43 h 51"/>
                <a:gd name="T44" fmla="*/ 41 w 52"/>
                <a:gd name="T45" fmla="*/ 44 h 51"/>
                <a:gd name="T46" fmla="*/ 45 w 52"/>
                <a:gd name="T47" fmla="*/ 43 h 51"/>
                <a:gd name="T48" fmla="*/ 46 w 52"/>
                <a:gd name="T49" fmla="*/ 39 h 51"/>
                <a:gd name="T50" fmla="*/ 45 w 52"/>
                <a:gd name="T51" fmla="*/ 35 h 51"/>
                <a:gd name="T52" fmla="*/ 48 w 52"/>
                <a:gd name="T53" fmla="*/ 34 h 51"/>
                <a:gd name="T54" fmla="*/ 51 w 52"/>
                <a:gd name="T55" fmla="*/ 31 h 51"/>
                <a:gd name="T56" fmla="*/ 50 w 52"/>
                <a:gd name="T57" fmla="*/ 27 h 51"/>
                <a:gd name="T58" fmla="*/ 47 w 52"/>
                <a:gd name="T59" fmla="*/ 24 h 51"/>
                <a:gd name="T60" fmla="*/ 49 w 52"/>
                <a:gd name="T61" fmla="*/ 22 h 51"/>
                <a:gd name="T62" fmla="*/ 51 w 52"/>
                <a:gd name="T63" fmla="*/ 18 h 51"/>
                <a:gd name="T64" fmla="*/ 47 w 52"/>
                <a:gd name="T65" fmla="*/ 15 h 51"/>
                <a:gd name="T66" fmla="*/ 44 w 52"/>
                <a:gd name="T67" fmla="*/ 13 h 51"/>
                <a:gd name="T68" fmla="*/ 44 w 52"/>
                <a:gd name="T69" fmla="*/ 10 h 51"/>
                <a:gd name="T70" fmla="*/ 43 w 52"/>
                <a:gd name="T71" fmla="*/ 6 h 51"/>
                <a:gd name="T72" fmla="*/ 39 w 52"/>
                <a:gd name="T73" fmla="*/ 6 h 51"/>
                <a:gd name="T74" fmla="*/ 35 w 52"/>
                <a:gd name="T75" fmla="*/ 6 h 51"/>
                <a:gd name="T76" fmla="*/ 34 w 52"/>
                <a:gd name="T77" fmla="*/ 3 h 51"/>
                <a:gd name="T78" fmla="*/ 32 w 52"/>
                <a:gd name="T79" fmla="*/ 0 h 51"/>
                <a:gd name="T80" fmla="*/ 28 w 52"/>
                <a:gd name="T81" fmla="*/ 2 h 51"/>
                <a:gd name="T82" fmla="*/ 24 w 52"/>
                <a:gd name="T83" fmla="*/ 4 h 51"/>
                <a:gd name="T84" fmla="*/ 22 w 52"/>
                <a:gd name="T85" fmla="*/ 2 h 51"/>
                <a:gd name="T86" fmla="*/ 18 w 52"/>
                <a:gd name="T87" fmla="*/ 1 h 51"/>
                <a:gd name="T88" fmla="*/ 16 w 52"/>
                <a:gd name="T89" fmla="*/ 4 h 51"/>
                <a:gd name="T90" fmla="*/ 14 w 52"/>
                <a:gd name="T91" fmla="*/ 8 h 51"/>
                <a:gd name="T92" fmla="*/ 11 w 52"/>
                <a:gd name="T93" fmla="*/ 7 h 51"/>
                <a:gd name="T94" fmla="*/ 7 w 52"/>
                <a:gd name="T95" fmla="*/ 8 h 51"/>
                <a:gd name="T96" fmla="*/ 6 w 52"/>
                <a:gd name="T97" fmla="*/ 12 h 51"/>
                <a:gd name="T98" fmla="*/ 22 w 52"/>
                <a:gd name="T99" fmla="*/ 11 h 51"/>
                <a:gd name="T100" fmla="*/ 40 w 52"/>
                <a:gd name="T101" fmla="*/ 21 h 51"/>
                <a:gd name="T102" fmla="*/ 31 w 52"/>
                <a:gd name="T103" fmla="*/ 40 h 51"/>
                <a:gd name="T104" fmla="*/ 12 w 52"/>
                <a:gd name="T105" fmla="*/ 30 h 51"/>
                <a:gd name="T106" fmla="*/ 22 w 52"/>
                <a:gd name="T107" fmla="*/ 11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52" h="51">
                  <a:moveTo>
                    <a:pt x="6" y="12"/>
                  </a:moveTo>
                  <a:cubicBezTo>
                    <a:pt x="7" y="13"/>
                    <a:pt x="7" y="16"/>
                    <a:pt x="7" y="16"/>
                  </a:cubicBezTo>
                  <a:cubicBezTo>
                    <a:pt x="7" y="17"/>
                    <a:pt x="5" y="18"/>
                    <a:pt x="4" y="17"/>
                  </a:cubicBezTo>
                  <a:cubicBezTo>
                    <a:pt x="3" y="17"/>
                    <a:pt x="1" y="18"/>
                    <a:pt x="1" y="20"/>
                  </a:cubicBezTo>
                  <a:cubicBezTo>
                    <a:pt x="0" y="22"/>
                    <a:pt x="1" y="24"/>
                    <a:pt x="3" y="24"/>
                  </a:cubicBezTo>
                  <a:cubicBezTo>
                    <a:pt x="4" y="24"/>
                    <a:pt x="5" y="26"/>
                    <a:pt x="5" y="27"/>
                  </a:cubicBezTo>
                  <a:cubicBezTo>
                    <a:pt x="5" y="28"/>
                    <a:pt x="4" y="29"/>
                    <a:pt x="3" y="29"/>
                  </a:cubicBezTo>
                  <a:cubicBezTo>
                    <a:pt x="1" y="30"/>
                    <a:pt x="1" y="32"/>
                    <a:pt x="1" y="33"/>
                  </a:cubicBezTo>
                  <a:cubicBezTo>
                    <a:pt x="2" y="35"/>
                    <a:pt x="4" y="36"/>
                    <a:pt x="5" y="36"/>
                  </a:cubicBezTo>
                  <a:cubicBezTo>
                    <a:pt x="6" y="36"/>
                    <a:pt x="8" y="36"/>
                    <a:pt x="8" y="36"/>
                  </a:cubicBezTo>
                  <a:cubicBezTo>
                    <a:pt x="8" y="37"/>
                    <a:pt x="9" y="40"/>
                    <a:pt x="8" y="41"/>
                  </a:cubicBezTo>
                  <a:cubicBezTo>
                    <a:pt x="7" y="42"/>
                    <a:pt x="7" y="43"/>
                    <a:pt x="9" y="45"/>
                  </a:cubicBezTo>
                  <a:cubicBezTo>
                    <a:pt x="10" y="46"/>
                    <a:pt x="12" y="46"/>
                    <a:pt x="13" y="45"/>
                  </a:cubicBezTo>
                  <a:cubicBezTo>
                    <a:pt x="14" y="44"/>
                    <a:pt x="16" y="44"/>
                    <a:pt x="17" y="45"/>
                  </a:cubicBezTo>
                  <a:cubicBezTo>
                    <a:pt x="18" y="45"/>
                    <a:pt x="18" y="46"/>
                    <a:pt x="18" y="48"/>
                  </a:cubicBezTo>
                  <a:cubicBezTo>
                    <a:pt x="18" y="49"/>
                    <a:pt x="19" y="50"/>
                    <a:pt x="21" y="51"/>
                  </a:cubicBezTo>
                  <a:cubicBezTo>
                    <a:pt x="22" y="51"/>
                    <a:pt x="24" y="50"/>
                    <a:pt x="25" y="49"/>
                  </a:cubicBezTo>
                  <a:cubicBezTo>
                    <a:pt x="25" y="48"/>
                    <a:pt x="27" y="47"/>
                    <a:pt x="28" y="47"/>
                  </a:cubicBezTo>
                  <a:cubicBezTo>
                    <a:pt x="29" y="47"/>
                    <a:pt x="30" y="48"/>
                    <a:pt x="30" y="49"/>
                  </a:cubicBezTo>
                  <a:cubicBezTo>
                    <a:pt x="30" y="50"/>
                    <a:pt x="32" y="51"/>
                    <a:pt x="34" y="50"/>
                  </a:cubicBezTo>
                  <a:cubicBezTo>
                    <a:pt x="36" y="50"/>
                    <a:pt x="37" y="48"/>
                    <a:pt x="37" y="47"/>
                  </a:cubicBezTo>
                  <a:cubicBezTo>
                    <a:pt x="36" y="45"/>
                    <a:pt x="38" y="43"/>
                    <a:pt x="38" y="43"/>
                  </a:cubicBezTo>
                  <a:cubicBezTo>
                    <a:pt x="39" y="42"/>
                    <a:pt x="40" y="43"/>
                    <a:pt x="41" y="44"/>
                  </a:cubicBezTo>
                  <a:cubicBezTo>
                    <a:pt x="42" y="45"/>
                    <a:pt x="44" y="44"/>
                    <a:pt x="45" y="43"/>
                  </a:cubicBezTo>
                  <a:cubicBezTo>
                    <a:pt x="47" y="42"/>
                    <a:pt x="47" y="40"/>
                    <a:pt x="46" y="39"/>
                  </a:cubicBezTo>
                  <a:cubicBezTo>
                    <a:pt x="45" y="38"/>
                    <a:pt x="45" y="35"/>
                    <a:pt x="45" y="35"/>
                  </a:cubicBezTo>
                  <a:cubicBezTo>
                    <a:pt x="46" y="34"/>
                    <a:pt x="47" y="34"/>
                    <a:pt x="48" y="34"/>
                  </a:cubicBezTo>
                  <a:cubicBezTo>
                    <a:pt x="50" y="34"/>
                    <a:pt x="51" y="33"/>
                    <a:pt x="51" y="31"/>
                  </a:cubicBezTo>
                  <a:cubicBezTo>
                    <a:pt x="52" y="29"/>
                    <a:pt x="51" y="27"/>
                    <a:pt x="50" y="27"/>
                  </a:cubicBezTo>
                  <a:cubicBezTo>
                    <a:pt x="48" y="27"/>
                    <a:pt x="47" y="25"/>
                    <a:pt x="47" y="24"/>
                  </a:cubicBezTo>
                  <a:cubicBezTo>
                    <a:pt x="47" y="23"/>
                    <a:pt x="48" y="22"/>
                    <a:pt x="49" y="22"/>
                  </a:cubicBezTo>
                  <a:cubicBezTo>
                    <a:pt x="51" y="21"/>
                    <a:pt x="51" y="19"/>
                    <a:pt x="51" y="18"/>
                  </a:cubicBezTo>
                  <a:cubicBezTo>
                    <a:pt x="50" y="16"/>
                    <a:pt x="49" y="15"/>
                    <a:pt x="47" y="15"/>
                  </a:cubicBezTo>
                  <a:cubicBezTo>
                    <a:pt x="46" y="16"/>
                    <a:pt x="44" y="14"/>
                    <a:pt x="44" y="13"/>
                  </a:cubicBezTo>
                  <a:cubicBezTo>
                    <a:pt x="43" y="13"/>
                    <a:pt x="43" y="11"/>
                    <a:pt x="44" y="10"/>
                  </a:cubicBezTo>
                  <a:cubicBezTo>
                    <a:pt x="45" y="9"/>
                    <a:pt x="45" y="8"/>
                    <a:pt x="43" y="6"/>
                  </a:cubicBezTo>
                  <a:cubicBezTo>
                    <a:pt x="42" y="5"/>
                    <a:pt x="40" y="5"/>
                    <a:pt x="39" y="6"/>
                  </a:cubicBezTo>
                  <a:cubicBezTo>
                    <a:pt x="38" y="7"/>
                    <a:pt x="36" y="7"/>
                    <a:pt x="35" y="6"/>
                  </a:cubicBezTo>
                  <a:cubicBezTo>
                    <a:pt x="34" y="6"/>
                    <a:pt x="34" y="5"/>
                    <a:pt x="34" y="3"/>
                  </a:cubicBezTo>
                  <a:cubicBezTo>
                    <a:pt x="35" y="2"/>
                    <a:pt x="33" y="1"/>
                    <a:pt x="32" y="0"/>
                  </a:cubicBezTo>
                  <a:cubicBezTo>
                    <a:pt x="30" y="0"/>
                    <a:pt x="28" y="1"/>
                    <a:pt x="28" y="2"/>
                  </a:cubicBezTo>
                  <a:cubicBezTo>
                    <a:pt x="27" y="3"/>
                    <a:pt x="25" y="4"/>
                    <a:pt x="24" y="4"/>
                  </a:cubicBezTo>
                  <a:cubicBezTo>
                    <a:pt x="24" y="4"/>
                    <a:pt x="23" y="3"/>
                    <a:pt x="22" y="2"/>
                  </a:cubicBezTo>
                  <a:cubicBezTo>
                    <a:pt x="22" y="1"/>
                    <a:pt x="20" y="0"/>
                    <a:pt x="18" y="1"/>
                  </a:cubicBezTo>
                  <a:cubicBezTo>
                    <a:pt x="16" y="1"/>
                    <a:pt x="15" y="3"/>
                    <a:pt x="16" y="4"/>
                  </a:cubicBezTo>
                  <a:cubicBezTo>
                    <a:pt x="16" y="6"/>
                    <a:pt x="15" y="8"/>
                    <a:pt x="14" y="8"/>
                  </a:cubicBezTo>
                  <a:cubicBezTo>
                    <a:pt x="13" y="9"/>
                    <a:pt x="12" y="8"/>
                    <a:pt x="11" y="7"/>
                  </a:cubicBezTo>
                  <a:cubicBezTo>
                    <a:pt x="10" y="6"/>
                    <a:pt x="8" y="7"/>
                    <a:pt x="7" y="8"/>
                  </a:cubicBezTo>
                  <a:cubicBezTo>
                    <a:pt x="6" y="10"/>
                    <a:pt x="5" y="11"/>
                    <a:pt x="6" y="12"/>
                  </a:cubicBezTo>
                  <a:close/>
                  <a:moveTo>
                    <a:pt x="22" y="11"/>
                  </a:moveTo>
                  <a:cubicBezTo>
                    <a:pt x="29" y="9"/>
                    <a:pt x="38" y="13"/>
                    <a:pt x="40" y="21"/>
                  </a:cubicBezTo>
                  <a:cubicBezTo>
                    <a:pt x="43" y="29"/>
                    <a:pt x="38" y="37"/>
                    <a:pt x="31" y="40"/>
                  </a:cubicBezTo>
                  <a:cubicBezTo>
                    <a:pt x="23" y="42"/>
                    <a:pt x="14" y="38"/>
                    <a:pt x="12" y="30"/>
                  </a:cubicBezTo>
                  <a:cubicBezTo>
                    <a:pt x="9" y="22"/>
                    <a:pt x="14" y="14"/>
                    <a:pt x="22" y="1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 rot="19800000">
            <a:off x="1100206" y="3144214"/>
            <a:ext cx="788831" cy="475060"/>
            <a:chOff x="637114" y="4919120"/>
            <a:chExt cx="1051774" cy="633413"/>
          </a:xfrm>
          <a:solidFill>
            <a:schemeClr val="bg1"/>
          </a:solidFill>
        </p:grpSpPr>
        <p:sp>
          <p:nvSpPr>
            <p:cNvPr id="97" name="任意多边形 96"/>
            <p:cNvSpPr>
              <a:spLocks/>
            </p:cNvSpPr>
            <p:nvPr/>
          </p:nvSpPr>
          <p:spPr bwMode="auto">
            <a:xfrm rot="10800000">
              <a:off x="637114" y="4919120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98" name="Freeform 35"/>
            <p:cNvSpPr>
              <a:spLocks/>
            </p:cNvSpPr>
            <p:nvPr/>
          </p:nvSpPr>
          <p:spPr bwMode="auto">
            <a:xfrm rot="10800000">
              <a:off x="966729" y="5033246"/>
              <a:ext cx="241821" cy="405157"/>
            </a:xfrm>
            <a:custGeom>
              <a:avLst/>
              <a:gdLst>
                <a:gd name="T0" fmla="*/ 41 w 45"/>
                <a:gd name="T1" fmla="*/ 43 h 78"/>
                <a:gd name="T2" fmla="*/ 32 w 45"/>
                <a:gd name="T3" fmla="*/ 43 h 78"/>
                <a:gd name="T4" fmla="*/ 32 w 45"/>
                <a:gd name="T5" fmla="*/ 38 h 78"/>
                <a:gd name="T6" fmla="*/ 32 w 45"/>
                <a:gd name="T7" fmla="*/ 25 h 78"/>
                <a:gd name="T8" fmla="*/ 32 w 45"/>
                <a:gd name="T9" fmla="*/ 4 h 78"/>
                <a:gd name="T10" fmla="*/ 28 w 45"/>
                <a:gd name="T11" fmla="*/ 0 h 78"/>
                <a:gd name="T12" fmla="*/ 17 w 45"/>
                <a:gd name="T13" fmla="*/ 0 h 78"/>
                <a:gd name="T14" fmla="*/ 14 w 45"/>
                <a:gd name="T15" fmla="*/ 4 h 78"/>
                <a:gd name="T16" fmla="*/ 14 w 45"/>
                <a:gd name="T17" fmla="*/ 25 h 78"/>
                <a:gd name="T18" fmla="*/ 14 w 45"/>
                <a:gd name="T19" fmla="*/ 38 h 78"/>
                <a:gd name="T20" fmla="*/ 14 w 45"/>
                <a:gd name="T21" fmla="*/ 43 h 78"/>
                <a:gd name="T22" fmla="*/ 5 w 45"/>
                <a:gd name="T23" fmla="*/ 43 h 78"/>
                <a:gd name="T24" fmla="*/ 1 w 45"/>
                <a:gd name="T25" fmla="*/ 46 h 78"/>
                <a:gd name="T26" fmla="*/ 9 w 45"/>
                <a:gd name="T27" fmla="*/ 57 h 78"/>
                <a:gd name="T28" fmla="*/ 13 w 45"/>
                <a:gd name="T29" fmla="*/ 65 h 78"/>
                <a:gd name="T30" fmla="*/ 20 w 45"/>
                <a:gd name="T31" fmla="*/ 76 h 78"/>
                <a:gd name="T32" fmla="*/ 25 w 45"/>
                <a:gd name="T33" fmla="*/ 76 h 78"/>
                <a:gd name="T34" fmla="*/ 32 w 45"/>
                <a:gd name="T35" fmla="*/ 64 h 78"/>
                <a:gd name="T36" fmla="*/ 37 w 45"/>
                <a:gd name="T37" fmla="*/ 57 h 78"/>
                <a:gd name="T38" fmla="*/ 44 w 45"/>
                <a:gd name="T39" fmla="*/ 46 h 78"/>
                <a:gd name="T40" fmla="*/ 41 w 45"/>
                <a:gd name="T41" fmla="*/ 43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" h="78">
                  <a:moveTo>
                    <a:pt x="41" y="43"/>
                  </a:moveTo>
                  <a:cubicBezTo>
                    <a:pt x="32" y="43"/>
                    <a:pt x="32" y="43"/>
                    <a:pt x="32" y="43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32" y="25"/>
                    <a:pt x="32" y="25"/>
                    <a:pt x="32" y="25"/>
                  </a:cubicBezTo>
                  <a:cubicBezTo>
                    <a:pt x="32" y="4"/>
                    <a:pt x="32" y="4"/>
                    <a:pt x="32" y="4"/>
                  </a:cubicBezTo>
                  <a:cubicBezTo>
                    <a:pt x="32" y="2"/>
                    <a:pt x="30" y="0"/>
                    <a:pt x="28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1"/>
                    <a:pt x="14" y="2"/>
                    <a:pt x="14" y="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43"/>
                    <a:pt x="14" y="43"/>
                    <a:pt x="14" y="43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2" y="43"/>
                    <a:pt x="0" y="44"/>
                    <a:pt x="1" y="46"/>
                  </a:cubicBezTo>
                  <a:cubicBezTo>
                    <a:pt x="9" y="57"/>
                    <a:pt x="9" y="57"/>
                    <a:pt x="9" y="57"/>
                  </a:cubicBezTo>
                  <a:cubicBezTo>
                    <a:pt x="10" y="59"/>
                    <a:pt x="12" y="63"/>
                    <a:pt x="13" y="65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22" y="78"/>
                    <a:pt x="24" y="78"/>
                    <a:pt x="25" y="76"/>
                  </a:cubicBezTo>
                  <a:cubicBezTo>
                    <a:pt x="32" y="64"/>
                    <a:pt x="32" y="64"/>
                    <a:pt x="32" y="64"/>
                  </a:cubicBezTo>
                  <a:cubicBezTo>
                    <a:pt x="33" y="63"/>
                    <a:pt x="36" y="59"/>
                    <a:pt x="37" y="57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45" y="44"/>
                    <a:pt x="44" y="43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 rot="19800000">
            <a:off x="5130865" y="1240514"/>
            <a:ext cx="788831" cy="475060"/>
            <a:chOff x="6170024" y="2028728"/>
            <a:chExt cx="1051774" cy="633413"/>
          </a:xfrm>
          <a:solidFill>
            <a:schemeClr val="bg1"/>
          </a:solidFill>
        </p:grpSpPr>
        <p:sp>
          <p:nvSpPr>
            <p:cNvPr id="99" name="任意多边形 98"/>
            <p:cNvSpPr>
              <a:spLocks/>
            </p:cNvSpPr>
            <p:nvPr/>
          </p:nvSpPr>
          <p:spPr bwMode="auto">
            <a:xfrm rot="10800000">
              <a:off x="6170024" y="2028728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grpSp>
          <p:nvGrpSpPr>
            <p:cNvPr id="100" name="组合 99"/>
            <p:cNvGrpSpPr/>
            <p:nvPr/>
          </p:nvGrpSpPr>
          <p:grpSpPr>
            <a:xfrm>
              <a:off x="6362733" y="2116751"/>
              <a:ext cx="596901" cy="446088"/>
              <a:chOff x="329808" y="5882811"/>
              <a:chExt cx="596901" cy="446088"/>
            </a:xfrm>
            <a:grpFill/>
          </p:grpSpPr>
          <p:sp>
            <p:nvSpPr>
              <p:cNvPr id="101" name="Freeform 23"/>
              <p:cNvSpPr>
                <a:spLocks/>
              </p:cNvSpPr>
              <p:nvPr/>
            </p:nvSpPr>
            <p:spPr bwMode="auto">
              <a:xfrm>
                <a:off x="329808" y="5882811"/>
                <a:ext cx="385763" cy="292100"/>
              </a:xfrm>
              <a:custGeom>
                <a:avLst/>
                <a:gdLst>
                  <a:gd name="T0" fmla="*/ 15 w 100"/>
                  <a:gd name="T1" fmla="*/ 75 h 75"/>
                  <a:gd name="T2" fmla="*/ 51 w 100"/>
                  <a:gd name="T3" fmla="*/ 17 h 75"/>
                  <a:gd name="T4" fmla="*/ 51 w 100"/>
                  <a:gd name="T5" fmla="*/ 0 h 75"/>
                  <a:gd name="T6" fmla="*/ 100 w 100"/>
                  <a:gd name="T7" fmla="*/ 28 h 75"/>
                  <a:gd name="T8" fmla="*/ 51 w 100"/>
                  <a:gd name="T9" fmla="*/ 61 h 75"/>
                  <a:gd name="T10" fmla="*/ 51 w 100"/>
                  <a:gd name="T11" fmla="*/ 45 h 75"/>
                  <a:gd name="T12" fmla="*/ 51 w 100"/>
                  <a:gd name="T13" fmla="*/ 40 h 75"/>
                  <a:gd name="T14" fmla="*/ 15 w 100"/>
                  <a:gd name="T15" fmla="*/ 7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15" y="75"/>
                    </a:moveTo>
                    <a:cubicBezTo>
                      <a:pt x="15" y="75"/>
                      <a:pt x="0" y="31"/>
                      <a:pt x="51" y="1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100" y="28"/>
                      <a:pt x="100" y="28"/>
                      <a:pt x="100" y="28"/>
                    </a:cubicBezTo>
                    <a:cubicBezTo>
                      <a:pt x="51" y="61"/>
                      <a:pt x="51" y="61"/>
                      <a:pt x="51" y="61"/>
                    </a:cubicBezTo>
                    <a:cubicBezTo>
                      <a:pt x="51" y="45"/>
                      <a:pt x="51" y="45"/>
                      <a:pt x="51" y="45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1" y="40"/>
                      <a:pt x="24" y="42"/>
                      <a:pt x="15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350" dirty="0">
                  <a:ea typeface="微软雅黑" panose="020B0503020204020204" pitchFamily="34" charset="-122"/>
                </a:endParaRPr>
              </a:p>
            </p:txBody>
          </p:sp>
          <p:sp>
            <p:nvSpPr>
              <p:cNvPr id="102" name="Freeform 27"/>
              <p:cNvSpPr>
                <a:spLocks/>
              </p:cNvSpPr>
              <p:nvPr/>
            </p:nvSpPr>
            <p:spPr bwMode="auto">
              <a:xfrm>
                <a:off x="540946" y="6035211"/>
                <a:ext cx="385763" cy="293688"/>
              </a:xfrm>
              <a:custGeom>
                <a:avLst/>
                <a:gdLst>
                  <a:gd name="T0" fmla="*/ 84 w 100"/>
                  <a:gd name="T1" fmla="*/ 0 h 75"/>
                  <a:gd name="T2" fmla="*/ 49 w 100"/>
                  <a:gd name="T3" fmla="*/ 59 h 75"/>
                  <a:gd name="T4" fmla="*/ 49 w 100"/>
                  <a:gd name="T5" fmla="*/ 75 h 75"/>
                  <a:gd name="T6" fmla="*/ 0 w 100"/>
                  <a:gd name="T7" fmla="*/ 48 h 75"/>
                  <a:gd name="T8" fmla="*/ 49 w 100"/>
                  <a:gd name="T9" fmla="*/ 14 h 75"/>
                  <a:gd name="T10" fmla="*/ 49 w 100"/>
                  <a:gd name="T11" fmla="*/ 30 h 75"/>
                  <a:gd name="T12" fmla="*/ 49 w 100"/>
                  <a:gd name="T13" fmla="*/ 35 h 75"/>
                  <a:gd name="T14" fmla="*/ 84 w 100"/>
                  <a:gd name="T15" fmla="*/ 0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5">
                    <a:moveTo>
                      <a:pt x="84" y="0"/>
                    </a:moveTo>
                    <a:cubicBezTo>
                      <a:pt x="84" y="0"/>
                      <a:pt x="100" y="44"/>
                      <a:pt x="49" y="59"/>
                    </a:cubicBezTo>
                    <a:cubicBezTo>
                      <a:pt x="49" y="75"/>
                      <a:pt x="49" y="75"/>
                      <a:pt x="49" y="75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49" y="30"/>
                      <a:pt x="49" y="30"/>
                      <a:pt x="49" y="30"/>
                    </a:cubicBezTo>
                    <a:cubicBezTo>
                      <a:pt x="49" y="35"/>
                      <a:pt x="49" y="35"/>
                      <a:pt x="49" y="35"/>
                    </a:cubicBezTo>
                    <a:cubicBezTo>
                      <a:pt x="49" y="35"/>
                      <a:pt x="76" y="33"/>
                      <a:pt x="8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350" dirty="0"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08" name="组合 107"/>
          <p:cNvGrpSpPr/>
          <p:nvPr/>
        </p:nvGrpSpPr>
        <p:grpSpPr>
          <a:xfrm rot="19800000">
            <a:off x="5136065" y="3144213"/>
            <a:ext cx="788831" cy="475060"/>
            <a:chOff x="6170024" y="4919119"/>
            <a:chExt cx="1051774" cy="633413"/>
          </a:xfrm>
          <a:solidFill>
            <a:schemeClr val="bg1"/>
          </a:solidFill>
        </p:grpSpPr>
        <p:sp>
          <p:nvSpPr>
            <p:cNvPr id="103" name="任意多边形 102"/>
            <p:cNvSpPr>
              <a:spLocks/>
            </p:cNvSpPr>
            <p:nvPr/>
          </p:nvSpPr>
          <p:spPr bwMode="auto">
            <a:xfrm rot="10800000">
              <a:off x="6170024" y="4919119"/>
              <a:ext cx="1051774" cy="633413"/>
            </a:xfrm>
            <a:custGeom>
              <a:avLst/>
              <a:gdLst>
                <a:gd name="connsiteX0" fmla="*/ 1051774 w 1051774"/>
                <a:gd name="connsiteY0" fmla="*/ 0 h 633413"/>
                <a:gd name="connsiteX1" fmla="*/ 1051774 w 1051774"/>
                <a:gd name="connsiteY1" fmla="*/ 633413 h 633413"/>
                <a:gd name="connsiteX2" fmla="*/ 949393 w 1051774"/>
                <a:gd name="connsiteY2" fmla="*/ 633413 h 633413"/>
                <a:gd name="connsiteX3" fmla="*/ 562881 w 1051774"/>
                <a:gd name="connsiteY3" fmla="*/ 633413 h 633413"/>
                <a:gd name="connsiteX4" fmla="*/ 0 w 1051774"/>
                <a:gd name="connsiteY4" fmla="*/ 633413 h 633413"/>
                <a:gd name="connsiteX5" fmla="*/ 285193 w 1051774"/>
                <a:gd name="connsiteY5" fmla="*/ 314832 h 633413"/>
                <a:gd name="connsiteX6" fmla="*/ 0 w 1051774"/>
                <a:gd name="connsiteY6" fmla="*/ 0 h 633413"/>
                <a:gd name="connsiteX7" fmla="*/ 562881 w 1051774"/>
                <a:gd name="connsiteY7" fmla="*/ 0 h 633413"/>
                <a:gd name="connsiteX8" fmla="*/ 949393 w 1051774"/>
                <a:gd name="connsiteY8" fmla="*/ 0 h 633413"/>
                <a:gd name="connsiteX9" fmla="*/ 1024427 w 1051774"/>
                <a:gd name="connsiteY9" fmla="*/ 0 h 6334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51774" h="633413">
                  <a:moveTo>
                    <a:pt x="1051774" y="0"/>
                  </a:moveTo>
                  <a:lnTo>
                    <a:pt x="1051774" y="633413"/>
                  </a:lnTo>
                  <a:lnTo>
                    <a:pt x="949393" y="633413"/>
                  </a:lnTo>
                  <a:cubicBezTo>
                    <a:pt x="949393" y="633413"/>
                    <a:pt x="949393" y="633413"/>
                    <a:pt x="562881" y="633413"/>
                  </a:cubicBezTo>
                  <a:cubicBezTo>
                    <a:pt x="562881" y="633413"/>
                    <a:pt x="562881" y="633413"/>
                    <a:pt x="0" y="633413"/>
                  </a:cubicBezTo>
                  <a:cubicBezTo>
                    <a:pt x="0" y="633413"/>
                    <a:pt x="262678" y="341069"/>
                    <a:pt x="285193" y="314832"/>
                  </a:cubicBezTo>
                  <a:cubicBezTo>
                    <a:pt x="262678" y="288596"/>
                    <a:pt x="0" y="0"/>
                    <a:pt x="0" y="0"/>
                  </a:cubicBezTo>
                  <a:cubicBezTo>
                    <a:pt x="0" y="0"/>
                    <a:pt x="0" y="0"/>
                    <a:pt x="562881" y="0"/>
                  </a:cubicBezTo>
                  <a:cubicBezTo>
                    <a:pt x="562881" y="0"/>
                    <a:pt x="562881" y="0"/>
                    <a:pt x="949393" y="0"/>
                  </a:cubicBezTo>
                  <a:cubicBezTo>
                    <a:pt x="949393" y="0"/>
                    <a:pt x="949393" y="0"/>
                    <a:pt x="102442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  <p:sp>
          <p:nvSpPr>
            <p:cNvPr id="104" name="Freeform 39"/>
            <p:cNvSpPr>
              <a:spLocks/>
            </p:cNvSpPr>
            <p:nvPr/>
          </p:nvSpPr>
          <p:spPr bwMode="auto">
            <a:xfrm>
              <a:off x="6401849" y="5050088"/>
              <a:ext cx="355600" cy="371475"/>
            </a:xfrm>
            <a:custGeom>
              <a:avLst/>
              <a:gdLst>
                <a:gd name="T0" fmla="*/ 64 w 92"/>
                <a:gd name="T1" fmla="*/ 24 h 96"/>
                <a:gd name="T2" fmla="*/ 66 w 92"/>
                <a:gd name="T3" fmla="*/ 31 h 96"/>
                <a:gd name="T4" fmla="*/ 68 w 92"/>
                <a:gd name="T5" fmla="*/ 31 h 96"/>
                <a:gd name="T6" fmla="*/ 83 w 92"/>
                <a:gd name="T7" fmla="*/ 35 h 96"/>
                <a:gd name="T8" fmla="*/ 85 w 92"/>
                <a:gd name="T9" fmla="*/ 35 h 96"/>
                <a:gd name="T10" fmla="*/ 92 w 92"/>
                <a:gd name="T11" fmla="*/ 29 h 96"/>
                <a:gd name="T12" fmla="*/ 92 w 92"/>
                <a:gd name="T13" fmla="*/ 27 h 96"/>
                <a:gd name="T14" fmla="*/ 91 w 92"/>
                <a:gd name="T15" fmla="*/ 11 h 96"/>
                <a:gd name="T16" fmla="*/ 91 w 92"/>
                <a:gd name="T17" fmla="*/ 10 h 96"/>
                <a:gd name="T18" fmla="*/ 84 w 92"/>
                <a:gd name="T19" fmla="*/ 7 h 96"/>
                <a:gd name="T20" fmla="*/ 80 w 92"/>
                <a:gd name="T21" fmla="*/ 11 h 96"/>
                <a:gd name="T22" fmla="*/ 79 w 92"/>
                <a:gd name="T23" fmla="*/ 11 h 96"/>
                <a:gd name="T24" fmla="*/ 48 w 92"/>
                <a:gd name="T25" fmla="*/ 0 h 96"/>
                <a:gd name="T26" fmla="*/ 0 w 92"/>
                <a:gd name="T27" fmla="*/ 48 h 96"/>
                <a:gd name="T28" fmla="*/ 48 w 92"/>
                <a:gd name="T29" fmla="*/ 96 h 96"/>
                <a:gd name="T30" fmla="*/ 88 w 92"/>
                <a:gd name="T31" fmla="*/ 75 h 96"/>
                <a:gd name="T32" fmla="*/ 87 w 92"/>
                <a:gd name="T33" fmla="*/ 66 h 96"/>
                <a:gd name="T34" fmla="*/ 78 w 92"/>
                <a:gd name="T35" fmla="*/ 68 h 96"/>
                <a:gd name="T36" fmla="*/ 48 w 92"/>
                <a:gd name="T37" fmla="*/ 83 h 96"/>
                <a:gd name="T38" fmla="*/ 13 w 92"/>
                <a:gd name="T39" fmla="*/ 48 h 96"/>
                <a:gd name="T40" fmla="*/ 48 w 92"/>
                <a:gd name="T41" fmla="*/ 13 h 96"/>
                <a:gd name="T42" fmla="*/ 69 w 92"/>
                <a:gd name="T43" fmla="*/ 20 h 96"/>
                <a:gd name="T44" fmla="*/ 68 w 92"/>
                <a:gd name="T45" fmla="*/ 21 h 96"/>
                <a:gd name="T46" fmla="*/ 64 w 92"/>
                <a:gd name="T47" fmla="*/ 24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92" h="96">
                  <a:moveTo>
                    <a:pt x="64" y="24"/>
                  </a:moveTo>
                  <a:cubicBezTo>
                    <a:pt x="61" y="27"/>
                    <a:pt x="62" y="30"/>
                    <a:pt x="66" y="31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72" y="32"/>
                    <a:pt x="79" y="34"/>
                    <a:pt x="83" y="35"/>
                  </a:cubicBezTo>
                  <a:cubicBezTo>
                    <a:pt x="85" y="35"/>
                    <a:pt x="85" y="35"/>
                    <a:pt x="85" y="35"/>
                  </a:cubicBezTo>
                  <a:cubicBezTo>
                    <a:pt x="89" y="36"/>
                    <a:pt x="92" y="33"/>
                    <a:pt x="92" y="29"/>
                  </a:cubicBezTo>
                  <a:cubicBezTo>
                    <a:pt x="92" y="27"/>
                    <a:pt x="92" y="27"/>
                    <a:pt x="92" y="27"/>
                  </a:cubicBezTo>
                  <a:cubicBezTo>
                    <a:pt x="92" y="23"/>
                    <a:pt x="91" y="16"/>
                    <a:pt x="91" y="11"/>
                  </a:cubicBezTo>
                  <a:cubicBezTo>
                    <a:pt x="91" y="10"/>
                    <a:pt x="91" y="10"/>
                    <a:pt x="91" y="10"/>
                  </a:cubicBezTo>
                  <a:cubicBezTo>
                    <a:pt x="90" y="5"/>
                    <a:pt x="87" y="4"/>
                    <a:pt x="84" y="7"/>
                  </a:cubicBezTo>
                  <a:cubicBezTo>
                    <a:pt x="80" y="11"/>
                    <a:pt x="80" y="11"/>
                    <a:pt x="80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71" y="4"/>
                    <a:pt x="60" y="0"/>
                    <a:pt x="48" y="0"/>
                  </a:cubicBezTo>
                  <a:cubicBezTo>
                    <a:pt x="21" y="0"/>
                    <a:pt x="0" y="22"/>
                    <a:pt x="0" y="48"/>
                  </a:cubicBezTo>
                  <a:cubicBezTo>
                    <a:pt x="0" y="75"/>
                    <a:pt x="21" y="96"/>
                    <a:pt x="48" y="96"/>
                  </a:cubicBezTo>
                  <a:cubicBezTo>
                    <a:pt x="65" y="96"/>
                    <a:pt x="80" y="88"/>
                    <a:pt x="88" y="75"/>
                  </a:cubicBezTo>
                  <a:cubicBezTo>
                    <a:pt x="90" y="72"/>
                    <a:pt x="89" y="68"/>
                    <a:pt x="87" y="66"/>
                  </a:cubicBezTo>
                  <a:cubicBezTo>
                    <a:pt x="84" y="64"/>
                    <a:pt x="80" y="65"/>
                    <a:pt x="78" y="68"/>
                  </a:cubicBezTo>
                  <a:cubicBezTo>
                    <a:pt x="71" y="77"/>
                    <a:pt x="60" y="83"/>
                    <a:pt x="48" y="83"/>
                  </a:cubicBezTo>
                  <a:cubicBezTo>
                    <a:pt x="29" y="83"/>
                    <a:pt x="13" y="68"/>
                    <a:pt x="13" y="48"/>
                  </a:cubicBezTo>
                  <a:cubicBezTo>
                    <a:pt x="13" y="29"/>
                    <a:pt x="29" y="13"/>
                    <a:pt x="48" y="13"/>
                  </a:cubicBezTo>
                  <a:cubicBezTo>
                    <a:pt x="56" y="13"/>
                    <a:pt x="63" y="16"/>
                    <a:pt x="69" y="20"/>
                  </a:cubicBezTo>
                  <a:cubicBezTo>
                    <a:pt x="68" y="21"/>
                    <a:pt x="68" y="21"/>
                    <a:pt x="68" y="21"/>
                  </a:cubicBezTo>
                  <a:lnTo>
                    <a:pt x="64" y="2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350" dirty="0">
                <a:ea typeface="微软雅黑" panose="020B0503020204020204" pitchFamily="34" charset="-122"/>
              </a:endParaRPr>
            </a:p>
          </p:txBody>
        </p:sp>
      </p:grpSp>
      <p:sp>
        <p:nvSpPr>
          <p:cNvPr id="36" name="矩形 35"/>
          <p:cNvSpPr/>
          <p:nvPr/>
        </p:nvSpPr>
        <p:spPr>
          <a:xfrm>
            <a:off x="1941592" y="1399446"/>
            <a:ext cx="1766312" cy="373494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556426" y="1742902"/>
            <a:ext cx="2275122" cy="52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42" name="矩形 41"/>
          <p:cNvSpPr/>
          <p:nvPr/>
        </p:nvSpPr>
        <p:spPr>
          <a:xfrm>
            <a:off x="5990820" y="1399446"/>
            <a:ext cx="1463849" cy="339702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43" name="矩形 47"/>
          <p:cNvSpPr>
            <a:spLocks noChangeArrowheads="1"/>
          </p:cNvSpPr>
          <p:nvPr/>
        </p:nvSpPr>
        <p:spPr bwMode="auto">
          <a:xfrm>
            <a:off x="5605655" y="1742902"/>
            <a:ext cx="2275122" cy="52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44" name="矩形 43"/>
          <p:cNvSpPr/>
          <p:nvPr/>
        </p:nvSpPr>
        <p:spPr>
          <a:xfrm>
            <a:off x="1941592" y="3326223"/>
            <a:ext cx="1463849" cy="339702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b="1" dirty="0">
                <a:solidFill>
                  <a:schemeClr val="accent4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45" name="矩形 47"/>
          <p:cNvSpPr>
            <a:spLocks noChangeArrowheads="1"/>
          </p:cNvSpPr>
          <p:nvPr/>
        </p:nvSpPr>
        <p:spPr bwMode="auto">
          <a:xfrm>
            <a:off x="1556426" y="3669679"/>
            <a:ext cx="2275122" cy="52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46" name="矩形 45"/>
          <p:cNvSpPr/>
          <p:nvPr/>
        </p:nvSpPr>
        <p:spPr>
          <a:xfrm>
            <a:off x="5990820" y="3326223"/>
            <a:ext cx="1463849" cy="339702"/>
          </a:xfrm>
          <a:prstGeom prst="rect">
            <a:avLst/>
          </a:prstGeom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47" name="矩形 47"/>
          <p:cNvSpPr>
            <a:spLocks noChangeArrowheads="1"/>
          </p:cNvSpPr>
          <p:nvPr/>
        </p:nvSpPr>
        <p:spPr bwMode="auto">
          <a:xfrm>
            <a:off x="5605655" y="3669679"/>
            <a:ext cx="2275122" cy="525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31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职场应用</a:t>
            </a:r>
          </a:p>
        </p:txBody>
      </p:sp>
    </p:spTree>
    <p:extLst>
      <p:ext uri="{BB962C8B-B14F-4D97-AF65-F5344CB8AC3E}">
        <p14:creationId xmlns:p14="http://schemas.microsoft.com/office/powerpoint/2010/main" val="21940011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0">
        <p15:prstTrans prst="origami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4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15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5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25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50"/>
                            </p:stCondLst>
                            <p:childTnLst>
                              <p:par>
                                <p:cTn id="2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4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450"/>
                            </p:stCondLst>
                            <p:childTnLst>
                              <p:par>
                                <p:cTn id="3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850"/>
                            </p:stCondLst>
                            <p:childTnLst>
                              <p:par>
                                <p:cTn id="39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25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50"/>
                            </p:stCondLst>
                            <p:childTnLst>
                              <p:par>
                                <p:cTn id="4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5" dur="4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75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15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25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650"/>
                            </p:stCondLst>
                            <p:childTnLst>
                              <p:par>
                                <p:cTn id="5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0" dur="4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50"/>
                            </p:stCondLst>
                            <p:childTnLst>
                              <p:par>
                                <p:cTn id="6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90" grpId="0" animBg="1"/>
      <p:bldP spid="93" grpId="0" animBg="1"/>
      <p:bldP spid="36" grpId="0"/>
      <p:bldP spid="37" grpId="0"/>
      <p:bldP spid="42" grpId="0"/>
      <p:bldP spid="43" grpId="0"/>
      <p:bldP spid="44" grpId="0"/>
      <p:bldP spid="45" grpId="0"/>
      <p:bldP spid="46" grpId="0"/>
      <p:bldP spid="47" grpId="0"/>
      <p:bldP spid="3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/>
          <p:cNvGrpSpPr/>
          <p:nvPr/>
        </p:nvGrpSpPr>
        <p:grpSpPr>
          <a:xfrm>
            <a:off x="1379553" y="2937537"/>
            <a:ext cx="7028054" cy="815251"/>
            <a:chOff x="1855445" y="3927410"/>
            <a:chExt cx="9370739" cy="1087001"/>
          </a:xfrm>
        </p:grpSpPr>
        <p:sp>
          <p:nvSpPr>
            <p:cNvPr id="32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667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33" name="Oval 41"/>
            <p:cNvSpPr>
              <a:spLocks noChangeAspect="1"/>
            </p:cNvSpPr>
            <p:nvPr/>
          </p:nvSpPr>
          <p:spPr>
            <a:xfrm>
              <a:off x="10150853" y="4123789"/>
              <a:ext cx="766768" cy="76676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4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4" name="TextBox 59"/>
          <p:cNvSpPr txBox="1">
            <a:spLocks noChangeArrowheads="1"/>
          </p:cNvSpPr>
          <p:nvPr/>
        </p:nvSpPr>
        <p:spPr bwMode="auto">
          <a:xfrm flipH="1">
            <a:off x="1898638" y="2960440"/>
            <a:ext cx="1796494" cy="33970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r" eaLnBrk="0" hangingPunct="0">
              <a:lnSpc>
                <a:spcPct val="120000"/>
              </a:lnSpc>
              <a:defRPr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/>
            <a:r>
              <a:rPr lang="zh-CN" altLang="en-US" dirty="0"/>
              <a:t>输入</a:t>
            </a:r>
            <a:r>
              <a:rPr lang="en-US" altLang="zh-CN" dirty="0"/>
              <a:t>PPT</a:t>
            </a:r>
            <a:r>
              <a:rPr lang="zh-CN" altLang="en-US" dirty="0"/>
              <a:t>标题</a:t>
            </a:r>
          </a:p>
        </p:txBody>
      </p:sp>
      <p:sp>
        <p:nvSpPr>
          <p:cNvPr id="37" name="矩形 36"/>
          <p:cNvSpPr>
            <a:spLocks noChangeArrowheads="1"/>
          </p:cNvSpPr>
          <p:nvPr/>
        </p:nvSpPr>
        <p:spPr bwMode="auto">
          <a:xfrm>
            <a:off x="1908874" y="3236742"/>
            <a:ext cx="5663075" cy="5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</a:t>
            </a:r>
          </a:p>
        </p:txBody>
      </p:sp>
      <p:grpSp>
        <p:nvGrpSpPr>
          <p:cNvPr id="38" name="组合 37"/>
          <p:cNvGrpSpPr/>
          <p:nvPr/>
        </p:nvGrpSpPr>
        <p:grpSpPr>
          <a:xfrm>
            <a:off x="1" y="2937539"/>
            <a:ext cx="1601407" cy="815250"/>
            <a:chOff x="1" y="3916719"/>
            <a:chExt cx="2135209" cy="1087000"/>
          </a:xfrm>
        </p:grpSpPr>
        <p:sp>
          <p:nvSpPr>
            <p:cNvPr id="39" name="任意多边形 38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46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35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24363" y="2004810"/>
            <a:ext cx="7028054" cy="815250"/>
            <a:chOff x="949774" y="2662385"/>
            <a:chExt cx="9370739" cy="1087000"/>
          </a:xfrm>
        </p:grpSpPr>
        <p:sp>
          <p:nvSpPr>
            <p:cNvPr id="48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667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5418161" y="2025512"/>
            <a:ext cx="1796494" cy="33970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1551580" y="2291388"/>
            <a:ext cx="5663075" cy="5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</a:t>
            </a:r>
          </a:p>
        </p:txBody>
      </p:sp>
      <p:sp>
        <p:nvSpPr>
          <p:cNvPr id="52" name="任意多边形 51"/>
          <p:cNvSpPr/>
          <p:nvPr/>
        </p:nvSpPr>
        <p:spPr>
          <a:xfrm rot="5400000">
            <a:off x="8335112" y="2411400"/>
            <a:ext cx="4491" cy="207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>
              <a:lnSpc>
                <a:spcPct val="120000"/>
              </a:lnSpc>
            </a:pPr>
            <a:endParaRPr lang="en-US" sz="3200" dirty="0">
              <a:solidFill>
                <a:schemeClr val="bg1"/>
              </a:solidFill>
            </a:endParaRPr>
          </a:p>
        </p:txBody>
      </p:sp>
      <p:grpSp>
        <p:nvGrpSpPr>
          <p:cNvPr id="53" name="组合 52"/>
          <p:cNvGrpSpPr/>
          <p:nvPr/>
        </p:nvGrpSpPr>
        <p:grpSpPr>
          <a:xfrm>
            <a:off x="7530861" y="2004810"/>
            <a:ext cx="1612996" cy="815251"/>
            <a:chOff x="10041147" y="2673080"/>
            <a:chExt cx="2150661" cy="1087001"/>
          </a:xfrm>
        </p:grpSpPr>
        <p:sp>
          <p:nvSpPr>
            <p:cNvPr id="54" name="任意多边形 53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57" name="任意多边形 56"/>
            <p:cNvSpPr>
              <a:spLocks/>
            </p:cNvSpPr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 sz="13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724363" y="3870265"/>
            <a:ext cx="7028054" cy="815250"/>
            <a:chOff x="949774" y="5192437"/>
            <a:chExt cx="9370739" cy="1087000"/>
          </a:xfrm>
        </p:grpSpPr>
        <p:sp>
          <p:nvSpPr>
            <p:cNvPr id="60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667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61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6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4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62" name="TextBox 59"/>
          <p:cNvSpPr txBox="1">
            <a:spLocks noChangeArrowheads="1"/>
          </p:cNvSpPr>
          <p:nvPr/>
        </p:nvSpPr>
        <p:spPr bwMode="auto">
          <a:xfrm flipH="1">
            <a:off x="5418161" y="3849448"/>
            <a:ext cx="1796494" cy="33970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r" eaLnBrk="0" hangingPunct="0">
              <a:lnSpc>
                <a:spcPct val="120000"/>
              </a:lnSpc>
              <a:defRPr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r>
              <a:rPr lang="zh-CN" altLang="en-US" dirty="0"/>
              <a:t>输入</a:t>
            </a:r>
            <a:r>
              <a:rPr lang="en-US" altLang="zh-CN" dirty="0"/>
              <a:t>PPT</a:t>
            </a:r>
            <a:r>
              <a:rPr lang="zh-CN" altLang="en-US" dirty="0"/>
              <a:t>标题</a:t>
            </a:r>
          </a:p>
        </p:txBody>
      </p:sp>
      <p:sp>
        <p:nvSpPr>
          <p:cNvPr id="64" name="矩形 63"/>
          <p:cNvSpPr>
            <a:spLocks noChangeArrowheads="1"/>
          </p:cNvSpPr>
          <p:nvPr/>
        </p:nvSpPr>
        <p:spPr bwMode="auto">
          <a:xfrm>
            <a:off x="1551580" y="4142130"/>
            <a:ext cx="5663075" cy="5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</a:t>
            </a:r>
          </a:p>
        </p:txBody>
      </p:sp>
      <p:grpSp>
        <p:nvGrpSpPr>
          <p:cNvPr id="65" name="组合 64"/>
          <p:cNvGrpSpPr/>
          <p:nvPr/>
        </p:nvGrpSpPr>
        <p:grpSpPr>
          <a:xfrm>
            <a:off x="7531005" y="3871548"/>
            <a:ext cx="1612996" cy="815251"/>
            <a:chOff x="10041340" y="5162064"/>
            <a:chExt cx="2150661" cy="1087001"/>
          </a:xfrm>
        </p:grpSpPr>
        <p:sp>
          <p:nvSpPr>
            <p:cNvPr id="67" name="任意多边形 66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3200" dirty="0">
                <a:solidFill>
                  <a:schemeClr val="bg1"/>
                </a:solidFill>
              </a:endParaRPr>
            </a:p>
          </p:txBody>
        </p:sp>
        <p:sp>
          <p:nvSpPr>
            <p:cNvPr id="68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zh-CN" altLang="en-US" sz="135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379553" y="1072083"/>
            <a:ext cx="7028054" cy="815251"/>
            <a:chOff x="1855445" y="1397359"/>
            <a:chExt cx="9370739" cy="1087001"/>
          </a:xfrm>
        </p:grpSpPr>
        <p:sp>
          <p:nvSpPr>
            <p:cNvPr id="71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667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72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500" dirty="0">
                  <a:solidFill>
                    <a:schemeClr val="tx1">
                      <a:lumMod val="90000"/>
                      <a:lumOff val="1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73" name="TextBox 59"/>
          <p:cNvSpPr txBox="1">
            <a:spLocks noChangeArrowheads="1"/>
          </p:cNvSpPr>
          <p:nvPr/>
        </p:nvSpPr>
        <p:spPr bwMode="auto">
          <a:xfrm flipH="1">
            <a:off x="1923343" y="1083062"/>
            <a:ext cx="1796494" cy="339702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68573" tIns="34287" rIns="68573" bIns="34287">
            <a:spAutoFit/>
          </a:bodyPr>
          <a:lstStyle>
            <a:defPPr>
              <a:defRPr lang="zh-CN"/>
            </a:defPPr>
            <a:lvl1pPr algn="r" eaLnBrk="0" hangingPunct="0">
              <a:lnSpc>
                <a:spcPct val="120000"/>
              </a:lnSpc>
              <a:defRPr sz="1600" b="1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/>
            <a:r>
              <a:rPr lang="zh-CN" altLang="en-US" dirty="0"/>
              <a:t>输入</a:t>
            </a:r>
            <a:r>
              <a:rPr lang="en-US" altLang="zh-CN" dirty="0"/>
              <a:t>PPT</a:t>
            </a:r>
            <a:r>
              <a:rPr lang="zh-CN" altLang="en-US" dirty="0"/>
              <a:t>标题</a:t>
            </a: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1884811" y="1380112"/>
            <a:ext cx="5663075" cy="549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bg1"/>
                </a:solidFill>
              </a:rPr>
              <a:t>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内容输入您的</a:t>
            </a:r>
            <a:r>
              <a:rPr lang="en-US" altLang="zh-CN" sz="1200" dirty="0">
                <a:solidFill>
                  <a:schemeClr val="bg1"/>
                </a:solidFill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</a:rPr>
              <a:t>内容</a:t>
            </a:r>
          </a:p>
        </p:txBody>
      </p:sp>
      <p:grpSp>
        <p:nvGrpSpPr>
          <p:cNvPr id="75" name="组合 74"/>
          <p:cNvGrpSpPr/>
          <p:nvPr/>
        </p:nvGrpSpPr>
        <p:grpSpPr>
          <a:xfrm>
            <a:off x="1" y="1072084"/>
            <a:ext cx="1601407" cy="815250"/>
            <a:chOff x="1" y="1429445"/>
            <a:chExt cx="2135209" cy="1087000"/>
          </a:xfrm>
        </p:grpSpPr>
        <p:sp>
          <p:nvSpPr>
            <p:cNvPr id="76" name="任意多边形 75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en-US" sz="4400" dirty="0"/>
            </a:p>
          </p:txBody>
        </p:sp>
        <p:sp>
          <p:nvSpPr>
            <p:cNvPr id="77" name="任意多边形 76"/>
            <p:cNvSpPr>
              <a:spLocks/>
            </p:cNvSpPr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20000"/>
                </a:lnSpc>
              </a:pPr>
              <a:endParaRPr lang="zh-CN" altLang="en-US" sz="1069" dirty="0">
                <a:solidFill>
                  <a:schemeClr val="bg1"/>
                </a:solidFill>
                <a:ea typeface="微软雅黑" panose="020B0503020204020204" pitchFamily="34" charset="-122"/>
              </a:endParaRPr>
            </a:p>
          </p:txBody>
        </p:sp>
      </p:grp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职场应用</a:t>
            </a:r>
          </a:p>
        </p:txBody>
      </p:sp>
    </p:spTree>
    <p:extLst>
      <p:ext uri="{BB962C8B-B14F-4D97-AF65-F5344CB8AC3E}">
        <p14:creationId xmlns:p14="http://schemas.microsoft.com/office/powerpoint/2010/main" val="661277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ageCurlDouble"/>
      </p:transition>
    </mc:Choice>
    <mc:Fallback xmlns="">
      <p:transition spd="slow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8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6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40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9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6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1" dur="500"/>
                                            <p:tgtEl>
                                              <p:spTgt spid="7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75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400" fill="hold"/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60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8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41" dur="75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43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5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6" dur="4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48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0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1" dur="6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2" fill="hold">
                                <p:stCondLst>
                                  <p:cond delay="5000"/>
                                </p:stCondLst>
                                <p:childTnLst>
                                  <p:par>
                                    <p:cTn id="5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5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6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8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400" fill="hold"/>
                                            <p:tgtEl>
                                              <p:spTgt spid="6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4" fill="hold">
                                <p:stCondLst>
                                  <p:cond delay="6150"/>
                                </p:stCondLst>
                                <p:childTnLst>
                                  <p:par>
                                    <p:cTn id="6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7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8" dur="600" fill="hold"/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9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70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2" dur="500"/>
                                            <p:tgtEl>
                                              <p:spTgt spid="6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3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5" dur="750"/>
                                            <p:tgtEl>
                                              <p:spTgt spid="6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4" grpId="0"/>
          <p:bldP spid="37" grpId="0"/>
          <p:bldP spid="50" grpId="0"/>
          <p:bldP spid="51" grpId="0"/>
          <p:bldP spid="62" grpId="0"/>
          <p:bldP spid="64" grpId="0"/>
          <p:bldP spid="73" grpId="0"/>
          <p:bldP spid="74" grpId="0"/>
          <p:bldP spid="40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图片占位符 1"/>
          <p:cNvSpPr>
            <a:spLocks noGrp="1"/>
          </p:cNvSpPr>
          <p:nvPr>
            <p:ph type="pic" sz="quarter" idx="10"/>
          </p:nvPr>
        </p:nvSpPr>
        <p:spPr/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8FA159C8-8F50-4EEE-B84B-B7E1BA9226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56"/>
          <a:stretch/>
        </p:blipFill>
        <p:spPr>
          <a:xfrm>
            <a:off x="2366805" y="795"/>
            <a:ext cx="6813708" cy="5143499"/>
          </a:xfrm>
          <a:prstGeom prst="rect">
            <a:avLst/>
          </a:prstGeom>
        </p:spPr>
      </p:pic>
      <p:sp>
        <p:nvSpPr>
          <p:cNvPr id="11" name="矩形: 圆角 18">
            <a:extLst>
              <a:ext uri="{FF2B5EF4-FFF2-40B4-BE49-F238E27FC236}">
                <a16:creationId xmlns:a16="http://schemas.microsoft.com/office/drawing/2014/main" xmlns="" id="{8A133706-8491-4C45-94FC-87C90720CBA9}"/>
              </a:ext>
            </a:extLst>
          </p:cNvPr>
          <p:cNvSpPr/>
          <p:nvPr/>
        </p:nvSpPr>
        <p:spPr>
          <a:xfrm>
            <a:off x="1" y="-18801"/>
            <a:ext cx="6505302" cy="5163095"/>
          </a:xfrm>
          <a:custGeom>
            <a:avLst/>
            <a:gdLst>
              <a:gd name="connsiteX0" fmla="*/ 0 w 5427406"/>
              <a:gd name="connsiteY0" fmla="*/ 0 h 6858000"/>
              <a:gd name="connsiteX1" fmla="*/ 0 w 5427406"/>
              <a:gd name="connsiteY1" fmla="*/ 0 h 6858000"/>
              <a:gd name="connsiteX2" fmla="*/ 5427406 w 5427406"/>
              <a:gd name="connsiteY2" fmla="*/ 0 h 6858000"/>
              <a:gd name="connsiteX3" fmla="*/ 5427406 w 5427406"/>
              <a:gd name="connsiteY3" fmla="*/ 0 h 6858000"/>
              <a:gd name="connsiteX4" fmla="*/ 5427406 w 5427406"/>
              <a:gd name="connsiteY4" fmla="*/ 6858000 h 6858000"/>
              <a:gd name="connsiteX5" fmla="*/ 5427406 w 5427406"/>
              <a:gd name="connsiteY5" fmla="*/ 6858000 h 6858000"/>
              <a:gd name="connsiteX6" fmla="*/ 0 w 5427406"/>
              <a:gd name="connsiteY6" fmla="*/ 6858000 h 6858000"/>
              <a:gd name="connsiteX7" fmla="*/ 0 w 5427406"/>
              <a:gd name="connsiteY7" fmla="*/ 6858000 h 6858000"/>
              <a:gd name="connsiteX8" fmla="*/ 0 w 5427406"/>
              <a:gd name="connsiteY8" fmla="*/ 0 h 6858000"/>
              <a:gd name="connsiteX0" fmla="*/ 0 w 10130035"/>
              <a:gd name="connsiteY0" fmla="*/ 0 h 6858000"/>
              <a:gd name="connsiteX1" fmla="*/ 0 w 10130035"/>
              <a:gd name="connsiteY1" fmla="*/ 0 h 6858000"/>
              <a:gd name="connsiteX2" fmla="*/ 5427406 w 10130035"/>
              <a:gd name="connsiteY2" fmla="*/ 0 h 6858000"/>
              <a:gd name="connsiteX3" fmla="*/ 10130035 w 10130035"/>
              <a:gd name="connsiteY3" fmla="*/ 0 h 6858000"/>
              <a:gd name="connsiteX4" fmla="*/ 5427406 w 10130035"/>
              <a:gd name="connsiteY4" fmla="*/ 6858000 h 6858000"/>
              <a:gd name="connsiteX5" fmla="*/ 5427406 w 10130035"/>
              <a:gd name="connsiteY5" fmla="*/ 6858000 h 6858000"/>
              <a:gd name="connsiteX6" fmla="*/ 0 w 10130035"/>
              <a:gd name="connsiteY6" fmla="*/ 6858000 h 6858000"/>
              <a:gd name="connsiteX7" fmla="*/ 0 w 10130035"/>
              <a:gd name="connsiteY7" fmla="*/ 6858000 h 6858000"/>
              <a:gd name="connsiteX8" fmla="*/ 0 w 10130035"/>
              <a:gd name="connsiteY8" fmla="*/ 0 h 6858000"/>
              <a:gd name="connsiteX0" fmla="*/ 0 w 11637273"/>
              <a:gd name="connsiteY0" fmla="*/ 26126 h 6884126"/>
              <a:gd name="connsiteX1" fmla="*/ 0 w 11637273"/>
              <a:gd name="connsiteY1" fmla="*/ 26126 h 6884126"/>
              <a:gd name="connsiteX2" fmla="*/ 5427406 w 11637273"/>
              <a:gd name="connsiteY2" fmla="*/ 26126 h 6884126"/>
              <a:gd name="connsiteX3" fmla="*/ 11637273 w 11637273"/>
              <a:gd name="connsiteY3" fmla="*/ 0 h 6884126"/>
              <a:gd name="connsiteX4" fmla="*/ 5427406 w 11637273"/>
              <a:gd name="connsiteY4" fmla="*/ 6884126 h 6884126"/>
              <a:gd name="connsiteX5" fmla="*/ 5427406 w 11637273"/>
              <a:gd name="connsiteY5" fmla="*/ 6884126 h 6884126"/>
              <a:gd name="connsiteX6" fmla="*/ 0 w 11637273"/>
              <a:gd name="connsiteY6" fmla="*/ 6884126 h 6884126"/>
              <a:gd name="connsiteX7" fmla="*/ 0 w 11637273"/>
              <a:gd name="connsiteY7" fmla="*/ 6884126 h 6884126"/>
              <a:gd name="connsiteX8" fmla="*/ 0 w 11637273"/>
              <a:gd name="connsiteY8" fmla="*/ 26126 h 6884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37273" h="6884126">
                <a:moveTo>
                  <a:pt x="0" y="26126"/>
                </a:moveTo>
                <a:lnTo>
                  <a:pt x="0" y="26126"/>
                </a:lnTo>
                <a:lnTo>
                  <a:pt x="5427406" y="26126"/>
                </a:lnTo>
                <a:lnTo>
                  <a:pt x="11637273" y="0"/>
                </a:lnTo>
                <a:lnTo>
                  <a:pt x="5427406" y="6884126"/>
                </a:lnTo>
                <a:lnTo>
                  <a:pt x="5427406" y="6884126"/>
                </a:lnTo>
                <a:lnTo>
                  <a:pt x="0" y="6884126"/>
                </a:lnTo>
                <a:lnTo>
                  <a:pt x="0" y="6884126"/>
                </a:lnTo>
                <a:lnTo>
                  <a:pt x="0" y="26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 dirty="0"/>
          </a:p>
        </p:txBody>
      </p:sp>
      <p:sp>
        <p:nvSpPr>
          <p:cNvPr id="12" name="直角三角形 11">
            <a:extLst>
              <a:ext uri="{FF2B5EF4-FFF2-40B4-BE49-F238E27FC236}">
                <a16:creationId xmlns:a16="http://schemas.microsoft.com/office/drawing/2014/main" xmlns="" id="{B631D151-ACC7-4F42-8CD2-7440B7256EB7}"/>
              </a:ext>
            </a:extLst>
          </p:cNvPr>
          <p:cNvSpPr/>
          <p:nvPr/>
        </p:nvSpPr>
        <p:spPr>
          <a:xfrm rot="16200000">
            <a:off x="7323637" y="3340284"/>
            <a:ext cx="2194718" cy="1491250"/>
          </a:xfrm>
          <a:prstGeom prst="rtTriangle">
            <a:avLst/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3" name="直角三角形 12">
            <a:extLst>
              <a:ext uri="{FF2B5EF4-FFF2-40B4-BE49-F238E27FC236}">
                <a16:creationId xmlns:a16="http://schemas.microsoft.com/office/drawing/2014/main" xmlns="" id="{CF957DDA-FA7F-4E7B-A101-11D9CAE23ADB}"/>
              </a:ext>
            </a:extLst>
          </p:cNvPr>
          <p:cNvSpPr/>
          <p:nvPr/>
        </p:nvSpPr>
        <p:spPr>
          <a:xfrm rot="16200000">
            <a:off x="7634499" y="3631767"/>
            <a:ext cx="1824528" cy="1239716"/>
          </a:xfrm>
          <a:prstGeom prst="rtTriangle">
            <a:avLst/>
          </a:prstGeom>
          <a:solidFill>
            <a:srgbClr val="0F6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4" name="TextBox 3"/>
          <p:cNvSpPr txBox="1"/>
          <p:nvPr/>
        </p:nvSpPr>
        <p:spPr>
          <a:xfrm>
            <a:off x="2255229" y="2191309"/>
            <a:ext cx="1415772" cy="4973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社交应用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263" y="2686060"/>
            <a:ext cx="4995785" cy="800167"/>
          </a:xfrm>
          <a:prstGeom prst="rect">
            <a:avLst/>
          </a:prstGeom>
          <a:solidFill>
            <a:schemeClr val="accent6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 sz="1429"/>
          </a:p>
        </p:txBody>
      </p:sp>
      <p:sp>
        <p:nvSpPr>
          <p:cNvPr id="16" name="TextBox 12"/>
          <p:cNvSpPr txBox="1"/>
          <p:nvPr/>
        </p:nvSpPr>
        <p:spPr>
          <a:xfrm>
            <a:off x="2062881" y="2780899"/>
            <a:ext cx="2503381" cy="613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136080" indent="-136080" algn="ctr">
              <a:lnSpc>
                <a:spcPct val="150000"/>
              </a:lnSpc>
              <a:buFont typeface="Wingdings" panose="05000000000000000000" pitchFamily="2" charset="2"/>
              <a:buChar char="ü"/>
              <a:defRPr sz="1200">
                <a:latin typeface="+mn-ea"/>
              </a:defRPr>
            </a:lvl1pPr>
          </a:lstStyle>
          <a:p>
            <a:r>
              <a:rPr lang="zh-CN" altLang="en-US" dirty="0"/>
              <a:t>添加文字内容添加文字内容</a:t>
            </a:r>
          </a:p>
          <a:p>
            <a:r>
              <a:rPr lang="zh-CN" altLang="en-US" dirty="0"/>
              <a:t>添加文字内容添加</a:t>
            </a:r>
            <a:r>
              <a:rPr lang="zh-CN" altLang="en-US"/>
              <a:t>文字内容</a:t>
            </a:r>
            <a:endParaRPr lang="zh-CN" altLang="en-US" dirty="0"/>
          </a:p>
        </p:txBody>
      </p:sp>
      <p:sp>
        <p:nvSpPr>
          <p:cNvPr id="17" name="矩形 16"/>
          <p:cNvSpPr/>
          <p:nvPr/>
        </p:nvSpPr>
        <p:spPr>
          <a:xfrm>
            <a:off x="669539" y="2000203"/>
            <a:ext cx="1766830" cy="208313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11906" dirty="0" smtClean="0">
                <a:solidFill>
                  <a:schemeClr val="accent3"/>
                </a:solidFill>
                <a:latin typeface="Impact" panose="020B0806030902050204" pitchFamily="34" charset="0"/>
                <a:ea typeface="思源黑体 CN Heavy" pitchFamily="34" charset="-122"/>
              </a:rPr>
              <a:t>04</a:t>
            </a:r>
            <a:endParaRPr lang="zh-CN" altLang="en-US" sz="11906" dirty="0">
              <a:solidFill>
                <a:schemeClr val="accent3"/>
              </a:solidFill>
            </a:endParaRPr>
          </a:p>
        </p:txBody>
      </p:sp>
      <p:sp>
        <p:nvSpPr>
          <p:cNvPr id="18" name="平行四边形 17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309748" y="795"/>
            <a:ext cx="4092678" cy="5143499"/>
          </a:xfrm>
          <a:prstGeom prst="parallelogram">
            <a:avLst>
              <a:gd name="adj" fmla="val 86081"/>
            </a:avLst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015392" y="795"/>
            <a:ext cx="3677842" cy="5143499"/>
          </a:xfrm>
          <a:prstGeom prst="parallelogram">
            <a:avLst>
              <a:gd name="adj" fmla="val 94904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</p:spTree>
    <p:extLst>
      <p:ext uri="{BB962C8B-B14F-4D97-AF65-F5344CB8AC3E}">
        <p14:creationId xmlns:p14="http://schemas.microsoft.com/office/powerpoint/2010/main" val="29714797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500"/>
                            </p:stCondLst>
                            <p:childTnLst>
                              <p:par>
                                <p:cTn id="4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2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25" decel="1000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" accel="100000" fill="hold">
                                          <p:stCondLst>
                                            <p:cond delay="22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5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25" decel="100000" fill="hold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" accel="100000" fill="hold">
                                          <p:stCondLst>
                                            <p:cond delay="225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/>
      <p:bldP spid="15" grpId="0" animBg="1"/>
      <p:bldP spid="16" grpId="0" build="p"/>
      <p:bldP spid="17" grpId="0"/>
      <p:bldP spid="18" grpId="0" animBg="1"/>
      <p:bldP spid="1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881050" y="2980302"/>
            <a:ext cx="1505608" cy="373494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46717" y="3348322"/>
            <a:ext cx="3391339" cy="1029507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6829653" y="1005171"/>
            <a:ext cx="1608403" cy="348103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5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165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371422" y="1337980"/>
            <a:ext cx="2200899" cy="1029507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367313" y="959302"/>
            <a:ext cx="490918" cy="471662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36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02</a:t>
            </a:r>
            <a:endParaRPr lang="zh-CN" altLang="en-US" sz="36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864434" y="3569184"/>
            <a:ext cx="1637177" cy="348103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5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165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864433" y="3897880"/>
            <a:ext cx="2074475" cy="525651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>
            <a:defPPr>
              <a:defRPr lang="zh-CN"/>
            </a:defPPr>
            <a:lvl1pPr algn="just">
              <a:lnSpc>
                <a:spcPct val="130000"/>
              </a:lnSpc>
              <a:defRPr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zh-CN" altLang="en-US" dirty="0"/>
              <a:t>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466166" y="3519204"/>
            <a:ext cx="490918" cy="471662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36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03</a:t>
            </a:r>
            <a:endParaRPr lang="zh-CN" altLang="en-US" sz="36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452408" y="1362242"/>
            <a:ext cx="1372284" cy="348103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50" b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添加标题</a:t>
            </a:r>
            <a:endParaRPr lang="zh-CN" altLang="en-US" sz="1650" b="1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864433" y="1690938"/>
            <a:ext cx="2402321" cy="525651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779725" y="1312263"/>
            <a:ext cx="490918" cy="471662"/>
          </a:xfrm>
          <a:prstGeom prst="rect">
            <a:avLst/>
          </a:prstGeom>
          <a:noFill/>
        </p:spPr>
        <p:txBody>
          <a:bodyPr wrap="square" lIns="68576" tIns="34287" rIns="68576" bIns="34287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3600" baseline="-30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01</a:t>
            </a:r>
            <a:endParaRPr lang="zh-CN" altLang="en-US" sz="3600" baseline="-30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365035" y="1337980"/>
            <a:ext cx="1215000" cy="1215000"/>
            <a:chOff x="4679217" y="1783973"/>
            <a:chExt cx="1620000" cy="1620000"/>
          </a:xfrm>
        </p:grpSpPr>
        <p:sp>
          <p:nvSpPr>
            <p:cNvPr id="37" name="泪滴形 36"/>
            <p:cNvSpPr/>
            <p:nvPr/>
          </p:nvSpPr>
          <p:spPr>
            <a:xfrm rot="5400000">
              <a:off x="4679217" y="1783973"/>
              <a:ext cx="1620000" cy="1620000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867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16" name="组合 15"/>
            <p:cNvGrpSpPr>
              <a:grpSpLocks noChangeAspect="1"/>
            </p:cNvGrpSpPr>
            <p:nvPr/>
          </p:nvGrpSpPr>
          <p:grpSpPr>
            <a:xfrm>
              <a:off x="5370727" y="2323973"/>
              <a:ext cx="337232" cy="540000"/>
              <a:chOff x="8912226" y="6748292"/>
              <a:chExt cx="250825" cy="401638"/>
            </a:xfrm>
            <a:solidFill>
              <a:srgbClr val="9DA8B1"/>
            </a:solidFill>
          </p:grpSpPr>
          <p:sp>
            <p:nvSpPr>
              <p:cNvPr id="17" name="Freeform 550"/>
              <p:cNvSpPr>
                <a:spLocks/>
              </p:cNvSpPr>
              <p:nvPr/>
            </p:nvSpPr>
            <p:spPr bwMode="auto">
              <a:xfrm>
                <a:off x="8912226" y="6859417"/>
                <a:ext cx="250825" cy="290513"/>
              </a:xfrm>
              <a:custGeom>
                <a:avLst/>
                <a:gdLst>
                  <a:gd name="T0" fmla="*/ 180 w 180"/>
                  <a:gd name="T1" fmla="*/ 68 h 209"/>
                  <a:gd name="T2" fmla="*/ 180 w 180"/>
                  <a:gd name="T3" fmla="*/ 15 h 209"/>
                  <a:gd name="T4" fmla="*/ 156 w 180"/>
                  <a:gd name="T5" fmla="*/ 15 h 209"/>
                  <a:gd name="T6" fmla="*/ 156 w 180"/>
                  <a:gd name="T7" fmla="*/ 68 h 209"/>
                  <a:gd name="T8" fmla="*/ 92 w 180"/>
                  <a:gd name="T9" fmla="*/ 132 h 209"/>
                  <a:gd name="T10" fmla="*/ 91 w 180"/>
                  <a:gd name="T11" fmla="*/ 132 h 209"/>
                  <a:gd name="T12" fmla="*/ 90 w 180"/>
                  <a:gd name="T13" fmla="*/ 132 h 209"/>
                  <a:gd name="T14" fmla="*/ 90 w 180"/>
                  <a:gd name="T15" fmla="*/ 132 h 209"/>
                  <a:gd name="T16" fmla="*/ 89 w 180"/>
                  <a:gd name="T17" fmla="*/ 132 h 209"/>
                  <a:gd name="T18" fmla="*/ 24 w 180"/>
                  <a:gd name="T19" fmla="*/ 68 h 209"/>
                  <a:gd name="T20" fmla="*/ 24 w 180"/>
                  <a:gd name="T21" fmla="*/ 15 h 209"/>
                  <a:gd name="T22" fmla="*/ 0 w 180"/>
                  <a:gd name="T23" fmla="*/ 15 h 209"/>
                  <a:gd name="T24" fmla="*/ 0 w 180"/>
                  <a:gd name="T25" fmla="*/ 68 h 209"/>
                  <a:gd name="T26" fmla="*/ 76 w 180"/>
                  <a:gd name="T27" fmla="*/ 156 h 209"/>
                  <a:gd name="T28" fmla="*/ 76 w 180"/>
                  <a:gd name="T29" fmla="*/ 194 h 209"/>
                  <a:gd name="T30" fmla="*/ 22 w 180"/>
                  <a:gd name="T31" fmla="*/ 209 h 209"/>
                  <a:gd name="T32" fmla="*/ 159 w 180"/>
                  <a:gd name="T33" fmla="*/ 209 h 209"/>
                  <a:gd name="T34" fmla="*/ 104 w 180"/>
                  <a:gd name="T35" fmla="*/ 193 h 209"/>
                  <a:gd name="T36" fmla="*/ 104 w 180"/>
                  <a:gd name="T37" fmla="*/ 156 h 209"/>
                  <a:gd name="T38" fmla="*/ 180 w 180"/>
                  <a:gd name="T39" fmla="*/ 68 h 2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209">
                    <a:moveTo>
                      <a:pt x="180" y="68"/>
                    </a:moveTo>
                    <a:cubicBezTo>
                      <a:pt x="180" y="68"/>
                      <a:pt x="180" y="38"/>
                      <a:pt x="180" y="15"/>
                    </a:cubicBezTo>
                    <a:cubicBezTo>
                      <a:pt x="180" y="0"/>
                      <a:pt x="156" y="0"/>
                      <a:pt x="156" y="15"/>
                    </a:cubicBezTo>
                    <a:cubicBezTo>
                      <a:pt x="156" y="38"/>
                      <a:pt x="156" y="68"/>
                      <a:pt x="156" y="68"/>
                    </a:cubicBezTo>
                    <a:cubicBezTo>
                      <a:pt x="156" y="104"/>
                      <a:pt x="128" y="132"/>
                      <a:pt x="92" y="132"/>
                    </a:cubicBezTo>
                    <a:cubicBezTo>
                      <a:pt x="92" y="132"/>
                      <a:pt x="91" y="132"/>
                      <a:pt x="91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90" y="132"/>
                      <a:pt x="90" y="132"/>
                    </a:cubicBezTo>
                    <a:cubicBezTo>
                      <a:pt x="90" y="132"/>
                      <a:pt x="89" y="132"/>
                      <a:pt x="89" y="132"/>
                    </a:cubicBezTo>
                    <a:cubicBezTo>
                      <a:pt x="53" y="132"/>
                      <a:pt x="24" y="104"/>
                      <a:pt x="24" y="68"/>
                    </a:cubicBezTo>
                    <a:cubicBezTo>
                      <a:pt x="24" y="68"/>
                      <a:pt x="24" y="38"/>
                      <a:pt x="24" y="15"/>
                    </a:cubicBezTo>
                    <a:cubicBezTo>
                      <a:pt x="24" y="0"/>
                      <a:pt x="0" y="0"/>
                      <a:pt x="0" y="15"/>
                    </a:cubicBezTo>
                    <a:cubicBezTo>
                      <a:pt x="0" y="22"/>
                      <a:pt x="0" y="68"/>
                      <a:pt x="0" y="68"/>
                    </a:cubicBezTo>
                    <a:cubicBezTo>
                      <a:pt x="0" y="113"/>
                      <a:pt x="33" y="149"/>
                      <a:pt x="76" y="156"/>
                    </a:cubicBezTo>
                    <a:cubicBezTo>
                      <a:pt x="76" y="194"/>
                      <a:pt x="76" y="194"/>
                      <a:pt x="76" y="194"/>
                    </a:cubicBezTo>
                    <a:cubicBezTo>
                      <a:pt x="22" y="209"/>
                      <a:pt x="22" y="209"/>
                      <a:pt x="22" y="209"/>
                    </a:cubicBez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04" y="193"/>
                      <a:pt x="104" y="193"/>
                      <a:pt x="104" y="193"/>
                    </a:cubicBezTo>
                    <a:cubicBezTo>
                      <a:pt x="104" y="156"/>
                      <a:pt x="104" y="156"/>
                      <a:pt x="104" y="156"/>
                    </a:cubicBezTo>
                    <a:cubicBezTo>
                      <a:pt x="147" y="150"/>
                      <a:pt x="180" y="113"/>
                      <a:pt x="180" y="6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867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18" name="Freeform 551"/>
              <p:cNvSpPr>
                <a:spLocks/>
              </p:cNvSpPr>
              <p:nvPr/>
            </p:nvSpPr>
            <p:spPr bwMode="auto">
              <a:xfrm>
                <a:off x="8977313" y="6748292"/>
                <a:ext cx="120650" cy="263525"/>
              </a:xfrm>
              <a:custGeom>
                <a:avLst/>
                <a:gdLst>
                  <a:gd name="T0" fmla="*/ 43 w 87"/>
                  <a:gd name="T1" fmla="*/ 190 h 190"/>
                  <a:gd name="T2" fmla="*/ 43 w 87"/>
                  <a:gd name="T3" fmla="*/ 190 h 190"/>
                  <a:gd name="T4" fmla="*/ 44 w 87"/>
                  <a:gd name="T5" fmla="*/ 190 h 190"/>
                  <a:gd name="T6" fmla="*/ 87 w 87"/>
                  <a:gd name="T7" fmla="*/ 147 h 190"/>
                  <a:gd name="T8" fmla="*/ 87 w 87"/>
                  <a:gd name="T9" fmla="*/ 43 h 190"/>
                  <a:gd name="T10" fmla="*/ 44 w 87"/>
                  <a:gd name="T11" fmla="*/ 0 h 190"/>
                  <a:gd name="T12" fmla="*/ 43 w 87"/>
                  <a:gd name="T13" fmla="*/ 0 h 190"/>
                  <a:gd name="T14" fmla="*/ 43 w 87"/>
                  <a:gd name="T15" fmla="*/ 0 h 190"/>
                  <a:gd name="T16" fmla="*/ 0 w 87"/>
                  <a:gd name="T17" fmla="*/ 43 h 190"/>
                  <a:gd name="T18" fmla="*/ 0 w 87"/>
                  <a:gd name="T19" fmla="*/ 147 h 190"/>
                  <a:gd name="T20" fmla="*/ 43 w 87"/>
                  <a:gd name="T21" fmla="*/ 19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7" h="190">
                    <a:moveTo>
                      <a:pt x="43" y="190"/>
                    </a:moveTo>
                    <a:cubicBezTo>
                      <a:pt x="43" y="190"/>
                      <a:pt x="43" y="190"/>
                      <a:pt x="43" y="190"/>
                    </a:cubicBezTo>
                    <a:cubicBezTo>
                      <a:pt x="44" y="190"/>
                      <a:pt x="44" y="190"/>
                      <a:pt x="44" y="190"/>
                    </a:cubicBezTo>
                    <a:cubicBezTo>
                      <a:pt x="68" y="190"/>
                      <a:pt x="87" y="171"/>
                      <a:pt x="87" y="147"/>
                    </a:cubicBezTo>
                    <a:cubicBezTo>
                      <a:pt x="87" y="43"/>
                      <a:pt x="87" y="43"/>
                      <a:pt x="87" y="43"/>
                    </a:cubicBezTo>
                    <a:cubicBezTo>
                      <a:pt x="87" y="19"/>
                      <a:pt x="68" y="0"/>
                      <a:pt x="44" y="0"/>
                    </a:cubicBezTo>
                    <a:cubicBezTo>
                      <a:pt x="44" y="0"/>
                      <a:pt x="44" y="0"/>
                      <a:pt x="43" y="0"/>
                    </a:cubicBez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9"/>
                      <a:pt x="0" y="43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71"/>
                      <a:pt x="19" y="190"/>
                      <a:pt x="43" y="19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zh-CN" altLang="en-US" sz="1867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9" name="组合 18"/>
          <p:cNvGrpSpPr/>
          <p:nvPr/>
        </p:nvGrpSpPr>
        <p:grpSpPr>
          <a:xfrm>
            <a:off x="3018919" y="2676581"/>
            <a:ext cx="1562321" cy="1562319"/>
            <a:chOff x="4217730" y="3568774"/>
            <a:chExt cx="2083094" cy="2083092"/>
          </a:xfrm>
        </p:grpSpPr>
        <p:sp>
          <p:nvSpPr>
            <p:cNvPr id="15" name="泪滴形 14"/>
            <p:cNvSpPr/>
            <p:nvPr/>
          </p:nvSpPr>
          <p:spPr>
            <a:xfrm>
              <a:off x="4217730" y="3568774"/>
              <a:ext cx="2083094" cy="2083092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867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grpSp>
          <p:nvGrpSpPr>
            <p:cNvPr id="21" name="组合 20"/>
            <p:cNvGrpSpPr>
              <a:grpSpLocks noChangeAspect="1"/>
            </p:cNvGrpSpPr>
            <p:nvPr/>
          </p:nvGrpSpPr>
          <p:grpSpPr>
            <a:xfrm>
              <a:off x="5035146" y="4244787"/>
              <a:ext cx="525001" cy="540000"/>
              <a:chOff x="7240588" y="6794047"/>
              <a:chExt cx="388938" cy="400050"/>
            </a:xfrm>
            <a:solidFill>
              <a:srgbClr val="9DA8B1"/>
            </a:solidFill>
          </p:grpSpPr>
          <p:sp>
            <p:nvSpPr>
              <p:cNvPr id="22" name="Freeform 405"/>
              <p:cNvSpPr>
                <a:spLocks/>
              </p:cNvSpPr>
              <p:nvPr/>
            </p:nvSpPr>
            <p:spPr bwMode="auto">
              <a:xfrm>
                <a:off x="7339013" y="6794047"/>
                <a:ext cx="127000" cy="125413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1867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3" name="Freeform 407"/>
              <p:cNvSpPr>
                <a:spLocks/>
              </p:cNvSpPr>
              <p:nvPr/>
            </p:nvSpPr>
            <p:spPr bwMode="auto">
              <a:xfrm>
                <a:off x="7402513" y="6857547"/>
                <a:ext cx="227013" cy="198438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1867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24" name="Freeform 408"/>
              <p:cNvSpPr>
                <a:spLocks/>
              </p:cNvSpPr>
              <p:nvPr/>
            </p:nvSpPr>
            <p:spPr bwMode="auto">
              <a:xfrm>
                <a:off x="7240588" y="6963909"/>
                <a:ext cx="315913" cy="2301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20000"/>
                  </a:lnSpc>
                </a:pPr>
                <a:endParaRPr lang="zh-CN" altLang="en-US" sz="1867">
                  <a:solidFill>
                    <a:schemeClr val="tx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/>
          <p:cNvGrpSpPr/>
          <p:nvPr/>
        </p:nvGrpSpPr>
        <p:grpSpPr>
          <a:xfrm>
            <a:off x="4700584" y="990661"/>
            <a:ext cx="1562321" cy="1562319"/>
            <a:chOff x="6443907" y="1320881"/>
            <a:chExt cx="2083094" cy="2083092"/>
          </a:xfrm>
        </p:grpSpPr>
        <p:sp>
          <p:nvSpPr>
            <p:cNvPr id="36" name="泪滴形 35"/>
            <p:cNvSpPr/>
            <p:nvPr/>
          </p:nvSpPr>
          <p:spPr>
            <a:xfrm rot="10800000">
              <a:off x="6443907" y="1320881"/>
              <a:ext cx="2083094" cy="2083092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867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3" name="Freeform 169"/>
            <p:cNvSpPr>
              <a:spLocks noChangeAspect="1"/>
            </p:cNvSpPr>
            <p:nvPr/>
          </p:nvSpPr>
          <p:spPr bwMode="auto">
            <a:xfrm>
              <a:off x="7251529" y="2036775"/>
              <a:ext cx="394111" cy="591167"/>
            </a:xfrm>
            <a:custGeom>
              <a:avLst/>
              <a:gdLst>
                <a:gd name="T0" fmla="*/ 144 w 192"/>
                <a:gd name="T1" fmla="*/ 192 h 288"/>
                <a:gd name="T2" fmla="*/ 130 w 192"/>
                <a:gd name="T3" fmla="*/ 194 h 288"/>
                <a:gd name="T4" fmla="*/ 120 w 192"/>
                <a:gd name="T5" fmla="*/ 192 h 288"/>
                <a:gd name="T6" fmla="*/ 96 w 192"/>
                <a:gd name="T7" fmla="*/ 167 h 288"/>
                <a:gd name="T8" fmla="*/ 94 w 192"/>
                <a:gd name="T9" fmla="*/ 158 h 288"/>
                <a:gd name="T10" fmla="*/ 96 w 192"/>
                <a:gd name="T11" fmla="*/ 144 h 288"/>
                <a:gd name="T12" fmla="*/ 94 w 192"/>
                <a:gd name="T13" fmla="*/ 131 h 288"/>
                <a:gd name="T14" fmla="*/ 96 w 192"/>
                <a:gd name="T15" fmla="*/ 121 h 288"/>
                <a:gd name="T16" fmla="*/ 121 w 192"/>
                <a:gd name="T17" fmla="*/ 96 h 288"/>
                <a:gd name="T18" fmla="*/ 131 w 192"/>
                <a:gd name="T19" fmla="*/ 94 h 288"/>
                <a:gd name="T20" fmla="*/ 144 w 192"/>
                <a:gd name="T21" fmla="*/ 96 h 288"/>
                <a:gd name="T22" fmla="*/ 192 w 192"/>
                <a:gd name="T23" fmla="*/ 48 h 288"/>
                <a:gd name="T24" fmla="*/ 144 w 192"/>
                <a:gd name="T25" fmla="*/ 0 h 288"/>
                <a:gd name="T26" fmla="*/ 96 w 192"/>
                <a:gd name="T27" fmla="*/ 48 h 288"/>
                <a:gd name="T28" fmla="*/ 98 w 192"/>
                <a:gd name="T29" fmla="*/ 62 h 288"/>
                <a:gd name="T30" fmla="*/ 96 w 192"/>
                <a:gd name="T31" fmla="*/ 71 h 288"/>
                <a:gd name="T32" fmla="*/ 71 w 192"/>
                <a:gd name="T33" fmla="*/ 96 h 288"/>
                <a:gd name="T34" fmla="*/ 62 w 192"/>
                <a:gd name="T35" fmla="*/ 98 h 288"/>
                <a:gd name="T36" fmla="*/ 48 w 192"/>
                <a:gd name="T37" fmla="*/ 96 h 288"/>
                <a:gd name="T38" fmla="*/ 0 w 192"/>
                <a:gd name="T39" fmla="*/ 144 h 288"/>
                <a:gd name="T40" fmla="*/ 48 w 192"/>
                <a:gd name="T41" fmla="*/ 192 h 288"/>
                <a:gd name="T42" fmla="*/ 60 w 192"/>
                <a:gd name="T43" fmla="*/ 190 h 288"/>
                <a:gd name="T44" fmla="*/ 70 w 192"/>
                <a:gd name="T45" fmla="*/ 192 h 288"/>
                <a:gd name="T46" fmla="*/ 95 w 192"/>
                <a:gd name="T47" fmla="*/ 218 h 288"/>
                <a:gd name="T48" fmla="*/ 98 w 192"/>
                <a:gd name="T49" fmla="*/ 227 h 288"/>
                <a:gd name="T50" fmla="*/ 96 w 192"/>
                <a:gd name="T51" fmla="*/ 240 h 288"/>
                <a:gd name="T52" fmla="*/ 144 w 192"/>
                <a:gd name="T53" fmla="*/ 288 h 288"/>
                <a:gd name="T54" fmla="*/ 192 w 192"/>
                <a:gd name="T55" fmla="*/ 240 h 288"/>
                <a:gd name="T56" fmla="*/ 144 w 192"/>
                <a:gd name="T57" fmla="*/ 19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92" h="288">
                  <a:moveTo>
                    <a:pt x="144" y="192"/>
                  </a:moveTo>
                  <a:cubicBezTo>
                    <a:pt x="137" y="192"/>
                    <a:pt x="130" y="194"/>
                    <a:pt x="130" y="194"/>
                  </a:cubicBezTo>
                  <a:cubicBezTo>
                    <a:pt x="127" y="195"/>
                    <a:pt x="123" y="194"/>
                    <a:pt x="120" y="192"/>
                  </a:cubicBezTo>
                  <a:cubicBezTo>
                    <a:pt x="96" y="167"/>
                    <a:pt x="96" y="167"/>
                    <a:pt x="96" y="167"/>
                  </a:cubicBezTo>
                  <a:cubicBezTo>
                    <a:pt x="94" y="165"/>
                    <a:pt x="93" y="161"/>
                    <a:pt x="94" y="158"/>
                  </a:cubicBezTo>
                  <a:cubicBezTo>
                    <a:pt x="94" y="158"/>
                    <a:pt x="96" y="151"/>
                    <a:pt x="96" y="144"/>
                  </a:cubicBezTo>
                  <a:cubicBezTo>
                    <a:pt x="96" y="137"/>
                    <a:pt x="94" y="131"/>
                    <a:pt x="94" y="131"/>
                  </a:cubicBezTo>
                  <a:cubicBezTo>
                    <a:pt x="93" y="128"/>
                    <a:pt x="94" y="124"/>
                    <a:pt x="96" y="121"/>
                  </a:cubicBezTo>
                  <a:cubicBezTo>
                    <a:pt x="121" y="96"/>
                    <a:pt x="121" y="96"/>
                    <a:pt x="121" y="96"/>
                  </a:cubicBezTo>
                  <a:cubicBezTo>
                    <a:pt x="123" y="94"/>
                    <a:pt x="128" y="93"/>
                    <a:pt x="131" y="94"/>
                  </a:cubicBezTo>
                  <a:cubicBezTo>
                    <a:pt x="131" y="94"/>
                    <a:pt x="137" y="96"/>
                    <a:pt x="144" y="96"/>
                  </a:cubicBezTo>
                  <a:cubicBezTo>
                    <a:pt x="170" y="96"/>
                    <a:pt x="192" y="75"/>
                    <a:pt x="192" y="48"/>
                  </a:cubicBezTo>
                  <a:cubicBezTo>
                    <a:pt x="192" y="22"/>
                    <a:pt x="170" y="0"/>
                    <a:pt x="144" y="0"/>
                  </a:cubicBezTo>
                  <a:cubicBezTo>
                    <a:pt x="117" y="0"/>
                    <a:pt x="96" y="22"/>
                    <a:pt x="96" y="48"/>
                  </a:cubicBezTo>
                  <a:cubicBezTo>
                    <a:pt x="96" y="55"/>
                    <a:pt x="98" y="62"/>
                    <a:pt x="98" y="62"/>
                  </a:cubicBezTo>
                  <a:cubicBezTo>
                    <a:pt x="99" y="65"/>
                    <a:pt x="98" y="69"/>
                    <a:pt x="96" y="71"/>
                  </a:cubicBezTo>
                  <a:cubicBezTo>
                    <a:pt x="71" y="96"/>
                    <a:pt x="71" y="96"/>
                    <a:pt x="71" y="96"/>
                  </a:cubicBezTo>
                  <a:cubicBezTo>
                    <a:pt x="69" y="98"/>
                    <a:pt x="65" y="99"/>
                    <a:pt x="62" y="98"/>
                  </a:cubicBezTo>
                  <a:cubicBezTo>
                    <a:pt x="62" y="98"/>
                    <a:pt x="55" y="96"/>
                    <a:pt x="48" y="96"/>
                  </a:cubicBezTo>
                  <a:cubicBezTo>
                    <a:pt x="21" y="96"/>
                    <a:pt x="0" y="117"/>
                    <a:pt x="0" y="144"/>
                  </a:cubicBezTo>
                  <a:cubicBezTo>
                    <a:pt x="0" y="170"/>
                    <a:pt x="21" y="192"/>
                    <a:pt x="48" y="192"/>
                  </a:cubicBezTo>
                  <a:cubicBezTo>
                    <a:pt x="54" y="192"/>
                    <a:pt x="60" y="190"/>
                    <a:pt x="60" y="190"/>
                  </a:cubicBezTo>
                  <a:cubicBezTo>
                    <a:pt x="63" y="189"/>
                    <a:pt x="68" y="190"/>
                    <a:pt x="70" y="192"/>
                  </a:cubicBezTo>
                  <a:cubicBezTo>
                    <a:pt x="95" y="218"/>
                    <a:pt x="95" y="218"/>
                    <a:pt x="95" y="218"/>
                  </a:cubicBezTo>
                  <a:cubicBezTo>
                    <a:pt x="97" y="220"/>
                    <a:pt x="98" y="224"/>
                    <a:pt x="98" y="227"/>
                  </a:cubicBezTo>
                  <a:cubicBezTo>
                    <a:pt x="98" y="227"/>
                    <a:pt x="96" y="234"/>
                    <a:pt x="96" y="240"/>
                  </a:cubicBezTo>
                  <a:cubicBezTo>
                    <a:pt x="96" y="266"/>
                    <a:pt x="117" y="288"/>
                    <a:pt x="144" y="288"/>
                  </a:cubicBezTo>
                  <a:cubicBezTo>
                    <a:pt x="170" y="288"/>
                    <a:pt x="192" y="266"/>
                    <a:pt x="192" y="240"/>
                  </a:cubicBezTo>
                  <a:cubicBezTo>
                    <a:pt x="192" y="213"/>
                    <a:pt x="170" y="192"/>
                    <a:pt x="144" y="19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zh-CN" altLang="en-US" sz="1867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9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28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社交应用</a:t>
            </a:r>
            <a:endParaRPr lang="zh-CN" altLang="en-US" sz="2800" b="1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29858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3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2" fill="hold" grpId="0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25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2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81"/>
          <p:cNvGrpSpPr/>
          <p:nvPr/>
        </p:nvGrpSpPr>
        <p:grpSpPr>
          <a:xfrm>
            <a:off x="6012177" y="3295923"/>
            <a:ext cx="735013" cy="850900"/>
            <a:chOff x="5028984" y="2913471"/>
            <a:chExt cx="735013" cy="850900"/>
          </a:xfrm>
        </p:grpSpPr>
        <p:sp>
          <p:nvSpPr>
            <p:cNvPr id="38" name="Rectangle 6"/>
            <p:cNvSpPr>
              <a:spLocks noChangeArrowheads="1"/>
            </p:cNvSpPr>
            <p:nvPr/>
          </p:nvSpPr>
          <p:spPr bwMode="auto">
            <a:xfrm>
              <a:off x="545125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5" name="Oval 7"/>
            <p:cNvSpPr>
              <a:spLocks noChangeArrowheads="1"/>
            </p:cNvSpPr>
            <p:nvPr/>
          </p:nvSpPr>
          <p:spPr bwMode="auto">
            <a:xfrm>
              <a:off x="5198847" y="3107146"/>
              <a:ext cx="565150" cy="56673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Rectangle 13"/>
            <p:cNvSpPr>
              <a:spLocks noChangeArrowheads="1"/>
            </p:cNvSpPr>
            <p:nvPr/>
          </p:nvSpPr>
          <p:spPr bwMode="auto">
            <a:xfrm>
              <a:off x="5208372" y="3251609"/>
              <a:ext cx="381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Oval 14"/>
            <p:cNvSpPr>
              <a:spLocks noChangeArrowheads="1"/>
            </p:cNvSpPr>
            <p:nvPr/>
          </p:nvSpPr>
          <p:spPr bwMode="auto">
            <a:xfrm>
              <a:off x="5028984" y="2913471"/>
              <a:ext cx="406400" cy="636587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8" name="Group 78"/>
          <p:cNvGrpSpPr/>
          <p:nvPr/>
        </p:nvGrpSpPr>
        <p:grpSpPr>
          <a:xfrm>
            <a:off x="2460311" y="3251929"/>
            <a:ext cx="671514" cy="952500"/>
            <a:chOff x="2050833" y="2869478"/>
            <a:chExt cx="671514" cy="952500"/>
          </a:xfrm>
        </p:grpSpPr>
        <p:sp>
          <p:nvSpPr>
            <p:cNvPr id="49" name="Rectangle 10"/>
            <p:cNvSpPr>
              <a:spLocks noChangeArrowheads="1"/>
            </p:cNvSpPr>
            <p:nvPr/>
          </p:nvSpPr>
          <p:spPr bwMode="auto">
            <a:xfrm>
              <a:off x="2242922" y="3667991"/>
              <a:ext cx="50800" cy="153987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0" name="Rectangle 11"/>
            <p:cNvSpPr>
              <a:spLocks noChangeArrowheads="1"/>
            </p:cNvSpPr>
            <p:nvPr/>
          </p:nvSpPr>
          <p:spPr bwMode="auto">
            <a:xfrm>
              <a:off x="2498509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1" name="Oval 12"/>
            <p:cNvSpPr>
              <a:spLocks noChangeArrowheads="1"/>
            </p:cNvSpPr>
            <p:nvPr/>
          </p:nvSpPr>
          <p:spPr bwMode="auto">
            <a:xfrm>
              <a:off x="2312772" y="2949984"/>
              <a:ext cx="409575" cy="63500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2" name="Oval 20"/>
            <p:cNvSpPr>
              <a:spLocks noChangeArrowheads="1"/>
            </p:cNvSpPr>
            <p:nvPr/>
          </p:nvSpPr>
          <p:spPr bwMode="auto">
            <a:xfrm>
              <a:off x="2050833" y="2869478"/>
              <a:ext cx="436566" cy="830262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3" name="Group 77"/>
          <p:cNvGrpSpPr/>
          <p:nvPr/>
        </p:nvGrpSpPr>
        <p:grpSpPr>
          <a:xfrm>
            <a:off x="1241497" y="3424293"/>
            <a:ext cx="738188" cy="895350"/>
            <a:chOff x="942759" y="2869021"/>
            <a:chExt cx="738188" cy="895350"/>
          </a:xfrm>
        </p:grpSpPr>
        <p:sp>
          <p:nvSpPr>
            <p:cNvPr id="54" name="Rectangle 8"/>
            <p:cNvSpPr>
              <a:spLocks noChangeArrowheads="1"/>
            </p:cNvSpPr>
            <p:nvPr/>
          </p:nvSpPr>
          <p:spPr bwMode="auto">
            <a:xfrm>
              <a:off x="1182472" y="3251609"/>
              <a:ext cx="50800" cy="5127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Rectangle 9"/>
            <p:cNvSpPr>
              <a:spLocks noChangeArrowheads="1"/>
            </p:cNvSpPr>
            <p:nvPr/>
          </p:nvSpPr>
          <p:spPr bwMode="auto">
            <a:xfrm>
              <a:off x="1450759" y="3384237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Oval 17"/>
            <p:cNvSpPr>
              <a:spLocks noChangeArrowheads="1"/>
            </p:cNvSpPr>
            <p:nvPr/>
          </p:nvSpPr>
          <p:spPr bwMode="auto">
            <a:xfrm>
              <a:off x="942759" y="2869021"/>
              <a:ext cx="520700" cy="523875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Oval 29"/>
            <p:cNvSpPr>
              <a:spLocks noChangeArrowheads="1"/>
            </p:cNvSpPr>
            <p:nvPr/>
          </p:nvSpPr>
          <p:spPr bwMode="auto">
            <a:xfrm>
              <a:off x="1271372" y="3073087"/>
              <a:ext cx="409575" cy="409575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8" name="Group 82"/>
          <p:cNvGrpSpPr/>
          <p:nvPr/>
        </p:nvGrpSpPr>
        <p:grpSpPr>
          <a:xfrm>
            <a:off x="7009029" y="3659244"/>
            <a:ext cx="673750" cy="660400"/>
            <a:chOff x="6224853" y="3161578"/>
            <a:chExt cx="673750" cy="660400"/>
          </a:xfrm>
        </p:grpSpPr>
        <p:sp>
          <p:nvSpPr>
            <p:cNvPr id="59" name="Rectangle 24"/>
            <p:cNvSpPr>
              <a:spLocks noChangeArrowheads="1"/>
            </p:cNvSpPr>
            <p:nvPr/>
          </p:nvSpPr>
          <p:spPr bwMode="auto">
            <a:xfrm>
              <a:off x="6397891" y="3327809"/>
              <a:ext cx="50800" cy="436562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Oval 25"/>
            <p:cNvSpPr>
              <a:spLocks noChangeArrowheads="1"/>
            </p:cNvSpPr>
            <p:nvPr/>
          </p:nvSpPr>
          <p:spPr bwMode="auto">
            <a:xfrm>
              <a:off x="6224853" y="3254784"/>
              <a:ext cx="406400" cy="409575"/>
            </a:xfrm>
            <a:prstGeom prst="ellipse">
              <a:avLst/>
            </a:pr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Rectangle 30"/>
            <p:cNvSpPr>
              <a:spLocks noChangeArrowheads="1"/>
            </p:cNvSpPr>
            <p:nvPr/>
          </p:nvSpPr>
          <p:spPr bwMode="auto">
            <a:xfrm>
              <a:off x="6633490" y="3475903"/>
              <a:ext cx="38100" cy="346075"/>
            </a:xfrm>
            <a:prstGeom prst="rect">
              <a:avLst/>
            </a:prstGeom>
            <a:solidFill>
              <a:srgbClr val="6F5839"/>
            </a:solidFill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Oval 31"/>
            <p:cNvSpPr>
              <a:spLocks noChangeArrowheads="1"/>
            </p:cNvSpPr>
            <p:nvPr/>
          </p:nvSpPr>
          <p:spPr bwMode="auto">
            <a:xfrm>
              <a:off x="6412828" y="3161578"/>
              <a:ext cx="485775" cy="48418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667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65" name="Freeform 5"/>
          <p:cNvSpPr>
            <a:spLocks/>
          </p:cNvSpPr>
          <p:nvPr/>
        </p:nvSpPr>
        <p:spPr bwMode="auto">
          <a:xfrm>
            <a:off x="3879855" y="1848389"/>
            <a:ext cx="1384294" cy="2528863"/>
          </a:xfrm>
          <a:custGeom>
            <a:avLst/>
            <a:gdLst/>
            <a:ahLst/>
            <a:cxnLst>
              <a:cxn ang="0">
                <a:pos x="173" y="908"/>
              </a:cxn>
              <a:cxn ang="0">
                <a:pos x="187" y="613"/>
              </a:cxn>
              <a:cxn ang="0">
                <a:pos x="0" y="357"/>
              </a:cxn>
              <a:cxn ang="0">
                <a:pos x="0" y="357"/>
              </a:cxn>
              <a:cxn ang="0">
                <a:pos x="203" y="547"/>
              </a:cxn>
              <a:cxn ang="0">
                <a:pos x="230" y="0"/>
              </a:cxn>
              <a:cxn ang="0">
                <a:pos x="255" y="237"/>
              </a:cxn>
              <a:cxn ang="0">
                <a:pos x="271" y="439"/>
              </a:cxn>
              <a:cxn ang="0">
                <a:pos x="496" y="295"/>
              </a:cxn>
              <a:cxn ang="0">
                <a:pos x="496" y="295"/>
              </a:cxn>
              <a:cxn ang="0">
                <a:pos x="291" y="500"/>
              </a:cxn>
              <a:cxn ang="0">
                <a:pos x="282" y="660"/>
              </a:cxn>
              <a:cxn ang="0">
                <a:pos x="307" y="905"/>
              </a:cxn>
              <a:cxn ang="0">
                <a:pos x="173" y="908"/>
              </a:cxn>
            </a:cxnLst>
            <a:rect l="0" t="0" r="r" b="b"/>
            <a:pathLst>
              <a:path w="496" h="908">
                <a:moveTo>
                  <a:pt x="173" y="908"/>
                </a:moveTo>
                <a:cubicBezTo>
                  <a:pt x="173" y="908"/>
                  <a:pt x="208" y="680"/>
                  <a:pt x="187" y="613"/>
                </a:cubicBezTo>
                <a:cubicBezTo>
                  <a:pt x="0" y="357"/>
                  <a:pt x="0" y="357"/>
                  <a:pt x="0" y="357"/>
                </a:cubicBezTo>
                <a:cubicBezTo>
                  <a:pt x="0" y="357"/>
                  <a:pt x="0" y="357"/>
                  <a:pt x="0" y="357"/>
                </a:cubicBezTo>
                <a:cubicBezTo>
                  <a:pt x="203" y="547"/>
                  <a:pt x="203" y="547"/>
                  <a:pt x="203" y="547"/>
                </a:cubicBezTo>
                <a:cubicBezTo>
                  <a:pt x="230" y="0"/>
                  <a:pt x="230" y="0"/>
                  <a:pt x="230" y="0"/>
                </a:cubicBezTo>
                <a:cubicBezTo>
                  <a:pt x="255" y="237"/>
                  <a:pt x="255" y="237"/>
                  <a:pt x="255" y="237"/>
                </a:cubicBezTo>
                <a:cubicBezTo>
                  <a:pt x="271" y="439"/>
                  <a:pt x="271" y="439"/>
                  <a:pt x="271" y="439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496" y="295"/>
                  <a:pt x="496" y="295"/>
                  <a:pt x="496" y="295"/>
                </a:cubicBezTo>
                <a:cubicBezTo>
                  <a:pt x="291" y="500"/>
                  <a:pt x="291" y="500"/>
                  <a:pt x="291" y="500"/>
                </a:cubicBezTo>
                <a:cubicBezTo>
                  <a:pt x="291" y="500"/>
                  <a:pt x="268" y="500"/>
                  <a:pt x="282" y="660"/>
                </a:cubicBezTo>
                <a:cubicBezTo>
                  <a:pt x="295" y="819"/>
                  <a:pt x="307" y="905"/>
                  <a:pt x="307" y="905"/>
                </a:cubicBezTo>
                <a:lnTo>
                  <a:pt x="173" y="90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6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任意多边形 98"/>
          <p:cNvSpPr>
            <a:spLocks/>
          </p:cNvSpPr>
          <p:nvPr/>
        </p:nvSpPr>
        <p:spPr bwMode="auto">
          <a:xfrm>
            <a:off x="0" y="4060257"/>
            <a:ext cx="9144000" cy="1083243"/>
          </a:xfrm>
          <a:custGeom>
            <a:avLst/>
            <a:gdLst>
              <a:gd name="connsiteX0" fmla="*/ 6099175 w 12192000"/>
              <a:gd name="connsiteY0" fmla="*/ 0 h 1444324"/>
              <a:gd name="connsiteX1" fmla="*/ 10707688 w 12192000"/>
              <a:gd name="connsiteY1" fmla="*/ 362504 h 1444324"/>
              <a:gd name="connsiteX2" fmla="*/ 12192000 w 12192000"/>
              <a:gd name="connsiteY2" fmla="*/ 788446 h 1444324"/>
              <a:gd name="connsiteX3" fmla="*/ 12192000 w 12192000"/>
              <a:gd name="connsiteY3" fmla="*/ 1397156 h 1444324"/>
              <a:gd name="connsiteX4" fmla="*/ 12192000 w 12192000"/>
              <a:gd name="connsiteY4" fmla="*/ 1444324 h 1444324"/>
              <a:gd name="connsiteX5" fmla="*/ 0 w 12192000"/>
              <a:gd name="connsiteY5" fmla="*/ 1444324 h 1444324"/>
              <a:gd name="connsiteX6" fmla="*/ 0 w 12192000"/>
              <a:gd name="connsiteY6" fmla="*/ 1391752 h 1444324"/>
              <a:gd name="connsiteX7" fmla="*/ 0 w 12192000"/>
              <a:gd name="connsiteY7" fmla="*/ 792977 h 1444324"/>
              <a:gd name="connsiteX8" fmla="*/ 1492250 w 12192000"/>
              <a:gd name="connsiteY8" fmla="*/ 362504 h 1444324"/>
              <a:gd name="connsiteX9" fmla="*/ 6099175 w 12192000"/>
              <a:gd name="connsiteY9" fmla="*/ 0 h 14443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192000" h="1444324">
                <a:moveTo>
                  <a:pt x="6099175" y="0"/>
                </a:moveTo>
                <a:cubicBezTo>
                  <a:pt x="7899400" y="0"/>
                  <a:pt x="9434512" y="121212"/>
                  <a:pt x="10707688" y="362504"/>
                </a:cubicBezTo>
                <a:cubicBezTo>
                  <a:pt x="11379200" y="490513"/>
                  <a:pt x="11874500" y="633249"/>
                  <a:pt x="12192000" y="788446"/>
                </a:cubicBezTo>
                <a:cubicBezTo>
                  <a:pt x="12192000" y="1070236"/>
                  <a:pt x="12192000" y="1263967"/>
                  <a:pt x="12192000" y="1397156"/>
                </a:cubicBezTo>
                <a:lnTo>
                  <a:pt x="12192000" y="1444324"/>
                </a:lnTo>
                <a:lnTo>
                  <a:pt x="0" y="1444324"/>
                </a:lnTo>
                <a:lnTo>
                  <a:pt x="0" y="1391752"/>
                </a:lnTo>
                <a:cubicBezTo>
                  <a:pt x="0" y="792977"/>
                  <a:pt x="0" y="792977"/>
                  <a:pt x="0" y="792977"/>
                </a:cubicBezTo>
                <a:cubicBezTo>
                  <a:pt x="315913" y="635515"/>
                  <a:pt x="812800" y="491646"/>
                  <a:pt x="1492250" y="362504"/>
                </a:cubicBezTo>
                <a:cubicBezTo>
                  <a:pt x="2763838" y="121212"/>
                  <a:pt x="4300538" y="0"/>
                  <a:pt x="6099175" y="0"/>
                </a:cubicBez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>
              <a:lnSpc>
                <a:spcPct val="120000"/>
              </a:lnSpc>
            </a:pPr>
            <a:endParaRPr lang="en-US" sz="2667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TextBox 9"/>
          <p:cNvSpPr txBox="1"/>
          <p:nvPr/>
        </p:nvSpPr>
        <p:spPr>
          <a:xfrm>
            <a:off x="513802" y="4560093"/>
            <a:ext cx="8116395" cy="288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51430" tIns="25715" rIns="51430" bIns="25715">
            <a:spAutoFit/>
          </a:bodyPr>
          <a:lstStyle>
            <a:defPPr>
              <a:defRPr lang="zh-CN"/>
            </a:defPPr>
            <a:lvl1pPr algn="ctr">
              <a:lnSpc>
                <a:spcPct val="12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r>
              <a:rPr lang="zh-CN" altLang="en-US" dirty="0">
                <a:solidFill>
                  <a:schemeClr val="bg1"/>
                </a:solidFill>
              </a:rPr>
              <a:t>请输入您的</a:t>
            </a:r>
            <a:r>
              <a:rPr lang="en-US" altLang="zh-CN" dirty="0">
                <a:solidFill>
                  <a:schemeClr val="bg1"/>
                </a:solidFill>
              </a:rPr>
              <a:t>PPT</a:t>
            </a:r>
            <a:r>
              <a:rPr lang="zh-CN" altLang="en-US" dirty="0">
                <a:solidFill>
                  <a:schemeClr val="bg1"/>
                </a:solidFill>
              </a:rPr>
              <a:t>内容请输入您的</a:t>
            </a:r>
            <a:r>
              <a:rPr lang="en-US" altLang="zh-CN" dirty="0">
                <a:solidFill>
                  <a:schemeClr val="bg1"/>
                </a:solidFill>
              </a:rPr>
              <a:t>PPT</a:t>
            </a:r>
            <a:r>
              <a:rPr lang="zh-CN" altLang="en-US" dirty="0">
                <a:solidFill>
                  <a:schemeClr val="bg1"/>
                </a:solidFill>
              </a:rPr>
              <a:t>内容请输入您的</a:t>
            </a:r>
            <a:r>
              <a:rPr lang="en-US" altLang="zh-CN" dirty="0">
                <a:solidFill>
                  <a:schemeClr val="bg1"/>
                </a:solidFill>
              </a:rPr>
              <a:t>PPT</a:t>
            </a:r>
            <a:r>
              <a:rPr lang="zh-CN" altLang="en-US" dirty="0">
                <a:solidFill>
                  <a:schemeClr val="bg1"/>
                </a:solidFill>
              </a:rPr>
              <a:t>内容请输入您的</a:t>
            </a:r>
            <a:r>
              <a:rPr lang="en-US" altLang="zh-CN" dirty="0">
                <a:solidFill>
                  <a:schemeClr val="bg1"/>
                </a:solidFill>
              </a:rPr>
              <a:t>PPT</a:t>
            </a:r>
            <a:r>
              <a:rPr lang="zh-CN" altLang="en-US" dirty="0">
                <a:solidFill>
                  <a:schemeClr val="bg1"/>
                </a:solidFill>
              </a:rPr>
              <a:t>内容</a:t>
            </a:r>
          </a:p>
        </p:txBody>
      </p:sp>
      <p:sp>
        <p:nvSpPr>
          <p:cNvPr id="88" name="文本框 87"/>
          <p:cNvSpPr txBox="1"/>
          <p:nvPr/>
        </p:nvSpPr>
        <p:spPr>
          <a:xfrm>
            <a:off x="5984117" y="1424589"/>
            <a:ext cx="2274797" cy="75585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defPPr>
              <a:defRPr lang="zh-CN"/>
            </a:defPPr>
            <a:lvl1pPr indent="0" algn="just">
              <a:lnSpc>
                <a:spcPct val="13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zh-CN" altLang="en-US" dirty="0"/>
              <a:t>请输入您的</a:t>
            </a:r>
            <a:r>
              <a:rPr lang="en-US" altLang="zh-CN" dirty="0"/>
              <a:t>PPT</a:t>
            </a:r>
            <a:r>
              <a:rPr lang="zh-CN" altLang="en-US" dirty="0"/>
              <a:t>内容请输入您的</a:t>
            </a:r>
            <a:r>
              <a:rPr lang="en-US" altLang="zh-CN" dirty="0"/>
              <a:t>PPT</a:t>
            </a:r>
            <a:r>
              <a:rPr lang="zh-CN" altLang="en-US" dirty="0"/>
              <a:t>内容请输入您的</a:t>
            </a:r>
            <a:r>
              <a:rPr lang="en-US" altLang="zh-CN" dirty="0"/>
              <a:t>PPT</a:t>
            </a:r>
            <a:r>
              <a:rPr lang="zh-CN" altLang="en-US" dirty="0"/>
              <a:t>内容请输入您的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89" name="文本框 88"/>
          <p:cNvSpPr txBox="1"/>
          <p:nvPr/>
        </p:nvSpPr>
        <p:spPr>
          <a:xfrm>
            <a:off x="5989027" y="1160299"/>
            <a:ext cx="1402948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90" name="文本框 89"/>
          <p:cNvSpPr txBox="1"/>
          <p:nvPr/>
        </p:nvSpPr>
        <p:spPr>
          <a:xfrm>
            <a:off x="6001939" y="2525892"/>
            <a:ext cx="2274797" cy="5288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defPPr>
              <a:defRPr lang="zh-CN"/>
            </a:defPPr>
            <a:lvl1pPr indent="0" algn="just">
              <a:lnSpc>
                <a:spcPct val="13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zh-CN" altLang="en-US" dirty="0"/>
              <a:t>请输入您的</a:t>
            </a:r>
            <a:r>
              <a:rPr lang="en-US" altLang="zh-CN" dirty="0"/>
              <a:t>PPT</a:t>
            </a:r>
            <a:r>
              <a:rPr lang="zh-CN" altLang="en-US" dirty="0"/>
              <a:t>内容请输入您的</a:t>
            </a:r>
            <a:r>
              <a:rPr lang="en-US" altLang="zh-CN" dirty="0"/>
              <a:t>PPT</a:t>
            </a:r>
            <a:r>
              <a:rPr lang="zh-CN" altLang="en-US" dirty="0"/>
              <a:t>内容请输入您的</a:t>
            </a:r>
            <a:r>
              <a:rPr lang="en-US" altLang="zh-CN" dirty="0"/>
              <a:t>PPT</a:t>
            </a:r>
            <a:r>
              <a:rPr lang="zh-CN" altLang="en-US" dirty="0"/>
              <a:t>内容请输入您的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91" name="文本框 90"/>
          <p:cNvSpPr txBox="1"/>
          <p:nvPr/>
        </p:nvSpPr>
        <p:spPr>
          <a:xfrm>
            <a:off x="5997190" y="2261601"/>
            <a:ext cx="1402948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92" name="文本框 91"/>
          <p:cNvSpPr txBox="1"/>
          <p:nvPr/>
        </p:nvSpPr>
        <p:spPr>
          <a:xfrm>
            <a:off x="764056" y="2525892"/>
            <a:ext cx="2395953" cy="528866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defPPr>
              <a:defRPr lang="zh-CN"/>
            </a:defPPr>
            <a:lvl1pPr indent="0" algn="just">
              <a:lnSpc>
                <a:spcPct val="13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sz="1600"/>
            </a:lvl9pPr>
          </a:lstStyle>
          <a:p>
            <a:r>
              <a:rPr lang="zh-CN" altLang="en-US" dirty="0"/>
              <a:t>请输入您的</a:t>
            </a:r>
            <a:r>
              <a:rPr lang="en-US" altLang="zh-CN" dirty="0"/>
              <a:t>PPT</a:t>
            </a:r>
            <a:r>
              <a:rPr lang="zh-CN" altLang="en-US" dirty="0"/>
              <a:t>内容请输入您的</a:t>
            </a:r>
            <a:r>
              <a:rPr lang="en-US" altLang="zh-CN" dirty="0"/>
              <a:t>PPT</a:t>
            </a:r>
            <a:r>
              <a:rPr lang="zh-CN" altLang="en-US" dirty="0"/>
              <a:t>内容请输入您的</a:t>
            </a:r>
            <a:r>
              <a:rPr lang="en-US" altLang="zh-CN" dirty="0"/>
              <a:t>PPT</a:t>
            </a:r>
            <a:r>
              <a:rPr lang="zh-CN" altLang="en-US" dirty="0"/>
              <a:t>内容请输入您的</a:t>
            </a:r>
            <a:r>
              <a:rPr lang="en-US" altLang="zh-CN" dirty="0"/>
              <a:t>PPT</a:t>
            </a:r>
            <a:r>
              <a:rPr lang="zh-CN" altLang="en-US" dirty="0"/>
              <a:t>内容</a:t>
            </a:r>
          </a:p>
        </p:txBody>
      </p:sp>
      <p:sp>
        <p:nvSpPr>
          <p:cNvPr id="93" name="文本框 92"/>
          <p:cNvSpPr txBox="1"/>
          <p:nvPr/>
        </p:nvSpPr>
        <p:spPr>
          <a:xfrm>
            <a:off x="1710391" y="2261601"/>
            <a:ext cx="1402948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6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b="1" dirty="0">
                <a:solidFill>
                  <a:schemeClr val="accent3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sp>
        <p:nvSpPr>
          <p:cNvPr id="94" name="文本框 93"/>
          <p:cNvSpPr txBox="1"/>
          <p:nvPr/>
        </p:nvSpPr>
        <p:spPr>
          <a:xfrm>
            <a:off x="764056" y="1424590"/>
            <a:ext cx="2395953" cy="872804"/>
          </a:xfrm>
          <a:prstGeom prst="rect">
            <a:avLst/>
          </a:prstGeom>
        </p:spPr>
        <p:txBody>
          <a:bodyPr vert="horz" lIns="68580" tIns="34290" rIns="68580" bIns="34290" rtlCol="0" anchor="t">
            <a:noAutofit/>
          </a:bodyPr>
          <a:lstStyle>
            <a:lvl1pPr indent="0">
              <a:lnSpc>
                <a:spcPct val="15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solidFill>
                  <a:schemeClr val="bg1"/>
                </a:solidFill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1pPr>
            <a:lvl2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20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2pPr>
            <a:lvl3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3pPr>
            <a:lvl4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4pPr>
            <a:lvl5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>
                <a:latin typeface="Microsoft YaHei UI" panose="020B0503020204020204" pitchFamily="34" charset="-122"/>
                <a:ea typeface="Microsoft YaHei UI" panose="020B0503020204020204" pitchFamily="34" charset="-122"/>
              </a:defRPr>
            </a:lvl5pPr>
            <a:lvl6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6pPr>
            <a:lvl7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7pPr>
            <a:lvl8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8pPr>
            <a:lvl9pPr indent="0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None/>
              <a:defRPr lang="zh-CN" sz="1600"/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请输入您的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rPr>
              <a:t>内容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请输入您的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内容请输入您的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内容请输入您的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</a:rPr>
              <a:t>内容</a:t>
            </a:r>
          </a:p>
        </p:txBody>
      </p:sp>
      <p:sp>
        <p:nvSpPr>
          <p:cNvPr id="95" name="文本框 94"/>
          <p:cNvSpPr txBox="1"/>
          <p:nvPr/>
        </p:nvSpPr>
        <p:spPr>
          <a:xfrm>
            <a:off x="1798078" y="1160299"/>
            <a:ext cx="1402948" cy="3877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输入</a:t>
            </a:r>
            <a:r>
              <a:rPr lang="en-US" altLang="zh-CN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PPT</a:t>
            </a:r>
            <a:r>
              <a:rPr lang="zh-CN" alt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032857" y="1416160"/>
            <a:ext cx="835480" cy="835478"/>
            <a:chOff x="6710476" y="1888212"/>
            <a:chExt cx="1113973" cy="1113971"/>
          </a:xfrm>
          <a:solidFill>
            <a:srgbClr val="FFE22C"/>
          </a:solidFill>
        </p:grpSpPr>
        <p:sp>
          <p:nvSpPr>
            <p:cNvPr id="63" name="Oval 13"/>
            <p:cNvSpPr/>
            <p:nvPr/>
          </p:nvSpPr>
          <p:spPr>
            <a:xfrm>
              <a:off x="6710476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5" name="Group 55"/>
            <p:cNvGrpSpPr/>
            <p:nvPr/>
          </p:nvGrpSpPr>
          <p:grpSpPr>
            <a:xfrm>
              <a:off x="7004202" y="2137989"/>
              <a:ext cx="526521" cy="518164"/>
              <a:chOff x="1587575" y="2265358"/>
              <a:chExt cx="314468" cy="309477"/>
            </a:xfrm>
            <a:grpFill/>
          </p:grpSpPr>
          <p:sp>
            <p:nvSpPr>
              <p:cNvPr id="116" name="Freeform 59"/>
              <p:cNvSpPr>
                <a:spLocks noEditPoints="1"/>
              </p:cNvSpPr>
              <p:nvPr/>
            </p:nvSpPr>
            <p:spPr bwMode="auto">
              <a:xfrm>
                <a:off x="1587575" y="2265358"/>
                <a:ext cx="314468" cy="309477"/>
              </a:xfrm>
              <a:custGeom>
                <a:avLst/>
                <a:gdLst>
                  <a:gd name="T0" fmla="*/ 82 w 95"/>
                  <a:gd name="T1" fmla="*/ 57 h 93"/>
                  <a:gd name="T2" fmla="*/ 95 w 95"/>
                  <a:gd name="T3" fmla="*/ 51 h 93"/>
                  <a:gd name="T4" fmla="*/ 95 w 95"/>
                  <a:gd name="T5" fmla="*/ 41 h 93"/>
                  <a:gd name="T6" fmla="*/ 82 w 95"/>
                  <a:gd name="T7" fmla="*/ 36 h 93"/>
                  <a:gd name="T8" fmla="*/ 80 w 95"/>
                  <a:gd name="T9" fmla="*/ 30 h 93"/>
                  <a:gd name="T10" fmla="*/ 85 w 95"/>
                  <a:gd name="T11" fmla="*/ 17 h 93"/>
                  <a:gd name="T12" fmla="*/ 77 w 95"/>
                  <a:gd name="T13" fmla="*/ 10 h 93"/>
                  <a:gd name="T14" fmla="*/ 64 w 95"/>
                  <a:gd name="T15" fmla="*/ 15 h 93"/>
                  <a:gd name="T16" fmla="*/ 59 w 95"/>
                  <a:gd name="T17" fmla="*/ 13 h 93"/>
                  <a:gd name="T18" fmla="*/ 53 w 95"/>
                  <a:gd name="T19" fmla="*/ 0 h 93"/>
                  <a:gd name="T20" fmla="*/ 42 w 95"/>
                  <a:gd name="T21" fmla="*/ 0 h 93"/>
                  <a:gd name="T22" fmla="*/ 37 w 95"/>
                  <a:gd name="T23" fmla="*/ 13 h 93"/>
                  <a:gd name="T24" fmla="*/ 31 w 95"/>
                  <a:gd name="T25" fmla="*/ 15 h 93"/>
                  <a:gd name="T26" fmla="*/ 18 w 95"/>
                  <a:gd name="T27" fmla="*/ 10 h 93"/>
                  <a:gd name="T28" fmla="*/ 10 w 95"/>
                  <a:gd name="T29" fmla="*/ 17 h 93"/>
                  <a:gd name="T30" fmla="*/ 16 w 95"/>
                  <a:gd name="T31" fmla="*/ 30 h 93"/>
                  <a:gd name="T32" fmla="*/ 13 w 95"/>
                  <a:gd name="T33" fmla="*/ 36 h 93"/>
                  <a:gd name="T34" fmla="*/ 0 w 95"/>
                  <a:gd name="T35" fmla="*/ 41 h 93"/>
                  <a:gd name="T36" fmla="*/ 0 w 95"/>
                  <a:gd name="T37" fmla="*/ 52 h 93"/>
                  <a:gd name="T38" fmla="*/ 13 w 95"/>
                  <a:gd name="T39" fmla="*/ 57 h 93"/>
                  <a:gd name="T40" fmla="*/ 16 w 95"/>
                  <a:gd name="T41" fmla="*/ 63 h 93"/>
                  <a:gd name="T42" fmla="*/ 11 w 95"/>
                  <a:gd name="T43" fmla="*/ 76 h 93"/>
                  <a:gd name="T44" fmla="*/ 18 w 95"/>
                  <a:gd name="T45" fmla="*/ 83 h 93"/>
                  <a:gd name="T46" fmla="*/ 31 w 95"/>
                  <a:gd name="T47" fmla="*/ 78 h 93"/>
                  <a:gd name="T48" fmla="*/ 37 w 95"/>
                  <a:gd name="T49" fmla="*/ 80 h 93"/>
                  <a:gd name="T50" fmla="*/ 43 w 95"/>
                  <a:gd name="T51" fmla="*/ 93 h 93"/>
                  <a:gd name="T52" fmla="*/ 53 w 95"/>
                  <a:gd name="T53" fmla="*/ 93 h 93"/>
                  <a:gd name="T54" fmla="*/ 59 w 95"/>
                  <a:gd name="T55" fmla="*/ 80 h 93"/>
                  <a:gd name="T56" fmla="*/ 64 w 95"/>
                  <a:gd name="T57" fmla="*/ 78 h 93"/>
                  <a:gd name="T58" fmla="*/ 78 w 95"/>
                  <a:gd name="T59" fmla="*/ 83 h 93"/>
                  <a:gd name="T60" fmla="*/ 85 w 95"/>
                  <a:gd name="T61" fmla="*/ 75 h 93"/>
                  <a:gd name="T62" fmla="*/ 80 w 95"/>
                  <a:gd name="T63" fmla="*/ 63 h 93"/>
                  <a:gd name="T64" fmla="*/ 82 w 95"/>
                  <a:gd name="T65" fmla="*/ 57 h 93"/>
                  <a:gd name="T66" fmla="*/ 48 w 95"/>
                  <a:gd name="T67" fmla="*/ 61 h 93"/>
                  <a:gd name="T68" fmla="*/ 33 w 95"/>
                  <a:gd name="T69" fmla="*/ 46 h 93"/>
                  <a:gd name="T70" fmla="*/ 48 w 95"/>
                  <a:gd name="T71" fmla="*/ 32 h 93"/>
                  <a:gd name="T72" fmla="*/ 63 w 95"/>
                  <a:gd name="T73" fmla="*/ 46 h 93"/>
                  <a:gd name="T74" fmla="*/ 48 w 95"/>
                  <a:gd name="T75" fmla="*/ 6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95" h="93">
                    <a:moveTo>
                      <a:pt x="82" y="57"/>
                    </a:moveTo>
                    <a:cubicBezTo>
                      <a:pt x="82" y="57"/>
                      <a:pt x="95" y="52"/>
                      <a:pt x="95" y="51"/>
                    </a:cubicBezTo>
                    <a:cubicBezTo>
                      <a:pt x="95" y="41"/>
                      <a:pt x="95" y="41"/>
                      <a:pt x="95" y="41"/>
                    </a:cubicBezTo>
                    <a:cubicBezTo>
                      <a:pt x="95" y="40"/>
                      <a:pt x="82" y="36"/>
                      <a:pt x="82" y="36"/>
                    </a:cubicBezTo>
                    <a:cubicBezTo>
                      <a:pt x="80" y="30"/>
                      <a:pt x="80" y="30"/>
                      <a:pt x="80" y="30"/>
                    </a:cubicBezTo>
                    <a:cubicBezTo>
                      <a:pt x="80" y="30"/>
                      <a:pt x="85" y="17"/>
                      <a:pt x="85" y="17"/>
                    </a:cubicBezTo>
                    <a:cubicBezTo>
                      <a:pt x="77" y="10"/>
                      <a:pt x="77" y="10"/>
                      <a:pt x="77" y="10"/>
                    </a:cubicBezTo>
                    <a:cubicBezTo>
                      <a:pt x="77" y="9"/>
                      <a:pt x="64" y="15"/>
                      <a:pt x="64" y="15"/>
                    </a:cubicBezTo>
                    <a:cubicBezTo>
                      <a:pt x="59" y="13"/>
                      <a:pt x="59" y="13"/>
                      <a:pt x="59" y="13"/>
                    </a:cubicBezTo>
                    <a:cubicBezTo>
                      <a:pt x="59" y="13"/>
                      <a:pt x="53" y="0"/>
                      <a:pt x="53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2" y="0"/>
                      <a:pt x="37" y="13"/>
                      <a:pt x="37" y="13"/>
                    </a:cubicBezTo>
                    <a:cubicBezTo>
                      <a:pt x="31" y="15"/>
                      <a:pt x="31" y="15"/>
                      <a:pt x="31" y="15"/>
                    </a:cubicBezTo>
                    <a:cubicBezTo>
                      <a:pt x="31" y="15"/>
                      <a:pt x="18" y="10"/>
                      <a:pt x="18" y="10"/>
                    </a:cubicBezTo>
                    <a:cubicBezTo>
                      <a:pt x="10" y="17"/>
                      <a:pt x="10" y="17"/>
                      <a:pt x="10" y="17"/>
                    </a:cubicBezTo>
                    <a:cubicBezTo>
                      <a:pt x="10" y="18"/>
                      <a:pt x="16" y="30"/>
                      <a:pt x="16" y="30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3" y="36"/>
                      <a:pt x="0" y="41"/>
                      <a:pt x="0" y="41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52"/>
                      <a:pt x="13" y="57"/>
                      <a:pt x="13" y="57"/>
                    </a:cubicBezTo>
                    <a:cubicBezTo>
                      <a:pt x="16" y="63"/>
                      <a:pt x="16" y="63"/>
                      <a:pt x="16" y="63"/>
                    </a:cubicBezTo>
                    <a:cubicBezTo>
                      <a:pt x="16" y="63"/>
                      <a:pt x="10" y="75"/>
                      <a:pt x="11" y="76"/>
                    </a:cubicBezTo>
                    <a:cubicBezTo>
                      <a:pt x="18" y="83"/>
                      <a:pt x="18" y="83"/>
                      <a:pt x="18" y="83"/>
                    </a:cubicBezTo>
                    <a:cubicBezTo>
                      <a:pt x="19" y="84"/>
                      <a:pt x="31" y="78"/>
                      <a:pt x="31" y="78"/>
                    </a:cubicBezTo>
                    <a:cubicBezTo>
                      <a:pt x="37" y="80"/>
                      <a:pt x="37" y="80"/>
                      <a:pt x="37" y="80"/>
                    </a:cubicBezTo>
                    <a:cubicBezTo>
                      <a:pt x="37" y="80"/>
                      <a:pt x="42" y="93"/>
                      <a:pt x="43" y="93"/>
                    </a:cubicBezTo>
                    <a:cubicBezTo>
                      <a:pt x="53" y="93"/>
                      <a:pt x="53" y="93"/>
                      <a:pt x="53" y="93"/>
                    </a:cubicBezTo>
                    <a:cubicBezTo>
                      <a:pt x="54" y="93"/>
                      <a:pt x="59" y="80"/>
                      <a:pt x="59" y="80"/>
                    </a:cubicBezTo>
                    <a:cubicBezTo>
                      <a:pt x="64" y="78"/>
                      <a:pt x="64" y="78"/>
                      <a:pt x="64" y="78"/>
                    </a:cubicBezTo>
                    <a:cubicBezTo>
                      <a:pt x="64" y="78"/>
                      <a:pt x="77" y="83"/>
                      <a:pt x="78" y="83"/>
                    </a:cubicBezTo>
                    <a:cubicBezTo>
                      <a:pt x="85" y="75"/>
                      <a:pt x="85" y="75"/>
                      <a:pt x="85" y="75"/>
                    </a:cubicBezTo>
                    <a:cubicBezTo>
                      <a:pt x="86" y="75"/>
                      <a:pt x="80" y="63"/>
                      <a:pt x="80" y="63"/>
                    </a:cubicBezTo>
                    <a:lnTo>
                      <a:pt x="82" y="57"/>
                    </a:lnTo>
                    <a:close/>
                    <a:moveTo>
                      <a:pt x="48" y="61"/>
                    </a:moveTo>
                    <a:cubicBezTo>
                      <a:pt x="39" y="61"/>
                      <a:pt x="33" y="55"/>
                      <a:pt x="33" y="46"/>
                    </a:cubicBezTo>
                    <a:cubicBezTo>
                      <a:pt x="33" y="38"/>
                      <a:pt x="39" y="32"/>
                      <a:pt x="48" y="32"/>
                    </a:cubicBezTo>
                    <a:cubicBezTo>
                      <a:pt x="56" y="32"/>
                      <a:pt x="63" y="38"/>
                      <a:pt x="63" y="46"/>
                    </a:cubicBezTo>
                    <a:cubicBezTo>
                      <a:pt x="63" y="55"/>
                      <a:pt x="56" y="61"/>
                      <a:pt x="48" y="6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7" name="Oval 60"/>
              <p:cNvSpPr>
                <a:spLocks noChangeArrowheads="1"/>
              </p:cNvSpPr>
              <p:nvPr/>
            </p:nvSpPr>
            <p:spPr bwMode="auto">
              <a:xfrm>
                <a:off x="1712364" y="2387652"/>
                <a:ext cx="64890" cy="6239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3275664" y="1416160"/>
            <a:ext cx="835480" cy="835478"/>
            <a:chOff x="4367552" y="1888212"/>
            <a:chExt cx="1113973" cy="1113971"/>
          </a:xfrm>
          <a:solidFill>
            <a:srgbClr val="A3C718"/>
          </a:solidFill>
        </p:grpSpPr>
        <p:sp>
          <p:nvSpPr>
            <p:cNvPr id="64" name="Oval 14"/>
            <p:cNvSpPr/>
            <p:nvPr/>
          </p:nvSpPr>
          <p:spPr>
            <a:xfrm>
              <a:off x="4367552" y="1888212"/>
              <a:ext cx="1113973" cy="1113971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2" name="Freeform 62"/>
            <p:cNvSpPr>
              <a:spLocks noEditPoints="1"/>
            </p:cNvSpPr>
            <p:nvPr/>
          </p:nvSpPr>
          <p:spPr bwMode="auto">
            <a:xfrm>
              <a:off x="4764643" y="2181656"/>
              <a:ext cx="319790" cy="430830"/>
            </a:xfrm>
            <a:custGeom>
              <a:avLst/>
              <a:gdLst>
                <a:gd name="T0" fmla="*/ 108 w 108"/>
                <a:gd name="T1" fmla="*/ 145 h 145"/>
                <a:gd name="T2" fmla="*/ 0 w 108"/>
                <a:gd name="T3" fmla="*/ 145 h 145"/>
                <a:gd name="T4" fmla="*/ 0 w 108"/>
                <a:gd name="T5" fmla="*/ 136 h 145"/>
                <a:gd name="T6" fmla="*/ 13 w 108"/>
                <a:gd name="T7" fmla="*/ 125 h 145"/>
                <a:gd name="T8" fmla="*/ 96 w 108"/>
                <a:gd name="T9" fmla="*/ 125 h 145"/>
                <a:gd name="T10" fmla="*/ 108 w 108"/>
                <a:gd name="T11" fmla="*/ 135 h 145"/>
                <a:gd name="T12" fmla="*/ 108 w 108"/>
                <a:gd name="T13" fmla="*/ 145 h 145"/>
                <a:gd name="T14" fmla="*/ 16 w 108"/>
                <a:gd name="T15" fmla="*/ 116 h 145"/>
                <a:gd name="T16" fmla="*/ 24 w 108"/>
                <a:gd name="T17" fmla="*/ 91 h 145"/>
                <a:gd name="T18" fmla="*/ 85 w 108"/>
                <a:gd name="T19" fmla="*/ 91 h 145"/>
                <a:gd name="T20" fmla="*/ 92 w 108"/>
                <a:gd name="T21" fmla="*/ 116 h 145"/>
                <a:gd name="T22" fmla="*/ 16 w 108"/>
                <a:gd name="T23" fmla="*/ 116 h 145"/>
                <a:gd name="T24" fmla="*/ 28 w 108"/>
                <a:gd name="T25" fmla="*/ 76 h 145"/>
                <a:gd name="T26" fmla="*/ 36 w 108"/>
                <a:gd name="T27" fmla="*/ 51 h 145"/>
                <a:gd name="T28" fmla="*/ 72 w 108"/>
                <a:gd name="T29" fmla="*/ 51 h 145"/>
                <a:gd name="T30" fmla="*/ 80 w 108"/>
                <a:gd name="T31" fmla="*/ 76 h 145"/>
                <a:gd name="T32" fmla="*/ 28 w 108"/>
                <a:gd name="T33" fmla="*/ 76 h 145"/>
                <a:gd name="T34" fmla="*/ 48 w 108"/>
                <a:gd name="T35" fmla="*/ 12 h 145"/>
                <a:gd name="T36" fmla="*/ 60 w 108"/>
                <a:gd name="T37" fmla="*/ 12 h 145"/>
                <a:gd name="T38" fmla="*/ 67 w 108"/>
                <a:gd name="T39" fmla="*/ 37 h 145"/>
                <a:gd name="T40" fmla="*/ 41 w 108"/>
                <a:gd name="T41" fmla="*/ 37 h 145"/>
                <a:gd name="T42" fmla="*/ 48 w 108"/>
                <a:gd name="T43" fmla="*/ 12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08" h="145">
                  <a:moveTo>
                    <a:pt x="108" y="145"/>
                  </a:moveTo>
                  <a:cubicBezTo>
                    <a:pt x="0" y="145"/>
                    <a:pt x="0" y="145"/>
                    <a:pt x="0" y="145"/>
                  </a:cubicBezTo>
                  <a:cubicBezTo>
                    <a:pt x="0" y="136"/>
                    <a:pt x="0" y="136"/>
                    <a:pt x="0" y="136"/>
                  </a:cubicBezTo>
                  <a:cubicBezTo>
                    <a:pt x="13" y="125"/>
                    <a:pt x="13" y="125"/>
                    <a:pt x="13" y="125"/>
                  </a:cubicBezTo>
                  <a:cubicBezTo>
                    <a:pt x="96" y="125"/>
                    <a:pt x="96" y="125"/>
                    <a:pt x="96" y="125"/>
                  </a:cubicBezTo>
                  <a:cubicBezTo>
                    <a:pt x="108" y="135"/>
                    <a:pt x="108" y="135"/>
                    <a:pt x="108" y="135"/>
                  </a:cubicBezTo>
                  <a:lnTo>
                    <a:pt x="108" y="145"/>
                  </a:lnTo>
                  <a:close/>
                  <a:moveTo>
                    <a:pt x="16" y="116"/>
                  </a:moveTo>
                  <a:cubicBezTo>
                    <a:pt x="24" y="91"/>
                    <a:pt x="24" y="91"/>
                    <a:pt x="24" y="91"/>
                  </a:cubicBezTo>
                  <a:cubicBezTo>
                    <a:pt x="85" y="91"/>
                    <a:pt x="85" y="91"/>
                    <a:pt x="85" y="91"/>
                  </a:cubicBezTo>
                  <a:cubicBezTo>
                    <a:pt x="92" y="116"/>
                    <a:pt x="92" y="116"/>
                    <a:pt x="92" y="116"/>
                  </a:cubicBezTo>
                  <a:lnTo>
                    <a:pt x="16" y="116"/>
                  </a:lnTo>
                  <a:close/>
                  <a:moveTo>
                    <a:pt x="28" y="76"/>
                  </a:moveTo>
                  <a:cubicBezTo>
                    <a:pt x="36" y="51"/>
                    <a:pt x="36" y="51"/>
                    <a:pt x="36" y="51"/>
                  </a:cubicBezTo>
                  <a:cubicBezTo>
                    <a:pt x="72" y="51"/>
                    <a:pt x="72" y="51"/>
                    <a:pt x="72" y="51"/>
                  </a:cubicBezTo>
                  <a:cubicBezTo>
                    <a:pt x="80" y="76"/>
                    <a:pt x="80" y="76"/>
                    <a:pt x="80" y="76"/>
                  </a:cubicBezTo>
                  <a:lnTo>
                    <a:pt x="28" y="76"/>
                  </a:lnTo>
                  <a:close/>
                  <a:moveTo>
                    <a:pt x="48" y="12"/>
                  </a:moveTo>
                  <a:cubicBezTo>
                    <a:pt x="48" y="12"/>
                    <a:pt x="54" y="0"/>
                    <a:pt x="60" y="12"/>
                  </a:cubicBezTo>
                  <a:cubicBezTo>
                    <a:pt x="67" y="37"/>
                    <a:pt x="67" y="37"/>
                    <a:pt x="67" y="37"/>
                  </a:cubicBezTo>
                  <a:cubicBezTo>
                    <a:pt x="41" y="37"/>
                    <a:pt x="41" y="37"/>
                    <a:pt x="41" y="37"/>
                  </a:cubicBezTo>
                  <a:lnTo>
                    <a:pt x="48" y="12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864928" y="1028352"/>
            <a:ext cx="1341670" cy="1341668"/>
            <a:chOff x="5173139" y="1322888"/>
            <a:chExt cx="1788893" cy="1788891"/>
          </a:xfrm>
          <a:solidFill>
            <a:srgbClr val="FF3BBE"/>
          </a:solidFill>
        </p:grpSpPr>
        <p:sp>
          <p:nvSpPr>
            <p:cNvPr id="69" name="Oval 11"/>
            <p:cNvSpPr/>
            <p:nvPr/>
          </p:nvSpPr>
          <p:spPr>
            <a:xfrm>
              <a:off x="5173139" y="1322888"/>
              <a:ext cx="1788893" cy="1788891"/>
            </a:xfrm>
            <a:prstGeom prst="ellipse">
              <a:avLst/>
            </a:prstGeom>
            <a:noFill/>
            <a:ln w="38100" cmpd="sng">
              <a:solidFill>
                <a:schemeClr val="accent4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03" name="Group 47"/>
            <p:cNvGrpSpPr/>
            <p:nvPr/>
          </p:nvGrpSpPr>
          <p:grpSpPr>
            <a:xfrm>
              <a:off x="5744854" y="1812677"/>
              <a:ext cx="645463" cy="809312"/>
              <a:chOff x="5106627" y="2260366"/>
              <a:chExt cx="324452" cy="406813"/>
            </a:xfrm>
            <a:grpFill/>
          </p:grpSpPr>
          <p:sp>
            <p:nvSpPr>
              <p:cNvPr id="104" name="Freeform 80"/>
              <p:cNvSpPr>
                <a:spLocks/>
              </p:cNvSpPr>
              <p:nvPr/>
            </p:nvSpPr>
            <p:spPr bwMode="auto">
              <a:xfrm>
                <a:off x="5106627" y="2430079"/>
                <a:ext cx="324452" cy="134772"/>
              </a:xfrm>
              <a:custGeom>
                <a:avLst/>
                <a:gdLst>
                  <a:gd name="T0" fmla="*/ 49 w 98"/>
                  <a:gd name="T1" fmla="*/ 16 h 40"/>
                  <a:gd name="T2" fmla="*/ 2 w 98"/>
                  <a:gd name="T3" fmla="*/ 0 h 40"/>
                  <a:gd name="T4" fmla="*/ 0 w 98"/>
                  <a:gd name="T5" fmla="*/ 5 h 40"/>
                  <a:gd name="T6" fmla="*/ 0 w 98"/>
                  <a:gd name="T7" fmla="*/ 20 h 40"/>
                  <a:gd name="T8" fmla="*/ 49 w 98"/>
                  <a:gd name="T9" fmla="*/ 40 h 40"/>
                  <a:gd name="T10" fmla="*/ 98 w 98"/>
                  <a:gd name="T11" fmla="*/ 20 h 40"/>
                  <a:gd name="T12" fmla="*/ 98 w 98"/>
                  <a:gd name="T13" fmla="*/ 5 h 40"/>
                  <a:gd name="T14" fmla="*/ 96 w 98"/>
                  <a:gd name="T15" fmla="*/ 0 h 40"/>
                  <a:gd name="T16" fmla="*/ 49 w 98"/>
                  <a:gd name="T17" fmla="*/ 16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6"/>
                    </a:moveTo>
                    <a:cubicBezTo>
                      <a:pt x="26" y="16"/>
                      <a:pt x="7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ubicBezTo>
                      <a:pt x="91" y="9"/>
                      <a:pt x="72" y="16"/>
                      <a:pt x="49" y="1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5" name="Freeform 81"/>
              <p:cNvSpPr>
                <a:spLocks/>
              </p:cNvSpPr>
              <p:nvPr/>
            </p:nvSpPr>
            <p:spPr bwMode="auto">
              <a:xfrm>
                <a:off x="5106627" y="2534902"/>
                <a:ext cx="324452" cy="132277"/>
              </a:xfrm>
              <a:custGeom>
                <a:avLst/>
                <a:gdLst>
                  <a:gd name="T0" fmla="*/ 49 w 98"/>
                  <a:gd name="T1" fmla="*/ 15 h 40"/>
                  <a:gd name="T2" fmla="*/ 2 w 98"/>
                  <a:gd name="T3" fmla="*/ 0 h 40"/>
                  <a:gd name="T4" fmla="*/ 0 w 98"/>
                  <a:gd name="T5" fmla="*/ 4 h 40"/>
                  <a:gd name="T6" fmla="*/ 0 w 98"/>
                  <a:gd name="T7" fmla="*/ 19 h 40"/>
                  <a:gd name="T8" fmla="*/ 49 w 98"/>
                  <a:gd name="T9" fmla="*/ 40 h 40"/>
                  <a:gd name="T10" fmla="*/ 98 w 98"/>
                  <a:gd name="T11" fmla="*/ 19 h 40"/>
                  <a:gd name="T12" fmla="*/ 98 w 98"/>
                  <a:gd name="T13" fmla="*/ 4 h 40"/>
                  <a:gd name="T14" fmla="*/ 96 w 98"/>
                  <a:gd name="T15" fmla="*/ 0 h 40"/>
                  <a:gd name="T16" fmla="*/ 49 w 98"/>
                  <a:gd name="T17" fmla="*/ 15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0">
                    <a:moveTo>
                      <a:pt x="49" y="15"/>
                    </a:moveTo>
                    <a:cubicBezTo>
                      <a:pt x="26" y="15"/>
                      <a:pt x="7" y="9"/>
                      <a:pt x="2" y="0"/>
                    </a:cubicBezTo>
                    <a:cubicBezTo>
                      <a:pt x="1" y="1"/>
                      <a:pt x="0" y="3"/>
                      <a:pt x="0" y="4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31"/>
                      <a:pt x="22" y="40"/>
                      <a:pt x="49" y="40"/>
                    </a:cubicBezTo>
                    <a:cubicBezTo>
                      <a:pt x="76" y="40"/>
                      <a:pt x="98" y="31"/>
                      <a:pt x="98" y="19"/>
                    </a:cubicBezTo>
                    <a:cubicBezTo>
                      <a:pt x="98" y="4"/>
                      <a:pt x="98" y="4"/>
                      <a:pt x="98" y="4"/>
                    </a:cubicBezTo>
                    <a:cubicBezTo>
                      <a:pt x="98" y="3"/>
                      <a:pt x="97" y="1"/>
                      <a:pt x="96" y="0"/>
                    </a:cubicBezTo>
                    <a:cubicBezTo>
                      <a:pt x="91" y="9"/>
                      <a:pt x="72" y="15"/>
                      <a:pt x="49" y="15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6" name="Freeform 82"/>
              <p:cNvSpPr>
                <a:spLocks/>
              </p:cNvSpPr>
              <p:nvPr/>
            </p:nvSpPr>
            <p:spPr bwMode="auto">
              <a:xfrm>
                <a:off x="5106627" y="2330248"/>
                <a:ext cx="324452" cy="137269"/>
              </a:xfrm>
              <a:custGeom>
                <a:avLst/>
                <a:gdLst>
                  <a:gd name="T0" fmla="*/ 96 w 98"/>
                  <a:gd name="T1" fmla="*/ 0 h 41"/>
                  <a:gd name="T2" fmla="*/ 49 w 98"/>
                  <a:gd name="T3" fmla="*/ 15 h 41"/>
                  <a:gd name="T4" fmla="*/ 2 w 98"/>
                  <a:gd name="T5" fmla="*/ 0 h 41"/>
                  <a:gd name="T6" fmla="*/ 0 w 98"/>
                  <a:gd name="T7" fmla="*/ 5 h 41"/>
                  <a:gd name="T8" fmla="*/ 0 w 98"/>
                  <a:gd name="T9" fmla="*/ 20 h 41"/>
                  <a:gd name="T10" fmla="*/ 49 w 98"/>
                  <a:gd name="T11" fmla="*/ 41 h 41"/>
                  <a:gd name="T12" fmla="*/ 98 w 98"/>
                  <a:gd name="T13" fmla="*/ 20 h 41"/>
                  <a:gd name="T14" fmla="*/ 98 w 98"/>
                  <a:gd name="T15" fmla="*/ 5 h 41"/>
                  <a:gd name="T16" fmla="*/ 96 w 98"/>
                  <a:gd name="T17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8" h="41">
                    <a:moveTo>
                      <a:pt x="96" y="0"/>
                    </a:moveTo>
                    <a:cubicBezTo>
                      <a:pt x="95" y="9"/>
                      <a:pt x="75" y="15"/>
                      <a:pt x="49" y="15"/>
                    </a:cubicBezTo>
                    <a:cubicBezTo>
                      <a:pt x="24" y="15"/>
                      <a:pt x="3" y="9"/>
                      <a:pt x="2" y="0"/>
                    </a:cubicBezTo>
                    <a:cubicBezTo>
                      <a:pt x="1" y="2"/>
                      <a:pt x="0" y="3"/>
                      <a:pt x="0" y="5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31"/>
                      <a:pt x="22" y="41"/>
                      <a:pt x="49" y="41"/>
                    </a:cubicBezTo>
                    <a:cubicBezTo>
                      <a:pt x="76" y="41"/>
                      <a:pt x="98" y="31"/>
                      <a:pt x="98" y="20"/>
                    </a:cubicBezTo>
                    <a:cubicBezTo>
                      <a:pt x="98" y="5"/>
                      <a:pt x="98" y="5"/>
                      <a:pt x="98" y="5"/>
                    </a:cubicBezTo>
                    <a:cubicBezTo>
                      <a:pt x="98" y="3"/>
                      <a:pt x="97" y="2"/>
                      <a:pt x="96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07" name="Oval 83"/>
              <p:cNvSpPr>
                <a:spLocks noChangeArrowheads="1"/>
              </p:cNvSpPr>
              <p:nvPr/>
            </p:nvSpPr>
            <p:spPr bwMode="auto">
              <a:xfrm>
                <a:off x="5111618" y="2260366"/>
                <a:ext cx="316965" cy="10731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6" name="组合 5"/>
          <p:cNvGrpSpPr/>
          <p:nvPr/>
        </p:nvGrpSpPr>
        <p:grpSpPr>
          <a:xfrm>
            <a:off x="4754267" y="2067284"/>
            <a:ext cx="1094733" cy="1094733"/>
            <a:chOff x="6339023" y="2756378"/>
            <a:chExt cx="1459644" cy="1459644"/>
          </a:xfrm>
          <a:solidFill>
            <a:srgbClr val="519315"/>
          </a:solidFill>
        </p:grpSpPr>
        <p:sp>
          <p:nvSpPr>
            <p:cNvPr id="70" name="Oval 12"/>
            <p:cNvSpPr/>
            <p:nvPr/>
          </p:nvSpPr>
          <p:spPr>
            <a:xfrm>
              <a:off x="633902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2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0" bIns="91440" rtlCol="0" anchor="ctr"/>
            <a:lstStyle/>
            <a:p>
              <a:pPr algn="ctr">
                <a:lnSpc>
                  <a:spcPct val="120000"/>
                </a:lnSpc>
              </a:pPr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6" name="Group 101"/>
            <p:cNvGrpSpPr/>
            <p:nvPr/>
          </p:nvGrpSpPr>
          <p:grpSpPr>
            <a:xfrm>
              <a:off x="6726845" y="3144200"/>
              <a:ext cx="684000" cy="684000"/>
              <a:chOff x="6352022" y="2360197"/>
              <a:chExt cx="406813" cy="406813"/>
            </a:xfrm>
            <a:grpFill/>
          </p:grpSpPr>
          <p:sp>
            <p:nvSpPr>
              <p:cNvPr id="127" name="Freeform 39"/>
              <p:cNvSpPr>
                <a:spLocks noEditPoints="1"/>
              </p:cNvSpPr>
              <p:nvPr/>
            </p:nvSpPr>
            <p:spPr bwMode="auto">
              <a:xfrm>
                <a:off x="6352022" y="2360197"/>
                <a:ext cx="406813" cy="406813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8" name="Freeform 40"/>
              <p:cNvSpPr>
                <a:spLocks noEditPoints="1"/>
              </p:cNvSpPr>
              <p:nvPr/>
            </p:nvSpPr>
            <p:spPr bwMode="auto">
              <a:xfrm>
                <a:off x="6506761" y="2460029"/>
                <a:ext cx="119797" cy="17720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29" name="Oval 41"/>
              <p:cNvSpPr>
                <a:spLocks noChangeArrowheads="1"/>
              </p:cNvSpPr>
              <p:nvPr/>
            </p:nvSpPr>
            <p:spPr bwMode="auto">
              <a:xfrm>
                <a:off x="6551685" y="2557365"/>
                <a:ext cx="9983" cy="998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24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3284327" y="2067284"/>
            <a:ext cx="1094733" cy="1094733"/>
            <a:chOff x="4379103" y="2756378"/>
            <a:chExt cx="1459644" cy="1459644"/>
          </a:xfrm>
          <a:solidFill>
            <a:srgbClr val="42C0FF"/>
          </a:solidFill>
        </p:grpSpPr>
        <p:sp>
          <p:nvSpPr>
            <p:cNvPr id="71" name="Oval 15"/>
            <p:cNvSpPr/>
            <p:nvPr/>
          </p:nvSpPr>
          <p:spPr>
            <a:xfrm>
              <a:off x="4379103" y="2756378"/>
              <a:ext cx="1459644" cy="1459644"/>
            </a:xfrm>
            <a:prstGeom prst="ellipse">
              <a:avLst/>
            </a:prstGeom>
            <a:solidFill>
              <a:schemeClr val="bg1"/>
            </a:solidFill>
            <a:ln w="38100">
              <a:solidFill>
                <a:schemeClr val="accent3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32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10" name="Group 52"/>
            <p:cNvGrpSpPr/>
            <p:nvPr/>
          </p:nvGrpSpPr>
          <p:grpSpPr>
            <a:xfrm>
              <a:off x="4883442" y="3199655"/>
              <a:ext cx="488611" cy="635193"/>
              <a:chOff x="6421904" y="4798576"/>
              <a:chExt cx="299494" cy="389342"/>
            </a:xfrm>
            <a:grpFill/>
          </p:grpSpPr>
          <p:sp>
            <p:nvSpPr>
              <p:cNvPr id="111" name="Freeform 170"/>
              <p:cNvSpPr>
                <a:spLocks/>
              </p:cNvSpPr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112" name="Freeform 171"/>
              <p:cNvSpPr>
                <a:spLocks/>
              </p:cNvSpPr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90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72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社交应用</a:t>
            </a:r>
          </a:p>
        </p:txBody>
      </p:sp>
    </p:spTree>
    <p:extLst>
      <p:ext uri="{BB962C8B-B14F-4D97-AF65-F5344CB8AC3E}">
        <p14:creationId xmlns:p14="http://schemas.microsoft.com/office/powerpoint/2010/main" val="2146417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4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2" presetClass="entr" presetSubtype="4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58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6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250"/>
                            </p:stCondLst>
                            <p:childTnLst>
                              <p:par>
                                <p:cTn id="6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750"/>
                            </p:stCondLst>
                            <p:childTnLst>
                              <p:par>
                                <p:cTn id="72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250"/>
                            </p:stCondLst>
                            <p:childTnLst>
                              <p:par>
                                <p:cTn id="8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75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99" grpId="0" animBg="1"/>
      <p:bldP spid="67" grpId="0"/>
      <p:bldP spid="88" grpId="0"/>
      <p:bldP spid="89" grpId="0"/>
      <p:bldP spid="90" grpId="0"/>
      <p:bldP spid="91" grpId="0"/>
      <p:bldP spid="92" grpId="0"/>
      <p:bldP spid="93" grpId="0"/>
      <p:bldP spid="94" grpId="0"/>
      <p:bldP spid="95" grpId="0"/>
      <p:bldP spid="7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9"/>
          <p:cNvSpPr/>
          <p:nvPr/>
        </p:nvSpPr>
        <p:spPr>
          <a:xfrm>
            <a:off x="1" y="3285624"/>
            <a:ext cx="9153147" cy="6095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/>
          </a:p>
        </p:txBody>
      </p:sp>
      <p:sp>
        <p:nvSpPr>
          <p:cNvPr id="3" name="Rectangle 11"/>
          <p:cNvSpPr/>
          <p:nvPr/>
        </p:nvSpPr>
        <p:spPr>
          <a:xfrm>
            <a:off x="-9147" y="3285623"/>
            <a:ext cx="9170084" cy="513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00"/>
          </a:p>
        </p:txBody>
      </p:sp>
      <p:grpSp>
        <p:nvGrpSpPr>
          <p:cNvPr id="4" name="组合 3"/>
          <p:cNvGrpSpPr/>
          <p:nvPr/>
        </p:nvGrpSpPr>
        <p:grpSpPr>
          <a:xfrm>
            <a:off x="3245808" y="1609223"/>
            <a:ext cx="2652386" cy="1600200"/>
            <a:chOff x="4388285" y="2049378"/>
            <a:chExt cx="3536515" cy="213360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388285" y="2049378"/>
              <a:ext cx="3536515" cy="2133600"/>
            </a:xfrm>
            <a:prstGeom prst="rect">
              <a:avLst/>
            </a:prstGeom>
          </p:spPr>
        </p:pic>
        <p:sp>
          <p:nvSpPr>
            <p:cNvPr id="6" name="Rectangle 18"/>
            <p:cNvSpPr/>
            <p:nvPr/>
          </p:nvSpPr>
          <p:spPr>
            <a:xfrm>
              <a:off x="4907972" y="2305270"/>
              <a:ext cx="2450592" cy="1530000"/>
            </a:xfrm>
            <a:prstGeom prst="rect">
              <a:avLst/>
            </a:prstGeom>
            <a:blipFill>
              <a:blip r:embed="rId5"/>
              <a:srcRect/>
              <a:stretch>
                <a:fillRect t="-3217" b="-3146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/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5469" y="1609223"/>
            <a:ext cx="2652386" cy="1600200"/>
            <a:chOff x="629088" y="2049378"/>
            <a:chExt cx="3536515" cy="2133600"/>
          </a:xfrm>
        </p:grpSpPr>
        <p:pic>
          <p:nvPicPr>
            <p:cNvPr id="8" name="Picture 3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9088" y="2049378"/>
              <a:ext cx="3536515" cy="2133600"/>
            </a:xfrm>
            <a:prstGeom prst="rect">
              <a:avLst/>
            </a:prstGeom>
          </p:spPr>
        </p:pic>
        <p:sp>
          <p:nvSpPr>
            <p:cNvPr id="9" name="Rectangle 19"/>
            <p:cNvSpPr/>
            <p:nvPr/>
          </p:nvSpPr>
          <p:spPr>
            <a:xfrm>
              <a:off x="1153669" y="2305270"/>
              <a:ext cx="2450592" cy="1530000"/>
            </a:xfrm>
            <a:prstGeom prst="rect">
              <a:avLst/>
            </a:prstGeom>
            <a:blipFill>
              <a:blip r:embed="rId6"/>
              <a:srcRect/>
              <a:stretch>
                <a:fillRect l="-5535" r="-5459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836146" y="1609223"/>
            <a:ext cx="2652386" cy="1600200"/>
            <a:chOff x="8233332" y="2049378"/>
            <a:chExt cx="3536515" cy="2133600"/>
          </a:xfrm>
        </p:grpSpPr>
        <p:pic>
          <p:nvPicPr>
            <p:cNvPr id="11" name="Picture 5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233332" y="2049378"/>
              <a:ext cx="3536515" cy="2133600"/>
            </a:xfrm>
            <a:prstGeom prst="rect">
              <a:avLst/>
            </a:prstGeom>
          </p:spPr>
        </p:pic>
        <p:sp>
          <p:nvSpPr>
            <p:cNvPr id="12" name="Rectangle 20"/>
            <p:cNvSpPr/>
            <p:nvPr/>
          </p:nvSpPr>
          <p:spPr>
            <a:xfrm>
              <a:off x="8749047" y="2305268"/>
              <a:ext cx="2450592" cy="1530000"/>
            </a:xfrm>
            <a:prstGeom prst="rect">
              <a:avLst/>
            </a:prstGeom>
            <a:blipFill>
              <a:blip r:embed="rId7"/>
              <a:srcRect/>
              <a:stretch>
                <a:fillRect t="-3428" b="-3352"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400"/>
            </a:p>
          </p:txBody>
        </p:sp>
      </p:grp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986591" y="897435"/>
            <a:ext cx="7194883" cy="629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30000"/>
              </a:lnSpc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14" name="矩形 13"/>
          <p:cNvSpPr/>
          <p:nvPr/>
        </p:nvSpPr>
        <p:spPr>
          <a:xfrm>
            <a:off x="1277630" y="3368686"/>
            <a:ext cx="1408064" cy="348103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矩形 47"/>
          <p:cNvSpPr>
            <a:spLocks noChangeArrowheads="1"/>
          </p:cNvSpPr>
          <p:nvPr/>
        </p:nvSpPr>
        <p:spPr bwMode="auto">
          <a:xfrm>
            <a:off x="1108425" y="3847097"/>
            <a:ext cx="1746473" cy="76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16" name="矩形 15"/>
          <p:cNvSpPr/>
          <p:nvPr/>
        </p:nvSpPr>
        <p:spPr>
          <a:xfrm>
            <a:off x="3867968" y="3368686"/>
            <a:ext cx="1408064" cy="348103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矩形 47"/>
          <p:cNvSpPr>
            <a:spLocks noChangeArrowheads="1"/>
          </p:cNvSpPr>
          <p:nvPr/>
        </p:nvSpPr>
        <p:spPr bwMode="auto">
          <a:xfrm>
            <a:off x="3698764" y="3847097"/>
            <a:ext cx="1746473" cy="76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18" name="矩形 17"/>
          <p:cNvSpPr/>
          <p:nvPr/>
        </p:nvSpPr>
        <p:spPr>
          <a:xfrm>
            <a:off x="6458306" y="3368686"/>
            <a:ext cx="1408064" cy="348103"/>
          </a:xfrm>
          <a:prstGeom prst="rect">
            <a:avLst/>
          </a:prstGeom>
        </p:spPr>
        <p:txBody>
          <a:bodyPr wrap="none" lIns="68573" tIns="34287" rIns="68573" bIns="34287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65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165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矩形 47"/>
          <p:cNvSpPr>
            <a:spLocks noChangeArrowheads="1"/>
          </p:cNvSpPr>
          <p:nvPr/>
        </p:nvSpPr>
        <p:spPr bwMode="auto">
          <a:xfrm>
            <a:off x="6289102" y="3847097"/>
            <a:ext cx="1746473" cy="766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just">
              <a:lnSpc>
                <a:spcPct val="130000"/>
              </a:lnSpc>
              <a:buNone/>
            </a:pP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内容输入您的</a:t>
            </a:r>
            <a:r>
              <a:rPr lang="en-US" altLang="zh-CN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PPT</a:t>
            </a:r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内容</a:t>
            </a:r>
          </a:p>
        </p:txBody>
      </p:sp>
      <p:sp>
        <p:nvSpPr>
          <p:cNvPr id="22" name="矩形 3"/>
          <p:cNvSpPr>
            <a:spLocks noChangeArrowheads="1"/>
          </p:cNvSpPr>
          <p:nvPr/>
        </p:nvSpPr>
        <p:spPr bwMode="auto">
          <a:xfrm>
            <a:off x="572691" y="169476"/>
            <a:ext cx="1574776" cy="541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社交应用</a:t>
            </a:r>
          </a:p>
        </p:txBody>
      </p:sp>
    </p:spTree>
    <p:extLst>
      <p:ext uri="{BB962C8B-B14F-4D97-AF65-F5344CB8AC3E}">
        <p14:creationId xmlns:p14="http://schemas.microsoft.com/office/powerpoint/2010/main" val="7912980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prestig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8FA159C8-8F50-4EEE-B84B-B7E1BA9226A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756"/>
          <a:stretch/>
        </p:blipFill>
        <p:spPr>
          <a:xfrm>
            <a:off x="2366805" y="795"/>
            <a:ext cx="6813708" cy="5143499"/>
          </a:xfrm>
          <a:prstGeom prst="rect">
            <a:avLst/>
          </a:prstGeom>
        </p:spPr>
      </p:pic>
      <p:sp>
        <p:nvSpPr>
          <p:cNvPr id="14" name="矩形: 圆角 18">
            <a:extLst>
              <a:ext uri="{FF2B5EF4-FFF2-40B4-BE49-F238E27FC236}">
                <a16:creationId xmlns:a16="http://schemas.microsoft.com/office/drawing/2014/main" xmlns="" id="{8A133706-8491-4C45-94FC-87C90720CBA9}"/>
              </a:ext>
            </a:extLst>
          </p:cNvPr>
          <p:cNvSpPr/>
          <p:nvPr/>
        </p:nvSpPr>
        <p:spPr>
          <a:xfrm>
            <a:off x="1" y="-18801"/>
            <a:ext cx="6505302" cy="5163095"/>
          </a:xfrm>
          <a:custGeom>
            <a:avLst/>
            <a:gdLst>
              <a:gd name="connsiteX0" fmla="*/ 0 w 5427406"/>
              <a:gd name="connsiteY0" fmla="*/ 0 h 6858000"/>
              <a:gd name="connsiteX1" fmla="*/ 0 w 5427406"/>
              <a:gd name="connsiteY1" fmla="*/ 0 h 6858000"/>
              <a:gd name="connsiteX2" fmla="*/ 5427406 w 5427406"/>
              <a:gd name="connsiteY2" fmla="*/ 0 h 6858000"/>
              <a:gd name="connsiteX3" fmla="*/ 5427406 w 5427406"/>
              <a:gd name="connsiteY3" fmla="*/ 0 h 6858000"/>
              <a:gd name="connsiteX4" fmla="*/ 5427406 w 5427406"/>
              <a:gd name="connsiteY4" fmla="*/ 6858000 h 6858000"/>
              <a:gd name="connsiteX5" fmla="*/ 5427406 w 5427406"/>
              <a:gd name="connsiteY5" fmla="*/ 6858000 h 6858000"/>
              <a:gd name="connsiteX6" fmla="*/ 0 w 5427406"/>
              <a:gd name="connsiteY6" fmla="*/ 6858000 h 6858000"/>
              <a:gd name="connsiteX7" fmla="*/ 0 w 5427406"/>
              <a:gd name="connsiteY7" fmla="*/ 6858000 h 6858000"/>
              <a:gd name="connsiteX8" fmla="*/ 0 w 5427406"/>
              <a:gd name="connsiteY8" fmla="*/ 0 h 6858000"/>
              <a:gd name="connsiteX0" fmla="*/ 0 w 10130035"/>
              <a:gd name="connsiteY0" fmla="*/ 0 h 6858000"/>
              <a:gd name="connsiteX1" fmla="*/ 0 w 10130035"/>
              <a:gd name="connsiteY1" fmla="*/ 0 h 6858000"/>
              <a:gd name="connsiteX2" fmla="*/ 5427406 w 10130035"/>
              <a:gd name="connsiteY2" fmla="*/ 0 h 6858000"/>
              <a:gd name="connsiteX3" fmla="*/ 10130035 w 10130035"/>
              <a:gd name="connsiteY3" fmla="*/ 0 h 6858000"/>
              <a:gd name="connsiteX4" fmla="*/ 5427406 w 10130035"/>
              <a:gd name="connsiteY4" fmla="*/ 6858000 h 6858000"/>
              <a:gd name="connsiteX5" fmla="*/ 5427406 w 10130035"/>
              <a:gd name="connsiteY5" fmla="*/ 6858000 h 6858000"/>
              <a:gd name="connsiteX6" fmla="*/ 0 w 10130035"/>
              <a:gd name="connsiteY6" fmla="*/ 6858000 h 6858000"/>
              <a:gd name="connsiteX7" fmla="*/ 0 w 10130035"/>
              <a:gd name="connsiteY7" fmla="*/ 6858000 h 6858000"/>
              <a:gd name="connsiteX8" fmla="*/ 0 w 10130035"/>
              <a:gd name="connsiteY8" fmla="*/ 0 h 6858000"/>
              <a:gd name="connsiteX0" fmla="*/ 0 w 11637273"/>
              <a:gd name="connsiteY0" fmla="*/ 26126 h 6884126"/>
              <a:gd name="connsiteX1" fmla="*/ 0 w 11637273"/>
              <a:gd name="connsiteY1" fmla="*/ 26126 h 6884126"/>
              <a:gd name="connsiteX2" fmla="*/ 5427406 w 11637273"/>
              <a:gd name="connsiteY2" fmla="*/ 26126 h 6884126"/>
              <a:gd name="connsiteX3" fmla="*/ 11637273 w 11637273"/>
              <a:gd name="connsiteY3" fmla="*/ 0 h 6884126"/>
              <a:gd name="connsiteX4" fmla="*/ 5427406 w 11637273"/>
              <a:gd name="connsiteY4" fmla="*/ 6884126 h 6884126"/>
              <a:gd name="connsiteX5" fmla="*/ 5427406 w 11637273"/>
              <a:gd name="connsiteY5" fmla="*/ 6884126 h 6884126"/>
              <a:gd name="connsiteX6" fmla="*/ 0 w 11637273"/>
              <a:gd name="connsiteY6" fmla="*/ 6884126 h 6884126"/>
              <a:gd name="connsiteX7" fmla="*/ 0 w 11637273"/>
              <a:gd name="connsiteY7" fmla="*/ 6884126 h 6884126"/>
              <a:gd name="connsiteX8" fmla="*/ 0 w 11637273"/>
              <a:gd name="connsiteY8" fmla="*/ 26126 h 6884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637273" h="6884126">
                <a:moveTo>
                  <a:pt x="0" y="26126"/>
                </a:moveTo>
                <a:lnTo>
                  <a:pt x="0" y="26126"/>
                </a:lnTo>
                <a:lnTo>
                  <a:pt x="5427406" y="26126"/>
                </a:lnTo>
                <a:lnTo>
                  <a:pt x="11637273" y="0"/>
                </a:lnTo>
                <a:lnTo>
                  <a:pt x="5427406" y="6884126"/>
                </a:lnTo>
                <a:lnTo>
                  <a:pt x="5427406" y="6884126"/>
                </a:lnTo>
                <a:lnTo>
                  <a:pt x="0" y="6884126"/>
                </a:lnTo>
                <a:lnTo>
                  <a:pt x="0" y="6884126"/>
                </a:lnTo>
                <a:lnTo>
                  <a:pt x="0" y="2612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 dirty="0"/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309748" y="795"/>
            <a:ext cx="4092678" cy="5143499"/>
          </a:xfrm>
          <a:prstGeom prst="parallelogram">
            <a:avLst>
              <a:gd name="adj" fmla="val 86081"/>
            </a:avLst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1FEA29AB-4405-4F6B-A59E-018E67373653}"/>
              </a:ext>
            </a:extLst>
          </p:cNvPr>
          <p:cNvSpPr txBox="1"/>
          <p:nvPr/>
        </p:nvSpPr>
        <p:spPr>
          <a:xfrm>
            <a:off x="494418" y="1132058"/>
            <a:ext cx="169941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800" dirty="0" smtClean="0">
                <a:solidFill>
                  <a:srgbClr val="169F85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2019</a:t>
            </a:r>
            <a:endParaRPr lang="zh-CN" altLang="en-US" sz="4800" dirty="0">
              <a:solidFill>
                <a:srgbClr val="169F85"/>
              </a:solidFill>
              <a:latin typeface="Impact" panose="020B0806030902050204" pitchFamily="34" charset="0"/>
              <a:ea typeface="微软雅黑" panose="020B0503020204020204" pitchFamily="34" charset="-122"/>
            </a:endParaRPr>
          </a:p>
        </p:txBody>
      </p:sp>
      <p:sp>
        <p:nvSpPr>
          <p:cNvPr id="17" name="直角三角形 16">
            <a:extLst>
              <a:ext uri="{FF2B5EF4-FFF2-40B4-BE49-F238E27FC236}">
                <a16:creationId xmlns:a16="http://schemas.microsoft.com/office/drawing/2014/main" xmlns="" id="{41DC8AEE-9F0B-4FF1-AAC5-AC0724B521AE}"/>
              </a:ext>
            </a:extLst>
          </p:cNvPr>
          <p:cNvSpPr/>
          <p:nvPr/>
        </p:nvSpPr>
        <p:spPr>
          <a:xfrm>
            <a:off x="0" y="3904353"/>
            <a:ext cx="1824528" cy="1239716"/>
          </a:xfrm>
          <a:prstGeom prst="rtTriangle">
            <a:avLst/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8" name="直角三角形 17">
            <a:extLst>
              <a:ext uri="{FF2B5EF4-FFF2-40B4-BE49-F238E27FC236}">
                <a16:creationId xmlns:a16="http://schemas.microsoft.com/office/drawing/2014/main" xmlns="" id="{B631D151-ACC7-4F42-8CD2-7440B7256EB7}"/>
              </a:ext>
            </a:extLst>
          </p:cNvPr>
          <p:cNvSpPr/>
          <p:nvPr/>
        </p:nvSpPr>
        <p:spPr>
          <a:xfrm rot="16200000">
            <a:off x="7323637" y="3340284"/>
            <a:ext cx="2194718" cy="1491250"/>
          </a:xfrm>
          <a:prstGeom prst="rtTriangle">
            <a:avLst/>
          </a:prstGeom>
          <a:solidFill>
            <a:srgbClr val="169F8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19" name="直角三角形 18">
            <a:extLst>
              <a:ext uri="{FF2B5EF4-FFF2-40B4-BE49-F238E27FC236}">
                <a16:creationId xmlns:a16="http://schemas.microsoft.com/office/drawing/2014/main" xmlns="" id="{CF957DDA-FA7F-4E7B-A101-11D9CAE23ADB}"/>
              </a:ext>
            </a:extLst>
          </p:cNvPr>
          <p:cNvSpPr/>
          <p:nvPr/>
        </p:nvSpPr>
        <p:spPr>
          <a:xfrm rot="16200000">
            <a:off x="7634499" y="3631767"/>
            <a:ext cx="1824528" cy="1239716"/>
          </a:xfrm>
          <a:prstGeom prst="rtTriangle">
            <a:avLst/>
          </a:prstGeom>
          <a:solidFill>
            <a:srgbClr val="0F6F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20" name="平行四边形 19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>
            <a:off x="3015392" y="795"/>
            <a:ext cx="3677842" cy="5143499"/>
          </a:xfrm>
          <a:prstGeom prst="parallelogram">
            <a:avLst>
              <a:gd name="adj" fmla="val 94904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xmlns="" id="{D537E1A8-D85C-4654-8469-9764949EFC3D}"/>
              </a:ext>
            </a:extLst>
          </p:cNvPr>
          <p:cNvSpPr/>
          <p:nvPr/>
        </p:nvSpPr>
        <p:spPr>
          <a:xfrm rot="16200000">
            <a:off x="-847117" y="1679876"/>
            <a:ext cx="3677842" cy="5143499"/>
          </a:xfrm>
          <a:prstGeom prst="parallelogram">
            <a:avLst>
              <a:gd name="adj" fmla="val 94904"/>
            </a:avLst>
          </a:prstGeom>
          <a:solidFill>
            <a:schemeClr val="tx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989"/>
          </a:p>
        </p:txBody>
      </p:sp>
      <p:sp>
        <p:nvSpPr>
          <p:cNvPr id="23" name="矩形 22"/>
          <p:cNvSpPr/>
          <p:nvPr/>
        </p:nvSpPr>
        <p:spPr>
          <a:xfrm>
            <a:off x="467544" y="1747114"/>
            <a:ext cx="4440639" cy="707886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zh-CN" altLang="en-US" sz="4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演示完毕 谢谢欣赏</a:t>
            </a:r>
          </a:p>
        </p:txBody>
      </p:sp>
      <p:sp>
        <p:nvSpPr>
          <p:cNvPr id="24" name="TextBox 12"/>
          <p:cNvSpPr txBox="1"/>
          <p:nvPr/>
        </p:nvSpPr>
        <p:spPr>
          <a:xfrm>
            <a:off x="483444" y="2344403"/>
            <a:ext cx="3989388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en-US" altLang="zh-CN" sz="1800" dirty="0">
                <a:solidFill>
                  <a:srgbClr val="7D7876"/>
                </a:solidFill>
                <a:latin typeface="HandelGotDLig" pitchFamily="34" charset="0"/>
                <a:ea typeface="汉真广标" pitchFamily="49" charset="-122"/>
              </a:rPr>
              <a:t>PLEASE ADD YOUR TITLE HERE</a:t>
            </a:r>
            <a:endParaRPr lang="zh-CN" altLang="en-US" sz="1800" dirty="0">
              <a:solidFill>
                <a:srgbClr val="7D7876"/>
              </a:solidFill>
              <a:latin typeface="HandelGotDLig" pitchFamily="34" charset="0"/>
              <a:ea typeface="汉真广标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506238" y="2684162"/>
            <a:ext cx="723275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汇报</a:t>
            </a:r>
            <a:r>
              <a:rPr lang="zh-CN" altLang="en-US" sz="1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：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2057873" y="2684162"/>
            <a:ext cx="135165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部门：市场部 </a:t>
            </a:r>
          </a:p>
        </p:txBody>
      </p:sp>
    </p:spTree>
    <p:extLst>
      <p:ext uri="{BB962C8B-B14F-4D97-AF65-F5344CB8AC3E}">
        <p14:creationId xmlns:p14="http://schemas.microsoft.com/office/powerpoint/2010/main" val="386088384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3" presetClass="entr" presetSubtype="3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8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7" presetClass="emph" presetSubtype="0" fill="remove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59" dur="1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0" dur="1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1" dur="1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2" dur="150" autoRev="1" fill="remove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7" presetClass="emph" presetSubtype="0" fill="remove" grpId="1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2500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67" dur="1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68" dur="1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69" dur="1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0" dur="150" autoRev="1" fill="remove"/>
                                        <p:tgtEl>
                                          <p:spTgt spid="2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 animBg="1"/>
      <p:bldP spid="18" grpId="0" animBg="1"/>
      <p:bldP spid="19" grpId="0" animBg="1"/>
      <p:bldP spid="20" grpId="0" animBg="1"/>
      <p:bldP spid="21" grpId="0" animBg="1"/>
      <p:bldP spid="23" grpId="0"/>
      <p:bldP spid="24" grpId="0"/>
      <p:bldP spid="25" grpId="0"/>
      <p:bldP spid="25" grpId="1"/>
      <p:bldP spid="26" grpId="0"/>
      <p:bldP spid="26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">
  <a:themeElements>
    <a:clrScheme name="教育行业欢乐PPT">
      <a:dk1>
        <a:srgbClr val="262626"/>
      </a:dk1>
      <a:lt1>
        <a:srgbClr val="FFFFFF"/>
      </a:lt1>
      <a:dk2>
        <a:srgbClr val="3B3B3B"/>
      </a:dk2>
      <a:lt2>
        <a:srgbClr val="FFFFFF"/>
      </a:lt2>
      <a:accent1>
        <a:srgbClr val="169F85"/>
      </a:accent1>
      <a:accent2>
        <a:srgbClr val="3C3C3C"/>
      </a:accent2>
      <a:accent3>
        <a:srgbClr val="169F85"/>
      </a:accent3>
      <a:accent4>
        <a:srgbClr val="3C3C3C"/>
      </a:accent4>
      <a:accent5>
        <a:srgbClr val="169F85"/>
      </a:accent5>
      <a:accent6>
        <a:srgbClr val="3C3C3C"/>
      </a:accent6>
      <a:hlink>
        <a:srgbClr val="1CC5F0"/>
      </a:hlink>
      <a:folHlink>
        <a:srgbClr val="7F7F7F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Nordri ToolsTheme">
  <a:themeElements>
    <a:clrScheme name="Office">
      <a:dk1>
        <a:srgbClr val="262626"/>
      </a:dk1>
      <a:lt1>
        <a:srgbClr val="FFFFFF"/>
      </a:lt1>
      <a:dk2>
        <a:srgbClr val="3B3B3B"/>
      </a:dk2>
      <a:lt2>
        <a:srgbClr val="FFFFFF"/>
      </a:lt2>
      <a:accent1>
        <a:srgbClr val="169F85"/>
      </a:accent1>
      <a:accent2>
        <a:srgbClr val="3C3C3C"/>
      </a:accent2>
      <a:accent3>
        <a:srgbClr val="169F85"/>
      </a:accent3>
      <a:accent4>
        <a:srgbClr val="3C3C3C"/>
      </a:accent4>
      <a:accent5>
        <a:srgbClr val="169F85"/>
      </a:accent5>
      <a:accent6>
        <a:srgbClr val="3C3C3C"/>
      </a:accent6>
      <a:hlink>
        <a:srgbClr val="1CC5F0"/>
      </a:hlink>
      <a:folHlink>
        <a:srgbClr val="7F7F7F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3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4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5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6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7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8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9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10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11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12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13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14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15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16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17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18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19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20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21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22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23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24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25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26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27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ppt/theme/themeOverride28.xml><?xml version="1.0" encoding="utf-8"?>
<a:themeOverride xmlns:a="http://schemas.openxmlformats.org/drawingml/2006/main">
  <a:clrScheme name="教育行业欢乐PPT">
    <a:dk1>
      <a:srgbClr val="262626"/>
    </a:dk1>
    <a:lt1>
      <a:srgbClr val="FFFFFF"/>
    </a:lt1>
    <a:dk2>
      <a:srgbClr val="3B3B3B"/>
    </a:dk2>
    <a:lt2>
      <a:srgbClr val="FFFFFF"/>
    </a:lt2>
    <a:accent1>
      <a:srgbClr val="169F85"/>
    </a:accent1>
    <a:accent2>
      <a:srgbClr val="3C3C3C"/>
    </a:accent2>
    <a:accent3>
      <a:srgbClr val="169F85"/>
    </a:accent3>
    <a:accent4>
      <a:srgbClr val="3C3C3C"/>
    </a:accent4>
    <a:accent5>
      <a:srgbClr val="169F85"/>
    </a:accent5>
    <a:accent6>
      <a:srgbClr val="3C3C3C"/>
    </a:accent6>
    <a:hlink>
      <a:srgbClr val="1CC5F0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1142</TotalTime>
  <Words>1841</Words>
  <Application>Microsoft Office PowerPoint</Application>
  <PresentationFormat>全屏显示(16:9)</PresentationFormat>
  <Paragraphs>277</Paragraphs>
  <Slides>28</Slides>
  <Notes>28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28</vt:i4>
      </vt:variant>
    </vt:vector>
  </HeadingPairs>
  <TitlesOfParts>
    <vt:vector size="45" baseType="lpstr">
      <vt:lpstr>汉真广标</vt:lpstr>
      <vt:lpstr>微软雅黑</vt:lpstr>
      <vt:lpstr>Calibri</vt:lpstr>
      <vt:lpstr>Impact</vt:lpstr>
      <vt:lpstr>宋体</vt:lpstr>
      <vt:lpstr>STIXGeneral-Bold</vt:lpstr>
      <vt:lpstr>Wingdings</vt:lpstr>
      <vt:lpstr>等线 Light</vt:lpstr>
      <vt:lpstr>Open Sans</vt:lpstr>
      <vt:lpstr>Microsoft YaHei UI</vt:lpstr>
      <vt:lpstr>等线</vt:lpstr>
      <vt:lpstr>HandelGotDLig</vt:lpstr>
      <vt:lpstr>思源黑体 CN Heavy</vt:lpstr>
      <vt:lpstr>Arial</vt:lpstr>
      <vt:lpstr>微软雅黑 Light</vt:lpstr>
      <vt:lpstr>Office 主题</vt:lpstr>
      <vt:lpstr>Nordri ToolsTheme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陈宇翔</dc:creator>
  <cp:lastModifiedBy>faith123</cp:lastModifiedBy>
  <cp:revision>146</cp:revision>
  <dcterms:created xsi:type="dcterms:W3CDTF">2016-02-21T05:12:24Z</dcterms:created>
  <dcterms:modified xsi:type="dcterms:W3CDTF">2018-04-23T01:09:56Z</dcterms:modified>
</cp:coreProperties>
</file>