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9" r:id="rId4"/>
    <p:sldId id="260" r:id="rId5"/>
    <p:sldId id="264" r:id="rId6"/>
    <p:sldId id="265" r:id="rId7"/>
    <p:sldId id="266" r:id="rId8"/>
    <p:sldId id="267" r:id="rId9"/>
    <p:sldId id="268" r:id="rId10"/>
    <p:sldId id="269" r:id="rId11"/>
    <p:sldId id="261" r:id="rId12"/>
    <p:sldId id="270" r:id="rId13"/>
    <p:sldId id="271" r:id="rId14"/>
    <p:sldId id="272" r:id="rId15"/>
    <p:sldId id="273" r:id="rId16"/>
    <p:sldId id="274" r:id="rId17"/>
    <p:sldId id="262" r:id="rId18"/>
    <p:sldId id="275" r:id="rId19"/>
    <p:sldId id="276" r:id="rId20"/>
    <p:sldId id="277" r:id="rId21"/>
    <p:sldId id="278" r:id="rId22"/>
    <p:sldId id="279" r:id="rId23"/>
    <p:sldId id="263" r:id="rId24"/>
    <p:sldId id="280" r:id="rId25"/>
    <p:sldId id="281" r:id="rId26"/>
    <p:sldId id="282" r:id="rId27"/>
    <p:sldId id="283" r:id="rId28"/>
    <p:sldId id="284" r:id="rId29"/>
    <p:sldId id="25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7873"/>
    <a:srgbClr val="919B99"/>
    <a:srgbClr val="C8D7D3"/>
    <a:srgbClr val="DAEDE9"/>
    <a:srgbClr val="7B8F8A"/>
    <a:srgbClr val="909D9B"/>
    <a:srgbClr val="576D68"/>
    <a:srgbClr val="687A76"/>
    <a:srgbClr val="E6F9F5"/>
    <a:srgbClr val="C8D4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70" d="100"/>
          <a:sy n="70" d="100"/>
        </p:scale>
        <p:origin x="702" y="78"/>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5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标题幻灯片">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6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7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image" Target="../media/image1.png"/><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media" Target="file:///C:\Users\Administrator\Desktop\&#32972;&#26223;&#38899;&#20048;\Laurell-Can't%20Stop%20Falling.mp3" TargetMode="External"/><Relationship Id="rId3" Type="http://schemas.openxmlformats.org/officeDocument/2006/relationships/audio" Target="file:///C:\Users\Administrator\Desktop\&#32972;&#26223;&#38899;&#20048;\Laurell-Can't%20Stop%20Falling.mp3" TargetMode="Externa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image" Target="../media/image14.png"/><Relationship Id="rId1"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7793" y="1135625"/>
            <a:ext cx="8495071" cy="4778477"/>
          </a:xfrm>
          <a:prstGeom prst="rect">
            <a:avLst/>
          </a:prstGeom>
        </p:spPr>
      </p:pic>
      <p:sp>
        <p:nvSpPr>
          <p:cNvPr id="11" name="矩形 10"/>
          <p:cNvSpPr/>
          <p:nvPr/>
        </p:nvSpPr>
        <p:spPr>
          <a:xfrm>
            <a:off x="0" y="2273300"/>
            <a:ext cx="12192000" cy="2082800"/>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15254" y="2424451"/>
            <a:ext cx="8143733" cy="1585562"/>
            <a:chOff x="580154" y="4278651"/>
            <a:chExt cx="8143733" cy="1585562"/>
          </a:xfrm>
        </p:grpSpPr>
        <p:grpSp>
          <p:nvGrpSpPr>
            <p:cNvPr id="13" name="组合 12"/>
            <p:cNvGrpSpPr/>
            <p:nvPr/>
          </p:nvGrpSpPr>
          <p:grpSpPr>
            <a:xfrm>
              <a:off x="580154" y="4278651"/>
              <a:ext cx="8143733" cy="1585562"/>
              <a:chOff x="580154" y="4278651"/>
              <a:chExt cx="8143733" cy="1585562"/>
            </a:xfrm>
          </p:grpSpPr>
          <p:sp>
            <p:nvSpPr>
              <p:cNvPr id="16" name="文本框 15"/>
              <p:cNvSpPr txBox="1"/>
              <p:nvPr/>
            </p:nvSpPr>
            <p:spPr>
              <a:xfrm>
                <a:off x="580154" y="4278651"/>
                <a:ext cx="8143733" cy="1446550"/>
              </a:xfrm>
              <a:prstGeom prst="rect">
                <a:avLst/>
              </a:prstGeom>
              <a:noFill/>
            </p:spPr>
            <p:txBody>
              <a:bodyPr wrap="square" rtlCol="0">
                <a:spAutoFit/>
              </a:bodyPr>
              <a:lstStyle/>
              <a:p>
                <a:pPr algn="ctr"/>
                <a:r>
                  <a:rPr lang="en-US" altLang="zh-CN" sz="8800" dirty="0" smtClean="0">
                    <a:solidFill>
                      <a:srgbClr val="EFF7F5"/>
                    </a:solidFill>
                    <a:latin typeface="Stencil" panose="040409050D0802020404" pitchFamily="82" charset="0"/>
                  </a:rPr>
                  <a:t>POWERPOINT</a:t>
                </a:r>
                <a:endParaRPr lang="zh-CN" altLang="en-US" sz="8800" dirty="0">
                  <a:solidFill>
                    <a:srgbClr val="EFF7F5"/>
                  </a:solidFill>
                  <a:latin typeface="Stencil" panose="040409050D0802020404" pitchFamily="82" charset="0"/>
                </a:endParaRPr>
              </a:p>
            </p:txBody>
          </p:sp>
          <p:sp>
            <p:nvSpPr>
              <p:cNvPr id="17" name="文本框 16"/>
              <p:cNvSpPr txBox="1"/>
              <p:nvPr/>
            </p:nvSpPr>
            <p:spPr>
              <a:xfrm>
                <a:off x="1025779" y="5494881"/>
                <a:ext cx="7071086" cy="369332"/>
              </a:xfrm>
              <a:prstGeom prst="rect">
                <a:avLst/>
              </a:prstGeom>
              <a:noFill/>
            </p:spPr>
            <p:txBody>
              <a:bodyPr wrap="square" rtlCol="0">
                <a:spAutoFit/>
              </a:bodyPr>
              <a:lstStyle/>
              <a:p>
                <a:pPr algn="dist"/>
                <a:r>
                  <a:rPr lang="en-US" altLang="zh-CN" dirty="0">
                    <a:solidFill>
                      <a:srgbClr val="EFF7F5"/>
                    </a:solidFill>
                    <a:latin typeface="微软雅黑" panose="020B0503020204020204" pitchFamily="34" charset="-122"/>
                    <a:ea typeface="微软雅黑" panose="020B0503020204020204" pitchFamily="34" charset="-122"/>
                  </a:rPr>
                  <a:t>Please Search For More Work In Docer</a:t>
                </a:r>
                <a:endParaRPr lang="en-US" altLang="zh-CN" dirty="0">
                  <a:solidFill>
                    <a:srgbClr val="EFF7F5"/>
                  </a:solidFill>
                  <a:latin typeface="微软雅黑" panose="020B0503020204020204" pitchFamily="34" charset="-122"/>
                  <a:ea typeface="微软雅黑" panose="020B0503020204020204" pitchFamily="34" charset="-122"/>
                </a:endParaRPr>
              </a:p>
            </p:txBody>
          </p:sp>
        </p:grpSp>
        <p:cxnSp>
          <p:nvCxnSpPr>
            <p:cNvPr id="14" name="直接连接符 13"/>
            <p:cNvCxnSpPr/>
            <p:nvPr/>
          </p:nvCxnSpPr>
          <p:spPr>
            <a:xfrm>
              <a:off x="975792" y="5505836"/>
              <a:ext cx="7182853" cy="0"/>
            </a:xfrm>
            <a:prstGeom prst="line">
              <a:avLst/>
            </a:prstGeom>
            <a:ln>
              <a:solidFill>
                <a:srgbClr val="EFF7F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75792" y="5854752"/>
              <a:ext cx="7182853" cy="0"/>
            </a:xfrm>
            <a:prstGeom prst="line">
              <a:avLst/>
            </a:prstGeom>
            <a:ln>
              <a:solidFill>
                <a:srgbClr val="EFF7F5"/>
              </a:solidFill>
            </a:ln>
          </p:spPr>
          <p:style>
            <a:lnRef idx="1">
              <a:schemeClr val="accent1"/>
            </a:lnRef>
            <a:fillRef idx="0">
              <a:schemeClr val="accent1"/>
            </a:fillRef>
            <a:effectRef idx="0">
              <a:schemeClr val="accent1"/>
            </a:effectRef>
            <a:fontRef idx="minor">
              <a:schemeClr val="tx1"/>
            </a:fontRef>
          </p:style>
        </p:cxnSp>
      </p:grpSp>
      <p:pic>
        <p:nvPicPr>
          <p:cNvPr id="2" name="Laurell-Can't Stop Falling">
            <a:hlinkClick r:id="" action="ppaction://media"/>
          </p:cNvPr>
          <p:cNvPicPr/>
          <p:nvPr>
            <a:audioFile r:link="rId3"/>
            <p:extLst>
              <p:ext uri="{DAA4B4D4-6D71-4841-9C94-3DE7FCFB9230}">
                <p14:media xmlns:p14="http://schemas.microsoft.com/office/powerpoint/2010/main" r:link="rId4"/>
              </p:ext>
            </p:extLst>
          </p:nvPr>
        </p:nvPicPr>
        <p:blipFill>
          <a:blip r:embed="rId5"/>
          <a:stretch>
            <a:fillRect/>
          </a:stretch>
        </p:blipFill>
        <p:spPr>
          <a:xfrm>
            <a:off x="5786120" y="3119120"/>
            <a:ext cx="619125" cy="619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p:tgtEl>
                        <p:sldTgt/>
                      </p:tgtEl>
                    </p:cond>
                    <p:cond evt="onPrev">
                      <p:tgtEl>
                        <p:sldTgt/>
                      </p:tgtEl>
                    </p:cond>
                    <p:cond evt="onStopAudio">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69" y="1799219"/>
            <a:ext cx="6587467" cy="3705450"/>
          </a:xfrm>
          <a:prstGeom prst="rect">
            <a:avLst/>
          </a:prstGeom>
        </p:spPr>
      </p:pic>
      <p:sp>
        <p:nvSpPr>
          <p:cNvPr id="11" name="矩形 10"/>
          <p:cNvSpPr/>
          <p:nvPr/>
        </p:nvSpPr>
        <p:spPr>
          <a:xfrm>
            <a:off x="0" y="0"/>
            <a:ext cx="5540991" cy="6858000"/>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446663" y="2640882"/>
            <a:ext cx="2846134" cy="1323439"/>
          </a:xfrm>
          <a:prstGeom prst="rect">
            <a:avLst/>
          </a:prstGeom>
          <a:noFill/>
        </p:spPr>
        <p:txBody>
          <a:bodyPr wrap="square" rtlCol="0">
            <a:spAutoFit/>
          </a:bodyPr>
          <a:lstStyle/>
          <a:p>
            <a:pPr algn="ctr"/>
            <a:r>
              <a:rPr lang="zh-CN" altLang="en-US" sz="8000" b="1" dirty="0" smtClean="0">
                <a:solidFill>
                  <a:schemeClr val="bg1"/>
                </a:solidFill>
                <a:latin typeface="微软雅黑" panose="020B0503020204020204" pitchFamily="34" charset="-122"/>
                <a:ea typeface="微软雅黑" panose="020B0503020204020204" pitchFamily="34" charset="-122"/>
              </a:rPr>
              <a:t>目录</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861794" y="1172038"/>
            <a:ext cx="4087625" cy="4854542"/>
            <a:chOff x="8028117" y="0"/>
            <a:chExt cx="4087625" cy="4854542"/>
          </a:xfrm>
        </p:grpSpPr>
        <p:sp>
          <p:nvSpPr>
            <p:cNvPr id="20" name="菱形 19"/>
            <p:cNvSpPr/>
            <p:nvPr/>
          </p:nvSpPr>
          <p:spPr>
            <a:xfrm>
              <a:off x="8028117" y="0"/>
              <a:ext cx="1047750" cy="1047750"/>
            </a:xfrm>
            <a:prstGeom prst="diamond">
              <a:avLst/>
            </a:prstGeom>
            <a:solidFill>
              <a:srgbClr val="7B8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a:spLocks noChangeArrowheads="1"/>
            </p:cNvSpPr>
            <p:nvPr/>
          </p:nvSpPr>
          <p:spPr bwMode="auto">
            <a:xfrm>
              <a:off x="9421288" y="42164"/>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b="1" dirty="0" smtClean="0">
                  <a:solidFill>
                    <a:srgbClr val="302E2F"/>
                  </a:solidFill>
                  <a:latin typeface="微软雅黑" panose="020B0503020204020204" pitchFamily="34" charset="-122"/>
                  <a:ea typeface="微软雅黑" panose="020B0503020204020204" pitchFamily="34" charset="-122"/>
                </a:rPr>
                <a:t>整体概述</a:t>
              </a:r>
              <a:endParaRPr lang="zh-CN" altLang="en-US" sz="4800" b="1" dirty="0" smtClean="0">
                <a:solidFill>
                  <a:srgbClr val="302E2F"/>
                </a:solidFill>
                <a:latin typeface="微软雅黑" panose="020B0503020204020204" pitchFamily="34" charset="-122"/>
                <a:ea typeface="微软雅黑" panose="020B0503020204020204" pitchFamily="34" charset="-122"/>
              </a:endParaRPr>
            </a:p>
          </p:txBody>
        </p:sp>
        <p:sp>
          <p:nvSpPr>
            <p:cNvPr id="22" name="文本框 18"/>
            <p:cNvSpPr txBox="1">
              <a:spLocks noChangeArrowheads="1"/>
            </p:cNvSpPr>
            <p:nvPr/>
          </p:nvSpPr>
          <p:spPr bwMode="auto">
            <a:xfrm>
              <a:off x="9373712" y="1310403"/>
              <a:ext cx="27420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b="1" dirty="0" smtClean="0">
                  <a:solidFill>
                    <a:srgbClr val="302E2F"/>
                  </a:solidFill>
                  <a:latin typeface="微软雅黑" panose="020B0503020204020204" pitchFamily="34" charset="-122"/>
                  <a:ea typeface="微软雅黑" panose="020B0503020204020204" pitchFamily="34" charset="-122"/>
                </a:rPr>
                <a:t>优点不足</a:t>
              </a:r>
              <a:endParaRPr lang="zh-CN" altLang="en-US" sz="4800" b="1" dirty="0" smtClean="0">
                <a:solidFill>
                  <a:srgbClr val="302E2F"/>
                </a:solidFill>
                <a:latin typeface="微软雅黑" panose="020B0503020204020204" pitchFamily="34" charset="-122"/>
                <a:ea typeface="微软雅黑" panose="020B0503020204020204" pitchFamily="34" charset="-122"/>
              </a:endParaRPr>
            </a:p>
          </p:txBody>
        </p:sp>
        <p:sp>
          <p:nvSpPr>
            <p:cNvPr id="23" name="文本框 23"/>
            <p:cNvSpPr txBox="1">
              <a:spLocks noChangeArrowheads="1"/>
            </p:cNvSpPr>
            <p:nvPr/>
          </p:nvSpPr>
          <p:spPr bwMode="auto">
            <a:xfrm>
              <a:off x="9421288" y="3846881"/>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b="1" dirty="0" smtClean="0">
                  <a:solidFill>
                    <a:srgbClr val="302E2F"/>
                  </a:solidFill>
                  <a:latin typeface="微软雅黑" panose="020B0503020204020204" pitchFamily="34" charset="-122"/>
                  <a:ea typeface="微软雅黑" panose="020B0503020204020204" pitchFamily="34" charset="-122"/>
                </a:rPr>
                <a:t>改进计划</a:t>
              </a:r>
              <a:endParaRPr lang="zh-CN" altLang="en-US" sz="4800" b="1" dirty="0" smtClean="0">
                <a:solidFill>
                  <a:srgbClr val="302E2F"/>
                </a:solidFill>
                <a:latin typeface="微软雅黑" panose="020B0503020204020204" pitchFamily="34" charset="-122"/>
                <a:ea typeface="微软雅黑" panose="020B0503020204020204" pitchFamily="34" charset="-122"/>
              </a:endParaRPr>
            </a:p>
          </p:txBody>
        </p:sp>
        <p:sp>
          <p:nvSpPr>
            <p:cNvPr id="24" name="文本框 28"/>
            <p:cNvSpPr txBox="1">
              <a:spLocks noChangeArrowheads="1"/>
            </p:cNvSpPr>
            <p:nvPr/>
          </p:nvSpPr>
          <p:spPr bwMode="auto">
            <a:xfrm>
              <a:off x="9421288" y="2578642"/>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b="1" dirty="0" smtClean="0">
                  <a:solidFill>
                    <a:srgbClr val="302E2F"/>
                  </a:solidFill>
                  <a:latin typeface="微软雅黑" panose="020B0503020204020204" pitchFamily="34" charset="-122"/>
                  <a:ea typeface="微软雅黑" panose="020B0503020204020204" pitchFamily="34" charset="-122"/>
                </a:rPr>
                <a:t>经验教训</a:t>
              </a:r>
              <a:endParaRPr lang="zh-CN" altLang="en-US" sz="4800" b="1" dirty="0" smtClean="0">
                <a:solidFill>
                  <a:srgbClr val="302E2F"/>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041610" y="108376"/>
              <a:ext cx="1020764" cy="830997"/>
            </a:xfrm>
            <a:prstGeom prst="rect">
              <a:avLst/>
            </a:prstGeom>
            <a:noFill/>
          </p:spPr>
          <p:txBody>
            <a:bodyPr wrap="square" rtlCol="0">
              <a:spAutoFit/>
            </a:bodyPr>
            <a:lstStyle/>
            <a:p>
              <a:pPr algn="ctr"/>
              <a:r>
                <a:rPr lang="en-US" altLang="zh-CN" sz="4800" dirty="0" smtClean="0">
                  <a:solidFill>
                    <a:srgbClr val="FDFDFD"/>
                  </a:solidFill>
                  <a:latin typeface="Impact" panose="020B0806030902050204" pitchFamily="34" charset="0"/>
                </a:rPr>
                <a:t>1</a:t>
              </a:r>
              <a:endParaRPr lang="zh-CN" altLang="en-US" sz="4800" dirty="0">
                <a:solidFill>
                  <a:srgbClr val="FDFDFD"/>
                </a:solidFill>
                <a:latin typeface="Impact" panose="020B0806030902050204" pitchFamily="34" charset="0"/>
              </a:endParaRPr>
            </a:p>
          </p:txBody>
        </p:sp>
        <p:sp>
          <p:nvSpPr>
            <p:cNvPr id="26" name="菱形 25"/>
            <p:cNvSpPr/>
            <p:nvPr/>
          </p:nvSpPr>
          <p:spPr>
            <a:xfrm>
              <a:off x="8028117" y="1201839"/>
              <a:ext cx="1047750" cy="1047750"/>
            </a:xfrm>
            <a:prstGeom prst="diamond">
              <a:avLst/>
            </a:prstGeom>
            <a:solidFill>
              <a:srgbClr val="7B8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041610" y="1310215"/>
              <a:ext cx="1020764" cy="830997"/>
            </a:xfrm>
            <a:prstGeom prst="rect">
              <a:avLst/>
            </a:prstGeom>
            <a:noFill/>
          </p:spPr>
          <p:txBody>
            <a:bodyPr wrap="square" rtlCol="0">
              <a:spAutoFit/>
            </a:bodyPr>
            <a:lstStyle/>
            <a:p>
              <a:pPr algn="ctr"/>
              <a:r>
                <a:rPr lang="en-US" altLang="zh-CN" sz="4800" dirty="0" smtClean="0">
                  <a:solidFill>
                    <a:srgbClr val="FDFDFD"/>
                  </a:solidFill>
                  <a:latin typeface="Impact" panose="020B0806030902050204" pitchFamily="34" charset="0"/>
                </a:rPr>
                <a:t>2</a:t>
              </a:r>
              <a:endParaRPr lang="zh-CN" altLang="en-US" sz="4800" dirty="0">
                <a:solidFill>
                  <a:srgbClr val="FDFDFD"/>
                </a:solidFill>
                <a:latin typeface="Impact" panose="020B0806030902050204" pitchFamily="34" charset="0"/>
              </a:endParaRPr>
            </a:p>
          </p:txBody>
        </p:sp>
        <p:sp>
          <p:nvSpPr>
            <p:cNvPr id="28" name="菱形 27"/>
            <p:cNvSpPr/>
            <p:nvPr/>
          </p:nvSpPr>
          <p:spPr>
            <a:xfrm>
              <a:off x="8028117" y="2515209"/>
              <a:ext cx="1047750" cy="1047750"/>
            </a:xfrm>
            <a:prstGeom prst="diamond">
              <a:avLst/>
            </a:prstGeom>
            <a:solidFill>
              <a:srgbClr val="7B8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8041610" y="2623585"/>
              <a:ext cx="1020764" cy="830997"/>
            </a:xfrm>
            <a:prstGeom prst="rect">
              <a:avLst/>
            </a:prstGeom>
            <a:noFill/>
          </p:spPr>
          <p:txBody>
            <a:bodyPr wrap="square" rtlCol="0">
              <a:spAutoFit/>
            </a:bodyPr>
            <a:lstStyle/>
            <a:p>
              <a:pPr algn="ctr"/>
              <a:r>
                <a:rPr lang="en-US" altLang="zh-CN" sz="4800" dirty="0" smtClean="0">
                  <a:solidFill>
                    <a:srgbClr val="FDFDFD"/>
                  </a:solidFill>
                  <a:latin typeface="Impact" panose="020B0806030902050204" pitchFamily="34" charset="0"/>
                </a:rPr>
                <a:t>3</a:t>
              </a:r>
              <a:endParaRPr lang="zh-CN" altLang="en-US" sz="4800" dirty="0">
                <a:solidFill>
                  <a:srgbClr val="FDFDFD"/>
                </a:solidFill>
                <a:latin typeface="Impact" panose="020B0806030902050204" pitchFamily="34" charset="0"/>
              </a:endParaRPr>
            </a:p>
          </p:txBody>
        </p:sp>
        <p:sp>
          <p:nvSpPr>
            <p:cNvPr id="30" name="菱形 29"/>
            <p:cNvSpPr/>
            <p:nvPr/>
          </p:nvSpPr>
          <p:spPr>
            <a:xfrm>
              <a:off x="8028117" y="3806792"/>
              <a:ext cx="1047750" cy="1047750"/>
            </a:xfrm>
            <a:prstGeom prst="diamond">
              <a:avLst/>
            </a:prstGeom>
            <a:solidFill>
              <a:srgbClr val="7B8F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8041610" y="3915168"/>
              <a:ext cx="1020764" cy="830997"/>
            </a:xfrm>
            <a:prstGeom prst="rect">
              <a:avLst/>
            </a:prstGeom>
            <a:noFill/>
          </p:spPr>
          <p:txBody>
            <a:bodyPr wrap="square" rtlCol="0">
              <a:spAutoFit/>
            </a:bodyPr>
            <a:lstStyle/>
            <a:p>
              <a:pPr algn="ctr"/>
              <a:r>
                <a:rPr lang="en-US" altLang="zh-CN" sz="4800" dirty="0" smtClean="0">
                  <a:solidFill>
                    <a:srgbClr val="FDFDFD"/>
                  </a:solidFill>
                  <a:latin typeface="Impact" panose="020B0806030902050204" pitchFamily="34" charset="0"/>
                </a:rPr>
                <a:t>4</a:t>
              </a:r>
              <a:endParaRPr lang="zh-CN" altLang="en-US" sz="4800" dirty="0">
                <a:solidFill>
                  <a:srgbClr val="FDFDFD"/>
                </a:solidFill>
                <a:latin typeface="Impact" panose="020B0806030902050204" pitchFamily="34" charset="0"/>
              </a:endParaRPr>
            </a:p>
          </p:txBody>
        </p:sp>
      </p:grpSp>
      <p:sp>
        <p:nvSpPr>
          <p:cNvPr id="2" name="矩形 1"/>
          <p:cNvSpPr/>
          <p:nvPr/>
        </p:nvSpPr>
        <p:spPr>
          <a:xfrm>
            <a:off x="-1187356" y="859809"/>
            <a:ext cx="1050878" cy="1119116"/>
          </a:xfrm>
          <a:prstGeom prst="rect">
            <a:avLst/>
          </a:prstGeom>
          <a:solidFill>
            <a:srgbClr val="61787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97,120,115</a:t>
            </a:r>
            <a:endParaRPr lang="zh-CN" altLang="en-US"/>
          </a:p>
        </p:txBody>
      </p:sp>
      <p:sp>
        <p:nvSpPr>
          <p:cNvPr id="32" name="矩形 31"/>
          <p:cNvSpPr/>
          <p:nvPr/>
        </p:nvSpPr>
        <p:spPr>
          <a:xfrm>
            <a:off x="-1201004" y="2088107"/>
            <a:ext cx="1050878" cy="1119116"/>
          </a:xfrm>
          <a:prstGeom prst="rect">
            <a:avLst/>
          </a:prstGeom>
          <a:solidFill>
            <a:srgbClr val="919B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mtClean="0"/>
              <a:t>145,155,153</a:t>
            </a: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69" y="1799219"/>
            <a:ext cx="6587467" cy="3705450"/>
          </a:xfrm>
          <a:prstGeom prst="rect">
            <a:avLst/>
          </a:prstGeom>
        </p:spPr>
      </p:pic>
      <p:sp>
        <p:nvSpPr>
          <p:cNvPr id="11" name="矩形 10"/>
          <p:cNvSpPr/>
          <p:nvPr/>
        </p:nvSpPr>
        <p:spPr>
          <a:xfrm>
            <a:off x="0" y="0"/>
            <a:ext cx="5540991" cy="6858000"/>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a:spLocks noChangeArrowheads="1"/>
          </p:cNvSpPr>
          <p:nvPr/>
        </p:nvSpPr>
        <p:spPr bwMode="auto">
          <a:xfrm>
            <a:off x="6670544" y="2819521"/>
            <a:ext cx="469872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8800" b="1" dirty="0" smtClean="0">
                <a:solidFill>
                  <a:srgbClr val="576D68"/>
                </a:solidFill>
                <a:latin typeface="微软雅黑" panose="020B0503020204020204" pitchFamily="34" charset="-122"/>
                <a:ea typeface="微软雅黑" panose="020B0503020204020204" pitchFamily="34" charset="-122"/>
              </a:rPr>
              <a:t>整体概述</a:t>
            </a:r>
            <a:endParaRPr lang="zh-CN" altLang="en-US" sz="8800" b="1" dirty="0" smtClean="0">
              <a:solidFill>
                <a:srgbClr val="576D68"/>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316936" y="2208462"/>
            <a:ext cx="1020764" cy="2646878"/>
          </a:xfrm>
          <a:prstGeom prst="rect">
            <a:avLst/>
          </a:prstGeom>
          <a:noFill/>
        </p:spPr>
        <p:txBody>
          <a:bodyPr wrap="square" rtlCol="0">
            <a:spAutoFit/>
          </a:bodyPr>
          <a:lstStyle/>
          <a:p>
            <a:pPr algn="ctr"/>
            <a:r>
              <a:rPr lang="en-US" altLang="zh-CN" sz="16600" dirty="0" smtClean="0">
                <a:solidFill>
                  <a:srgbClr val="FDFDFD"/>
                </a:solidFill>
                <a:latin typeface="Impact" panose="020B0806030902050204" pitchFamily="34" charset="0"/>
              </a:rPr>
              <a:t>1</a:t>
            </a:r>
            <a:endParaRPr lang="zh-CN" altLang="en-US" sz="16600" dirty="0">
              <a:solidFill>
                <a:srgbClr val="FDFDFD"/>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p:nvPr/>
        </p:nvSpPr>
        <p:spPr>
          <a:xfrm>
            <a:off x="906465" y="1612221"/>
            <a:ext cx="3462338" cy="1685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3765">
              <a:defRPr/>
            </a:pPr>
            <a:endParaRPr lang="en-US" sz="900">
              <a:solidFill>
                <a:prstClr val="white"/>
              </a:solidFill>
              <a:sym typeface="Century Gothic" panose="020B0502020202020204" pitchFamily="34" charset="0"/>
            </a:endParaRPr>
          </a:p>
        </p:txBody>
      </p:sp>
      <p:sp>
        <p:nvSpPr>
          <p:cNvPr id="3" name="Rectangle 4"/>
          <p:cNvSpPr/>
          <p:nvPr/>
        </p:nvSpPr>
        <p:spPr>
          <a:xfrm>
            <a:off x="906465" y="3342596"/>
            <a:ext cx="3462338" cy="1685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3765">
              <a:defRPr/>
            </a:pPr>
            <a:endParaRPr lang="en-US" sz="900">
              <a:solidFill>
                <a:prstClr val="white"/>
              </a:solidFill>
              <a:sym typeface="Century Gothic" panose="020B0502020202020204" pitchFamily="34" charset="0"/>
            </a:endParaRPr>
          </a:p>
        </p:txBody>
      </p:sp>
      <p:sp>
        <p:nvSpPr>
          <p:cNvPr id="4" name="Rectangle 7"/>
          <p:cNvSpPr/>
          <p:nvPr/>
        </p:nvSpPr>
        <p:spPr>
          <a:xfrm>
            <a:off x="7781927" y="1612221"/>
            <a:ext cx="3460750" cy="16859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3765">
              <a:defRPr/>
            </a:pPr>
            <a:endParaRPr lang="en-US" sz="900">
              <a:solidFill>
                <a:prstClr val="white"/>
              </a:solidFill>
              <a:sym typeface="Century Gothic" panose="020B0502020202020204" pitchFamily="34" charset="0"/>
            </a:endParaRPr>
          </a:p>
        </p:txBody>
      </p:sp>
      <p:sp>
        <p:nvSpPr>
          <p:cNvPr id="5" name="Rectangle 8"/>
          <p:cNvSpPr/>
          <p:nvPr/>
        </p:nvSpPr>
        <p:spPr>
          <a:xfrm>
            <a:off x="7781927" y="3342596"/>
            <a:ext cx="3460750" cy="16859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anchor="ctr"/>
          <a:lstStyle/>
          <a:p>
            <a:pPr algn="ctr" defTabSz="913765">
              <a:defRPr/>
            </a:pPr>
            <a:endParaRPr lang="en-US" sz="900">
              <a:solidFill>
                <a:prstClr val="white"/>
              </a:solidFill>
              <a:sym typeface="Century Gothic" panose="020B0502020202020204" pitchFamily="34" charset="0"/>
            </a:endParaRPr>
          </a:p>
        </p:txBody>
      </p:sp>
      <p:sp>
        <p:nvSpPr>
          <p:cNvPr id="6" name="Shape 188"/>
          <p:cNvSpPr>
            <a:spLocks noChangeArrowheads="1"/>
          </p:cNvSpPr>
          <p:nvPr/>
        </p:nvSpPr>
        <p:spPr bwMode="auto">
          <a:xfrm>
            <a:off x="1065213" y="5493658"/>
            <a:ext cx="10047288"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lvl1pPr defTabSz="584200">
              <a:defRPr>
                <a:solidFill>
                  <a:schemeClr val="tx1"/>
                </a:solidFill>
                <a:latin typeface="Lato Light"/>
                <a:ea typeface="MS PGothic" panose="020B0600070205080204" pitchFamily="34" charset="-128"/>
              </a:defRPr>
            </a:lvl1pPr>
            <a:lvl2pPr marL="742950" indent="-285750" defTabSz="584200">
              <a:defRPr>
                <a:solidFill>
                  <a:schemeClr val="tx1"/>
                </a:solidFill>
                <a:latin typeface="Lato Light"/>
                <a:ea typeface="MS PGothic" panose="020B0600070205080204" pitchFamily="34" charset="-128"/>
              </a:defRPr>
            </a:lvl2pPr>
            <a:lvl3pPr marL="1143000" indent="-228600" defTabSz="584200">
              <a:defRPr>
                <a:solidFill>
                  <a:schemeClr val="tx1"/>
                </a:solidFill>
                <a:latin typeface="Lato Light"/>
                <a:ea typeface="MS PGothic" panose="020B0600070205080204" pitchFamily="34" charset="-128"/>
              </a:defRPr>
            </a:lvl3pPr>
            <a:lvl4pPr marL="1600200" indent="-228600" defTabSz="584200">
              <a:defRPr>
                <a:solidFill>
                  <a:schemeClr val="tx1"/>
                </a:solidFill>
                <a:latin typeface="Lato Light"/>
                <a:ea typeface="MS PGothic" panose="020B0600070205080204" pitchFamily="34" charset="-128"/>
              </a:defRPr>
            </a:lvl4pPr>
            <a:lvl5pPr marL="2057400" indent="-228600" defTabSz="584200">
              <a:defRPr>
                <a:solidFill>
                  <a:schemeClr val="tx1"/>
                </a:solidFill>
                <a:latin typeface="Lato Light"/>
                <a:ea typeface="MS PGothic" panose="020B0600070205080204" pitchFamily="34" charset="-128"/>
              </a:defRPr>
            </a:lvl5pPr>
            <a:lvl6pPr marL="2514600" indent="-228600"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0" fontAlgn="base" hangingPunct="0">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单击添加标题，建议您在展示时采用微软雅黑字体，本模版所有图形线条及其相应素材均可自由编辑、改色、替换。更多使用说明和作品请详阅模版最末的使用手册。</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pic>
        <p:nvPicPr>
          <p:cNvPr id="7" name="图片占位符 1"/>
          <p:cNvPicPr>
            <a:picLocks noChangeAspect="1"/>
          </p:cNvPicPr>
          <p:nvPr/>
        </p:nvPicPr>
        <p:blipFill>
          <a:blip r:embed="rId1">
            <a:extLst>
              <a:ext uri="{28A0092B-C50C-407E-A947-70E740481C1C}">
                <a14:useLocalDpi xmlns:a14="http://schemas.microsoft.com/office/drawing/2010/main" val="0"/>
              </a:ext>
            </a:extLst>
          </a:blip>
          <a:srcRect t="16635" b="16635"/>
          <a:stretch>
            <a:fillRect/>
          </a:stretch>
        </p:blipFill>
        <p:spPr>
          <a:xfrm>
            <a:off x="4368802" y="1618571"/>
            <a:ext cx="1684337" cy="1685925"/>
          </a:xfrm>
          <a:prstGeom prst="rect">
            <a:avLst/>
          </a:prstGeom>
          <a:ln>
            <a:noFill/>
          </a:ln>
        </p:spPr>
      </p:pic>
      <p:pic>
        <p:nvPicPr>
          <p:cNvPr id="8" name="图片占位符 2"/>
          <p:cNvPicPr>
            <a:picLocks noChangeAspect="1"/>
          </p:cNvPicPr>
          <p:nvPr/>
        </p:nvPicPr>
        <p:blipFill>
          <a:blip r:embed="rId2">
            <a:extLst>
              <a:ext uri="{28A0092B-C50C-407E-A947-70E740481C1C}">
                <a14:useLocalDpi xmlns:a14="http://schemas.microsoft.com/office/drawing/2010/main" val="0"/>
              </a:ext>
            </a:extLst>
          </a:blip>
          <a:srcRect l="16681" r="16681"/>
          <a:stretch>
            <a:fillRect/>
          </a:stretch>
        </p:blipFill>
        <p:spPr>
          <a:xfrm>
            <a:off x="6096002" y="1607458"/>
            <a:ext cx="1685925" cy="1685925"/>
          </a:xfrm>
          <a:prstGeom prst="rect">
            <a:avLst/>
          </a:prstGeom>
          <a:ln>
            <a:noFill/>
          </a:ln>
        </p:spPr>
      </p:pic>
      <p:pic>
        <p:nvPicPr>
          <p:cNvPr id="9" name="图片占位符 5"/>
          <p:cNvPicPr>
            <a:picLocks noChangeAspect="1"/>
          </p:cNvPicPr>
          <p:nvPr/>
        </p:nvPicPr>
        <p:blipFill>
          <a:blip r:embed="rId3">
            <a:extLst>
              <a:ext uri="{28A0092B-C50C-407E-A947-70E740481C1C}">
                <a14:useLocalDpi xmlns:a14="http://schemas.microsoft.com/office/drawing/2010/main" val="0"/>
              </a:ext>
            </a:extLst>
          </a:blip>
          <a:srcRect l="16698" r="16698"/>
          <a:stretch>
            <a:fillRect/>
          </a:stretch>
        </p:blipFill>
        <p:spPr>
          <a:xfrm>
            <a:off x="4368802" y="3337833"/>
            <a:ext cx="1684337" cy="1685925"/>
          </a:xfrm>
          <a:prstGeom prst="rect">
            <a:avLst/>
          </a:prstGeom>
          <a:ln>
            <a:noFill/>
          </a:ln>
        </p:spPr>
      </p:pic>
      <p:pic>
        <p:nvPicPr>
          <p:cNvPr id="10" name="图片占位符 6"/>
          <p:cNvPicPr>
            <a:picLocks noChangeAspect="1"/>
          </p:cNvPicPr>
          <p:nvPr/>
        </p:nvPicPr>
        <p:blipFill>
          <a:blip r:embed="rId4">
            <a:extLst>
              <a:ext uri="{28A0092B-C50C-407E-A947-70E740481C1C}">
                <a14:useLocalDpi xmlns:a14="http://schemas.microsoft.com/office/drawing/2010/main" val="0"/>
              </a:ext>
            </a:extLst>
          </a:blip>
          <a:srcRect l="16667" r="16667"/>
          <a:stretch>
            <a:fillRect/>
          </a:stretch>
        </p:blipFill>
        <p:spPr>
          <a:xfrm>
            <a:off x="6096002" y="3337833"/>
            <a:ext cx="1685925" cy="1685925"/>
          </a:xfrm>
          <a:prstGeom prst="rect">
            <a:avLst/>
          </a:prstGeom>
          <a:ln>
            <a:noFill/>
          </a:ln>
        </p:spPr>
      </p:pic>
      <p:sp>
        <p:nvSpPr>
          <p:cNvPr id="11" name="TextBox 25"/>
          <p:cNvSpPr txBox="1">
            <a:spLocks noChangeArrowheads="1"/>
          </p:cNvSpPr>
          <p:nvPr/>
        </p:nvSpPr>
        <p:spPr bwMode="auto">
          <a:xfrm>
            <a:off x="1139827" y="4068083"/>
            <a:ext cx="29289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400"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TextBox 26"/>
          <p:cNvSpPr txBox="1">
            <a:spLocks noChangeArrowheads="1"/>
          </p:cNvSpPr>
          <p:nvPr/>
        </p:nvSpPr>
        <p:spPr bwMode="auto">
          <a:xfrm>
            <a:off x="1139827" y="3726771"/>
            <a:ext cx="29289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3" name="TextBox 25"/>
          <p:cNvSpPr txBox="1">
            <a:spLocks noChangeArrowheads="1"/>
          </p:cNvSpPr>
          <p:nvPr/>
        </p:nvSpPr>
        <p:spPr bwMode="auto">
          <a:xfrm>
            <a:off x="1139827" y="2367871"/>
            <a:ext cx="29289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400"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TextBox 26"/>
          <p:cNvSpPr txBox="1">
            <a:spLocks noChangeArrowheads="1"/>
          </p:cNvSpPr>
          <p:nvPr/>
        </p:nvSpPr>
        <p:spPr bwMode="auto">
          <a:xfrm>
            <a:off x="1139827" y="2026557"/>
            <a:ext cx="29289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TextBox 25"/>
          <p:cNvSpPr txBox="1">
            <a:spLocks noChangeArrowheads="1"/>
          </p:cNvSpPr>
          <p:nvPr/>
        </p:nvSpPr>
        <p:spPr bwMode="auto">
          <a:xfrm>
            <a:off x="8048626" y="4068083"/>
            <a:ext cx="2927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400"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6" name="TextBox 26"/>
          <p:cNvSpPr txBox="1">
            <a:spLocks noChangeArrowheads="1"/>
          </p:cNvSpPr>
          <p:nvPr/>
        </p:nvSpPr>
        <p:spPr bwMode="auto">
          <a:xfrm>
            <a:off x="8048626" y="3726771"/>
            <a:ext cx="2927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TextBox 25"/>
          <p:cNvSpPr txBox="1">
            <a:spLocks noChangeArrowheads="1"/>
          </p:cNvSpPr>
          <p:nvPr/>
        </p:nvSpPr>
        <p:spPr bwMode="auto">
          <a:xfrm>
            <a:off x="8048626" y="2367871"/>
            <a:ext cx="292735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400"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TextBox 26"/>
          <p:cNvSpPr txBox="1">
            <a:spLocks noChangeArrowheads="1"/>
          </p:cNvSpPr>
          <p:nvPr/>
        </p:nvSpPr>
        <p:spPr bwMode="auto">
          <a:xfrm>
            <a:off x="8048626" y="2026557"/>
            <a:ext cx="2927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19" name="组合 18"/>
          <p:cNvGrpSpPr/>
          <p:nvPr/>
        </p:nvGrpSpPr>
        <p:grpSpPr>
          <a:xfrm>
            <a:off x="283247" y="290584"/>
            <a:ext cx="3793169" cy="509506"/>
            <a:chOff x="531181" y="266700"/>
            <a:chExt cx="3793169" cy="509506"/>
          </a:xfrm>
        </p:grpSpPr>
        <p:grpSp>
          <p:nvGrpSpPr>
            <p:cNvPr id="20" name="组合 19"/>
            <p:cNvGrpSpPr/>
            <p:nvPr/>
          </p:nvGrpSpPr>
          <p:grpSpPr>
            <a:xfrm>
              <a:off x="531181" y="320336"/>
              <a:ext cx="3412169" cy="455870"/>
              <a:chOff x="531181" y="320336"/>
              <a:chExt cx="3412169" cy="455870"/>
            </a:xfrm>
          </p:grpSpPr>
          <p:grpSp>
            <p:nvGrpSpPr>
              <p:cNvPr id="22" name="组合 21"/>
              <p:cNvGrpSpPr/>
              <p:nvPr/>
            </p:nvGrpSpPr>
            <p:grpSpPr>
              <a:xfrm>
                <a:off x="531181" y="320336"/>
                <a:ext cx="221958" cy="455870"/>
                <a:chOff x="5024901" y="1727200"/>
                <a:chExt cx="221958" cy="455870"/>
              </a:xfrm>
            </p:grpSpPr>
            <p:sp>
              <p:nvSpPr>
                <p:cNvPr id="24" name="矩形 23"/>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269094" y="1710051"/>
            <a:ext cx="2754629" cy="2730896"/>
          </a:xfrm>
          <a:custGeom>
            <a:avLst/>
            <a:gdLst>
              <a:gd name="T0" fmla="*/ 2147483646 w 197"/>
              <a:gd name="T1" fmla="*/ 2147483646 h 195"/>
              <a:gd name="T2" fmla="*/ 2147483646 w 197"/>
              <a:gd name="T3" fmla="*/ 2147483646 h 195"/>
              <a:gd name="T4" fmla="*/ 2147483646 w 197"/>
              <a:gd name="T5" fmla="*/ 2147483646 h 195"/>
              <a:gd name="T6" fmla="*/ 2147483646 w 197"/>
              <a:gd name="T7" fmla="*/ 2147483646 h 195"/>
              <a:gd name="T8" fmla="*/ 2147483646 w 197"/>
              <a:gd name="T9" fmla="*/ 2147483646 h 195"/>
              <a:gd name="T10" fmla="*/ 2147483646 w 197"/>
              <a:gd name="T11" fmla="*/ 2147483646 h 195"/>
              <a:gd name="T12" fmla="*/ 2147483646 w 197"/>
              <a:gd name="T13" fmla="*/ 2147483646 h 195"/>
              <a:gd name="T14" fmla="*/ 2147483646 w 197"/>
              <a:gd name="T15" fmla="*/ 2147483646 h 195"/>
              <a:gd name="T16" fmla="*/ 2147483646 w 197"/>
              <a:gd name="T17" fmla="*/ 2147483646 h 195"/>
              <a:gd name="T18" fmla="*/ 2147483646 w 197"/>
              <a:gd name="T19" fmla="*/ 2147483646 h 195"/>
              <a:gd name="T20" fmla="*/ 2147483646 w 197"/>
              <a:gd name="T21" fmla="*/ 2147483646 h 195"/>
              <a:gd name="T22" fmla="*/ 2147483646 w 197"/>
              <a:gd name="T23" fmla="*/ 0 h 195"/>
              <a:gd name="T24" fmla="*/ 2147483646 w 197"/>
              <a:gd name="T25" fmla="*/ 2147483646 h 195"/>
              <a:gd name="T26" fmla="*/ 2147483646 w 197"/>
              <a:gd name="T27" fmla="*/ 0 h 195"/>
              <a:gd name="T28" fmla="*/ 2147483646 w 197"/>
              <a:gd name="T29" fmla="*/ 2147483646 h 195"/>
              <a:gd name="T30" fmla="*/ 2147483646 w 197"/>
              <a:gd name="T31" fmla="*/ 2147483646 h 195"/>
              <a:gd name="T32" fmla="*/ 2147483646 w 197"/>
              <a:gd name="T33" fmla="*/ 2147483646 h 195"/>
              <a:gd name="T34" fmla="*/ 2147483646 w 197"/>
              <a:gd name="T35" fmla="*/ 2147483646 h 195"/>
              <a:gd name="T36" fmla="*/ 2147483646 w 197"/>
              <a:gd name="T37" fmla="*/ 2147483646 h 195"/>
              <a:gd name="T38" fmla="*/ 2147483646 w 197"/>
              <a:gd name="T39" fmla="*/ 2147483646 h 195"/>
              <a:gd name="T40" fmla="*/ 2147483646 w 197"/>
              <a:gd name="T41" fmla="*/ 2147483646 h 195"/>
              <a:gd name="T42" fmla="*/ 2147483646 w 197"/>
              <a:gd name="T43" fmla="*/ 2147483646 h 195"/>
              <a:gd name="T44" fmla="*/ 2147483646 w 197"/>
              <a:gd name="T45" fmla="*/ 2147483646 h 195"/>
              <a:gd name="T46" fmla="*/ 0 w 197"/>
              <a:gd name="T47" fmla="*/ 2147483646 h 195"/>
              <a:gd name="T48" fmla="*/ 2147483646 w 197"/>
              <a:gd name="T49" fmla="*/ 2147483646 h 195"/>
              <a:gd name="T50" fmla="*/ 0 w 197"/>
              <a:gd name="T51" fmla="*/ 2147483646 h 195"/>
              <a:gd name="T52" fmla="*/ 2147483646 w 197"/>
              <a:gd name="T53" fmla="*/ 2147483646 h 195"/>
              <a:gd name="T54" fmla="*/ 2147483646 w 197"/>
              <a:gd name="T55" fmla="*/ 2147483646 h 195"/>
              <a:gd name="T56" fmla="*/ 2147483646 w 197"/>
              <a:gd name="T57" fmla="*/ 2147483646 h 195"/>
              <a:gd name="T58" fmla="*/ 2147483646 w 197"/>
              <a:gd name="T59" fmla="*/ 2147483646 h 195"/>
              <a:gd name="T60" fmla="*/ 2147483646 w 197"/>
              <a:gd name="T61" fmla="*/ 2147483646 h 195"/>
              <a:gd name="T62" fmla="*/ 2147483646 w 197"/>
              <a:gd name="T63" fmla="*/ 2147483646 h 195"/>
              <a:gd name="T64" fmla="*/ 2147483646 w 197"/>
              <a:gd name="T65" fmla="*/ 2147483646 h 195"/>
              <a:gd name="T66" fmla="*/ 2147483646 w 197"/>
              <a:gd name="T67" fmla="*/ 2147483646 h 195"/>
              <a:gd name="T68" fmla="*/ 2147483646 w 197"/>
              <a:gd name="T69" fmla="*/ 2147483646 h 195"/>
              <a:gd name="T70" fmla="*/ 2147483646 w 197"/>
              <a:gd name="T71" fmla="*/ 2147483646 h 195"/>
              <a:gd name="T72" fmla="*/ 2147483646 w 197"/>
              <a:gd name="T73" fmla="*/ 2147483646 h 195"/>
              <a:gd name="T74" fmla="*/ 2147483646 w 197"/>
              <a:gd name="T75" fmla="*/ 2147483646 h 195"/>
              <a:gd name="T76" fmla="*/ 2147483646 w 197"/>
              <a:gd name="T77" fmla="*/ 2147483646 h 195"/>
              <a:gd name="T78" fmla="*/ 2147483646 w 197"/>
              <a:gd name="T79" fmla="*/ 2147483646 h 195"/>
              <a:gd name="T80" fmla="*/ 2147483646 w 197"/>
              <a:gd name="T81" fmla="*/ 2147483646 h 195"/>
              <a:gd name="T82" fmla="*/ 2147483646 w 197"/>
              <a:gd name="T83" fmla="*/ 2147483646 h 195"/>
              <a:gd name="T84" fmla="*/ 2147483646 w 197"/>
              <a:gd name="T85" fmla="*/ 2147483646 h 195"/>
              <a:gd name="T86" fmla="*/ 2147483646 w 197"/>
              <a:gd name="T87" fmla="*/ 2147483646 h 195"/>
              <a:gd name="T88" fmla="*/ 2147483646 w 197"/>
              <a:gd name="T89" fmla="*/ 2147483646 h 195"/>
              <a:gd name="T90" fmla="*/ 2147483646 w 197"/>
              <a:gd name="T91" fmla="*/ 2147483646 h 195"/>
              <a:gd name="T92" fmla="*/ 2147483646 w 197"/>
              <a:gd name="T93" fmla="*/ 2147483646 h 195"/>
              <a:gd name="T94" fmla="*/ 2147483646 w 197"/>
              <a:gd name="T95" fmla="*/ 2147483646 h 19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97" h="195">
                <a:moveTo>
                  <a:pt x="195" y="106"/>
                </a:moveTo>
                <a:cubicBezTo>
                  <a:pt x="189" y="105"/>
                  <a:pt x="189" y="105"/>
                  <a:pt x="189" y="105"/>
                </a:cubicBezTo>
                <a:cubicBezTo>
                  <a:pt x="189" y="103"/>
                  <a:pt x="190" y="100"/>
                  <a:pt x="190" y="97"/>
                </a:cubicBezTo>
                <a:cubicBezTo>
                  <a:pt x="190" y="95"/>
                  <a:pt x="189" y="92"/>
                  <a:pt x="189" y="90"/>
                </a:cubicBezTo>
                <a:cubicBezTo>
                  <a:pt x="195" y="89"/>
                  <a:pt x="195" y="89"/>
                  <a:pt x="195" y="89"/>
                </a:cubicBezTo>
                <a:cubicBezTo>
                  <a:pt x="197" y="88"/>
                  <a:pt x="197" y="87"/>
                  <a:pt x="197" y="86"/>
                </a:cubicBezTo>
                <a:cubicBezTo>
                  <a:pt x="197" y="83"/>
                  <a:pt x="196" y="80"/>
                  <a:pt x="196" y="78"/>
                </a:cubicBezTo>
                <a:cubicBezTo>
                  <a:pt x="196" y="77"/>
                  <a:pt x="195" y="76"/>
                  <a:pt x="194" y="76"/>
                </a:cubicBezTo>
                <a:cubicBezTo>
                  <a:pt x="194" y="76"/>
                  <a:pt x="194" y="76"/>
                  <a:pt x="193" y="76"/>
                </a:cubicBezTo>
                <a:cubicBezTo>
                  <a:pt x="187" y="77"/>
                  <a:pt x="187" y="77"/>
                  <a:pt x="187" y="77"/>
                </a:cubicBezTo>
                <a:cubicBezTo>
                  <a:pt x="186" y="72"/>
                  <a:pt x="184" y="67"/>
                  <a:pt x="182" y="62"/>
                </a:cubicBezTo>
                <a:cubicBezTo>
                  <a:pt x="188" y="59"/>
                  <a:pt x="188" y="59"/>
                  <a:pt x="188" y="59"/>
                </a:cubicBezTo>
                <a:cubicBezTo>
                  <a:pt x="189" y="59"/>
                  <a:pt x="189" y="57"/>
                  <a:pt x="189" y="56"/>
                </a:cubicBezTo>
                <a:cubicBezTo>
                  <a:pt x="188" y="54"/>
                  <a:pt x="186" y="51"/>
                  <a:pt x="185" y="49"/>
                </a:cubicBezTo>
                <a:cubicBezTo>
                  <a:pt x="185" y="48"/>
                  <a:pt x="184" y="48"/>
                  <a:pt x="183" y="48"/>
                </a:cubicBezTo>
                <a:cubicBezTo>
                  <a:pt x="183" y="48"/>
                  <a:pt x="182" y="48"/>
                  <a:pt x="182" y="48"/>
                </a:cubicBezTo>
                <a:cubicBezTo>
                  <a:pt x="176" y="50"/>
                  <a:pt x="176" y="50"/>
                  <a:pt x="176" y="50"/>
                </a:cubicBezTo>
                <a:cubicBezTo>
                  <a:pt x="174" y="46"/>
                  <a:pt x="171" y="42"/>
                  <a:pt x="167" y="38"/>
                </a:cubicBezTo>
                <a:cubicBezTo>
                  <a:pt x="172" y="34"/>
                  <a:pt x="172" y="34"/>
                  <a:pt x="172" y="34"/>
                </a:cubicBezTo>
                <a:cubicBezTo>
                  <a:pt x="172" y="33"/>
                  <a:pt x="172" y="31"/>
                  <a:pt x="172" y="31"/>
                </a:cubicBezTo>
                <a:cubicBezTo>
                  <a:pt x="170" y="28"/>
                  <a:pt x="168" y="26"/>
                  <a:pt x="166" y="25"/>
                </a:cubicBezTo>
                <a:cubicBezTo>
                  <a:pt x="165" y="24"/>
                  <a:pt x="165" y="24"/>
                  <a:pt x="164" y="24"/>
                </a:cubicBezTo>
                <a:cubicBezTo>
                  <a:pt x="163" y="24"/>
                  <a:pt x="163" y="24"/>
                  <a:pt x="162" y="25"/>
                </a:cubicBezTo>
                <a:cubicBezTo>
                  <a:pt x="158" y="29"/>
                  <a:pt x="158" y="29"/>
                  <a:pt x="158" y="29"/>
                </a:cubicBezTo>
                <a:cubicBezTo>
                  <a:pt x="154" y="26"/>
                  <a:pt x="150" y="23"/>
                  <a:pt x="146" y="20"/>
                </a:cubicBezTo>
                <a:cubicBezTo>
                  <a:pt x="148" y="14"/>
                  <a:pt x="148" y="14"/>
                  <a:pt x="148" y="14"/>
                </a:cubicBezTo>
                <a:cubicBezTo>
                  <a:pt x="149" y="13"/>
                  <a:pt x="148" y="12"/>
                  <a:pt x="147" y="12"/>
                </a:cubicBezTo>
                <a:cubicBezTo>
                  <a:pt x="145" y="10"/>
                  <a:pt x="142" y="9"/>
                  <a:pt x="140" y="8"/>
                </a:cubicBezTo>
                <a:cubicBezTo>
                  <a:pt x="139" y="8"/>
                  <a:pt x="139" y="7"/>
                  <a:pt x="139" y="7"/>
                </a:cubicBezTo>
                <a:cubicBezTo>
                  <a:pt x="138" y="7"/>
                  <a:pt x="137" y="8"/>
                  <a:pt x="137" y="9"/>
                </a:cubicBezTo>
                <a:cubicBezTo>
                  <a:pt x="134" y="14"/>
                  <a:pt x="134" y="14"/>
                  <a:pt x="134" y="14"/>
                </a:cubicBezTo>
                <a:cubicBezTo>
                  <a:pt x="129" y="12"/>
                  <a:pt x="124" y="11"/>
                  <a:pt x="119" y="10"/>
                </a:cubicBezTo>
                <a:cubicBezTo>
                  <a:pt x="120" y="3"/>
                  <a:pt x="120" y="3"/>
                  <a:pt x="120" y="3"/>
                </a:cubicBezTo>
                <a:cubicBezTo>
                  <a:pt x="120" y="2"/>
                  <a:pt x="120" y="1"/>
                  <a:pt x="118" y="1"/>
                </a:cubicBezTo>
                <a:cubicBezTo>
                  <a:pt x="116" y="0"/>
                  <a:pt x="113" y="0"/>
                  <a:pt x="110" y="0"/>
                </a:cubicBezTo>
                <a:cubicBezTo>
                  <a:pt x="110" y="0"/>
                  <a:pt x="110" y="0"/>
                  <a:pt x="110" y="0"/>
                </a:cubicBezTo>
                <a:cubicBezTo>
                  <a:pt x="109" y="0"/>
                  <a:pt x="108" y="0"/>
                  <a:pt x="107" y="1"/>
                </a:cubicBezTo>
                <a:cubicBezTo>
                  <a:pt x="106" y="7"/>
                  <a:pt x="106" y="7"/>
                  <a:pt x="106" y="7"/>
                </a:cubicBezTo>
                <a:cubicBezTo>
                  <a:pt x="104" y="7"/>
                  <a:pt x="101" y="7"/>
                  <a:pt x="99" y="7"/>
                </a:cubicBezTo>
                <a:cubicBezTo>
                  <a:pt x="96" y="7"/>
                  <a:pt x="94" y="7"/>
                  <a:pt x="91" y="7"/>
                </a:cubicBezTo>
                <a:cubicBezTo>
                  <a:pt x="90" y="1"/>
                  <a:pt x="90" y="1"/>
                  <a:pt x="90" y="1"/>
                </a:cubicBezTo>
                <a:cubicBezTo>
                  <a:pt x="90" y="0"/>
                  <a:pt x="89" y="0"/>
                  <a:pt x="88" y="0"/>
                </a:cubicBezTo>
                <a:cubicBezTo>
                  <a:pt x="88" y="0"/>
                  <a:pt x="88" y="0"/>
                  <a:pt x="88" y="0"/>
                </a:cubicBezTo>
                <a:cubicBezTo>
                  <a:pt x="85" y="0"/>
                  <a:pt x="82" y="0"/>
                  <a:pt x="79" y="1"/>
                </a:cubicBezTo>
                <a:cubicBezTo>
                  <a:pt x="78" y="1"/>
                  <a:pt x="77" y="2"/>
                  <a:pt x="77" y="3"/>
                </a:cubicBezTo>
                <a:cubicBezTo>
                  <a:pt x="78" y="10"/>
                  <a:pt x="78" y="10"/>
                  <a:pt x="78" y="10"/>
                </a:cubicBezTo>
                <a:cubicBezTo>
                  <a:pt x="73" y="11"/>
                  <a:pt x="68" y="12"/>
                  <a:pt x="64" y="14"/>
                </a:cubicBezTo>
                <a:cubicBezTo>
                  <a:pt x="61" y="9"/>
                  <a:pt x="61" y="9"/>
                  <a:pt x="61" y="9"/>
                </a:cubicBezTo>
                <a:cubicBezTo>
                  <a:pt x="60" y="8"/>
                  <a:pt x="60" y="7"/>
                  <a:pt x="59" y="7"/>
                </a:cubicBezTo>
                <a:cubicBezTo>
                  <a:pt x="58" y="7"/>
                  <a:pt x="58" y="8"/>
                  <a:pt x="58" y="8"/>
                </a:cubicBezTo>
                <a:cubicBezTo>
                  <a:pt x="55" y="9"/>
                  <a:pt x="53" y="10"/>
                  <a:pt x="50" y="12"/>
                </a:cubicBezTo>
                <a:cubicBezTo>
                  <a:pt x="49" y="12"/>
                  <a:pt x="49" y="13"/>
                  <a:pt x="49" y="14"/>
                </a:cubicBezTo>
                <a:cubicBezTo>
                  <a:pt x="52" y="20"/>
                  <a:pt x="52" y="20"/>
                  <a:pt x="52" y="20"/>
                </a:cubicBezTo>
                <a:cubicBezTo>
                  <a:pt x="48" y="23"/>
                  <a:pt x="44" y="26"/>
                  <a:pt x="40" y="29"/>
                </a:cubicBezTo>
                <a:cubicBezTo>
                  <a:pt x="35" y="25"/>
                  <a:pt x="35" y="25"/>
                  <a:pt x="35" y="25"/>
                </a:cubicBezTo>
                <a:cubicBezTo>
                  <a:pt x="35" y="24"/>
                  <a:pt x="34" y="24"/>
                  <a:pt x="34" y="24"/>
                </a:cubicBezTo>
                <a:cubicBezTo>
                  <a:pt x="33" y="24"/>
                  <a:pt x="32" y="24"/>
                  <a:pt x="32" y="25"/>
                </a:cubicBezTo>
                <a:cubicBezTo>
                  <a:pt x="30" y="26"/>
                  <a:pt x="28" y="28"/>
                  <a:pt x="26" y="31"/>
                </a:cubicBezTo>
                <a:cubicBezTo>
                  <a:pt x="25" y="31"/>
                  <a:pt x="25" y="33"/>
                  <a:pt x="26" y="34"/>
                </a:cubicBezTo>
                <a:cubicBezTo>
                  <a:pt x="30" y="38"/>
                  <a:pt x="30" y="38"/>
                  <a:pt x="30" y="38"/>
                </a:cubicBezTo>
                <a:cubicBezTo>
                  <a:pt x="27" y="42"/>
                  <a:pt x="24" y="46"/>
                  <a:pt x="21" y="50"/>
                </a:cubicBezTo>
                <a:cubicBezTo>
                  <a:pt x="16" y="48"/>
                  <a:pt x="16" y="48"/>
                  <a:pt x="16" y="48"/>
                </a:cubicBezTo>
                <a:cubicBezTo>
                  <a:pt x="15" y="48"/>
                  <a:pt x="15" y="48"/>
                  <a:pt x="15" y="48"/>
                </a:cubicBezTo>
                <a:cubicBezTo>
                  <a:pt x="14" y="48"/>
                  <a:pt x="13" y="48"/>
                  <a:pt x="13" y="49"/>
                </a:cubicBezTo>
                <a:cubicBezTo>
                  <a:pt x="11" y="51"/>
                  <a:pt x="10" y="54"/>
                  <a:pt x="9" y="56"/>
                </a:cubicBezTo>
                <a:cubicBezTo>
                  <a:pt x="8" y="57"/>
                  <a:pt x="9" y="59"/>
                  <a:pt x="10" y="59"/>
                </a:cubicBezTo>
                <a:cubicBezTo>
                  <a:pt x="15" y="62"/>
                  <a:pt x="15" y="62"/>
                  <a:pt x="15" y="62"/>
                </a:cubicBezTo>
                <a:cubicBezTo>
                  <a:pt x="13" y="67"/>
                  <a:pt x="12" y="72"/>
                  <a:pt x="10" y="77"/>
                </a:cubicBezTo>
                <a:cubicBezTo>
                  <a:pt x="4" y="76"/>
                  <a:pt x="4" y="76"/>
                  <a:pt x="4" y="76"/>
                </a:cubicBezTo>
                <a:cubicBezTo>
                  <a:pt x="4" y="76"/>
                  <a:pt x="4" y="76"/>
                  <a:pt x="4" y="76"/>
                </a:cubicBezTo>
                <a:cubicBezTo>
                  <a:pt x="3" y="76"/>
                  <a:pt x="2" y="77"/>
                  <a:pt x="2" y="78"/>
                </a:cubicBezTo>
                <a:cubicBezTo>
                  <a:pt x="1" y="80"/>
                  <a:pt x="1" y="83"/>
                  <a:pt x="0" y="86"/>
                </a:cubicBezTo>
                <a:cubicBezTo>
                  <a:pt x="0" y="87"/>
                  <a:pt x="1" y="88"/>
                  <a:pt x="2" y="89"/>
                </a:cubicBezTo>
                <a:cubicBezTo>
                  <a:pt x="8" y="90"/>
                  <a:pt x="8" y="90"/>
                  <a:pt x="8" y="90"/>
                </a:cubicBezTo>
                <a:cubicBezTo>
                  <a:pt x="8" y="92"/>
                  <a:pt x="8" y="95"/>
                  <a:pt x="8" y="97"/>
                </a:cubicBezTo>
                <a:cubicBezTo>
                  <a:pt x="8" y="100"/>
                  <a:pt x="8" y="103"/>
                  <a:pt x="8" y="105"/>
                </a:cubicBezTo>
                <a:cubicBezTo>
                  <a:pt x="2" y="106"/>
                  <a:pt x="2" y="106"/>
                  <a:pt x="2" y="106"/>
                </a:cubicBezTo>
                <a:cubicBezTo>
                  <a:pt x="1" y="106"/>
                  <a:pt x="0" y="107"/>
                  <a:pt x="0" y="109"/>
                </a:cubicBezTo>
                <a:cubicBezTo>
                  <a:pt x="1" y="112"/>
                  <a:pt x="1" y="114"/>
                  <a:pt x="2" y="117"/>
                </a:cubicBezTo>
                <a:cubicBezTo>
                  <a:pt x="2" y="118"/>
                  <a:pt x="3" y="119"/>
                  <a:pt x="4" y="119"/>
                </a:cubicBezTo>
                <a:cubicBezTo>
                  <a:pt x="4" y="119"/>
                  <a:pt x="4" y="119"/>
                  <a:pt x="4" y="119"/>
                </a:cubicBezTo>
                <a:cubicBezTo>
                  <a:pt x="10" y="118"/>
                  <a:pt x="10" y="118"/>
                  <a:pt x="10" y="118"/>
                </a:cubicBezTo>
                <a:cubicBezTo>
                  <a:pt x="12" y="123"/>
                  <a:pt x="13" y="128"/>
                  <a:pt x="15" y="133"/>
                </a:cubicBezTo>
                <a:cubicBezTo>
                  <a:pt x="10" y="136"/>
                  <a:pt x="10" y="136"/>
                  <a:pt x="10" y="136"/>
                </a:cubicBezTo>
                <a:cubicBezTo>
                  <a:pt x="9" y="136"/>
                  <a:pt x="8" y="137"/>
                  <a:pt x="9" y="139"/>
                </a:cubicBezTo>
                <a:cubicBezTo>
                  <a:pt x="10" y="141"/>
                  <a:pt x="11" y="144"/>
                  <a:pt x="13" y="146"/>
                </a:cubicBezTo>
                <a:cubicBezTo>
                  <a:pt x="13" y="147"/>
                  <a:pt x="14" y="147"/>
                  <a:pt x="15" y="147"/>
                </a:cubicBezTo>
                <a:cubicBezTo>
                  <a:pt x="15" y="147"/>
                  <a:pt x="15" y="147"/>
                  <a:pt x="16" y="147"/>
                </a:cubicBezTo>
                <a:cubicBezTo>
                  <a:pt x="21" y="144"/>
                  <a:pt x="21" y="144"/>
                  <a:pt x="21" y="144"/>
                </a:cubicBezTo>
                <a:cubicBezTo>
                  <a:pt x="24" y="149"/>
                  <a:pt x="27" y="153"/>
                  <a:pt x="30" y="157"/>
                </a:cubicBezTo>
                <a:cubicBezTo>
                  <a:pt x="26" y="161"/>
                  <a:pt x="26" y="161"/>
                  <a:pt x="26" y="161"/>
                </a:cubicBezTo>
                <a:cubicBezTo>
                  <a:pt x="25" y="162"/>
                  <a:pt x="25" y="163"/>
                  <a:pt x="26" y="164"/>
                </a:cubicBezTo>
                <a:cubicBezTo>
                  <a:pt x="28" y="166"/>
                  <a:pt x="30" y="168"/>
                  <a:pt x="32" y="170"/>
                </a:cubicBezTo>
                <a:cubicBezTo>
                  <a:pt x="32" y="171"/>
                  <a:pt x="33" y="171"/>
                  <a:pt x="34" y="171"/>
                </a:cubicBezTo>
                <a:cubicBezTo>
                  <a:pt x="34" y="171"/>
                  <a:pt x="35" y="171"/>
                  <a:pt x="35" y="170"/>
                </a:cubicBezTo>
                <a:cubicBezTo>
                  <a:pt x="40" y="166"/>
                  <a:pt x="40" y="166"/>
                  <a:pt x="40" y="166"/>
                </a:cubicBezTo>
                <a:cubicBezTo>
                  <a:pt x="44" y="169"/>
                  <a:pt x="48" y="172"/>
                  <a:pt x="52" y="175"/>
                </a:cubicBezTo>
                <a:cubicBezTo>
                  <a:pt x="49" y="180"/>
                  <a:pt x="49" y="180"/>
                  <a:pt x="49" y="180"/>
                </a:cubicBezTo>
                <a:cubicBezTo>
                  <a:pt x="49" y="181"/>
                  <a:pt x="49" y="183"/>
                  <a:pt x="50" y="183"/>
                </a:cubicBezTo>
                <a:cubicBezTo>
                  <a:pt x="53" y="185"/>
                  <a:pt x="55" y="186"/>
                  <a:pt x="58" y="187"/>
                </a:cubicBezTo>
                <a:cubicBezTo>
                  <a:pt x="58" y="187"/>
                  <a:pt x="58" y="187"/>
                  <a:pt x="59" y="187"/>
                </a:cubicBezTo>
                <a:cubicBezTo>
                  <a:pt x="60" y="187"/>
                  <a:pt x="60" y="187"/>
                  <a:pt x="61" y="186"/>
                </a:cubicBezTo>
                <a:cubicBezTo>
                  <a:pt x="64" y="181"/>
                  <a:pt x="64" y="181"/>
                  <a:pt x="64" y="181"/>
                </a:cubicBezTo>
                <a:cubicBezTo>
                  <a:pt x="68" y="183"/>
                  <a:pt x="73" y="184"/>
                  <a:pt x="78" y="185"/>
                </a:cubicBezTo>
                <a:cubicBezTo>
                  <a:pt x="77" y="191"/>
                  <a:pt x="77" y="191"/>
                  <a:pt x="77" y="191"/>
                </a:cubicBezTo>
                <a:cubicBezTo>
                  <a:pt x="77" y="193"/>
                  <a:pt x="78" y="194"/>
                  <a:pt x="79" y="194"/>
                </a:cubicBezTo>
                <a:cubicBezTo>
                  <a:pt x="82" y="194"/>
                  <a:pt x="85" y="195"/>
                  <a:pt x="88" y="195"/>
                </a:cubicBezTo>
                <a:cubicBezTo>
                  <a:pt x="88" y="195"/>
                  <a:pt x="88" y="195"/>
                  <a:pt x="88" y="195"/>
                </a:cubicBezTo>
                <a:cubicBezTo>
                  <a:pt x="89" y="195"/>
                  <a:pt x="90" y="195"/>
                  <a:pt x="90" y="193"/>
                </a:cubicBezTo>
                <a:cubicBezTo>
                  <a:pt x="91" y="187"/>
                  <a:pt x="91" y="187"/>
                  <a:pt x="91" y="187"/>
                </a:cubicBezTo>
                <a:cubicBezTo>
                  <a:pt x="94" y="187"/>
                  <a:pt x="96" y="188"/>
                  <a:pt x="99" y="188"/>
                </a:cubicBezTo>
                <a:cubicBezTo>
                  <a:pt x="101" y="188"/>
                  <a:pt x="104" y="187"/>
                  <a:pt x="106" y="187"/>
                </a:cubicBezTo>
                <a:cubicBezTo>
                  <a:pt x="107" y="193"/>
                  <a:pt x="107" y="193"/>
                  <a:pt x="107" y="193"/>
                </a:cubicBezTo>
                <a:cubicBezTo>
                  <a:pt x="108" y="195"/>
                  <a:pt x="109" y="195"/>
                  <a:pt x="110" y="195"/>
                </a:cubicBezTo>
                <a:cubicBezTo>
                  <a:pt x="110" y="195"/>
                  <a:pt x="110" y="195"/>
                  <a:pt x="110" y="195"/>
                </a:cubicBezTo>
                <a:cubicBezTo>
                  <a:pt x="113" y="195"/>
                  <a:pt x="116" y="194"/>
                  <a:pt x="118" y="194"/>
                </a:cubicBezTo>
                <a:cubicBezTo>
                  <a:pt x="120" y="194"/>
                  <a:pt x="120" y="193"/>
                  <a:pt x="120" y="191"/>
                </a:cubicBezTo>
                <a:cubicBezTo>
                  <a:pt x="119" y="185"/>
                  <a:pt x="119" y="185"/>
                  <a:pt x="119" y="185"/>
                </a:cubicBezTo>
                <a:cubicBezTo>
                  <a:pt x="124" y="184"/>
                  <a:pt x="129" y="183"/>
                  <a:pt x="134" y="181"/>
                </a:cubicBezTo>
                <a:cubicBezTo>
                  <a:pt x="137" y="186"/>
                  <a:pt x="137" y="186"/>
                  <a:pt x="137" y="186"/>
                </a:cubicBezTo>
                <a:cubicBezTo>
                  <a:pt x="137" y="187"/>
                  <a:pt x="138" y="187"/>
                  <a:pt x="139" y="187"/>
                </a:cubicBezTo>
                <a:cubicBezTo>
                  <a:pt x="139" y="187"/>
                  <a:pt x="139" y="187"/>
                  <a:pt x="140" y="187"/>
                </a:cubicBezTo>
                <a:cubicBezTo>
                  <a:pt x="142" y="186"/>
                  <a:pt x="145" y="185"/>
                  <a:pt x="147" y="183"/>
                </a:cubicBezTo>
                <a:cubicBezTo>
                  <a:pt x="148" y="183"/>
                  <a:pt x="149" y="181"/>
                  <a:pt x="148" y="180"/>
                </a:cubicBezTo>
                <a:cubicBezTo>
                  <a:pt x="146" y="175"/>
                  <a:pt x="146" y="175"/>
                  <a:pt x="146" y="175"/>
                </a:cubicBezTo>
                <a:cubicBezTo>
                  <a:pt x="150" y="172"/>
                  <a:pt x="154" y="169"/>
                  <a:pt x="158" y="166"/>
                </a:cubicBezTo>
                <a:cubicBezTo>
                  <a:pt x="162" y="170"/>
                  <a:pt x="162" y="170"/>
                  <a:pt x="162" y="170"/>
                </a:cubicBezTo>
                <a:cubicBezTo>
                  <a:pt x="163" y="171"/>
                  <a:pt x="163" y="171"/>
                  <a:pt x="164" y="171"/>
                </a:cubicBezTo>
                <a:cubicBezTo>
                  <a:pt x="165" y="171"/>
                  <a:pt x="165" y="171"/>
                  <a:pt x="166" y="170"/>
                </a:cubicBezTo>
                <a:cubicBezTo>
                  <a:pt x="168" y="168"/>
                  <a:pt x="170" y="166"/>
                  <a:pt x="172" y="164"/>
                </a:cubicBezTo>
                <a:cubicBezTo>
                  <a:pt x="172" y="163"/>
                  <a:pt x="172" y="162"/>
                  <a:pt x="172" y="161"/>
                </a:cubicBezTo>
                <a:cubicBezTo>
                  <a:pt x="167" y="157"/>
                  <a:pt x="167" y="157"/>
                  <a:pt x="167" y="157"/>
                </a:cubicBezTo>
                <a:cubicBezTo>
                  <a:pt x="171" y="153"/>
                  <a:pt x="174" y="149"/>
                  <a:pt x="176" y="144"/>
                </a:cubicBezTo>
                <a:cubicBezTo>
                  <a:pt x="182" y="147"/>
                  <a:pt x="182" y="147"/>
                  <a:pt x="182" y="147"/>
                </a:cubicBezTo>
                <a:cubicBezTo>
                  <a:pt x="182" y="147"/>
                  <a:pt x="183" y="147"/>
                  <a:pt x="183" y="147"/>
                </a:cubicBezTo>
                <a:cubicBezTo>
                  <a:pt x="184" y="147"/>
                  <a:pt x="185" y="147"/>
                  <a:pt x="185" y="146"/>
                </a:cubicBezTo>
                <a:cubicBezTo>
                  <a:pt x="186" y="144"/>
                  <a:pt x="188" y="141"/>
                  <a:pt x="189" y="139"/>
                </a:cubicBezTo>
                <a:cubicBezTo>
                  <a:pt x="189" y="137"/>
                  <a:pt x="189" y="136"/>
                  <a:pt x="188" y="136"/>
                </a:cubicBezTo>
                <a:cubicBezTo>
                  <a:pt x="182" y="133"/>
                  <a:pt x="182" y="133"/>
                  <a:pt x="182" y="133"/>
                </a:cubicBezTo>
                <a:cubicBezTo>
                  <a:pt x="184" y="128"/>
                  <a:pt x="186" y="123"/>
                  <a:pt x="187" y="118"/>
                </a:cubicBezTo>
                <a:cubicBezTo>
                  <a:pt x="193" y="119"/>
                  <a:pt x="193" y="119"/>
                  <a:pt x="193" y="119"/>
                </a:cubicBezTo>
                <a:cubicBezTo>
                  <a:pt x="194" y="119"/>
                  <a:pt x="194" y="119"/>
                  <a:pt x="194" y="119"/>
                </a:cubicBezTo>
                <a:cubicBezTo>
                  <a:pt x="195" y="119"/>
                  <a:pt x="196" y="118"/>
                  <a:pt x="196" y="117"/>
                </a:cubicBezTo>
                <a:cubicBezTo>
                  <a:pt x="196" y="114"/>
                  <a:pt x="197" y="112"/>
                  <a:pt x="197" y="109"/>
                </a:cubicBezTo>
                <a:cubicBezTo>
                  <a:pt x="197" y="107"/>
                  <a:pt x="197" y="106"/>
                  <a:pt x="195" y="106"/>
                </a:cubicBezTo>
                <a:close/>
              </a:path>
            </a:pathLst>
          </a:custGeom>
          <a:solidFill>
            <a:schemeClr val="accent1"/>
          </a:solidFill>
          <a:ln>
            <a:noFill/>
          </a:ln>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3" name="Freeform 6"/>
          <p:cNvSpPr/>
          <p:nvPr/>
        </p:nvSpPr>
        <p:spPr bwMode="auto">
          <a:xfrm>
            <a:off x="5016103" y="2365704"/>
            <a:ext cx="2756113" cy="2744246"/>
          </a:xfrm>
          <a:custGeom>
            <a:avLst/>
            <a:gdLst>
              <a:gd name="T0" fmla="*/ 2147483646 w 197"/>
              <a:gd name="T1" fmla="*/ 2147483646 h 196"/>
              <a:gd name="T2" fmla="*/ 2147483646 w 197"/>
              <a:gd name="T3" fmla="*/ 2147483646 h 196"/>
              <a:gd name="T4" fmla="*/ 2147483646 w 197"/>
              <a:gd name="T5" fmla="*/ 2147483646 h 196"/>
              <a:gd name="T6" fmla="*/ 2147483646 w 197"/>
              <a:gd name="T7" fmla="*/ 2147483646 h 196"/>
              <a:gd name="T8" fmla="*/ 2147483646 w 197"/>
              <a:gd name="T9" fmla="*/ 2147483646 h 196"/>
              <a:gd name="T10" fmla="*/ 2147483646 w 197"/>
              <a:gd name="T11" fmla="*/ 2147483646 h 196"/>
              <a:gd name="T12" fmla="*/ 2147483646 w 197"/>
              <a:gd name="T13" fmla="*/ 2147483646 h 196"/>
              <a:gd name="T14" fmla="*/ 2147483646 w 197"/>
              <a:gd name="T15" fmla="*/ 2147483646 h 196"/>
              <a:gd name="T16" fmla="*/ 2147483646 w 197"/>
              <a:gd name="T17" fmla="*/ 2147483646 h 196"/>
              <a:gd name="T18" fmla="*/ 2147483646 w 197"/>
              <a:gd name="T19" fmla="*/ 2147483646 h 196"/>
              <a:gd name="T20" fmla="*/ 2147483646 w 197"/>
              <a:gd name="T21" fmla="*/ 2147483646 h 196"/>
              <a:gd name="T22" fmla="*/ 2147483646 w 197"/>
              <a:gd name="T23" fmla="*/ 0 h 196"/>
              <a:gd name="T24" fmla="*/ 2147483646 w 197"/>
              <a:gd name="T25" fmla="*/ 2147483646 h 196"/>
              <a:gd name="T26" fmla="*/ 2147483646 w 197"/>
              <a:gd name="T27" fmla="*/ 2147483646 h 196"/>
              <a:gd name="T28" fmla="*/ 2147483646 w 197"/>
              <a:gd name="T29" fmla="*/ 2147483646 h 196"/>
              <a:gd name="T30" fmla="*/ 2147483646 w 197"/>
              <a:gd name="T31" fmla="*/ 2147483646 h 196"/>
              <a:gd name="T32" fmla="*/ 2147483646 w 197"/>
              <a:gd name="T33" fmla="*/ 2147483646 h 196"/>
              <a:gd name="T34" fmla="*/ 2147483646 w 197"/>
              <a:gd name="T35" fmla="*/ 2147483646 h 196"/>
              <a:gd name="T36" fmla="*/ 2147483646 w 197"/>
              <a:gd name="T37" fmla="*/ 2147483646 h 196"/>
              <a:gd name="T38" fmla="*/ 2147483646 w 197"/>
              <a:gd name="T39" fmla="*/ 2147483646 h 196"/>
              <a:gd name="T40" fmla="*/ 2147483646 w 197"/>
              <a:gd name="T41" fmla="*/ 2147483646 h 196"/>
              <a:gd name="T42" fmla="*/ 2147483646 w 197"/>
              <a:gd name="T43" fmla="*/ 2147483646 h 196"/>
              <a:gd name="T44" fmla="*/ 2147483646 w 197"/>
              <a:gd name="T45" fmla="*/ 2147483646 h 196"/>
              <a:gd name="T46" fmla="*/ 2147483646 w 197"/>
              <a:gd name="T47" fmla="*/ 2147483646 h 196"/>
              <a:gd name="T48" fmla="*/ 2147483646 w 197"/>
              <a:gd name="T49" fmla="*/ 2147483646 h 196"/>
              <a:gd name="T50" fmla="*/ 2147483646 w 197"/>
              <a:gd name="T51" fmla="*/ 2147483646 h 196"/>
              <a:gd name="T52" fmla="*/ 2147483646 w 197"/>
              <a:gd name="T53" fmla="*/ 2147483646 h 196"/>
              <a:gd name="T54" fmla="*/ 2147483646 w 197"/>
              <a:gd name="T55" fmla="*/ 2147483646 h 196"/>
              <a:gd name="T56" fmla="*/ 2147483646 w 197"/>
              <a:gd name="T57" fmla="*/ 2147483646 h 196"/>
              <a:gd name="T58" fmla="*/ 2147483646 w 197"/>
              <a:gd name="T59" fmla="*/ 2147483646 h 196"/>
              <a:gd name="T60" fmla="*/ 2147483646 w 197"/>
              <a:gd name="T61" fmla="*/ 2147483646 h 196"/>
              <a:gd name="T62" fmla="*/ 2147483646 w 197"/>
              <a:gd name="T63" fmla="*/ 2147483646 h 196"/>
              <a:gd name="T64" fmla="*/ 2147483646 w 197"/>
              <a:gd name="T65" fmla="*/ 2147483646 h 196"/>
              <a:gd name="T66" fmla="*/ 2147483646 w 197"/>
              <a:gd name="T67" fmla="*/ 2147483646 h 196"/>
              <a:gd name="T68" fmla="*/ 2147483646 w 197"/>
              <a:gd name="T69" fmla="*/ 2147483646 h 196"/>
              <a:gd name="T70" fmla="*/ 2147483646 w 197"/>
              <a:gd name="T71" fmla="*/ 2147483646 h 196"/>
              <a:gd name="T72" fmla="*/ 2147483646 w 197"/>
              <a:gd name="T73" fmla="*/ 2147483646 h 196"/>
              <a:gd name="T74" fmla="*/ 2147483646 w 197"/>
              <a:gd name="T75" fmla="*/ 2147483646 h 196"/>
              <a:gd name="T76" fmla="*/ 2147483646 w 197"/>
              <a:gd name="T77" fmla="*/ 2147483646 h 196"/>
              <a:gd name="T78" fmla="*/ 2147483646 w 197"/>
              <a:gd name="T79" fmla="*/ 2147483646 h 196"/>
              <a:gd name="T80" fmla="*/ 2147483646 w 197"/>
              <a:gd name="T81" fmla="*/ 2147483646 h 196"/>
              <a:gd name="T82" fmla="*/ 2147483646 w 197"/>
              <a:gd name="T83" fmla="*/ 2147483646 h 196"/>
              <a:gd name="T84" fmla="*/ 2147483646 w 197"/>
              <a:gd name="T85" fmla="*/ 2147483646 h 196"/>
              <a:gd name="T86" fmla="*/ 2147483646 w 197"/>
              <a:gd name="T87" fmla="*/ 2147483646 h 196"/>
              <a:gd name="T88" fmla="*/ 2147483646 w 197"/>
              <a:gd name="T89" fmla="*/ 2147483646 h 196"/>
              <a:gd name="T90" fmla="*/ 2147483646 w 197"/>
              <a:gd name="T91" fmla="*/ 2147483646 h 196"/>
              <a:gd name="T92" fmla="*/ 2147483646 w 197"/>
              <a:gd name="T93" fmla="*/ 2147483646 h 196"/>
              <a:gd name="T94" fmla="*/ 2147483646 w 197"/>
              <a:gd name="T95" fmla="*/ 2147483646 h 196"/>
              <a:gd name="T96" fmla="*/ 2147483646 w 197"/>
              <a:gd name="T97" fmla="*/ 2147483646 h 196"/>
              <a:gd name="T98" fmla="*/ 2147483646 w 197"/>
              <a:gd name="T99" fmla="*/ 2147483646 h 19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97" h="196">
                <a:moveTo>
                  <a:pt x="195" y="108"/>
                </a:moveTo>
                <a:cubicBezTo>
                  <a:pt x="189" y="107"/>
                  <a:pt x="189" y="107"/>
                  <a:pt x="189" y="107"/>
                </a:cubicBezTo>
                <a:cubicBezTo>
                  <a:pt x="190" y="102"/>
                  <a:pt x="190" y="97"/>
                  <a:pt x="189" y="92"/>
                </a:cubicBezTo>
                <a:cubicBezTo>
                  <a:pt x="195" y="91"/>
                  <a:pt x="195" y="91"/>
                  <a:pt x="195" y="91"/>
                </a:cubicBezTo>
                <a:cubicBezTo>
                  <a:pt x="197" y="90"/>
                  <a:pt x="197" y="89"/>
                  <a:pt x="197" y="88"/>
                </a:cubicBezTo>
                <a:cubicBezTo>
                  <a:pt x="197" y="85"/>
                  <a:pt x="197" y="83"/>
                  <a:pt x="196" y="80"/>
                </a:cubicBezTo>
                <a:cubicBezTo>
                  <a:pt x="196" y="79"/>
                  <a:pt x="195" y="78"/>
                  <a:pt x="194" y="78"/>
                </a:cubicBezTo>
                <a:cubicBezTo>
                  <a:pt x="194" y="78"/>
                  <a:pt x="194" y="78"/>
                  <a:pt x="194" y="78"/>
                </a:cubicBezTo>
                <a:cubicBezTo>
                  <a:pt x="187" y="79"/>
                  <a:pt x="187" y="79"/>
                  <a:pt x="187" y="79"/>
                </a:cubicBezTo>
                <a:cubicBezTo>
                  <a:pt x="186" y="74"/>
                  <a:pt x="185" y="69"/>
                  <a:pt x="183" y="64"/>
                </a:cubicBezTo>
                <a:cubicBezTo>
                  <a:pt x="188" y="61"/>
                  <a:pt x="188" y="61"/>
                  <a:pt x="188" y="61"/>
                </a:cubicBezTo>
                <a:cubicBezTo>
                  <a:pt x="189" y="61"/>
                  <a:pt x="190" y="59"/>
                  <a:pt x="189" y="58"/>
                </a:cubicBezTo>
                <a:cubicBezTo>
                  <a:pt x="188" y="56"/>
                  <a:pt x="187" y="53"/>
                  <a:pt x="186" y="51"/>
                </a:cubicBezTo>
                <a:cubicBezTo>
                  <a:pt x="185" y="50"/>
                  <a:pt x="184" y="49"/>
                  <a:pt x="184" y="49"/>
                </a:cubicBezTo>
                <a:cubicBezTo>
                  <a:pt x="183" y="49"/>
                  <a:pt x="183" y="50"/>
                  <a:pt x="183" y="50"/>
                </a:cubicBezTo>
                <a:cubicBezTo>
                  <a:pt x="177" y="52"/>
                  <a:pt x="177" y="52"/>
                  <a:pt x="177" y="52"/>
                </a:cubicBezTo>
                <a:cubicBezTo>
                  <a:pt x="174" y="48"/>
                  <a:pt x="171" y="44"/>
                  <a:pt x="168" y="40"/>
                </a:cubicBezTo>
                <a:cubicBezTo>
                  <a:pt x="172" y="35"/>
                  <a:pt x="172" y="35"/>
                  <a:pt x="172" y="35"/>
                </a:cubicBezTo>
                <a:cubicBezTo>
                  <a:pt x="173" y="35"/>
                  <a:pt x="173" y="33"/>
                  <a:pt x="173" y="32"/>
                </a:cubicBezTo>
                <a:cubicBezTo>
                  <a:pt x="171" y="30"/>
                  <a:pt x="169" y="28"/>
                  <a:pt x="167" y="26"/>
                </a:cubicBezTo>
                <a:cubicBezTo>
                  <a:pt x="166" y="26"/>
                  <a:pt x="166" y="26"/>
                  <a:pt x="165" y="26"/>
                </a:cubicBezTo>
                <a:cubicBezTo>
                  <a:pt x="164" y="26"/>
                  <a:pt x="164" y="26"/>
                  <a:pt x="163" y="26"/>
                </a:cubicBezTo>
                <a:cubicBezTo>
                  <a:pt x="159" y="30"/>
                  <a:pt x="159" y="30"/>
                  <a:pt x="159" y="30"/>
                </a:cubicBezTo>
                <a:cubicBezTo>
                  <a:pt x="155" y="27"/>
                  <a:pt x="151" y="24"/>
                  <a:pt x="147" y="21"/>
                </a:cubicBezTo>
                <a:cubicBezTo>
                  <a:pt x="150" y="16"/>
                  <a:pt x="150" y="16"/>
                  <a:pt x="150" y="16"/>
                </a:cubicBezTo>
                <a:cubicBezTo>
                  <a:pt x="150" y="15"/>
                  <a:pt x="150" y="13"/>
                  <a:pt x="149" y="13"/>
                </a:cubicBezTo>
                <a:cubicBezTo>
                  <a:pt x="146" y="12"/>
                  <a:pt x="144" y="10"/>
                  <a:pt x="141" y="9"/>
                </a:cubicBezTo>
                <a:cubicBezTo>
                  <a:pt x="141" y="9"/>
                  <a:pt x="140" y="9"/>
                  <a:pt x="140" y="9"/>
                </a:cubicBezTo>
                <a:cubicBezTo>
                  <a:pt x="139" y="9"/>
                  <a:pt x="139" y="9"/>
                  <a:pt x="138" y="10"/>
                </a:cubicBezTo>
                <a:cubicBezTo>
                  <a:pt x="135" y="15"/>
                  <a:pt x="135" y="15"/>
                  <a:pt x="135" y="15"/>
                </a:cubicBezTo>
                <a:cubicBezTo>
                  <a:pt x="133" y="14"/>
                  <a:pt x="130" y="13"/>
                  <a:pt x="128" y="13"/>
                </a:cubicBezTo>
                <a:cubicBezTo>
                  <a:pt x="126" y="12"/>
                  <a:pt x="123" y="11"/>
                  <a:pt x="121" y="10"/>
                </a:cubicBezTo>
                <a:cubicBezTo>
                  <a:pt x="122" y="4"/>
                  <a:pt x="122" y="4"/>
                  <a:pt x="122" y="4"/>
                </a:cubicBezTo>
                <a:cubicBezTo>
                  <a:pt x="122" y="3"/>
                  <a:pt x="121" y="2"/>
                  <a:pt x="120" y="2"/>
                </a:cubicBezTo>
                <a:cubicBezTo>
                  <a:pt x="117" y="1"/>
                  <a:pt x="114" y="1"/>
                  <a:pt x="111" y="0"/>
                </a:cubicBezTo>
                <a:cubicBezTo>
                  <a:pt x="111" y="0"/>
                  <a:pt x="111" y="0"/>
                  <a:pt x="111" y="0"/>
                </a:cubicBezTo>
                <a:cubicBezTo>
                  <a:pt x="110" y="0"/>
                  <a:pt x="109" y="1"/>
                  <a:pt x="109" y="2"/>
                </a:cubicBezTo>
                <a:cubicBezTo>
                  <a:pt x="108" y="8"/>
                  <a:pt x="108" y="8"/>
                  <a:pt x="108" y="8"/>
                </a:cubicBezTo>
                <a:cubicBezTo>
                  <a:pt x="105" y="8"/>
                  <a:pt x="102" y="8"/>
                  <a:pt x="98" y="8"/>
                </a:cubicBezTo>
                <a:cubicBezTo>
                  <a:pt x="98" y="9"/>
                  <a:pt x="98" y="9"/>
                  <a:pt x="98" y="9"/>
                </a:cubicBezTo>
                <a:cubicBezTo>
                  <a:pt x="98" y="9"/>
                  <a:pt x="98" y="9"/>
                  <a:pt x="98" y="9"/>
                </a:cubicBezTo>
                <a:cubicBezTo>
                  <a:pt x="98" y="8"/>
                  <a:pt x="98" y="8"/>
                  <a:pt x="98" y="8"/>
                </a:cubicBezTo>
                <a:cubicBezTo>
                  <a:pt x="98" y="8"/>
                  <a:pt x="98" y="8"/>
                  <a:pt x="98" y="8"/>
                </a:cubicBezTo>
                <a:cubicBezTo>
                  <a:pt x="96" y="8"/>
                  <a:pt x="95" y="8"/>
                  <a:pt x="93" y="8"/>
                </a:cubicBezTo>
                <a:cubicBezTo>
                  <a:pt x="92" y="2"/>
                  <a:pt x="92" y="2"/>
                  <a:pt x="92" y="2"/>
                </a:cubicBezTo>
                <a:cubicBezTo>
                  <a:pt x="91" y="1"/>
                  <a:pt x="90" y="0"/>
                  <a:pt x="89" y="0"/>
                </a:cubicBezTo>
                <a:cubicBezTo>
                  <a:pt x="89" y="0"/>
                  <a:pt x="89" y="0"/>
                  <a:pt x="89" y="0"/>
                </a:cubicBezTo>
                <a:cubicBezTo>
                  <a:pt x="86" y="0"/>
                  <a:pt x="83" y="0"/>
                  <a:pt x="81" y="1"/>
                </a:cubicBezTo>
                <a:cubicBezTo>
                  <a:pt x="79" y="1"/>
                  <a:pt x="79" y="2"/>
                  <a:pt x="79" y="3"/>
                </a:cubicBezTo>
                <a:cubicBezTo>
                  <a:pt x="80" y="10"/>
                  <a:pt x="80" y="10"/>
                  <a:pt x="80" y="10"/>
                </a:cubicBezTo>
                <a:cubicBezTo>
                  <a:pt x="75" y="11"/>
                  <a:pt x="70" y="12"/>
                  <a:pt x="65" y="14"/>
                </a:cubicBezTo>
                <a:cubicBezTo>
                  <a:pt x="62" y="8"/>
                  <a:pt x="62" y="8"/>
                  <a:pt x="62" y="8"/>
                </a:cubicBezTo>
                <a:cubicBezTo>
                  <a:pt x="62" y="8"/>
                  <a:pt x="61" y="7"/>
                  <a:pt x="60" y="7"/>
                </a:cubicBezTo>
                <a:cubicBezTo>
                  <a:pt x="60" y="7"/>
                  <a:pt x="59" y="7"/>
                  <a:pt x="59" y="7"/>
                </a:cubicBezTo>
                <a:cubicBezTo>
                  <a:pt x="57" y="8"/>
                  <a:pt x="54" y="10"/>
                  <a:pt x="52" y="11"/>
                </a:cubicBezTo>
                <a:cubicBezTo>
                  <a:pt x="50" y="12"/>
                  <a:pt x="50" y="13"/>
                  <a:pt x="51" y="14"/>
                </a:cubicBezTo>
                <a:cubicBezTo>
                  <a:pt x="53" y="20"/>
                  <a:pt x="53" y="20"/>
                  <a:pt x="53" y="20"/>
                </a:cubicBezTo>
                <a:cubicBezTo>
                  <a:pt x="49" y="22"/>
                  <a:pt x="45" y="25"/>
                  <a:pt x="41" y="28"/>
                </a:cubicBezTo>
                <a:cubicBezTo>
                  <a:pt x="36" y="24"/>
                  <a:pt x="36" y="24"/>
                  <a:pt x="36" y="24"/>
                </a:cubicBezTo>
                <a:cubicBezTo>
                  <a:pt x="36" y="24"/>
                  <a:pt x="35" y="23"/>
                  <a:pt x="35" y="23"/>
                </a:cubicBezTo>
                <a:cubicBezTo>
                  <a:pt x="34" y="23"/>
                  <a:pt x="33" y="24"/>
                  <a:pt x="33" y="24"/>
                </a:cubicBezTo>
                <a:cubicBezTo>
                  <a:pt x="31" y="26"/>
                  <a:pt x="29" y="28"/>
                  <a:pt x="27" y="30"/>
                </a:cubicBezTo>
                <a:cubicBezTo>
                  <a:pt x="26" y="31"/>
                  <a:pt x="26" y="32"/>
                  <a:pt x="27" y="33"/>
                </a:cubicBezTo>
                <a:cubicBezTo>
                  <a:pt x="31" y="38"/>
                  <a:pt x="31" y="38"/>
                  <a:pt x="31" y="38"/>
                </a:cubicBezTo>
                <a:cubicBezTo>
                  <a:pt x="28" y="41"/>
                  <a:pt x="25" y="45"/>
                  <a:pt x="22" y="50"/>
                </a:cubicBezTo>
                <a:cubicBezTo>
                  <a:pt x="16" y="47"/>
                  <a:pt x="16" y="47"/>
                  <a:pt x="16" y="47"/>
                </a:cubicBezTo>
                <a:cubicBezTo>
                  <a:pt x="16" y="47"/>
                  <a:pt x="16" y="47"/>
                  <a:pt x="15" y="47"/>
                </a:cubicBezTo>
                <a:cubicBezTo>
                  <a:pt x="14" y="47"/>
                  <a:pt x="14" y="47"/>
                  <a:pt x="13" y="48"/>
                </a:cubicBezTo>
                <a:cubicBezTo>
                  <a:pt x="12" y="50"/>
                  <a:pt x="11" y="53"/>
                  <a:pt x="9" y="55"/>
                </a:cubicBezTo>
                <a:cubicBezTo>
                  <a:pt x="9" y="56"/>
                  <a:pt x="9" y="58"/>
                  <a:pt x="10" y="58"/>
                </a:cubicBezTo>
                <a:cubicBezTo>
                  <a:pt x="16" y="61"/>
                  <a:pt x="16" y="61"/>
                  <a:pt x="16" y="61"/>
                </a:cubicBezTo>
                <a:cubicBezTo>
                  <a:pt x="15" y="64"/>
                  <a:pt x="14" y="66"/>
                  <a:pt x="13" y="69"/>
                </a:cubicBezTo>
                <a:cubicBezTo>
                  <a:pt x="12" y="71"/>
                  <a:pt x="11" y="73"/>
                  <a:pt x="11" y="76"/>
                </a:cubicBezTo>
                <a:cubicBezTo>
                  <a:pt x="5" y="75"/>
                  <a:pt x="5" y="75"/>
                  <a:pt x="5" y="75"/>
                </a:cubicBezTo>
                <a:cubicBezTo>
                  <a:pt x="4" y="75"/>
                  <a:pt x="4" y="75"/>
                  <a:pt x="4" y="75"/>
                </a:cubicBezTo>
                <a:cubicBezTo>
                  <a:pt x="3" y="75"/>
                  <a:pt x="2" y="76"/>
                  <a:pt x="2" y="77"/>
                </a:cubicBezTo>
                <a:cubicBezTo>
                  <a:pt x="1" y="80"/>
                  <a:pt x="1" y="82"/>
                  <a:pt x="0" y="85"/>
                </a:cubicBezTo>
                <a:cubicBezTo>
                  <a:pt x="0" y="86"/>
                  <a:pt x="1" y="87"/>
                  <a:pt x="2" y="88"/>
                </a:cubicBezTo>
                <a:cubicBezTo>
                  <a:pt x="8" y="89"/>
                  <a:pt x="8" y="89"/>
                  <a:pt x="8" y="89"/>
                </a:cubicBezTo>
                <a:cubicBezTo>
                  <a:pt x="8" y="94"/>
                  <a:pt x="8" y="99"/>
                  <a:pt x="8" y="104"/>
                </a:cubicBezTo>
                <a:cubicBezTo>
                  <a:pt x="2" y="105"/>
                  <a:pt x="2" y="105"/>
                  <a:pt x="2" y="105"/>
                </a:cubicBezTo>
                <a:cubicBezTo>
                  <a:pt x="1" y="105"/>
                  <a:pt x="0" y="106"/>
                  <a:pt x="0" y="108"/>
                </a:cubicBezTo>
                <a:cubicBezTo>
                  <a:pt x="1" y="110"/>
                  <a:pt x="1" y="113"/>
                  <a:pt x="1" y="116"/>
                </a:cubicBezTo>
                <a:cubicBezTo>
                  <a:pt x="2" y="117"/>
                  <a:pt x="3" y="118"/>
                  <a:pt x="4" y="118"/>
                </a:cubicBezTo>
                <a:cubicBezTo>
                  <a:pt x="4" y="118"/>
                  <a:pt x="4" y="118"/>
                  <a:pt x="4" y="118"/>
                </a:cubicBezTo>
                <a:cubicBezTo>
                  <a:pt x="10" y="117"/>
                  <a:pt x="10" y="117"/>
                  <a:pt x="10" y="117"/>
                </a:cubicBezTo>
                <a:cubicBezTo>
                  <a:pt x="11" y="122"/>
                  <a:pt x="13" y="127"/>
                  <a:pt x="15" y="132"/>
                </a:cubicBezTo>
                <a:cubicBezTo>
                  <a:pt x="9" y="135"/>
                  <a:pt x="9" y="135"/>
                  <a:pt x="9" y="135"/>
                </a:cubicBezTo>
                <a:cubicBezTo>
                  <a:pt x="8" y="135"/>
                  <a:pt x="8" y="136"/>
                  <a:pt x="8" y="138"/>
                </a:cubicBezTo>
                <a:cubicBezTo>
                  <a:pt x="9" y="140"/>
                  <a:pt x="11" y="143"/>
                  <a:pt x="12" y="145"/>
                </a:cubicBezTo>
                <a:cubicBezTo>
                  <a:pt x="12" y="146"/>
                  <a:pt x="13" y="146"/>
                  <a:pt x="14" y="146"/>
                </a:cubicBezTo>
                <a:cubicBezTo>
                  <a:pt x="14" y="146"/>
                  <a:pt x="15" y="146"/>
                  <a:pt x="15" y="146"/>
                </a:cubicBezTo>
                <a:cubicBezTo>
                  <a:pt x="21" y="144"/>
                  <a:pt x="21" y="144"/>
                  <a:pt x="21" y="144"/>
                </a:cubicBezTo>
                <a:cubicBezTo>
                  <a:pt x="23" y="148"/>
                  <a:pt x="26" y="152"/>
                  <a:pt x="29" y="156"/>
                </a:cubicBezTo>
                <a:cubicBezTo>
                  <a:pt x="25" y="160"/>
                  <a:pt x="25" y="160"/>
                  <a:pt x="25" y="160"/>
                </a:cubicBezTo>
                <a:cubicBezTo>
                  <a:pt x="24" y="161"/>
                  <a:pt x="24" y="163"/>
                  <a:pt x="25" y="163"/>
                </a:cubicBezTo>
                <a:cubicBezTo>
                  <a:pt x="27" y="166"/>
                  <a:pt x="29" y="168"/>
                  <a:pt x="31" y="170"/>
                </a:cubicBezTo>
                <a:cubicBezTo>
                  <a:pt x="31" y="170"/>
                  <a:pt x="32" y="170"/>
                  <a:pt x="33" y="170"/>
                </a:cubicBezTo>
                <a:cubicBezTo>
                  <a:pt x="33" y="170"/>
                  <a:pt x="34" y="170"/>
                  <a:pt x="34" y="170"/>
                </a:cubicBezTo>
                <a:cubicBezTo>
                  <a:pt x="39" y="165"/>
                  <a:pt x="39" y="165"/>
                  <a:pt x="39" y="165"/>
                </a:cubicBezTo>
                <a:cubicBezTo>
                  <a:pt x="42" y="169"/>
                  <a:pt x="47" y="172"/>
                  <a:pt x="51" y="174"/>
                </a:cubicBezTo>
                <a:cubicBezTo>
                  <a:pt x="48" y="180"/>
                  <a:pt x="48" y="180"/>
                  <a:pt x="48" y="180"/>
                </a:cubicBezTo>
                <a:cubicBezTo>
                  <a:pt x="48" y="181"/>
                  <a:pt x="48" y="182"/>
                  <a:pt x="49" y="183"/>
                </a:cubicBezTo>
                <a:cubicBezTo>
                  <a:pt x="51" y="184"/>
                  <a:pt x="54" y="186"/>
                  <a:pt x="57" y="187"/>
                </a:cubicBezTo>
                <a:cubicBezTo>
                  <a:pt x="57" y="187"/>
                  <a:pt x="57" y="187"/>
                  <a:pt x="58" y="187"/>
                </a:cubicBezTo>
                <a:cubicBezTo>
                  <a:pt x="58" y="187"/>
                  <a:pt x="59" y="187"/>
                  <a:pt x="59" y="186"/>
                </a:cubicBezTo>
                <a:cubicBezTo>
                  <a:pt x="63" y="181"/>
                  <a:pt x="63" y="181"/>
                  <a:pt x="63" y="181"/>
                </a:cubicBezTo>
                <a:cubicBezTo>
                  <a:pt x="65" y="182"/>
                  <a:pt x="67" y="182"/>
                  <a:pt x="70" y="183"/>
                </a:cubicBezTo>
                <a:cubicBezTo>
                  <a:pt x="72" y="184"/>
                  <a:pt x="74" y="185"/>
                  <a:pt x="77" y="185"/>
                </a:cubicBezTo>
                <a:cubicBezTo>
                  <a:pt x="76" y="192"/>
                  <a:pt x="76" y="192"/>
                  <a:pt x="76" y="192"/>
                </a:cubicBezTo>
                <a:cubicBezTo>
                  <a:pt x="76" y="193"/>
                  <a:pt x="76" y="194"/>
                  <a:pt x="78" y="194"/>
                </a:cubicBezTo>
                <a:cubicBezTo>
                  <a:pt x="81" y="195"/>
                  <a:pt x="83" y="195"/>
                  <a:pt x="86" y="196"/>
                </a:cubicBezTo>
                <a:cubicBezTo>
                  <a:pt x="86" y="196"/>
                  <a:pt x="86" y="196"/>
                  <a:pt x="86" y="196"/>
                </a:cubicBezTo>
                <a:cubicBezTo>
                  <a:pt x="87" y="196"/>
                  <a:pt x="88" y="195"/>
                  <a:pt x="89" y="194"/>
                </a:cubicBezTo>
                <a:cubicBezTo>
                  <a:pt x="90" y="188"/>
                  <a:pt x="90" y="188"/>
                  <a:pt x="90" y="188"/>
                </a:cubicBezTo>
                <a:cubicBezTo>
                  <a:pt x="93" y="188"/>
                  <a:pt x="96" y="188"/>
                  <a:pt x="99" y="188"/>
                </a:cubicBezTo>
                <a:cubicBezTo>
                  <a:pt x="101" y="188"/>
                  <a:pt x="103" y="188"/>
                  <a:pt x="105" y="188"/>
                </a:cubicBezTo>
                <a:cubicBezTo>
                  <a:pt x="106" y="194"/>
                  <a:pt x="106" y="194"/>
                  <a:pt x="106" y="194"/>
                </a:cubicBezTo>
                <a:cubicBezTo>
                  <a:pt x="106" y="195"/>
                  <a:pt x="107" y="196"/>
                  <a:pt x="108" y="196"/>
                </a:cubicBezTo>
                <a:cubicBezTo>
                  <a:pt x="108" y="196"/>
                  <a:pt x="108" y="196"/>
                  <a:pt x="108" y="196"/>
                </a:cubicBezTo>
                <a:cubicBezTo>
                  <a:pt x="111" y="196"/>
                  <a:pt x="114" y="195"/>
                  <a:pt x="117" y="195"/>
                </a:cubicBezTo>
                <a:cubicBezTo>
                  <a:pt x="118" y="195"/>
                  <a:pt x="119" y="194"/>
                  <a:pt x="119" y="192"/>
                </a:cubicBezTo>
                <a:cubicBezTo>
                  <a:pt x="118" y="186"/>
                  <a:pt x="118" y="186"/>
                  <a:pt x="118" y="186"/>
                </a:cubicBezTo>
                <a:cubicBezTo>
                  <a:pt x="123" y="185"/>
                  <a:pt x="128" y="184"/>
                  <a:pt x="133" y="182"/>
                </a:cubicBezTo>
                <a:cubicBezTo>
                  <a:pt x="135" y="187"/>
                  <a:pt x="135" y="187"/>
                  <a:pt x="135" y="187"/>
                </a:cubicBezTo>
                <a:cubicBezTo>
                  <a:pt x="136" y="188"/>
                  <a:pt x="137" y="189"/>
                  <a:pt x="137" y="189"/>
                </a:cubicBezTo>
                <a:cubicBezTo>
                  <a:pt x="138" y="189"/>
                  <a:pt x="138" y="189"/>
                  <a:pt x="138" y="188"/>
                </a:cubicBezTo>
                <a:cubicBezTo>
                  <a:pt x="141" y="187"/>
                  <a:pt x="143" y="186"/>
                  <a:pt x="146" y="185"/>
                </a:cubicBezTo>
                <a:cubicBezTo>
                  <a:pt x="147" y="184"/>
                  <a:pt x="148" y="183"/>
                  <a:pt x="147" y="182"/>
                </a:cubicBezTo>
                <a:cubicBezTo>
                  <a:pt x="144" y="176"/>
                  <a:pt x="144" y="176"/>
                  <a:pt x="144" y="176"/>
                </a:cubicBezTo>
                <a:cubicBezTo>
                  <a:pt x="149" y="174"/>
                  <a:pt x="153" y="171"/>
                  <a:pt x="157" y="167"/>
                </a:cubicBezTo>
                <a:cubicBezTo>
                  <a:pt x="161" y="172"/>
                  <a:pt x="161" y="172"/>
                  <a:pt x="161" y="172"/>
                </a:cubicBezTo>
                <a:cubicBezTo>
                  <a:pt x="162" y="172"/>
                  <a:pt x="162" y="172"/>
                  <a:pt x="163" y="172"/>
                </a:cubicBezTo>
                <a:cubicBezTo>
                  <a:pt x="164" y="172"/>
                  <a:pt x="164" y="172"/>
                  <a:pt x="165" y="172"/>
                </a:cubicBezTo>
                <a:cubicBezTo>
                  <a:pt x="167" y="170"/>
                  <a:pt x="169" y="168"/>
                  <a:pt x="171" y="166"/>
                </a:cubicBezTo>
                <a:cubicBezTo>
                  <a:pt x="172" y="165"/>
                  <a:pt x="172" y="164"/>
                  <a:pt x="171" y="163"/>
                </a:cubicBezTo>
                <a:cubicBezTo>
                  <a:pt x="166" y="158"/>
                  <a:pt x="166" y="158"/>
                  <a:pt x="166" y="158"/>
                </a:cubicBezTo>
                <a:cubicBezTo>
                  <a:pt x="170" y="155"/>
                  <a:pt x="173" y="150"/>
                  <a:pt x="176" y="146"/>
                </a:cubicBezTo>
                <a:cubicBezTo>
                  <a:pt x="181" y="149"/>
                  <a:pt x="181" y="149"/>
                  <a:pt x="181" y="149"/>
                </a:cubicBezTo>
                <a:cubicBezTo>
                  <a:pt x="182" y="149"/>
                  <a:pt x="182" y="149"/>
                  <a:pt x="182" y="149"/>
                </a:cubicBezTo>
                <a:cubicBezTo>
                  <a:pt x="183" y="149"/>
                  <a:pt x="184" y="149"/>
                  <a:pt x="184" y="148"/>
                </a:cubicBezTo>
                <a:cubicBezTo>
                  <a:pt x="186" y="146"/>
                  <a:pt x="187" y="143"/>
                  <a:pt x="188" y="140"/>
                </a:cubicBezTo>
                <a:cubicBezTo>
                  <a:pt x="189" y="139"/>
                  <a:pt x="188" y="138"/>
                  <a:pt x="187" y="138"/>
                </a:cubicBezTo>
                <a:cubicBezTo>
                  <a:pt x="182" y="134"/>
                  <a:pt x="182" y="134"/>
                  <a:pt x="182" y="134"/>
                </a:cubicBezTo>
                <a:cubicBezTo>
                  <a:pt x="183" y="132"/>
                  <a:pt x="184" y="130"/>
                  <a:pt x="185" y="127"/>
                </a:cubicBezTo>
                <a:cubicBezTo>
                  <a:pt x="186" y="125"/>
                  <a:pt x="186" y="122"/>
                  <a:pt x="187" y="120"/>
                </a:cubicBezTo>
                <a:cubicBezTo>
                  <a:pt x="193" y="121"/>
                  <a:pt x="193" y="121"/>
                  <a:pt x="193" y="121"/>
                </a:cubicBezTo>
                <a:cubicBezTo>
                  <a:pt x="193" y="121"/>
                  <a:pt x="193" y="121"/>
                  <a:pt x="193" y="121"/>
                </a:cubicBezTo>
                <a:cubicBezTo>
                  <a:pt x="194" y="121"/>
                  <a:pt x="195" y="120"/>
                  <a:pt x="196" y="119"/>
                </a:cubicBezTo>
                <a:cubicBezTo>
                  <a:pt x="196" y="116"/>
                  <a:pt x="197" y="113"/>
                  <a:pt x="197" y="111"/>
                </a:cubicBezTo>
                <a:cubicBezTo>
                  <a:pt x="197" y="110"/>
                  <a:pt x="196" y="108"/>
                  <a:pt x="195" y="108"/>
                </a:cubicBezTo>
                <a:close/>
              </a:path>
            </a:pathLst>
          </a:custGeom>
          <a:solidFill>
            <a:schemeClr val="accent1"/>
          </a:solidFill>
          <a:ln>
            <a:noFill/>
          </a:ln>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4" name="Freeform 7"/>
          <p:cNvSpPr/>
          <p:nvPr/>
        </p:nvSpPr>
        <p:spPr bwMode="auto">
          <a:xfrm>
            <a:off x="3279068" y="3712610"/>
            <a:ext cx="2027776" cy="2015909"/>
          </a:xfrm>
          <a:custGeom>
            <a:avLst/>
            <a:gdLst>
              <a:gd name="T0" fmla="*/ 2147483646 w 145"/>
              <a:gd name="T1" fmla="*/ 2147483646 h 144"/>
              <a:gd name="T2" fmla="*/ 2147483646 w 145"/>
              <a:gd name="T3" fmla="*/ 2147483646 h 144"/>
              <a:gd name="T4" fmla="*/ 2147483646 w 145"/>
              <a:gd name="T5" fmla="*/ 2147483646 h 144"/>
              <a:gd name="T6" fmla="*/ 2147483646 w 145"/>
              <a:gd name="T7" fmla="*/ 2147483646 h 144"/>
              <a:gd name="T8" fmla="*/ 2147483646 w 145"/>
              <a:gd name="T9" fmla="*/ 2147483646 h 144"/>
              <a:gd name="T10" fmla="*/ 2147483646 w 145"/>
              <a:gd name="T11" fmla="*/ 2147483646 h 144"/>
              <a:gd name="T12" fmla="*/ 2147483646 w 145"/>
              <a:gd name="T13" fmla="*/ 2147483646 h 144"/>
              <a:gd name="T14" fmla="*/ 2147483646 w 145"/>
              <a:gd name="T15" fmla="*/ 2147483646 h 144"/>
              <a:gd name="T16" fmla="*/ 2147483646 w 145"/>
              <a:gd name="T17" fmla="*/ 2147483646 h 144"/>
              <a:gd name="T18" fmla="*/ 2147483646 w 145"/>
              <a:gd name="T19" fmla="*/ 2147483646 h 144"/>
              <a:gd name="T20" fmla="*/ 2147483646 w 145"/>
              <a:gd name="T21" fmla="*/ 2147483646 h 144"/>
              <a:gd name="T22" fmla="*/ 2147483646 w 145"/>
              <a:gd name="T23" fmla="*/ 2147483646 h 144"/>
              <a:gd name="T24" fmla="*/ 2147483646 w 145"/>
              <a:gd name="T25" fmla="*/ 2147483646 h 144"/>
              <a:gd name="T26" fmla="*/ 2147483646 w 145"/>
              <a:gd name="T27" fmla="*/ 2147483646 h 144"/>
              <a:gd name="T28" fmla="*/ 2147483646 w 145"/>
              <a:gd name="T29" fmla="*/ 0 h 144"/>
              <a:gd name="T30" fmla="*/ 2147483646 w 145"/>
              <a:gd name="T31" fmla="*/ 2147483646 h 144"/>
              <a:gd name="T32" fmla="*/ 2147483646 w 145"/>
              <a:gd name="T33" fmla="*/ 2147483646 h 144"/>
              <a:gd name="T34" fmla="*/ 2147483646 w 145"/>
              <a:gd name="T35" fmla="*/ 2147483646 h 144"/>
              <a:gd name="T36" fmla="*/ 2147483646 w 145"/>
              <a:gd name="T37" fmla="*/ 0 h 144"/>
              <a:gd name="T38" fmla="*/ 2147483646 w 145"/>
              <a:gd name="T39" fmla="*/ 2147483646 h 144"/>
              <a:gd name="T40" fmla="*/ 2147483646 w 145"/>
              <a:gd name="T41" fmla="*/ 2147483646 h 144"/>
              <a:gd name="T42" fmla="*/ 2147483646 w 145"/>
              <a:gd name="T43" fmla="*/ 2147483646 h 144"/>
              <a:gd name="T44" fmla="*/ 2147483646 w 145"/>
              <a:gd name="T45" fmla="*/ 2147483646 h 144"/>
              <a:gd name="T46" fmla="*/ 2147483646 w 145"/>
              <a:gd name="T47" fmla="*/ 2147483646 h 144"/>
              <a:gd name="T48" fmla="*/ 2147483646 w 145"/>
              <a:gd name="T49" fmla="*/ 2147483646 h 144"/>
              <a:gd name="T50" fmla="*/ 2147483646 w 145"/>
              <a:gd name="T51" fmla="*/ 2147483646 h 144"/>
              <a:gd name="T52" fmla="*/ 2147483646 w 145"/>
              <a:gd name="T53" fmla="*/ 2147483646 h 144"/>
              <a:gd name="T54" fmla="*/ 2147483646 w 145"/>
              <a:gd name="T55" fmla="*/ 2147483646 h 144"/>
              <a:gd name="T56" fmla="*/ 2147483646 w 145"/>
              <a:gd name="T57" fmla="*/ 2147483646 h 144"/>
              <a:gd name="T58" fmla="*/ 2147483646 w 145"/>
              <a:gd name="T59" fmla="*/ 2147483646 h 144"/>
              <a:gd name="T60" fmla="*/ 2147483646 w 145"/>
              <a:gd name="T61" fmla="*/ 2147483646 h 144"/>
              <a:gd name="T62" fmla="*/ 2147483646 w 145"/>
              <a:gd name="T63" fmla="*/ 2147483646 h 144"/>
              <a:gd name="T64" fmla="*/ 0 w 145"/>
              <a:gd name="T65" fmla="*/ 2147483646 h 144"/>
              <a:gd name="T66" fmla="*/ 2147483646 w 145"/>
              <a:gd name="T67" fmla="*/ 2147483646 h 144"/>
              <a:gd name="T68" fmla="*/ 2147483646 w 145"/>
              <a:gd name="T69" fmla="*/ 2147483646 h 144"/>
              <a:gd name="T70" fmla="*/ 2147483646 w 145"/>
              <a:gd name="T71" fmla="*/ 2147483646 h 144"/>
              <a:gd name="T72" fmla="*/ 2147483646 w 145"/>
              <a:gd name="T73" fmla="*/ 2147483646 h 144"/>
              <a:gd name="T74" fmla="*/ 2147483646 w 145"/>
              <a:gd name="T75" fmla="*/ 2147483646 h 144"/>
              <a:gd name="T76" fmla="*/ 2147483646 w 145"/>
              <a:gd name="T77" fmla="*/ 2147483646 h 144"/>
              <a:gd name="T78" fmla="*/ 2147483646 w 145"/>
              <a:gd name="T79" fmla="*/ 2147483646 h 144"/>
              <a:gd name="T80" fmla="*/ 2147483646 w 145"/>
              <a:gd name="T81" fmla="*/ 2147483646 h 144"/>
              <a:gd name="T82" fmla="*/ 2147483646 w 145"/>
              <a:gd name="T83" fmla="*/ 2147483646 h 144"/>
              <a:gd name="T84" fmla="*/ 2147483646 w 145"/>
              <a:gd name="T85" fmla="*/ 2147483646 h 144"/>
              <a:gd name="T86" fmla="*/ 2147483646 w 145"/>
              <a:gd name="T87" fmla="*/ 2147483646 h 144"/>
              <a:gd name="T88" fmla="*/ 2147483646 w 145"/>
              <a:gd name="T89" fmla="*/ 2147483646 h 144"/>
              <a:gd name="T90" fmla="*/ 2147483646 w 145"/>
              <a:gd name="T91" fmla="*/ 2147483646 h 144"/>
              <a:gd name="T92" fmla="*/ 2147483646 w 145"/>
              <a:gd name="T93" fmla="*/ 2147483646 h 144"/>
              <a:gd name="T94" fmla="*/ 2147483646 w 145"/>
              <a:gd name="T95" fmla="*/ 2147483646 h 144"/>
              <a:gd name="T96" fmla="*/ 2147483646 w 145"/>
              <a:gd name="T97" fmla="*/ 2147483646 h 144"/>
              <a:gd name="T98" fmla="*/ 2147483646 w 145"/>
              <a:gd name="T99" fmla="*/ 2147483646 h 144"/>
              <a:gd name="T100" fmla="*/ 2147483646 w 145"/>
              <a:gd name="T101" fmla="*/ 2147483646 h 144"/>
              <a:gd name="T102" fmla="*/ 2147483646 w 145"/>
              <a:gd name="T103" fmla="*/ 2147483646 h 144"/>
              <a:gd name="T104" fmla="*/ 2147483646 w 145"/>
              <a:gd name="T105" fmla="*/ 2147483646 h 144"/>
              <a:gd name="T106" fmla="*/ 2147483646 w 145"/>
              <a:gd name="T107" fmla="*/ 2147483646 h 144"/>
              <a:gd name="T108" fmla="*/ 2147483646 w 145"/>
              <a:gd name="T109" fmla="*/ 2147483646 h 144"/>
              <a:gd name="T110" fmla="*/ 2147483646 w 145"/>
              <a:gd name="T111" fmla="*/ 2147483646 h 144"/>
              <a:gd name="T112" fmla="*/ 2147483646 w 145"/>
              <a:gd name="T113" fmla="*/ 2147483646 h 144"/>
              <a:gd name="T114" fmla="*/ 2147483646 w 145"/>
              <a:gd name="T115" fmla="*/ 2147483646 h 144"/>
              <a:gd name="T116" fmla="*/ 2147483646 w 145"/>
              <a:gd name="T117" fmla="*/ 2147483646 h 144"/>
              <a:gd name="T118" fmla="*/ 2147483646 w 145"/>
              <a:gd name="T119" fmla="*/ 2147483646 h 144"/>
              <a:gd name="T120" fmla="*/ 2147483646 w 145"/>
              <a:gd name="T121" fmla="*/ 2147483646 h 1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5" h="144">
                <a:moveTo>
                  <a:pt x="143" y="79"/>
                </a:moveTo>
                <a:cubicBezTo>
                  <a:pt x="135" y="77"/>
                  <a:pt x="135" y="77"/>
                  <a:pt x="135" y="77"/>
                </a:cubicBezTo>
                <a:cubicBezTo>
                  <a:pt x="135" y="74"/>
                  <a:pt x="135" y="70"/>
                  <a:pt x="135" y="67"/>
                </a:cubicBezTo>
                <a:cubicBezTo>
                  <a:pt x="143" y="65"/>
                  <a:pt x="143" y="65"/>
                  <a:pt x="143" y="65"/>
                </a:cubicBezTo>
                <a:cubicBezTo>
                  <a:pt x="144" y="65"/>
                  <a:pt x="145" y="64"/>
                  <a:pt x="145" y="63"/>
                </a:cubicBezTo>
                <a:cubicBezTo>
                  <a:pt x="145" y="59"/>
                  <a:pt x="144" y="56"/>
                  <a:pt x="143" y="53"/>
                </a:cubicBezTo>
                <a:cubicBezTo>
                  <a:pt x="143" y="52"/>
                  <a:pt x="142" y="51"/>
                  <a:pt x="141" y="51"/>
                </a:cubicBezTo>
                <a:cubicBezTo>
                  <a:pt x="141" y="51"/>
                  <a:pt x="141" y="51"/>
                  <a:pt x="141" y="51"/>
                </a:cubicBezTo>
                <a:cubicBezTo>
                  <a:pt x="132" y="53"/>
                  <a:pt x="132" y="53"/>
                  <a:pt x="132" y="53"/>
                </a:cubicBezTo>
                <a:cubicBezTo>
                  <a:pt x="131" y="50"/>
                  <a:pt x="130" y="48"/>
                  <a:pt x="129" y="45"/>
                </a:cubicBezTo>
                <a:cubicBezTo>
                  <a:pt x="128" y="45"/>
                  <a:pt x="128" y="44"/>
                  <a:pt x="128" y="44"/>
                </a:cubicBezTo>
                <a:cubicBezTo>
                  <a:pt x="135" y="39"/>
                  <a:pt x="135" y="39"/>
                  <a:pt x="135" y="39"/>
                </a:cubicBezTo>
                <a:cubicBezTo>
                  <a:pt x="136" y="38"/>
                  <a:pt x="136" y="37"/>
                  <a:pt x="136" y="36"/>
                </a:cubicBezTo>
                <a:cubicBezTo>
                  <a:pt x="134" y="33"/>
                  <a:pt x="132" y="30"/>
                  <a:pt x="130" y="28"/>
                </a:cubicBezTo>
                <a:cubicBezTo>
                  <a:pt x="130" y="27"/>
                  <a:pt x="129" y="27"/>
                  <a:pt x="129" y="27"/>
                </a:cubicBezTo>
                <a:cubicBezTo>
                  <a:pt x="128" y="27"/>
                  <a:pt x="128" y="27"/>
                  <a:pt x="127" y="27"/>
                </a:cubicBezTo>
                <a:cubicBezTo>
                  <a:pt x="120" y="32"/>
                  <a:pt x="120" y="32"/>
                  <a:pt x="120" y="32"/>
                </a:cubicBezTo>
                <a:cubicBezTo>
                  <a:pt x="118" y="29"/>
                  <a:pt x="115" y="27"/>
                  <a:pt x="113" y="25"/>
                </a:cubicBezTo>
                <a:cubicBezTo>
                  <a:pt x="118" y="18"/>
                  <a:pt x="118" y="18"/>
                  <a:pt x="118" y="18"/>
                </a:cubicBezTo>
                <a:cubicBezTo>
                  <a:pt x="118" y="17"/>
                  <a:pt x="118" y="15"/>
                  <a:pt x="117" y="15"/>
                </a:cubicBezTo>
                <a:cubicBezTo>
                  <a:pt x="114" y="13"/>
                  <a:pt x="112" y="11"/>
                  <a:pt x="109" y="9"/>
                </a:cubicBezTo>
                <a:cubicBezTo>
                  <a:pt x="109" y="9"/>
                  <a:pt x="108" y="9"/>
                  <a:pt x="108" y="9"/>
                </a:cubicBezTo>
                <a:cubicBezTo>
                  <a:pt x="107" y="9"/>
                  <a:pt x="106" y="9"/>
                  <a:pt x="106" y="10"/>
                </a:cubicBezTo>
                <a:cubicBezTo>
                  <a:pt x="101" y="17"/>
                  <a:pt x="101" y="17"/>
                  <a:pt x="101" y="17"/>
                </a:cubicBezTo>
                <a:cubicBezTo>
                  <a:pt x="98" y="16"/>
                  <a:pt x="96" y="15"/>
                  <a:pt x="93" y="14"/>
                </a:cubicBezTo>
                <a:cubicBezTo>
                  <a:pt x="92" y="14"/>
                  <a:pt x="92" y="13"/>
                  <a:pt x="92" y="13"/>
                </a:cubicBezTo>
                <a:cubicBezTo>
                  <a:pt x="93" y="5"/>
                  <a:pt x="93" y="5"/>
                  <a:pt x="93" y="5"/>
                </a:cubicBezTo>
                <a:cubicBezTo>
                  <a:pt x="94" y="4"/>
                  <a:pt x="93" y="2"/>
                  <a:pt x="92" y="2"/>
                </a:cubicBezTo>
                <a:cubicBezTo>
                  <a:pt x="88" y="1"/>
                  <a:pt x="85" y="1"/>
                  <a:pt x="82" y="0"/>
                </a:cubicBezTo>
                <a:cubicBezTo>
                  <a:pt x="82" y="0"/>
                  <a:pt x="82" y="0"/>
                  <a:pt x="82" y="0"/>
                </a:cubicBezTo>
                <a:cubicBezTo>
                  <a:pt x="81" y="0"/>
                  <a:pt x="80" y="1"/>
                  <a:pt x="80" y="2"/>
                </a:cubicBezTo>
                <a:cubicBezTo>
                  <a:pt x="78" y="10"/>
                  <a:pt x="78" y="10"/>
                  <a:pt x="78" y="10"/>
                </a:cubicBezTo>
                <a:cubicBezTo>
                  <a:pt x="76" y="10"/>
                  <a:pt x="74" y="10"/>
                  <a:pt x="72" y="10"/>
                </a:cubicBezTo>
                <a:cubicBezTo>
                  <a:pt x="72" y="10"/>
                  <a:pt x="72" y="10"/>
                  <a:pt x="72" y="10"/>
                </a:cubicBezTo>
                <a:cubicBezTo>
                  <a:pt x="71" y="10"/>
                  <a:pt x="69" y="10"/>
                  <a:pt x="68" y="10"/>
                </a:cubicBezTo>
                <a:cubicBezTo>
                  <a:pt x="66" y="2"/>
                  <a:pt x="66" y="2"/>
                  <a:pt x="66" y="2"/>
                </a:cubicBezTo>
                <a:cubicBezTo>
                  <a:pt x="66" y="1"/>
                  <a:pt x="65" y="0"/>
                  <a:pt x="64" y="0"/>
                </a:cubicBezTo>
                <a:cubicBezTo>
                  <a:pt x="64" y="0"/>
                  <a:pt x="64" y="0"/>
                  <a:pt x="63" y="0"/>
                </a:cubicBezTo>
                <a:cubicBezTo>
                  <a:pt x="60" y="0"/>
                  <a:pt x="57" y="1"/>
                  <a:pt x="54" y="2"/>
                </a:cubicBezTo>
                <a:cubicBezTo>
                  <a:pt x="53" y="2"/>
                  <a:pt x="52" y="3"/>
                  <a:pt x="52" y="4"/>
                </a:cubicBezTo>
                <a:cubicBezTo>
                  <a:pt x="54" y="13"/>
                  <a:pt x="54" y="13"/>
                  <a:pt x="54" y="13"/>
                </a:cubicBezTo>
                <a:cubicBezTo>
                  <a:pt x="50" y="14"/>
                  <a:pt x="47" y="15"/>
                  <a:pt x="45" y="17"/>
                </a:cubicBezTo>
                <a:cubicBezTo>
                  <a:pt x="39" y="10"/>
                  <a:pt x="39" y="10"/>
                  <a:pt x="39" y="10"/>
                </a:cubicBezTo>
                <a:cubicBezTo>
                  <a:pt x="39" y="9"/>
                  <a:pt x="38" y="9"/>
                  <a:pt x="38" y="9"/>
                </a:cubicBezTo>
                <a:cubicBezTo>
                  <a:pt x="37" y="9"/>
                  <a:pt x="37" y="9"/>
                  <a:pt x="36" y="9"/>
                </a:cubicBezTo>
                <a:cubicBezTo>
                  <a:pt x="34" y="11"/>
                  <a:pt x="31" y="12"/>
                  <a:pt x="28" y="14"/>
                </a:cubicBezTo>
                <a:cubicBezTo>
                  <a:pt x="27" y="15"/>
                  <a:pt x="27" y="16"/>
                  <a:pt x="28" y="17"/>
                </a:cubicBezTo>
                <a:cubicBezTo>
                  <a:pt x="32" y="25"/>
                  <a:pt x="32" y="25"/>
                  <a:pt x="32" y="25"/>
                </a:cubicBezTo>
                <a:cubicBezTo>
                  <a:pt x="30" y="27"/>
                  <a:pt x="28" y="29"/>
                  <a:pt x="25" y="32"/>
                </a:cubicBezTo>
                <a:cubicBezTo>
                  <a:pt x="18" y="27"/>
                  <a:pt x="18" y="27"/>
                  <a:pt x="18" y="27"/>
                </a:cubicBezTo>
                <a:cubicBezTo>
                  <a:pt x="18" y="27"/>
                  <a:pt x="17" y="27"/>
                  <a:pt x="17" y="27"/>
                </a:cubicBezTo>
                <a:cubicBezTo>
                  <a:pt x="16" y="27"/>
                  <a:pt x="15" y="27"/>
                  <a:pt x="15" y="28"/>
                </a:cubicBezTo>
                <a:cubicBezTo>
                  <a:pt x="13" y="30"/>
                  <a:pt x="11" y="33"/>
                  <a:pt x="9" y="36"/>
                </a:cubicBezTo>
                <a:cubicBezTo>
                  <a:pt x="9" y="37"/>
                  <a:pt x="9" y="38"/>
                  <a:pt x="10" y="39"/>
                </a:cubicBezTo>
                <a:cubicBezTo>
                  <a:pt x="17" y="44"/>
                  <a:pt x="17" y="44"/>
                  <a:pt x="17" y="44"/>
                </a:cubicBezTo>
                <a:cubicBezTo>
                  <a:pt x="16" y="46"/>
                  <a:pt x="15" y="49"/>
                  <a:pt x="14" y="52"/>
                </a:cubicBezTo>
                <a:cubicBezTo>
                  <a:pt x="14" y="52"/>
                  <a:pt x="14" y="53"/>
                  <a:pt x="14" y="53"/>
                </a:cubicBezTo>
                <a:cubicBezTo>
                  <a:pt x="5" y="51"/>
                  <a:pt x="5" y="51"/>
                  <a:pt x="5" y="51"/>
                </a:cubicBezTo>
                <a:cubicBezTo>
                  <a:pt x="5" y="51"/>
                  <a:pt x="5" y="51"/>
                  <a:pt x="4" y="51"/>
                </a:cubicBezTo>
                <a:cubicBezTo>
                  <a:pt x="3" y="51"/>
                  <a:pt x="3" y="52"/>
                  <a:pt x="2" y="53"/>
                </a:cubicBezTo>
                <a:cubicBezTo>
                  <a:pt x="1" y="56"/>
                  <a:pt x="1" y="60"/>
                  <a:pt x="0" y="63"/>
                </a:cubicBezTo>
                <a:cubicBezTo>
                  <a:pt x="0" y="64"/>
                  <a:pt x="1" y="65"/>
                  <a:pt x="2" y="65"/>
                </a:cubicBezTo>
                <a:cubicBezTo>
                  <a:pt x="11" y="67"/>
                  <a:pt x="11" y="67"/>
                  <a:pt x="11" y="67"/>
                </a:cubicBezTo>
                <a:cubicBezTo>
                  <a:pt x="10" y="70"/>
                  <a:pt x="10" y="74"/>
                  <a:pt x="11" y="77"/>
                </a:cubicBezTo>
                <a:cubicBezTo>
                  <a:pt x="2" y="79"/>
                  <a:pt x="2" y="79"/>
                  <a:pt x="2" y="79"/>
                </a:cubicBezTo>
                <a:cubicBezTo>
                  <a:pt x="1" y="79"/>
                  <a:pt x="0" y="80"/>
                  <a:pt x="0" y="82"/>
                </a:cubicBezTo>
                <a:cubicBezTo>
                  <a:pt x="1" y="85"/>
                  <a:pt x="2" y="88"/>
                  <a:pt x="2" y="91"/>
                </a:cubicBezTo>
                <a:cubicBezTo>
                  <a:pt x="3" y="92"/>
                  <a:pt x="4" y="93"/>
                  <a:pt x="5" y="93"/>
                </a:cubicBezTo>
                <a:cubicBezTo>
                  <a:pt x="5" y="93"/>
                  <a:pt x="5" y="93"/>
                  <a:pt x="5" y="93"/>
                </a:cubicBezTo>
                <a:cubicBezTo>
                  <a:pt x="14" y="91"/>
                  <a:pt x="14" y="91"/>
                  <a:pt x="14" y="91"/>
                </a:cubicBezTo>
                <a:cubicBezTo>
                  <a:pt x="15" y="94"/>
                  <a:pt x="16" y="97"/>
                  <a:pt x="17" y="99"/>
                </a:cubicBezTo>
                <a:cubicBezTo>
                  <a:pt x="17" y="100"/>
                  <a:pt x="17" y="100"/>
                  <a:pt x="17" y="100"/>
                </a:cubicBezTo>
                <a:cubicBezTo>
                  <a:pt x="10" y="105"/>
                  <a:pt x="10" y="105"/>
                  <a:pt x="10" y="105"/>
                </a:cubicBezTo>
                <a:cubicBezTo>
                  <a:pt x="9" y="106"/>
                  <a:pt x="9" y="107"/>
                  <a:pt x="10" y="108"/>
                </a:cubicBezTo>
                <a:cubicBezTo>
                  <a:pt x="11" y="111"/>
                  <a:pt x="13" y="114"/>
                  <a:pt x="15" y="117"/>
                </a:cubicBezTo>
                <a:cubicBezTo>
                  <a:pt x="16" y="117"/>
                  <a:pt x="16" y="117"/>
                  <a:pt x="17" y="117"/>
                </a:cubicBezTo>
                <a:cubicBezTo>
                  <a:pt x="17" y="117"/>
                  <a:pt x="18" y="117"/>
                  <a:pt x="18" y="117"/>
                </a:cubicBezTo>
                <a:cubicBezTo>
                  <a:pt x="26" y="112"/>
                  <a:pt x="26" y="112"/>
                  <a:pt x="26" y="112"/>
                </a:cubicBezTo>
                <a:cubicBezTo>
                  <a:pt x="28" y="115"/>
                  <a:pt x="30" y="117"/>
                  <a:pt x="33" y="119"/>
                </a:cubicBezTo>
                <a:cubicBezTo>
                  <a:pt x="28" y="127"/>
                  <a:pt x="28" y="127"/>
                  <a:pt x="28" y="127"/>
                </a:cubicBezTo>
                <a:cubicBezTo>
                  <a:pt x="27" y="128"/>
                  <a:pt x="27" y="129"/>
                  <a:pt x="28" y="130"/>
                </a:cubicBezTo>
                <a:cubicBezTo>
                  <a:pt x="31" y="132"/>
                  <a:pt x="34" y="133"/>
                  <a:pt x="37" y="135"/>
                </a:cubicBezTo>
                <a:cubicBezTo>
                  <a:pt x="37" y="135"/>
                  <a:pt x="37" y="135"/>
                  <a:pt x="38" y="135"/>
                </a:cubicBezTo>
                <a:cubicBezTo>
                  <a:pt x="38" y="135"/>
                  <a:pt x="39" y="135"/>
                  <a:pt x="40" y="134"/>
                </a:cubicBezTo>
                <a:cubicBezTo>
                  <a:pt x="45" y="127"/>
                  <a:pt x="45" y="127"/>
                  <a:pt x="45" y="127"/>
                </a:cubicBezTo>
                <a:cubicBezTo>
                  <a:pt x="47" y="129"/>
                  <a:pt x="50" y="130"/>
                  <a:pt x="53" y="131"/>
                </a:cubicBezTo>
                <a:cubicBezTo>
                  <a:pt x="53" y="131"/>
                  <a:pt x="53" y="131"/>
                  <a:pt x="54" y="131"/>
                </a:cubicBezTo>
                <a:cubicBezTo>
                  <a:pt x="52" y="140"/>
                  <a:pt x="52" y="140"/>
                  <a:pt x="52" y="140"/>
                </a:cubicBezTo>
                <a:cubicBezTo>
                  <a:pt x="52" y="141"/>
                  <a:pt x="53" y="142"/>
                  <a:pt x="54" y="142"/>
                </a:cubicBezTo>
                <a:cubicBezTo>
                  <a:pt x="57" y="143"/>
                  <a:pt x="60" y="144"/>
                  <a:pt x="63" y="144"/>
                </a:cubicBezTo>
                <a:cubicBezTo>
                  <a:pt x="64" y="144"/>
                  <a:pt x="64" y="144"/>
                  <a:pt x="64" y="144"/>
                </a:cubicBezTo>
                <a:cubicBezTo>
                  <a:pt x="65" y="144"/>
                  <a:pt x="66" y="143"/>
                  <a:pt x="66" y="142"/>
                </a:cubicBezTo>
                <a:cubicBezTo>
                  <a:pt x="68" y="134"/>
                  <a:pt x="68" y="134"/>
                  <a:pt x="68" y="134"/>
                </a:cubicBezTo>
                <a:cubicBezTo>
                  <a:pt x="70" y="134"/>
                  <a:pt x="71" y="134"/>
                  <a:pt x="73" y="134"/>
                </a:cubicBezTo>
                <a:cubicBezTo>
                  <a:pt x="75" y="134"/>
                  <a:pt x="76" y="134"/>
                  <a:pt x="78" y="134"/>
                </a:cubicBezTo>
                <a:cubicBezTo>
                  <a:pt x="80" y="142"/>
                  <a:pt x="80" y="142"/>
                  <a:pt x="80" y="142"/>
                </a:cubicBezTo>
                <a:cubicBezTo>
                  <a:pt x="80" y="143"/>
                  <a:pt x="81" y="144"/>
                  <a:pt x="82" y="144"/>
                </a:cubicBezTo>
                <a:cubicBezTo>
                  <a:pt x="82" y="144"/>
                  <a:pt x="82" y="144"/>
                  <a:pt x="82" y="144"/>
                </a:cubicBezTo>
                <a:cubicBezTo>
                  <a:pt x="85" y="144"/>
                  <a:pt x="89" y="143"/>
                  <a:pt x="92" y="142"/>
                </a:cubicBezTo>
                <a:cubicBezTo>
                  <a:pt x="93" y="142"/>
                  <a:pt x="94" y="141"/>
                  <a:pt x="93" y="140"/>
                </a:cubicBezTo>
                <a:cubicBezTo>
                  <a:pt x="92" y="131"/>
                  <a:pt x="92" y="131"/>
                  <a:pt x="92" y="131"/>
                </a:cubicBezTo>
                <a:cubicBezTo>
                  <a:pt x="95" y="130"/>
                  <a:pt x="98" y="129"/>
                  <a:pt x="101" y="127"/>
                </a:cubicBezTo>
                <a:cubicBezTo>
                  <a:pt x="106" y="135"/>
                  <a:pt x="106" y="135"/>
                  <a:pt x="106" y="135"/>
                </a:cubicBezTo>
                <a:cubicBezTo>
                  <a:pt x="106" y="135"/>
                  <a:pt x="107" y="136"/>
                  <a:pt x="108" y="136"/>
                </a:cubicBezTo>
                <a:cubicBezTo>
                  <a:pt x="108" y="136"/>
                  <a:pt x="109" y="135"/>
                  <a:pt x="109" y="135"/>
                </a:cubicBezTo>
                <a:cubicBezTo>
                  <a:pt x="112" y="134"/>
                  <a:pt x="115" y="132"/>
                  <a:pt x="117" y="130"/>
                </a:cubicBezTo>
                <a:cubicBezTo>
                  <a:pt x="118" y="129"/>
                  <a:pt x="118" y="128"/>
                  <a:pt x="118" y="127"/>
                </a:cubicBezTo>
                <a:cubicBezTo>
                  <a:pt x="113" y="119"/>
                  <a:pt x="113" y="119"/>
                  <a:pt x="113" y="119"/>
                </a:cubicBezTo>
                <a:cubicBezTo>
                  <a:pt x="116" y="117"/>
                  <a:pt x="118" y="115"/>
                  <a:pt x="120" y="112"/>
                </a:cubicBezTo>
                <a:cubicBezTo>
                  <a:pt x="128" y="117"/>
                  <a:pt x="128" y="117"/>
                  <a:pt x="128" y="117"/>
                </a:cubicBezTo>
                <a:cubicBezTo>
                  <a:pt x="128" y="117"/>
                  <a:pt x="128" y="118"/>
                  <a:pt x="129" y="118"/>
                </a:cubicBezTo>
                <a:cubicBezTo>
                  <a:pt x="129" y="118"/>
                  <a:pt x="130" y="117"/>
                  <a:pt x="131" y="117"/>
                </a:cubicBezTo>
                <a:cubicBezTo>
                  <a:pt x="133" y="114"/>
                  <a:pt x="134" y="111"/>
                  <a:pt x="136" y="109"/>
                </a:cubicBezTo>
                <a:cubicBezTo>
                  <a:pt x="137" y="108"/>
                  <a:pt x="136" y="106"/>
                  <a:pt x="135" y="106"/>
                </a:cubicBezTo>
                <a:cubicBezTo>
                  <a:pt x="128" y="100"/>
                  <a:pt x="128" y="100"/>
                  <a:pt x="128" y="100"/>
                </a:cubicBezTo>
                <a:cubicBezTo>
                  <a:pt x="129" y="98"/>
                  <a:pt x="131" y="95"/>
                  <a:pt x="132" y="92"/>
                </a:cubicBezTo>
                <a:cubicBezTo>
                  <a:pt x="132" y="92"/>
                  <a:pt x="132" y="92"/>
                  <a:pt x="132" y="91"/>
                </a:cubicBezTo>
                <a:cubicBezTo>
                  <a:pt x="141" y="93"/>
                  <a:pt x="141" y="93"/>
                  <a:pt x="141" y="93"/>
                </a:cubicBezTo>
                <a:cubicBezTo>
                  <a:pt x="141" y="93"/>
                  <a:pt x="141" y="93"/>
                  <a:pt x="141" y="93"/>
                </a:cubicBezTo>
                <a:cubicBezTo>
                  <a:pt x="142" y="93"/>
                  <a:pt x="143" y="92"/>
                  <a:pt x="143" y="91"/>
                </a:cubicBezTo>
                <a:cubicBezTo>
                  <a:pt x="144" y="88"/>
                  <a:pt x="145" y="85"/>
                  <a:pt x="145" y="82"/>
                </a:cubicBezTo>
                <a:cubicBezTo>
                  <a:pt x="145" y="80"/>
                  <a:pt x="145" y="79"/>
                  <a:pt x="143" y="79"/>
                </a:cubicBezTo>
                <a:close/>
              </a:path>
            </a:pathLst>
          </a:custGeom>
          <a:solidFill>
            <a:schemeClr val="accent2"/>
          </a:solidFill>
          <a:ln>
            <a:noFill/>
          </a:ln>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5" name="Freeform 8"/>
          <p:cNvSpPr/>
          <p:nvPr/>
        </p:nvSpPr>
        <p:spPr bwMode="auto">
          <a:xfrm>
            <a:off x="7629812" y="3371433"/>
            <a:ext cx="2042609" cy="2015909"/>
          </a:xfrm>
          <a:custGeom>
            <a:avLst/>
            <a:gdLst>
              <a:gd name="T0" fmla="*/ 2147483646 w 146"/>
              <a:gd name="T1" fmla="*/ 2147483646 h 144"/>
              <a:gd name="T2" fmla="*/ 2147483646 w 146"/>
              <a:gd name="T3" fmla="*/ 2147483646 h 144"/>
              <a:gd name="T4" fmla="*/ 2147483646 w 146"/>
              <a:gd name="T5" fmla="*/ 2147483646 h 144"/>
              <a:gd name="T6" fmla="*/ 2147483646 w 146"/>
              <a:gd name="T7" fmla="*/ 2147483646 h 144"/>
              <a:gd name="T8" fmla="*/ 2147483646 w 146"/>
              <a:gd name="T9" fmla="*/ 2147483646 h 144"/>
              <a:gd name="T10" fmla="*/ 2147483646 w 146"/>
              <a:gd name="T11" fmla="*/ 2147483646 h 144"/>
              <a:gd name="T12" fmla="*/ 2147483646 w 146"/>
              <a:gd name="T13" fmla="*/ 2147483646 h 144"/>
              <a:gd name="T14" fmla="*/ 2147483646 w 146"/>
              <a:gd name="T15" fmla="*/ 2147483646 h 144"/>
              <a:gd name="T16" fmla="*/ 2147483646 w 146"/>
              <a:gd name="T17" fmla="*/ 2147483646 h 144"/>
              <a:gd name="T18" fmla="*/ 2147483646 w 146"/>
              <a:gd name="T19" fmla="*/ 2147483646 h 144"/>
              <a:gd name="T20" fmla="*/ 2147483646 w 146"/>
              <a:gd name="T21" fmla="*/ 2147483646 h 144"/>
              <a:gd name="T22" fmla="*/ 2147483646 w 146"/>
              <a:gd name="T23" fmla="*/ 2147483646 h 144"/>
              <a:gd name="T24" fmla="*/ 2147483646 w 146"/>
              <a:gd name="T25" fmla="*/ 2147483646 h 144"/>
              <a:gd name="T26" fmla="*/ 2147483646 w 146"/>
              <a:gd name="T27" fmla="*/ 2147483646 h 144"/>
              <a:gd name="T28" fmla="*/ 2147483646 w 146"/>
              <a:gd name="T29" fmla="*/ 0 h 144"/>
              <a:gd name="T30" fmla="*/ 2147483646 w 146"/>
              <a:gd name="T31" fmla="*/ 2147483646 h 144"/>
              <a:gd name="T32" fmla="*/ 2147483646 w 146"/>
              <a:gd name="T33" fmla="*/ 2147483646 h 144"/>
              <a:gd name="T34" fmla="*/ 2147483646 w 146"/>
              <a:gd name="T35" fmla="*/ 2147483646 h 144"/>
              <a:gd name="T36" fmla="*/ 2147483646 w 146"/>
              <a:gd name="T37" fmla="*/ 0 h 144"/>
              <a:gd name="T38" fmla="*/ 2147483646 w 146"/>
              <a:gd name="T39" fmla="*/ 2147483646 h 144"/>
              <a:gd name="T40" fmla="*/ 2147483646 w 146"/>
              <a:gd name="T41" fmla="*/ 2147483646 h 144"/>
              <a:gd name="T42" fmla="*/ 2147483646 w 146"/>
              <a:gd name="T43" fmla="*/ 2147483646 h 144"/>
              <a:gd name="T44" fmla="*/ 2147483646 w 146"/>
              <a:gd name="T45" fmla="*/ 2147483646 h 144"/>
              <a:gd name="T46" fmla="*/ 2147483646 w 146"/>
              <a:gd name="T47" fmla="*/ 2147483646 h 144"/>
              <a:gd name="T48" fmla="*/ 2147483646 w 146"/>
              <a:gd name="T49" fmla="*/ 2147483646 h 144"/>
              <a:gd name="T50" fmla="*/ 2147483646 w 146"/>
              <a:gd name="T51" fmla="*/ 2147483646 h 144"/>
              <a:gd name="T52" fmla="*/ 2147483646 w 146"/>
              <a:gd name="T53" fmla="*/ 2147483646 h 144"/>
              <a:gd name="T54" fmla="*/ 2147483646 w 146"/>
              <a:gd name="T55" fmla="*/ 2147483646 h 144"/>
              <a:gd name="T56" fmla="*/ 2147483646 w 146"/>
              <a:gd name="T57" fmla="*/ 2147483646 h 144"/>
              <a:gd name="T58" fmla="*/ 2147483646 w 146"/>
              <a:gd name="T59" fmla="*/ 2147483646 h 144"/>
              <a:gd name="T60" fmla="*/ 2147483646 w 146"/>
              <a:gd name="T61" fmla="*/ 2147483646 h 144"/>
              <a:gd name="T62" fmla="*/ 2147483646 w 146"/>
              <a:gd name="T63" fmla="*/ 2147483646 h 144"/>
              <a:gd name="T64" fmla="*/ 2147483646 w 146"/>
              <a:gd name="T65" fmla="*/ 2147483646 h 144"/>
              <a:gd name="T66" fmla="*/ 2147483646 w 146"/>
              <a:gd name="T67" fmla="*/ 2147483646 h 144"/>
              <a:gd name="T68" fmla="*/ 2147483646 w 146"/>
              <a:gd name="T69" fmla="*/ 2147483646 h 144"/>
              <a:gd name="T70" fmla="*/ 2147483646 w 146"/>
              <a:gd name="T71" fmla="*/ 2147483646 h 144"/>
              <a:gd name="T72" fmla="*/ 2147483646 w 146"/>
              <a:gd name="T73" fmla="*/ 2147483646 h 144"/>
              <a:gd name="T74" fmla="*/ 2147483646 w 146"/>
              <a:gd name="T75" fmla="*/ 2147483646 h 144"/>
              <a:gd name="T76" fmla="*/ 2147483646 w 146"/>
              <a:gd name="T77" fmla="*/ 2147483646 h 144"/>
              <a:gd name="T78" fmla="*/ 2147483646 w 146"/>
              <a:gd name="T79" fmla="*/ 2147483646 h 144"/>
              <a:gd name="T80" fmla="*/ 2147483646 w 146"/>
              <a:gd name="T81" fmla="*/ 2147483646 h 144"/>
              <a:gd name="T82" fmla="*/ 2147483646 w 146"/>
              <a:gd name="T83" fmla="*/ 2147483646 h 144"/>
              <a:gd name="T84" fmla="*/ 2147483646 w 146"/>
              <a:gd name="T85" fmla="*/ 2147483646 h 144"/>
              <a:gd name="T86" fmla="*/ 2147483646 w 146"/>
              <a:gd name="T87" fmla="*/ 2147483646 h 144"/>
              <a:gd name="T88" fmla="*/ 2147483646 w 146"/>
              <a:gd name="T89" fmla="*/ 2147483646 h 144"/>
              <a:gd name="T90" fmla="*/ 2147483646 w 146"/>
              <a:gd name="T91" fmla="*/ 2147483646 h 144"/>
              <a:gd name="T92" fmla="*/ 2147483646 w 146"/>
              <a:gd name="T93" fmla="*/ 2147483646 h 144"/>
              <a:gd name="T94" fmla="*/ 2147483646 w 146"/>
              <a:gd name="T95" fmla="*/ 2147483646 h 144"/>
              <a:gd name="T96" fmla="*/ 2147483646 w 146"/>
              <a:gd name="T97" fmla="*/ 2147483646 h 144"/>
              <a:gd name="T98" fmla="*/ 2147483646 w 146"/>
              <a:gd name="T99" fmla="*/ 2147483646 h 144"/>
              <a:gd name="T100" fmla="*/ 2147483646 w 146"/>
              <a:gd name="T101" fmla="*/ 2147483646 h 144"/>
              <a:gd name="T102" fmla="*/ 2147483646 w 146"/>
              <a:gd name="T103" fmla="*/ 2147483646 h 144"/>
              <a:gd name="T104" fmla="*/ 2147483646 w 146"/>
              <a:gd name="T105" fmla="*/ 2147483646 h 144"/>
              <a:gd name="T106" fmla="*/ 2147483646 w 146"/>
              <a:gd name="T107" fmla="*/ 2147483646 h 144"/>
              <a:gd name="T108" fmla="*/ 2147483646 w 146"/>
              <a:gd name="T109" fmla="*/ 2147483646 h 144"/>
              <a:gd name="T110" fmla="*/ 2147483646 w 146"/>
              <a:gd name="T111" fmla="*/ 2147483646 h 144"/>
              <a:gd name="T112" fmla="*/ 2147483646 w 146"/>
              <a:gd name="T113" fmla="*/ 2147483646 h 144"/>
              <a:gd name="T114" fmla="*/ 2147483646 w 146"/>
              <a:gd name="T115" fmla="*/ 2147483646 h 144"/>
              <a:gd name="T116" fmla="*/ 2147483646 w 146"/>
              <a:gd name="T117" fmla="*/ 2147483646 h 144"/>
              <a:gd name="T118" fmla="*/ 2147483646 w 146"/>
              <a:gd name="T119" fmla="*/ 2147483646 h 144"/>
              <a:gd name="T120" fmla="*/ 2147483646 w 146"/>
              <a:gd name="T121" fmla="*/ 2147483646 h 1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6" h="144">
                <a:moveTo>
                  <a:pt x="144" y="79"/>
                </a:moveTo>
                <a:cubicBezTo>
                  <a:pt x="135" y="77"/>
                  <a:pt x="135" y="77"/>
                  <a:pt x="135" y="77"/>
                </a:cubicBezTo>
                <a:cubicBezTo>
                  <a:pt x="135" y="73"/>
                  <a:pt x="135" y="70"/>
                  <a:pt x="135" y="67"/>
                </a:cubicBezTo>
                <a:cubicBezTo>
                  <a:pt x="144" y="65"/>
                  <a:pt x="144" y="65"/>
                  <a:pt x="144" y="65"/>
                </a:cubicBezTo>
                <a:cubicBezTo>
                  <a:pt x="145" y="65"/>
                  <a:pt x="146" y="64"/>
                  <a:pt x="145" y="62"/>
                </a:cubicBezTo>
                <a:cubicBezTo>
                  <a:pt x="145" y="59"/>
                  <a:pt x="144" y="56"/>
                  <a:pt x="143" y="53"/>
                </a:cubicBezTo>
                <a:cubicBezTo>
                  <a:pt x="143" y="52"/>
                  <a:pt x="142" y="51"/>
                  <a:pt x="141" y="51"/>
                </a:cubicBezTo>
                <a:cubicBezTo>
                  <a:pt x="141" y="51"/>
                  <a:pt x="141" y="51"/>
                  <a:pt x="141" y="51"/>
                </a:cubicBezTo>
                <a:cubicBezTo>
                  <a:pt x="132" y="53"/>
                  <a:pt x="132" y="53"/>
                  <a:pt x="132" y="53"/>
                </a:cubicBezTo>
                <a:cubicBezTo>
                  <a:pt x="131" y="50"/>
                  <a:pt x="130" y="47"/>
                  <a:pt x="129" y="45"/>
                </a:cubicBezTo>
                <a:cubicBezTo>
                  <a:pt x="129" y="44"/>
                  <a:pt x="128" y="44"/>
                  <a:pt x="128" y="44"/>
                </a:cubicBezTo>
                <a:cubicBezTo>
                  <a:pt x="135" y="39"/>
                  <a:pt x="135" y="39"/>
                  <a:pt x="135" y="39"/>
                </a:cubicBezTo>
                <a:cubicBezTo>
                  <a:pt x="136" y="38"/>
                  <a:pt x="137" y="37"/>
                  <a:pt x="136" y="36"/>
                </a:cubicBezTo>
                <a:cubicBezTo>
                  <a:pt x="134" y="33"/>
                  <a:pt x="133" y="30"/>
                  <a:pt x="131" y="27"/>
                </a:cubicBezTo>
                <a:cubicBezTo>
                  <a:pt x="130" y="27"/>
                  <a:pt x="130" y="27"/>
                  <a:pt x="129" y="27"/>
                </a:cubicBezTo>
                <a:cubicBezTo>
                  <a:pt x="128" y="27"/>
                  <a:pt x="128" y="27"/>
                  <a:pt x="128" y="27"/>
                </a:cubicBezTo>
                <a:cubicBezTo>
                  <a:pt x="120" y="32"/>
                  <a:pt x="120" y="32"/>
                  <a:pt x="120" y="32"/>
                </a:cubicBezTo>
                <a:cubicBezTo>
                  <a:pt x="118" y="29"/>
                  <a:pt x="116" y="27"/>
                  <a:pt x="113" y="25"/>
                </a:cubicBezTo>
                <a:cubicBezTo>
                  <a:pt x="118" y="17"/>
                  <a:pt x="118" y="17"/>
                  <a:pt x="118" y="17"/>
                </a:cubicBezTo>
                <a:cubicBezTo>
                  <a:pt x="119" y="16"/>
                  <a:pt x="118" y="15"/>
                  <a:pt x="117" y="14"/>
                </a:cubicBezTo>
                <a:cubicBezTo>
                  <a:pt x="115" y="12"/>
                  <a:pt x="112" y="10"/>
                  <a:pt x="109" y="9"/>
                </a:cubicBezTo>
                <a:cubicBezTo>
                  <a:pt x="109" y="9"/>
                  <a:pt x="108" y="9"/>
                  <a:pt x="108" y="9"/>
                </a:cubicBezTo>
                <a:cubicBezTo>
                  <a:pt x="107" y="9"/>
                  <a:pt x="107" y="9"/>
                  <a:pt x="106" y="10"/>
                </a:cubicBezTo>
                <a:cubicBezTo>
                  <a:pt x="101" y="17"/>
                  <a:pt x="101" y="17"/>
                  <a:pt x="101" y="17"/>
                </a:cubicBezTo>
                <a:cubicBezTo>
                  <a:pt x="99" y="15"/>
                  <a:pt x="96" y="14"/>
                  <a:pt x="93" y="13"/>
                </a:cubicBezTo>
                <a:cubicBezTo>
                  <a:pt x="93" y="13"/>
                  <a:pt x="92" y="13"/>
                  <a:pt x="92" y="13"/>
                </a:cubicBezTo>
                <a:cubicBezTo>
                  <a:pt x="94" y="4"/>
                  <a:pt x="94" y="4"/>
                  <a:pt x="94" y="4"/>
                </a:cubicBezTo>
                <a:cubicBezTo>
                  <a:pt x="94" y="3"/>
                  <a:pt x="93" y="2"/>
                  <a:pt x="92" y="2"/>
                </a:cubicBezTo>
                <a:cubicBezTo>
                  <a:pt x="89" y="1"/>
                  <a:pt x="86" y="0"/>
                  <a:pt x="82" y="0"/>
                </a:cubicBezTo>
                <a:cubicBezTo>
                  <a:pt x="82" y="0"/>
                  <a:pt x="82" y="0"/>
                  <a:pt x="82" y="0"/>
                </a:cubicBezTo>
                <a:cubicBezTo>
                  <a:pt x="81" y="0"/>
                  <a:pt x="80" y="0"/>
                  <a:pt x="80" y="2"/>
                </a:cubicBezTo>
                <a:cubicBezTo>
                  <a:pt x="78" y="10"/>
                  <a:pt x="78" y="10"/>
                  <a:pt x="78" y="10"/>
                </a:cubicBezTo>
                <a:cubicBezTo>
                  <a:pt x="76" y="10"/>
                  <a:pt x="75" y="10"/>
                  <a:pt x="73" y="10"/>
                </a:cubicBezTo>
                <a:cubicBezTo>
                  <a:pt x="73" y="10"/>
                  <a:pt x="73" y="10"/>
                  <a:pt x="73" y="10"/>
                </a:cubicBezTo>
                <a:cubicBezTo>
                  <a:pt x="71" y="10"/>
                  <a:pt x="70" y="10"/>
                  <a:pt x="68" y="10"/>
                </a:cubicBezTo>
                <a:cubicBezTo>
                  <a:pt x="66" y="1"/>
                  <a:pt x="66" y="1"/>
                  <a:pt x="66" y="1"/>
                </a:cubicBezTo>
                <a:cubicBezTo>
                  <a:pt x="66" y="0"/>
                  <a:pt x="65" y="0"/>
                  <a:pt x="64" y="0"/>
                </a:cubicBezTo>
                <a:cubicBezTo>
                  <a:pt x="64" y="0"/>
                  <a:pt x="64" y="0"/>
                  <a:pt x="64" y="0"/>
                </a:cubicBezTo>
                <a:cubicBezTo>
                  <a:pt x="60" y="0"/>
                  <a:pt x="57" y="1"/>
                  <a:pt x="54" y="2"/>
                </a:cubicBezTo>
                <a:cubicBezTo>
                  <a:pt x="53" y="2"/>
                  <a:pt x="52" y="3"/>
                  <a:pt x="52" y="4"/>
                </a:cubicBezTo>
                <a:cubicBezTo>
                  <a:pt x="54" y="13"/>
                  <a:pt x="54" y="13"/>
                  <a:pt x="54" y="13"/>
                </a:cubicBezTo>
                <a:cubicBezTo>
                  <a:pt x="51" y="14"/>
                  <a:pt x="48" y="15"/>
                  <a:pt x="45" y="17"/>
                </a:cubicBezTo>
                <a:cubicBezTo>
                  <a:pt x="40" y="9"/>
                  <a:pt x="40" y="9"/>
                  <a:pt x="40" y="9"/>
                </a:cubicBezTo>
                <a:cubicBezTo>
                  <a:pt x="39" y="9"/>
                  <a:pt x="39" y="8"/>
                  <a:pt x="38" y="8"/>
                </a:cubicBezTo>
                <a:cubicBezTo>
                  <a:pt x="38" y="8"/>
                  <a:pt x="37" y="8"/>
                  <a:pt x="37" y="9"/>
                </a:cubicBezTo>
                <a:cubicBezTo>
                  <a:pt x="34" y="10"/>
                  <a:pt x="31" y="12"/>
                  <a:pt x="29" y="14"/>
                </a:cubicBezTo>
                <a:cubicBezTo>
                  <a:pt x="28" y="15"/>
                  <a:pt x="27" y="16"/>
                  <a:pt x="28" y="17"/>
                </a:cubicBezTo>
                <a:cubicBezTo>
                  <a:pt x="33" y="25"/>
                  <a:pt x="33" y="25"/>
                  <a:pt x="33" y="25"/>
                </a:cubicBezTo>
                <a:cubicBezTo>
                  <a:pt x="30" y="27"/>
                  <a:pt x="28" y="29"/>
                  <a:pt x="26" y="31"/>
                </a:cubicBezTo>
                <a:cubicBezTo>
                  <a:pt x="18" y="27"/>
                  <a:pt x="18" y="27"/>
                  <a:pt x="18" y="27"/>
                </a:cubicBezTo>
                <a:cubicBezTo>
                  <a:pt x="18" y="26"/>
                  <a:pt x="17" y="26"/>
                  <a:pt x="17" y="26"/>
                </a:cubicBezTo>
                <a:cubicBezTo>
                  <a:pt x="16" y="26"/>
                  <a:pt x="16" y="27"/>
                  <a:pt x="15" y="27"/>
                </a:cubicBezTo>
                <a:cubicBezTo>
                  <a:pt x="13" y="30"/>
                  <a:pt x="11" y="33"/>
                  <a:pt x="10" y="35"/>
                </a:cubicBezTo>
                <a:cubicBezTo>
                  <a:pt x="9" y="36"/>
                  <a:pt x="9" y="38"/>
                  <a:pt x="10" y="38"/>
                </a:cubicBezTo>
                <a:cubicBezTo>
                  <a:pt x="18" y="44"/>
                  <a:pt x="18" y="44"/>
                  <a:pt x="18" y="44"/>
                </a:cubicBezTo>
                <a:cubicBezTo>
                  <a:pt x="16" y="46"/>
                  <a:pt x="15" y="49"/>
                  <a:pt x="14" y="52"/>
                </a:cubicBezTo>
                <a:cubicBezTo>
                  <a:pt x="14" y="52"/>
                  <a:pt x="14" y="52"/>
                  <a:pt x="14" y="53"/>
                </a:cubicBezTo>
                <a:cubicBezTo>
                  <a:pt x="5" y="51"/>
                  <a:pt x="5" y="51"/>
                  <a:pt x="5" y="51"/>
                </a:cubicBezTo>
                <a:cubicBezTo>
                  <a:pt x="5" y="51"/>
                  <a:pt x="5" y="51"/>
                  <a:pt x="5" y="51"/>
                </a:cubicBezTo>
                <a:cubicBezTo>
                  <a:pt x="4" y="51"/>
                  <a:pt x="3" y="52"/>
                  <a:pt x="3" y="53"/>
                </a:cubicBezTo>
                <a:cubicBezTo>
                  <a:pt x="2" y="56"/>
                  <a:pt x="1" y="59"/>
                  <a:pt x="1" y="62"/>
                </a:cubicBezTo>
                <a:cubicBezTo>
                  <a:pt x="0" y="64"/>
                  <a:pt x="1" y="65"/>
                  <a:pt x="2" y="65"/>
                </a:cubicBezTo>
                <a:cubicBezTo>
                  <a:pt x="11" y="67"/>
                  <a:pt x="11" y="67"/>
                  <a:pt x="11" y="67"/>
                </a:cubicBezTo>
                <a:cubicBezTo>
                  <a:pt x="11" y="70"/>
                  <a:pt x="11" y="73"/>
                  <a:pt x="11" y="77"/>
                </a:cubicBezTo>
                <a:cubicBezTo>
                  <a:pt x="2" y="79"/>
                  <a:pt x="2" y="79"/>
                  <a:pt x="2" y="79"/>
                </a:cubicBezTo>
                <a:cubicBezTo>
                  <a:pt x="1" y="79"/>
                  <a:pt x="1" y="80"/>
                  <a:pt x="1" y="81"/>
                </a:cubicBezTo>
                <a:cubicBezTo>
                  <a:pt x="1" y="84"/>
                  <a:pt x="2" y="88"/>
                  <a:pt x="3" y="91"/>
                </a:cubicBezTo>
                <a:cubicBezTo>
                  <a:pt x="3" y="92"/>
                  <a:pt x="4" y="92"/>
                  <a:pt x="5" y="92"/>
                </a:cubicBezTo>
                <a:cubicBezTo>
                  <a:pt x="5" y="92"/>
                  <a:pt x="5" y="92"/>
                  <a:pt x="5" y="92"/>
                </a:cubicBezTo>
                <a:cubicBezTo>
                  <a:pt x="14" y="91"/>
                  <a:pt x="14" y="91"/>
                  <a:pt x="14" y="91"/>
                </a:cubicBezTo>
                <a:cubicBezTo>
                  <a:pt x="15" y="94"/>
                  <a:pt x="16" y="96"/>
                  <a:pt x="17" y="99"/>
                </a:cubicBezTo>
                <a:cubicBezTo>
                  <a:pt x="17" y="99"/>
                  <a:pt x="18" y="100"/>
                  <a:pt x="18" y="100"/>
                </a:cubicBezTo>
                <a:cubicBezTo>
                  <a:pt x="11" y="105"/>
                  <a:pt x="11" y="105"/>
                  <a:pt x="11" y="105"/>
                </a:cubicBezTo>
                <a:cubicBezTo>
                  <a:pt x="10" y="106"/>
                  <a:pt x="9" y="107"/>
                  <a:pt x="10" y="108"/>
                </a:cubicBezTo>
                <a:cubicBezTo>
                  <a:pt x="12" y="111"/>
                  <a:pt x="13" y="114"/>
                  <a:pt x="15" y="116"/>
                </a:cubicBezTo>
                <a:cubicBezTo>
                  <a:pt x="16" y="117"/>
                  <a:pt x="17" y="117"/>
                  <a:pt x="17" y="117"/>
                </a:cubicBezTo>
                <a:cubicBezTo>
                  <a:pt x="18" y="117"/>
                  <a:pt x="18" y="117"/>
                  <a:pt x="18" y="117"/>
                </a:cubicBezTo>
                <a:cubicBezTo>
                  <a:pt x="26" y="112"/>
                  <a:pt x="26" y="112"/>
                  <a:pt x="26" y="112"/>
                </a:cubicBezTo>
                <a:cubicBezTo>
                  <a:pt x="28" y="114"/>
                  <a:pt x="30" y="117"/>
                  <a:pt x="33" y="119"/>
                </a:cubicBezTo>
                <a:cubicBezTo>
                  <a:pt x="28" y="126"/>
                  <a:pt x="28" y="126"/>
                  <a:pt x="28" y="126"/>
                </a:cubicBezTo>
                <a:cubicBezTo>
                  <a:pt x="28" y="127"/>
                  <a:pt x="28" y="129"/>
                  <a:pt x="29" y="129"/>
                </a:cubicBezTo>
                <a:cubicBezTo>
                  <a:pt x="31" y="131"/>
                  <a:pt x="34" y="133"/>
                  <a:pt x="37" y="135"/>
                </a:cubicBezTo>
                <a:cubicBezTo>
                  <a:pt x="37" y="135"/>
                  <a:pt x="38" y="135"/>
                  <a:pt x="38" y="135"/>
                </a:cubicBezTo>
                <a:cubicBezTo>
                  <a:pt x="39" y="135"/>
                  <a:pt x="39" y="135"/>
                  <a:pt x="40" y="134"/>
                </a:cubicBezTo>
                <a:cubicBezTo>
                  <a:pt x="45" y="127"/>
                  <a:pt x="45" y="127"/>
                  <a:pt x="45" y="127"/>
                </a:cubicBezTo>
                <a:cubicBezTo>
                  <a:pt x="48" y="128"/>
                  <a:pt x="50" y="129"/>
                  <a:pt x="53" y="130"/>
                </a:cubicBezTo>
                <a:cubicBezTo>
                  <a:pt x="53" y="130"/>
                  <a:pt x="54" y="130"/>
                  <a:pt x="54" y="131"/>
                </a:cubicBezTo>
                <a:cubicBezTo>
                  <a:pt x="52" y="139"/>
                  <a:pt x="52" y="139"/>
                  <a:pt x="52" y="139"/>
                </a:cubicBezTo>
                <a:cubicBezTo>
                  <a:pt x="52" y="140"/>
                  <a:pt x="53" y="142"/>
                  <a:pt x="54" y="142"/>
                </a:cubicBezTo>
                <a:cubicBezTo>
                  <a:pt x="57" y="143"/>
                  <a:pt x="61" y="143"/>
                  <a:pt x="64" y="144"/>
                </a:cubicBezTo>
                <a:cubicBezTo>
                  <a:pt x="64" y="144"/>
                  <a:pt x="64" y="144"/>
                  <a:pt x="64" y="144"/>
                </a:cubicBezTo>
                <a:cubicBezTo>
                  <a:pt x="65" y="144"/>
                  <a:pt x="66" y="143"/>
                  <a:pt x="66" y="142"/>
                </a:cubicBezTo>
                <a:cubicBezTo>
                  <a:pt x="68" y="133"/>
                  <a:pt x="68" y="133"/>
                  <a:pt x="68" y="133"/>
                </a:cubicBezTo>
                <a:cubicBezTo>
                  <a:pt x="70" y="134"/>
                  <a:pt x="72" y="134"/>
                  <a:pt x="73" y="134"/>
                </a:cubicBezTo>
                <a:cubicBezTo>
                  <a:pt x="75" y="134"/>
                  <a:pt x="76" y="134"/>
                  <a:pt x="78" y="133"/>
                </a:cubicBezTo>
                <a:cubicBezTo>
                  <a:pt x="80" y="142"/>
                  <a:pt x="80" y="142"/>
                  <a:pt x="80" y="142"/>
                </a:cubicBezTo>
                <a:cubicBezTo>
                  <a:pt x="80" y="143"/>
                  <a:pt x="81" y="144"/>
                  <a:pt x="82" y="144"/>
                </a:cubicBezTo>
                <a:cubicBezTo>
                  <a:pt x="82" y="144"/>
                  <a:pt x="82" y="144"/>
                  <a:pt x="82" y="144"/>
                </a:cubicBezTo>
                <a:cubicBezTo>
                  <a:pt x="86" y="143"/>
                  <a:pt x="89" y="143"/>
                  <a:pt x="92" y="142"/>
                </a:cubicBezTo>
                <a:cubicBezTo>
                  <a:pt x="93" y="142"/>
                  <a:pt x="94" y="141"/>
                  <a:pt x="94" y="139"/>
                </a:cubicBezTo>
                <a:cubicBezTo>
                  <a:pt x="92" y="131"/>
                  <a:pt x="92" y="131"/>
                  <a:pt x="92" y="131"/>
                </a:cubicBezTo>
                <a:cubicBezTo>
                  <a:pt x="95" y="130"/>
                  <a:pt x="98" y="129"/>
                  <a:pt x="101" y="127"/>
                </a:cubicBezTo>
                <a:cubicBezTo>
                  <a:pt x="106" y="134"/>
                  <a:pt x="106" y="134"/>
                  <a:pt x="106" y="134"/>
                </a:cubicBezTo>
                <a:cubicBezTo>
                  <a:pt x="107" y="135"/>
                  <a:pt x="107" y="135"/>
                  <a:pt x="108" y="135"/>
                </a:cubicBezTo>
                <a:cubicBezTo>
                  <a:pt x="109" y="135"/>
                  <a:pt x="109" y="135"/>
                  <a:pt x="109" y="135"/>
                </a:cubicBezTo>
                <a:cubicBezTo>
                  <a:pt x="112" y="133"/>
                  <a:pt x="115" y="131"/>
                  <a:pt x="118" y="130"/>
                </a:cubicBezTo>
                <a:cubicBezTo>
                  <a:pt x="118" y="129"/>
                  <a:pt x="119" y="128"/>
                  <a:pt x="118" y="127"/>
                </a:cubicBezTo>
                <a:cubicBezTo>
                  <a:pt x="113" y="119"/>
                  <a:pt x="113" y="119"/>
                  <a:pt x="113" y="119"/>
                </a:cubicBezTo>
                <a:cubicBezTo>
                  <a:pt x="116" y="117"/>
                  <a:pt x="118" y="115"/>
                  <a:pt x="120" y="112"/>
                </a:cubicBezTo>
                <a:cubicBezTo>
                  <a:pt x="128" y="117"/>
                  <a:pt x="128" y="117"/>
                  <a:pt x="128" y="117"/>
                </a:cubicBezTo>
                <a:cubicBezTo>
                  <a:pt x="128" y="117"/>
                  <a:pt x="129" y="117"/>
                  <a:pt x="129" y="117"/>
                </a:cubicBezTo>
                <a:cubicBezTo>
                  <a:pt x="130" y="117"/>
                  <a:pt x="130" y="117"/>
                  <a:pt x="131" y="116"/>
                </a:cubicBezTo>
                <a:cubicBezTo>
                  <a:pt x="133" y="114"/>
                  <a:pt x="135" y="111"/>
                  <a:pt x="136" y="108"/>
                </a:cubicBezTo>
                <a:cubicBezTo>
                  <a:pt x="137" y="107"/>
                  <a:pt x="137" y="106"/>
                  <a:pt x="136" y="105"/>
                </a:cubicBezTo>
                <a:cubicBezTo>
                  <a:pt x="128" y="100"/>
                  <a:pt x="128" y="100"/>
                  <a:pt x="128" y="100"/>
                </a:cubicBezTo>
                <a:cubicBezTo>
                  <a:pt x="130" y="97"/>
                  <a:pt x="131" y="95"/>
                  <a:pt x="132" y="92"/>
                </a:cubicBezTo>
                <a:cubicBezTo>
                  <a:pt x="132" y="92"/>
                  <a:pt x="132" y="91"/>
                  <a:pt x="132" y="91"/>
                </a:cubicBezTo>
                <a:cubicBezTo>
                  <a:pt x="141" y="92"/>
                  <a:pt x="141" y="92"/>
                  <a:pt x="141" y="92"/>
                </a:cubicBezTo>
                <a:cubicBezTo>
                  <a:pt x="141" y="92"/>
                  <a:pt x="141" y="92"/>
                  <a:pt x="141" y="92"/>
                </a:cubicBezTo>
                <a:cubicBezTo>
                  <a:pt x="142" y="92"/>
                  <a:pt x="143" y="92"/>
                  <a:pt x="144" y="91"/>
                </a:cubicBezTo>
                <a:cubicBezTo>
                  <a:pt x="144" y="88"/>
                  <a:pt x="145" y="84"/>
                  <a:pt x="145" y="81"/>
                </a:cubicBezTo>
                <a:cubicBezTo>
                  <a:pt x="146" y="80"/>
                  <a:pt x="145" y="79"/>
                  <a:pt x="144" y="79"/>
                </a:cubicBezTo>
                <a:close/>
              </a:path>
            </a:pathLst>
          </a:custGeom>
          <a:solidFill>
            <a:schemeClr val="accent2"/>
          </a:solidFill>
          <a:ln>
            <a:noFill/>
          </a:ln>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6" name="Freeform 8"/>
          <p:cNvSpPr/>
          <p:nvPr/>
        </p:nvSpPr>
        <p:spPr bwMode="auto">
          <a:xfrm>
            <a:off x="8881780" y="1859872"/>
            <a:ext cx="2041126" cy="2015908"/>
          </a:xfrm>
          <a:custGeom>
            <a:avLst/>
            <a:gdLst>
              <a:gd name="T0" fmla="*/ 2147483646 w 146"/>
              <a:gd name="T1" fmla="*/ 2147483646 h 144"/>
              <a:gd name="T2" fmla="*/ 2147483646 w 146"/>
              <a:gd name="T3" fmla="*/ 2147483646 h 144"/>
              <a:gd name="T4" fmla="*/ 2147483646 w 146"/>
              <a:gd name="T5" fmla="*/ 2147483646 h 144"/>
              <a:gd name="T6" fmla="*/ 2147483646 w 146"/>
              <a:gd name="T7" fmla="*/ 2147483646 h 144"/>
              <a:gd name="T8" fmla="*/ 2147483646 w 146"/>
              <a:gd name="T9" fmla="*/ 2147483646 h 144"/>
              <a:gd name="T10" fmla="*/ 2147483646 w 146"/>
              <a:gd name="T11" fmla="*/ 2147483646 h 144"/>
              <a:gd name="T12" fmla="*/ 2147483646 w 146"/>
              <a:gd name="T13" fmla="*/ 2147483646 h 144"/>
              <a:gd name="T14" fmla="*/ 2147483646 w 146"/>
              <a:gd name="T15" fmla="*/ 2147483646 h 144"/>
              <a:gd name="T16" fmla="*/ 2147483646 w 146"/>
              <a:gd name="T17" fmla="*/ 2147483646 h 144"/>
              <a:gd name="T18" fmla="*/ 2147483646 w 146"/>
              <a:gd name="T19" fmla="*/ 2147483646 h 144"/>
              <a:gd name="T20" fmla="*/ 2147483646 w 146"/>
              <a:gd name="T21" fmla="*/ 2147483646 h 144"/>
              <a:gd name="T22" fmla="*/ 2147483646 w 146"/>
              <a:gd name="T23" fmla="*/ 2147483646 h 144"/>
              <a:gd name="T24" fmla="*/ 2147483646 w 146"/>
              <a:gd name="T25" fmla="*/ 2147483646 h 144"/>
              <a:gd name="T26" fmla="*/ 2147483646 w 146"/>
              <a:gd name="T27" fmla="*/ 2147483646 h 144"/>
              <a:gd name="T28" fmla="*/ 2147483646 w 146"/>
              <a:gd name="T29" fmla="*/ 0 h 144"/>
              <a:gd name="T30" fmla="*/ 2147483646 w 146"/>
              <a:gd name="T31" fmla="*/ 2147483646 h 144"/>
              <a:gd name="T32" fmla="*/ 2147483646 w 146"/>
              <a:gd name="T33" fmla="*/ 2147483646 h 144"/>
              <a:gd name="T34" fmla="*/ 2147483646 w 146"/>
              <a:gd name="T35" fmla="*/ 2147483646 h 144"/>
              <a:gd name="T36" fmla="*/ 2147483646 w 146"/>
              <a:gd name="T37" fmla="*/ 0 h 144"/>
              <a:gd name="T38" fmla="*/ 2147483646 w 146"/>
              <a:gd name="T39" fmla="*/ 2147483646 h 144"/>
              <a:gd name="T40" fmla="*/ 2147483646 w 146"/>
              <a:gd name="T41" fmla="*/ 2147483646 h 144"/>
              <a:gd name="T42" fmla="*/ 2147483646 w 146"/>
              <a:gd name="T43" fmla="*/ 2147483646 h 144"/>
              <a:gd name="T44" fmla="*/ 2147483646 w 146"/>
              <a:gd name="T45" fmla="*/ 2147483646 h 144"/>
              <a:gd name="T46" fmla="*/ 2147483646 w 146"/>
              <a:gd name="T47" fmla="*/ 2147483646 h 144"/>
              <a:gd name="T48" fmla="*/ 2147483646 w 146"/>
              <a:gd name="T49" fmla="*/ 2147483646 h 144"/>
              <a:gd name="T50" fmla="*/ 2147483646 w 146"/>
              <a:gd name="T51" fmla="*/ 2147483646 h 144"/>
              <a:gd name="T52" fmla="*/ 2147483646 w 146"/>
              <a:gd name="T53" fmla="*/ 2147483646 h 144"/>
              <a:gd name="T54" fmla="*/ 2147483646 w 146"/>
              <a:gd name="T55" fmla="*/ 2147483646 h 144"/>
              <a:gd name="T56" fmla="*/ 2147483646 w 146"/>
              <a:gd name="T57" fmla="*/ 2147483646 h 144"/>
              <a:gd name="T58" fmla="*/ 2147483646 w 146"/>
              <a:gd name="T59" fmla="*/ 2147483646 h 144"/>
              <a:gd name="T60" fmla="*/ 2147483646 w 146"/>
              <a:gd name="T61" fmla="*/ 2147483646 h 144"/>
              <a:gd name="T62" fmla="*/ 2147483646 w 146"/>
              <a:gd name="T63" fmla="*/ 2147483646 h 144"/>
              <a:gd name="T64" fmla="*/ 2147483646 w 146"/>
              <a:gd name="T65" fmla="*/ 2147483646 h 144"/>
              <a:gd name="T66" fmla="*/ 2147483646 w 146"/>
              <a:gd name="T67" fmla="*/ 2147483646 h 144"/>
              <a:gd name="T68" fmla="*/ 2147483646 w 146"/>
              <a:gd name="T69" fmla="*/ 2147483646 h 144"/>
              <a:gd name="T70" fmla="*/ 2147483646 w 146"/>
              <a:gd name="T71" fmla="*/ 2147483646 h 144"/>
              <a:gd name="T72" fmla="*/ 2147483646 w 146"/>
              <a:gd name="T73" fmla="*/ 2147483646 h 144"/>
              <a:gd name="T74" fmla="*/ 2147483646 w 146"/>
              <a:gd name="T75" fmla="*/ 2147483646 h 144"/>
              <a:gd name="T76" fmla="*/ 2147483646 w 146"/>
              <a:gd name="T77" fmla="*/ 2147483646 h 144"/>
              <a:gd name="T78" fmla="*/ 2147483646 w 146"/>
              <a:gd name="T79" fmla="*/ 2147483646 h 144"/>
              <a:gd name="T80" fmla="*/ 2147483646 w 146"/>
              <a:gd name="T81" fmla="*/ 2147483646 h 144"/>
              <a:gd name="T82" fmla="*/ 2147483646 w 146"/>
              <a:gd name="T83" fmla="*/ 2147483646 h 144"/>
              <a:gd name="T84" fmla="*/ 2147483646 w 146"/>
              <a:gd name="T85" fmla="*/ 2147483646 h 144"/>
              <a:gd name="T86" fmla="*/ 2147483646 w 146"/>
              <a:gd name="T87" fmla="*/ 2147483646 h 144"/>
              <a:gd name="T88" fmla="*/ 2147483646 w 146"/>
              <a:gd name="T89" fmla="*/ 2147483646 h 144"/>
              <a:gd name="T90" fmla="*/ 2147483646 w 146"/>
              <a:gd name="T91" fmla="*/ 2147483646 h 144"/>
              <a:gd name="T92" fmla="*/ 2147483646 w 146"/>
              <a:gd name="T93" fmla="*/ 2147483646 h 144"/>
              <a:gd name="T94" fmla="*/ 2147483646 w 146"/>
              <a:gd name="T95" fmla="*/ 2147483646 h 144"/>
              <a:gd name="T96" fmla="*/ 2147483646 w 146"/>
              <a:gd name="T97" fmla="*/ 2147483646 h 144"/>
              <a:gd name="T98" fmla="*/ 2147483646 w 146"/>
              <a:gd name="T99" fmla="*/ 2147483646 h 144"/>
              <a:gd name="T100" fmla="*/ 2147483646 w 146"/>
              <a:gd name="T101" fmla="*/ 2147483646 h 144"/>
              <a:gd name="T102" fmla="*/ 2147483646 w 146"/>
              <a:gd name="T103" fmla="*/ 2147483646 h 144"/>
              <a:gd name="T104" fmla="*/ 2147483646 w 146"/>
              <a:gd name="T105" fmla="*/ 2147483646 h 144"/>
              <a:gd name="T106" fmla="*/ 2147483646 w 146"/>
              <a:gd name="T107" fmla="*/ 2147483646 h 144"/>
              <a:gd name="T108" fmla="*/ 2147483646 w 146"/>
              <a:gd name="T109" fmla="*/ 2147483646 h 144"/>
              <a:gd name="T110" fmla="*/ 2147483646 w 146"/>
              <a:gd name="T111" fmla="*/ 2147483646 h 144"/>
              <a:gd name="T112" fmla="*/ 2147483646 w 146"/>
              <a:gd name="T113" fmla="*/ 2147483646 h 144"/>
              <a:gd name="T114" fmla="*/ 2147483646 w 146"/>
              <a:gd name="T115" fmla="*/ 2147483646 h 144"/>
              <a:gd name="T116" fmla="*/ 2147483646 w 146"/>
              <a:gd name="T117" fmla="*/ 2147483646 h 144"/>
              <a:gd name="T118" fmla="*/ 2147483646 w 146"/>
              <a:gd name="T119" fmla="*/ 2147483646 h 144"/>
              <a:gd name="T120" fmla="*/ 2147483646 w 146"/>
              <a:gd name="T121" fmla="*/ 2147483646 h 1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6" h="144">
                <a:moveTo>
                  <a:pt x="144" y="79"/>
                </a:moveTo>
                <a:cubicBezTo>
                  <a:pt x="135" y="77"/>
                  <a:pt x="135" y="77"/>
                  <a:pt x="135" y="77"/>
                </a:cubicBezTo>
                <a:cubicBezTo>
                  <a:pt x="135" y="73"/>
                  <a:pt x="135" y="70"/>
                  <a:pt x="135" y="67"/>
                </a:cubicBezTo>
                <a:cubicBezTo>
                  <a:pt x="144" y="65"/>
                  <a:pt x="144" y="65"/>
                  <a:pt x="144" y="65"/>
                </a:cubicBezTo>
                <a:cubicBezTo>
                  <a:pt x="145" y="65"/>
                  <a:pt x="146" y="64"/>
                  <a:pt x="145" y="62"/>
                </a:cubicBezTo>
                <a:cubicBezTo>
                  <a:pt x="145" y="59"/>
                  <a:pt x="144" y="56"/>
                  <a:pt x="143" y="53"/>
                </a:cubicBezTo>
                <a:cubicBezTo>
                  <a:pt x="143" y="52"/>
                  <a:pt x="142" y="51"/>
                  <a:pt x="141" y="51"/>
                </a:cubicBezTo>
                <a:cubicBezTo>
                  <a:pt x="141" y="51"/>
                  <a:pt x="141" y="51"/>
                  <a:pt x="141" y="51"/>
                </a:cubicBezTo>
                <a:cubicBezTo>
                  <a:pt x="132" y="53"/>
                  <a:pt x="132" y="53"/>
                  <a:pt x="132" y="53"/>
                </a:cubicBezTo>
                <a:cubicBezTo>
                  <a:pt x="131" y="50"/>
                  <a:pt x="130" y="47"/>
                  <a:pt x="129" y="45"/>
                </a:cubicBezTo>
                <a:cubicBezTo>
                  <a:pt x="129" y="44"/>
                  <a:pt x="128" y="44"/>
                  <a:pt x="128" y="44"/>
                </a:cubicBezTo>
                <a:cubicBezTo>
                  <a:pt x="135" y="39"/>
                  <a:pt x="135" y="39"/>
                  <a:pt x="135" y="39"/>
                </a:cubicBezTo>
                <a:cubicBezTo>
                  <a:pt x="136" y="38"/>
                  <a:pt x="137" y="37"/>
                  <a:pt x="136" y="36"/>
                </a:cubicBezTo>
                <a:cubicBezTo>
                  <a:pt x="134" y="33"/>
                  <a:pt x="133" y="30"/>
                  <a:pt x="131" y="27"/>
                </a:cubicBezTo>
                <a:cubicBezTo>
                  <a:pt x="130" y="27"/>
                  <a:pt x="130" y="27"/>
                  <a:pt x="129" y="27"/>
                </a:cubicBezTo>
                <a:cubicBezTo>
                  <a:pt x="128" y="27"/>
                  <a:pt x="128" y="27"/>
                  <a:pt x="128" y="27"/>
                </a:cubicBezTo>
                <a:cubicBezTo>
                  <a:pt x="120" y="32"/>
                  <a:pt x="120" y="32"/>
                  <a:pt x="120" y="32"/>
                </a:cubicBezTo>
                <a:cubicBezTo>
                  <a:pt x="118" y="29"/>
                  <a:pt x="116" y="27"/>
                  <a:pt x="113" y="25"/>
                </a:cubicBezTo>
                <a:cubicBezTo>
                  <a:pt x="118" y="17"/>
                  <a:pt x="118" y="17"/>
                  <a:pt x="118" y="17"/>
                </a:cubicBezTo>
                <a:cubicBezTo>
                  <a:pt x="119" y="16"/>
                  <a:pt x="118" y="15"/>
                  <a:pt x="117" y="14"/>
                </a:cubicBezTo>
                <a:cubicBezTo>
                  <a:pt x="115" y="12"/>
                  <a:pt x="112" y="10"/>
                  <a:pt x="109" y="9"/>
                </a:cubicBezTo>
                <a:cubicBezTo>
                  <a:pt x="109" y="9"/>
                  <a:pt x="108" y="9"/>
                  <a:pt x="108" y="9"/>
                </a:cubicBezTo>
                <a:cubicBezTo>
                  <a:pt x="107" y="9"/>
                  <a:pt x="107" y="9"/>
                  <a:pt x="106" y="10"/>
                </a:cubicBezTo>
                <a:cubicBezTo>
                  <a:pt x="101" y="17"/>
                  <a:pt x="101" y="17"/>
                  <a:pt x="101" y="17"/>
                </a:cubicBezTo>
                <a:cubicBezTo>
                  <a:pt x="99" y="15"/>
                  <a:pt x="96" y="14"/>
                  <a:pt x="93" y="13"/>
                </a:cubicBezTo>
                <a:cubicBezTo>
                  <a:pt x="93" y="13"/>
                  <a:pt x="92" y="13"/>
                  <a:pt x="92" y="13"/>
                </a:cubicBezTo>
                <a:cubicBezTo>
                  <a:pt x="94" y="4"/>
                  <a:pt x="94" y="4"/>
                  <a:pt x="94" y="4"/>
                </a:cubicBezTo>
                <a:cubicBezTo>
                  <a:pt x="94" y="3"/>
                  <a:pt x="93" y="2"/>
                  <a:pt x="92" y="2"/>
                </a:cubicBezTo>
                <a:cubicBezTo>
                  <a:pt x="89" y="1"/>
                  <a:pt x="86" y="0"/>
                  <a:pt x="82" y="0"/>
                </a:cubicBezTo>
                <a:cubicBezTo>
                  <a:pt x="82" y="0"/>
                  <a:pt x="82" y="0"/>
                  <a:pt x="82" y="0"/>
                </a:cubicBezTo>
                <a:cubicBezTo>
                  <a:pt x="81" y="0"/>
                  <a:pt x="80" y="0"/>
                  <a:pt x="80" y="2"/>
                </a:cubicBezTo>
                <a:cubicBezTo>
                  <a:pt x="78" y="10"/>
                  <a:pt x="78" y="10"/>
                  <a:pt x="78" y="10"/>
                </a:cubicBezTo>
                <a:cubicBezTo>
                  <a:pt x="76" y="10"/>
                  <a:pt x="75" y="10"/>
                  <a:pt x="73" y="10"/>
                </a:cubicBezTo>
                <a:cubicBezTo>
                  <a:pt x="73" y="10"/>
                  <a:pt x="73" y="10"/>
                  <a:pt x="73" y="10"/>
                </a:cubicBezTo>
                <a:cubicBezTo>
                  <a:pt x="71" y="10"/>
                  <a:pt x="70" y="10"/>
                  <a:pt x="68" y="10"/>
                </a:cubicBezTo>
                <a:cubicBezTo>
                  <a:pt x="66" y="1"/>
                  <a:pt x="66" y="1"/>
                  <a:pt x="66" y="1"/>
                </a:cubicBezTo>
                <a:cubicBezTo>
                  <a:pt x="66" y="0"/>
                  <a:pt x="65" y="0"/>
                  <a:pt x="64" y="0"/>
                </a:cubicBezTo>
                <a:cubicBezTo>
                  <a:pt x="64" y="0"/>
                  <a:pt x="64" y="0"/>
                  <a:pt x="64" y="0"/>
                </a:cubicBezTo>
                <a:cubicBezTo>
                  <a:pt x="60" y="0"/>
                  <a:pt x="57" y="1"/>
                  <a:pt x="54" y="2"/>
                </a:cubicBezTo>
                <a:cubicBezTo>
                  <a:pt x="53" y="2"/>
                  <a:pt x="52" y="3"/>
                  <a:pt x="52" y="4"/>
                </a:cubicBezTo>
                <a:cubicBezTo>
                  <a:pt x="54" y="13"/>
                  <a:pt x="54" y="13"/>
                  <a:pt x="54" y="13"/>
                </a:cubicBezTo>
                <a:cubicBezTo>
                  <a:pt x="51" y="14"/>
                  <a:pt x="48" y="15"/>
                  <a:pt x="45" y="17"/>
                </a:cubicBezTo>
                <a:cubicBezTo>
                  <a:pt x="40" y="9"/>
                  <a:pt x="40" y="9"/>
                  <a:pt x="40" y="9"/>
                </a:cubicBezTo>
                <a:cubicBezTo>
                  <a:pt x="39" y="9"/>
                  <a:pt x="39" y="8"/>
                  <a:pt x="38" y="8"/>
                </a:cubicBezTo>
                <a:cubicBezTo>
                  <a:pt x="38" y="8"/>
                  <a:pt x="37" y="8"/>
                  <a:pt x="37" y="9"/>
                </a:cubicBezTo>
                <a:cubicBezTo>
                  <a:pt x="34" y="10"/>
                  <a:pt x="31" y="12"/>
                  <a:pt x="29" y="14"/>
                </a:cubicBezTo>
                <a:cubicBezTo>
                  <a:pt x="28" y="15"/>
                  <a:pt x="27" y="16"/>
                  <a:pt x="28" y="17"/>
                </a:cubicBezTo>
                <a:cubicBezTo>
                  <a:pt x="33" y="25"/>
                  <a:pt x="33" y="25"/>
                  <a:pt x="33" y="25"/>
                </a:cubicBezTo>
                <a:cubicBezTo>
                  <a:pt x="30" y="27"/>
                  <a:pt x="28" y="29"/>
                  <a:pt x="26" y="31"/>
                </a:cubicBezTo>
                <a:cubicBezTo>
                  <a:pt x="18" y="27"/>
                  <a:pt x="18" y="27"/>
                  <a:pt x="18" y="27"/>
                </a:cubicBezTo>
                <a:cubicBezTo>
                  <a:pt x="18" y="26"/>
                  <a:pt x="17" y="26"/>
                  <a:pt x="17" y="26"/>
                </a:cubicBezTo>
                <a:cubicBezTo>
                  <a:pt x="16" y="26"/>
                  <a:pt x="16" y="27"/>
                  <a:pt x="15" y="27"/>
                </a:cubicBezTo>
                <a:cubicBezTo>
                  <a:pt x="13" y="30"/>
                  <a:pt x="11" y="33"/>
                  <a:pt x="10" y="35"/>
                </a:cubicBezTo>
                <a:cubicBezTo>
                  <a:pt x="9" y="36"/>
                  <a:pt x="9" y="38"/>
                  <a:pt x="10" y="38"/>
                </a:cubicBezTo>
                <a:cubicBezTo>
                  <a:pt x="18" y="44"/>
                  <a:pt x="18" y="44"/>
                  <a:pt x="18" y="44"/>
                </a:cubicBezTo>
                <a:cubicBezTo>
                  <a:pt x="16" y="46"/>
                  <a:pt x="15" y="49"/>
                  <a:pt x="14" y="52"/>
                </a:cubicBezTo>
                <a:cubicBezTo>
                  <a:pt x="14" y="52"/>
                  <a:pt x="14" y="52"/>
                  <a:pt x="14" y="53"/>
                </a:cubicBezTo>
                <a:cubicBezTo>
                  <a:pt x="5" y="51"/>
                  <a:pt x="5" y="51"/>
                  <a:pt x="5" y="51"/>
                </a:cubicBezTo>
                <a:cubicBezTo>
                  <a:pt x="5" y="51"/>
                  <a:pt x="5" y="51"/>
                  <a:pt x="5" y="51"/>
                </a:cubicBezTo>
                <a:cubicBezTo>
                  <a:pt x="4" y="51"/>
                  <a:pt x="3" y="52"/>
                  <a:pt x="3" y="53"/>
                </a:cubicBezTo>
                <a:cubicBezTo>
                  <a:pt x="2" y="56"/>
                  <a:pt x="1" y="59"/>
                  <a:pt x="1" y="62"/>
                </a:cubicBezTo>
                <a:cubicBezTo>
                  <a:pt x="0" y="64"/>
                  <a:pt x="1" y="65"/>
                  <a:pt x="2" y="65"/>
                </a:cubicBezTo>
                <a:cubicBezTo>
                  <a:pt x="11" y="67"/>
                  <a:pt x="11" y="67"/>
                  <a:pt x="11" y="67"/>
                </a:cubicBezTo>
                <a:cubicBezTo>
                  <a:pt x="11" y="70"/>
                  <a:pt x="11" y="73"/>
                  <a:pt x="11" y="77"/>
                </a:cubicBezTo>
                <a:cubicBezTo>
                  <a:pt x="2" y="79"/>
                  <a:pt x="2" y="79"/>
                  <a:pt x="2" y="79"/>
                </a:cubicBezTo>
                <a:cubicBezTo>
                  <a:pt x="1" y="79"/>
                  <a:pt x="1" y="80"/>
                  <a:pt x="1" y="81"/>
                </a:cubicBezTo>
                <a:cubicBezTo>
                  <a:pt x="1" y="84"/>
                  <a:pt x="2" y="88"/>
                  <a:pt x="3" y="91"/>
                </a:cubicBezTo>
                <a:cubicBezTo>
                  <a:pt x="3" y="92"/>
                  <a:pt x="4" y="92"/>
                  <a:pt x="5" y="92"/>
                </a:cubicBezTo>
                <a:cubicBezTo>
                  <a:pt x="5" y="92"/>
                  <a:pt x="5" y="92"/>
                  <a:pt x="5" y="92"/>
                </a:cubicBezTo>
                <a:cubicBezTo>
                  <a:pt x="14" y="91"/>
                  <a:pt x="14" y="91"/>
                  <a:pt x="14" y="91"/>
                </a:cubicBezTo>
                <a:cubicBezTo>
                  <a:pt x="15" y="94"/>
                  <a:pt x="16" y="96"/>
                  <a:pt x="17" y="99"/>
                </a:cubicBezTo>
                <a:cubicBezTo>
                  <a:pt x="17" y="99"/>
                  <a:pt x="18" y="100"/>
                  <a:pt x="18" y="100"/>
                </a:cubicBezTo>
                <a:cubicBezTo>
                  <a:pt x="11" y="105"/>
                  <a:pt x="11" y="105"/>
                  <a:pt x="11" y="105"/>
                </a:cubicBezTo>
                <a:cubicBezTo>
                  <a:pt x="10" y="106"/>
                  <a:pt x="9" y="107"/>
                  <a:pt x="10" y="108"/>
                </a:cubicBezTo>
                <a:cubicBezTo>
                  <a:pt x="12" y="111"/>
                  <a:pt x="13" y="114"/>
                  <a:pt x="15" y="116"/>
                </a:cubicBezTo>
                <a:cubicBezTo>
                  <a:pt x="16" y="117"/>
                  <a:pt x="17" y="117"/>
                  <a:pt x="17" y="117"/>
                </a:cubicBezTo>
                <a:cubicBezTo>
                  <a:pt x="18" y="117"/>
                  <a:pt x="18" y="117"/>
                  <a:pt x="18" y="117"/>
                </a:cubicBezTo>
                <a:cubicBezTo>
                  <a:pt x="26" y="112"/>
                  <a:pt x="26" y="112"/>
                  <a:pt x="26" y="112"/>
                </a:cubicBezTo>
                <a:cubicBezTo>
                  <a:pt x="28" y="114"/>
                  <a:pt x="30" y="117"/>
                  <a:pt x="33" y="119"/>
                </a:cubicBezTo>
                <a:cubicBezTo>
                  <a:pt x="28" y="126"/>
                  <a:pt x="28" y="126"/>
                  <a:pt x="28" y="126"/>
                </a:cubicBezTo>
                <a:cubicBezTo>
                  <a:pt x="28" y="127"/>
                  <a:pt x="28" y="129"/>
                  <a:pt x="29" y="129"/>
                </a:cubicBezTo>
                <a:cubicBezTo>
                  <a:pt x="31" y="131"/>
                  <a:pt x="34" y="133"/>
                  <a:pt x="37" y="135"/>
                </a:cubicBezTo>
                <a:cubicBezTo>
                  <a:pt x="37" y="135"/>
                  <a:pt x="38" y="135"/>
                  <a:pt x="38" y="135"/>
                </a:cubicBezTo>
                <a:cubicBezTo>
                  <a:pt x="39" y="135"/>
                  <a:pt x="39" y="135"/>
                  <a:pt x="40" y="134"/>
                </a:cubicBezTo>
                <a:cubicBezTo>
                  <a:pt x="45" y="127"/>
                  <a:pt x="45" y="127"/>
                  <a:pt x="45" y="127"/>
                </a:cubicBezTo>
                <a:cubicBezTo>
                  <a:pt x="48" y="128"/>
                  <a:pt x="50" y="129"/>
                  <a:pt x="53" y="130"/>
                </a:cubicBezTo>
                <a:cubicBezTo>
                  <a:pt x="53" y="130"/>
                  <a:pt x="54" y="130"/>
                  <a:pt x="54" y="131"/>
                </a:cubicBezTo>
                <a:cubicBezTo>
                  <a:pt x="52" y="139"/>
                  <a:pt x="52" y="139"/>
                  <a:pt x="52" y="139"/>
                </a:cubicBezTo>
                <a:cubicBezTo>
                  <a:pt x="52" y="140"/>
                  <a:pt x="53" y="142"/>
                  <a:pt x="54" y="142"/>
                </a:cubicBezTo>
                <a:cubicBezTo>
                  <a:pt x="57" y="143"/>
                  <a:pt x="61" y="143"/>
                  <a:pt x="64" y="144"/>
                </a:cubicBezTo>
                <a:cubicBezTo>
                  <a:pt x="64" y="144"/>
                  <a:pt x="64" y="144"/>
                  <a:pt x="64" y="144"/>
                </a:cubicBezTo>
                <a:cubicBezTo>
                  <a:pt x="65" y="144"/>
                  <a:pt x="66" y="143"/>
                  <a:pt x="66" y="142"/>
                </a:cubicBezTo>
                <a:cubicBezTo>
                  <a:pt x="68" y="133"/>
                  <a:pt x="68" y="133"/>
                  <a:pt x="68" y="133"/>
                </a:cubicBezTo>
                <a:cubicBezTo>
                  <a:pt x="70" y="134"/>
                  <a:pt x="72" y="134"/>
                  <a:pt x="73" y="134"/>
                </a:cubicBezTo>
                <a:cubicBezTo>
                  <a:pt x="75" y="134"/>
                  <a:pt x="76" y="134"/>
                  <a:pt x="78" y="133"/>
                </a:cubicBezTo>
                <a:cubicBezTo>
                  <a:pt x="80" y="142"/>
                  <a:pt x="80" y="142"/>
                  <a:pt x="80" y="142"/>
                </a:cubicBezTo>
                <a:cubicBezTo>
                  <a:pt x="80" y="143"/>
                  <a:pt x="81" y="144"/>
                  <a:pt x="82" y="144"/>
                </a:cubicBezTo>
                <a:cubicBezTo>
                  <a:pt x="82" y="144"/>
                  <a:pt x="82" y="144"/>
                  <a:pt x="82" y="144"/>
                </a:cubicBezTo>
                <a:cubicBezTo>
                  <a:pt x="86" y="143"/>
                  <a:pt x="89" y="143"/>
                  <a:pt x="92" y="142"/>
                </a:cubicBezTo>
                <a:cubicBezTo>
                  <a:pt x="93" y="142"/>
                  <a:pt x="94" y="141"/>
                  <a:pt x="94" y="139"/>
                </a:cubicBezTo>
                <a:cubicBezTo>
                  <a:pt x="92" y="131"/>
                  <a:pt x="92" y="131"/>
                  <a:pt x="92" y="131"/>
                </a:cubicBezTo>
                <a:cubicBezTo>
                  <a:pt x="95" y="130"/>
                  <a:pt x="98" y="129"/>
                  <a:pt x="101" y="127"/>
                </a:cubicBezTo>
                <a:cubicBezTo>
                  <a:pt x="106" y="134"/>
                  <a:pt x="106" y="134"/>
                  <a:pt x="106" y="134"/>
                </a:cubicBezTo>
                <a:cubicBezTo>
                  <a:pt x="107" y="135"/>
                  <a:pt x="107" y="135"/>
                  <a:pt x="108" y="135"/>
                </a:cubicBezTo>
                <a:cubicBezTo>
                  <a:pt x="109" y="135"/>
                  <a:pt x="109" y="135"/>
                  <a:pt x="109" y="135"/>
                </a:cubicBezTo>
                <a:cubicBezTo>
                  <a:pt x="112" y="133"/>
                  <a:pt x="115" y="131"/>
                  <a:pt x="118" y="130"/>
                </a:cubicBezTo>
                <a:cubicBezTo>
                  <a:pt x="118" y="129"/>
                  <a:pt x="119" y="128"/>
                  <a:pt x="118" y="127"/>
                </a:cubicBezTo>
                <a:cubicBezTo>
                  <a:pt x="113" y="119"/>
                  <a:pt x="113" y="119"/>
                  <a:pt x="113" y="119"/>
                </a:cubicBezTo>
                <a:cubicBezTo>
                  <a:pt x="116" y="117"/>
                  <a:pt x="118" y="115"/>
                  <a:pt x="120" y="112"/>
                </a:cubicBezTo>
                <a:cubicBezTo>
                  <a:pt x="128" y="117"/>
                  <a:pt x="128" y="117"/>
                  <a:pt x="128" y="117"/>
                </a:cubicBezTo>
                <a:cubicBezTo>
                  <a:pt x="128" y="117"/>
                  <a:pt x="129" y="117"/>
                  <a:pt x="129" y="117"/>
                </a:cubicBezTo>
                <a:cubicBezTo>
                  <a:pt x="130" y="117"/>
                  <a:pt x="130" y="117"/>
                  <a:pt x="131" y="116"/>
                </a:cubicBezTo>
                <a:cubicBezTo>
                  <a:pt x="133" y="114"/>
                  <a:pt x="135" y="111"/>
                  <a:pt x="136" y="108"/>
                </a:cubicBezTo>
                <a:cubicBezTo>
                  <a:pt x="137" y="107"/>
                  <a:pt x="137" y="106"/>
                  <a:pt x="136" y="105"/>
                </a:cubicBezTo>
                <a:cubicBezTo>
                  <a:pt x="128" y="100"/>
                  <a:pt x="128" y="100"/>
                  <a:pt x="128" y="100"/>
                </a:cubicBezTo>
                <a:cubicBezTo>
                  <a:pt x="130" y="97"/>
                  <a:pt x="131" y="95"/>
                  <a:pt x="132" y="92"/>
                </a:cubicBezTo>
                <a:cubicBezTo>
                  <a:pt x="132" y="92"/>
                  <a:pt x="132" y="91"/>
                  <a:pt x="132" y="91"/>
                </a:cubicBezTo>
                <a:cubicBezTo>
                  <a:pt x="141" y="92"/>
                  <a:pt x="141" y="92"/>
                  <a:pt x="141" y="92"/>
                </a:cubicBezTo>
                <a:cubicBezTo>
                  <a:pt x="141" y="92"/>
                  <a:pt x="141" y="92"/>
                  <a:pt x="141" y="92"/>
                </a:cubicBezTo>
                <a:cubicBezTo>
                  <a:pt x="142" y="92"/>
                  <a:pt x="143" y="92"/>
                  <a:pt x="144" y="91"/>
                </a:cubicBezTo>
                <a:cubicBezTo>
                  <a:pt x="144" y="88"/>
                  <a:pt x="145" y="84"/>
                  <a:pt x="145" y="81"/>
                </a:cubicBezTo>
                <a:cubicBezTo>
                  <a:pt x="146" y="80"/>
                  <a:pt x="145" y="79"/>
                  <a:pt x="144" y="79"/>
                </a:cubicBezTo>
                <a:close/>
              </a:path>
            </a:pathLst>
          </a:custGeom>
          <a:solidFill>
            <a:schemeClr val="accent1"/>
          </a:solidFill>
          <a:ln>
            <a:noFill/>
          </a:ln>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7" name="Freeform 31"/>
          <p:cNvSpPr>
            <a:spLocks noEditPoints="1"/>
          </p:cNvSpPr>
          <p:nvPr/>
        </p:nvSpPr>
        <p:spPr bwMode="auto">
          <a:xfrm>
            <a:off x="4059323" y="4227342"/>
            <a:ext cx="470231" cy="404961"/>
          </a:xfrm>
          <a:custGeom>
            <a:avLst/>
            <a:gdLst>
              <a:gd name="T0" fmla="*/ 2147483646 w 64"/>
              <a:gd name="T1" fmla="*/ 2147483646 h 55"/>
              <a:gd name="T2" fmla="*/ 0 w 64"/>
              <a:gd name="T3" fmla="*/ 2147483646 h 55"/>
              <a:gd name="T4" fmla="*/ 0 w 64"/>
              <a:gd name="T5" fmla="*/ 2147483646 h 55"/>
              <a:gd name="T6" fmla="*/ 2147483646 w 64"/>
              <a:gd name="T7" fmla="*/ 2147483646 h 55"/>
              <a:gd name="T8" fmla="*/ 2147483646 w 64"/>
              <a:gd name="T9" fmla="*/ 2147483646 h 55"/>
              <a:gd name="T10" fmla="*/ 2147483646 w 64"/>
              <a:gd name="T11" fmla="*/ 2147483646 h 55"/>
              <a:gd name="T12" fmla="*/ 2147483646 w 64"/>
              <a:gd name="T13" fmla="*/ 0 h 55"/>
              <a:gd name="T14" fmla="*/ 2147483646 w 64"/>
              <a:gd name="T15" fmla="*/ 0 h 55"/>
              <a:gd name="T16" fmla="*/ 2147483646 w 64"/>
              <a:gd name="T17" fmla="*/ 2147483646 h 55"/>
              <a:gd name="T18" fmla="*/ 2147483646 w 64"/>
              <a:gd name="T19" fmla="*/ 2147483646 h 55"/>
              <a:gd name="T20" fmla="*/ 2147483646 w 64"/>
              <a:gd name="T21" fmla="*/ 2147483646 h 55"/>
              <a:gd name="T22" fmla="*/ 2147483646 w 64"/>
              <a:gd name="T23" fmla="*/ 2147483646 h 55"/>
              <a:gd name="T24" fmla="*/ 2147483646 w 64"/>
              <a:gd name="T25" fmla="*/ 2147483646 h 55"/>
              <a:gd name="T26" fmla="*/ 2147483646 w 64"/>
              <a:gd name="T27" fmla="*/ 2147483646 h 55"/>
              <a:gd name="T28" fmla="*/ 2147483646 w 64"/>
              <a:gd name="T29" fmla="*/ 2147483646 h 55"/>
              <a:gd name="T30" fmla="*/ 2147483646 w 64"/>
              <a:gd name="T31" fmla="*/ 2147483646 h 55"/>
              <a:gd name="T32" fmla="*/ 0 w 64"/>
              <a:gd name="T33" fmla="*/ 2147483646 h 55"/>
              <a:gd name="T34" fmla="*/ 0 w 64"/>
              <a:gd name="T35" fmla="*/ 2147483646 h 55"/>
              <a:gd name="T36" fmla="*/ 2147483646 w 64"/>
              <a:gd name="T37" fmla="*/ 2147483646 h 55"/>
              <a:gd name="T38" fmla="*/ 2147483646 w 64"/>
              <a:gd name="T39" fmla="*/ 2147483646 h 55"/>
              <a:gd name="T40" fmla="*/ 2147483646 w 64"/>
              <a:gd name="T41" fmla="*/ 2147483646 h 55"/>
              <a:gd name="T42" fmla="*/ 2147483646 w 64"/>
              <a:gd name="T43" fmla="*/ 2147483646 h 55"/>
              <a:gd name="T44" fmla="*/ 2147483646 w 64"/>
              <a:gd name="T45" fmla="*/ 2147483646 h 55"/>
              <a:gd name="T46" fmla="*/ 2147483646 w 64"/>
              <a:gd name="T47" fmla="*/ 2147483646 h 55"/>
              <a:gd name="T48" fmla="*/ 2147483646 w 64"/>
              <a:gd name="T49" fmla="*/ 2147483646 h 55"/>
              <a:gd name="T50" fmla="*/ 2147483646 w 64"/>
              <a:gd name="T51" fmla="*/ 2147483646 h 55"/>
              <a:gd name="T52" fmla="*/ 2147483646 w 64"/>
              <a:gd name="T53" fmla="*/ 2147483646 h 55"/>
              <a:gd name="T54" fmla="*/ 2147483646 w 64"/>
              <a:gd name="T55" fmla="*/ 2147483646 h 55"/>
              <a:gd name="T56" fmla="*/ 2147483646 w 64"/>
              <a:gd name="T57" fmla="*/ 2147483646 h 55"/>
              <a:gd name="T58" fmla="*/ 2147483646 w 64"/>
              <a:gd name="T59" fmla="*/ 2147483646 h 55"/>
              <a:gd name="T60" fmla="*/ 2147483646 w 64"/>
              <a:gd name="T61" fmla="*/ 2147483646 h 55"/>
              <a:gd name="T62" fmla="*/ 2147483646 w 64"/>
              <a:gd name="T63" fmla="*/ 2147483646 h 55"/>
              <a:gd name="T64" fmla="*/ 2147483646 w 64"/>
              <a:gd name="T65" fmla="*/ 2147483646 h 55"/>
              <a:gd name="T66" fmla="*/ 2147483646 w 64"/>
              <a:gd name="T67" fmla="*/ 2147483646 h 55"/>
              <a:gd name="T68" fmla="*/ 2147483646 w 64"/>
              <a:gd name="T69" fmla="*/ 2147483646 h 55"/>
              <a:gd name="T70" fmla="*/ 2147483646 w 64"/>
              <a:gd name="T71" fmla="*/ 2147483646 h 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 h="55">
                <a:moveTo>
                  <a:pt x="64" y="28"/>
                </a:moveTo>
                <a:cubicBezTo>
                  <a:pt x="0" y="28"/>
                  <a:pt x="0" y="28"/>
                  <a:pt x="0" y="28"/>
                </a:cubicBezTo>
                <a:cubicBezTo>
                  <a:pt x="0" y="15"/>
                  <a:pt x="0" y="15"/>
                  <a:pt x="0" y="15"/>
                </a:cubicBezTo>
                <a:cubicBezTo>
                  <a:pt x="0" y="11"/>
                  <a:pt x="2" y="9"/>
                  <a:pt x="5" y="9"/>
                </a:cubicBezTo>
                <a:cubicBezTo>
                  <a:pt x="18" y="9"/>
                  <a:pt x="18" y="9"/>
                  <a:pt x="18" y="9"/>
                </a:cubicBezTo>
                <a:cubicBezTo>
                  <a:pt x="18" y="3"/>
                  <a:pt x="18" y="3"/>
                  <a:pt x="18" y="3"/>
                </a:cubicBezTo>
                <a:cubicBezTo>
                  <a:pt x="18" y="1"/>
                  <a:pt x="20" y="0"/>
                  <a:pt x="21" y="0"/>
                </a:cubicBezTo>
                <a:cubicBezTo>
                  <a:pt x="42" y="0"/>
                  <a:pt x="42" y="0"/>
                  <a:pt x="42" y="0"/>
                </a:cubicBezTo>
                <a:cubicBezTo>
                  <a:pt x="44" y="0"/>
                  <a:pt x="45" y="1"/>
                  <a:pt x="45" y="3"/>
                </a:cubicBezTo>
                <a:cubicBezTo>
                  <a:pt x="45" y="9"/>
                  <a:pt x="45" y="9"/>
                  <a:pt x="45" y="9"/>
                </a:cubicBezTo>
                <a:cubicBezTo>
                  <a:pt x="58" y="9"/>
                  <a:pt x="58" y="9"/>
                  <a:pt x="58" y="9"/>
                </a:cubicBezTo>
                <a:cubicBezTo>
                  <a:pt x="61" y="9"/>
                  <a:pt x="64" y="11"/>
                  <a:pt x="64" y="15"/>
                </a:cubicBezTo>
                <a:lnTo>
                  <a:pt x="64" y="28"/>
                </a:lnTo>
                <a:close/>
                <a:moveTo>
                  <a:pt x="64" y="49"/>
                </a:moveTo>
                <a:cubicBezTo>
                  <a:pt x="64" y="52"/>
                  <a:pt x="61" y="55"/>
                  <a:pt x="58" y="55"/>
                </a:cubicBezTo>
                <a:cubicBezTo>
                  <a:pt x="5" y="55"/>
                  <a:pt x="5" y="55"/>
                  <a:pt x="5" y="55"/>
                </a:cubicBezTo>
                <a:cubicBezTo>
                  <a:pt x="2" y="55"/>
                  <a:pt x="0" y="52"/>
                  <a:pt x="0" y="49"/>
                </a:cubicBezTo>
                <a:cubicBezTo>
                  <a:pt x="0" y="32"/>
                  <a:pt x="0" y="32"/>
                  <a:pt x="0" y="32"/>
                </a:cubicBezTo>
                <a:cubicBezTo>
                  <a:pt x="24" y="32"/>
                  <a:pt x="24" y="32"/>
                  <a:pt x="24" y="32"/>
                </a:cubicBezTo>
                <a:cubicBezTo>
                  <a:pt x="24" y="37"/>
                  <a:pt x="24" y="37"/>
                  <a:pt x="24" y="37"/>
                </a:cubicBezTo>
                <a:cubicBezTo>
                  <a:pt x="24" y="39"/>
                  <a:pt x="25" y="40"/>
                  <a:pt x="26" y="40"/>
                </a:cubicBezTo>
                <a:cubicBezTo>
                  <a:pt x="37" y="40"/>
                  <a:pt x="37" y="40"/>
                  <a:pt x="37" y="40"/>
                </a:cubicBezTo>
                <a:cubicBezTo>
                  <a:pt x="39" y="40"/>
                  <a:pt x="40" y="39"/>
                  <a:pt x="40" y="37"/>
                </a:cubicBezTo>
                <a:cubicBezTo>
                  <a:pt x="40" y="32"/>
                  <a:pt x="40" y="32"/>
                  <a:pt x="40" y="32"/>
                </a:cubicBezTo>
                <a:cubicBezTo>
                  <a:pt x="64" y="32"/>
                  <a:pt x="64" y="32"/>
                  <a:pt x="64" y="32"/>
                </a:cubicBezTo>
                <a:lnTo>
                  <a:pt x="64" y="49"/>
                </a:lnTo>
                <a:close/>
                <a:moveTo>
                  <a:pt x="41" y="9"/>
                </a:moveTo>
                <a:cubicBezTo>
                  <a:pt x="41" y="4"/>
                  <a:pt x="41" y="4"/>
                  <a:pt x="41" y="4"/>
                </a:cubicBezTo>
                <a:cubicBezTo>
                  <a:pt x="23" y="4"/>
                  <a:pt x="23" y="4"/>
                  <a:pt x="23" y="4"/>
                </a:cubicBezTo>
                <a:cubicBezTo>
                  <a:pt x="23" y="9"/>
                  <a:pt x="23" y="9"/>
                  <a:pt x="23" y="9"/>
                </a:cubicBezTo>
                <a:lnTo>
                  <a:pt x="41" y="9"/>
                </a:lnTo>
                <a:close/>
                <a:moveTo>
                  <a:pt x="36" y="36"/>
                </a:moveTo>
                <a:cubicBezTo>
                  <a:pt x="27" y="36"/>
                  <a:pt x="27" y="36"/>
                  <a:pt x="27" y="36"/>
                </a:cubicBezTo>
                <a:cubicBezTo>
                  <a:pt x="27" y="32"/>
                  <a:pt x="27" y="32"/>
                  <a:pt x="27" y="32"/>
                </a:cubicBezTo>
                <a:cubicBezTo>
                  <a:pt x="36" y="32"/>
                  <a:pt x="36" y="32"/>
                  <a:pt x="36" y="32"/>
                </a:cubicBez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8" name="Freeform 111"/>
          <p:cNvSpPr>
            <a:spLocks noEditPoints="1"/>
          </p:cNvSpPr>
          <p:nvPr/>
        </p:nvSpPr>
        <p:spPr bwMode="auto">
          <a:xfrm>
            <a:off x="9602701" y="2336037"/>
            <a:ext cx="593351" cy="407929"/>
          </a:xfrm>
          <a:custGeom>
            <a:avLst/>
            <a:gdLst>
              <a:gd name="T0" fmla="*/ 2147483646 w 73"/>
              <a:gd name="T1" fmla="*/ 2147483646 h 50"/>
              <a:gd name="T2" fmla="*/ 2147483646 w 73"/>
              <a:gd name="T3" fmla="*/ 2147483646 h 50"/>
              <a:gd name="T4" fmla="*/ 2147483646 w 73"/>
              <a:gd name="T5" fmla="*/ 2147483646 h 50"/>
              <a:gd name="T6" fmla="*/ 2147483646 w 73"/>
              <a:gd name="T7" fmla="*/ 2147483646 h 50"/>
              <a:gd name="T8" fmla="*/ 2147483646 w 73"/>
              <a:gd name="T9" fmla="*/ 2147483646 h 50"/>
              <a:gd name="T10" fmla="*/ 2147483646 w 73"/>
              <a:gd name="T11" fmla="*/ 2147483646 h 50"/>
              <a:gd name="T12" fmla="*/ 2147483646 w 73"/>
              <a:gd name="T13" fmla="*/ 2147483646 h 50"/>
              <a:gd name="T14" fmla="*/ 0 w 73"/>
              <a:gd name="T15" fmla="*/ 2147483646 h 50"/>
              <a:gd name="T16" fmla="*/ 2147483646 w 73"/>
              <a:gd name="T17" fmla="*/ 2147483646 h 50"/>
              <a:gd name="T18" fmla="*/ 2147483646 w 73"/>
              <a:gd name="T19" fmla="*/ 2147483646 h 50"/>
              <a:gd name="T20" fmla="*/ 2147483646 w 73"/>
              <a:gd name="T21" fmla="*/ 2147483646 h 50"/>
              <a:gd name="T22" fmla="*/ 2147483646 w 73"/>
              <a:gd name="T23" fmla="*/ 2147483646 h 50"/>
              <a:gd name="T24" fmla="*/ 2147483646 w 73"/>
              <a:gd name="T25" fmla="*/ 0 h 50"/>
              <a:gd name="T26" fmla="*/ 2147483646 w 73"/>
              <a:gd name="T27" fmla="*/ 2147483646 h 50"/>
              <a:gd name="T28" fmla="*/ 2147483646 w 73"/>
              <a:gd name="T29" fmla="*/ 2147483646 h 50"/>
              <a:gd name="T30" fmla="*/ 2147483646 w 73"/>
              <a:gd name="T31" fmla="*/ 2147483646 h 50"/>
              <a:gd name="T32" fmla="*/ 2147483646 w 73"/>
              <a:gd name="T33" fmla="*/ 2147483646 h 50"/>
              <a:gd name="T34" fmla="*/ 2147483646 w 73"/>
              <a:gd name="T35" fmla="*/ 2147483646 h 50"/>
              <a:gd name="T36" fmla="*/ 2147483646 w 73"/>
              <a:gd name="T37" fmla="*/ 2147483646 h 50"/>
              <a:gd name="T38" fmla="*/ 2147483646 w 73"/>
              <a:gd name="T39" fmla="*/ 2147483646 h 50"/>
              <a:gd name="T40" fmla="*/ 2147483646 w 73"/>
              <a:gd name="T41" fmla="*/ 2147483646 h 50"/>
              <a:gd name="T42" fmla="*/ 2147483646 w 73"/>
              <a:gd name="T43" fmla="*/ 2147483646 h 50"/>
              <a:gd name="T44" fmla="*/ 2147483646 w 73"/>
              <a:gd name="T45" fmla="*/ 2147483646 h 50"/>
              <a:gd name="T46" fmla="*/ 2147483646 w 73"/>
              <a:gd name="T47" fmla="*/ 2147483646 h 50"/>
              <a:gd name="T48" fmla="*/ 2147483646 w 73"/>
              <a:gd name="T49" fmla="*/ 2147483646 h 50"/>
              <a:gd name="T50" fmla="*/ 2147483646 w 73"/>
              <a:gd name="T51" fmla="*/ 2147483646 h 50"/>
              <a:gd name="T52" fmla="*/ 2147483646 w 73"/>
              <a:gd name="T53" fmla="*/ 2147483646 h 50"/>
              <a:gd name="T54" fmla="*/ 2147483646 w 73"/>
              <a:gd name="T55" fmla="*/ 2147483646 h 50"/>
              <a:gd name="T56" fmla="*/ 2147483646 w 73"/>
              <a:gd name="T57" fmla="*/ 2147483646 h 50"/>
              <a:gd name="T58" fmla="*/ 2147483646 w 73"/>
              <a:gd name="T59" fmla="*/ 2147483646 h 50"/>
              <a:gd name="T60" fmla="*/ 2147483646 w 73"/>
              <a:gd name="T61" fmla="*/ 2147483646 h 50"/>
              <a:gd name="T62" fmla="*/ 2147483646 w 73"/>
              <a:gd name="T63" fmla="*/ 2147483646 h 50"/>
              <a:gd name="T64" fmla="*/ 2147483646 w 73"/>
              <a:gd name="T65" fmla="*/ 2147483646 h 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9" name="Freeform 119"/>
          <p:cNvSpPr>
            <a:spLocks noEditPoints="1"/>
          </p:cNvSpPr>
          <p:nvPr/>
        </p:nvSpPr>
        <p:spPr bwMode="auto">
          <a:xfrm>
            <a:off x="2408327" y="2471024"/>
            <a:ext cx="488030" cy="603734"/>
          </a:xfrm>
          <a:custGeom>
            <a:avLst/>
            <a:gdLst>
              <a:gd name="T0" fmla="*/ 2147483646 w 41"/>
              <a:gd name="T1" fmla="*/ 2147483646 h 51"/>
              <a:gd name="T2" fmla="*/ 2147483646 w 41"/>
              <a:gd name="T3" fmla="*/ 2147483646 h 51"/>
              <a:gd name="T4" fmla="*/ 2147483646 w 41"/>
              <a:gd name="T5" fmla="*/ 2147483646 h 51"/>
              <a:gd name="T6" fmla="*/ 0 w 41"/>
              <a:gd name="T7" fmla="*/ 2147483646 h 51"/>
              <a:gd name="T8" fmla="*/ 0 w 41"/>
              <a:gd name="T9" fmla="*/ 2147483646 h 51"/>
              <a:gd name="T10" fmla="*/ 2147483646 w 41"/>
              <a:gd name="T11" fmla="*/ 2147483646 h 51"/>
              <a:gd name="T12" fmla="*/ 2147483646 w 41"/>
              <a:gd name="T13" fmla="*/ 2147483646 h 51"/>
              <a:gd name="T14" fmla="*/ 2147483646 w 41"/>
              <a:gd name="T15" fmla="*/ 2147483646 h 51"/>
              <a:gd name="T16" fmla="*/ 2147483646 w 41"/>
              <a:gd name="T17" fmla="*/ 0 h 51"/>
              <a:gd name="T18" fmla="*/ 2147483646 w 41"/>
              <a:gd name="T19" fmla="*/ 2147483646 h 51"/>
              <a:gd name="T20" fmla="*/ 2147483646 w 41"/>
              <a:gd name="T21" fmla="*/ 2147483646 h 51"/>
              <a:gd name="T22" fmla="*/ 2147483646 w 41"/>
              <a:gd name="T23" fmla="*/ 2147483646 h 51"/>
              <a:gd name="T24" fmla="*/ 2147483646 w 41"/>
              <a:gd name="T25" fmla="*/ 2147483646 h 51"/>
              <a:gd name="T26" fmla="*/ 2147483646 w 41"/>
              <a:gd name="T27" fmla="*/ 2147483646 h 51"/>
              <a:gd name="T28" fmla="*/ 2147483646 w 41"/>
              <a:gd name="T29" fmla="*/ 2147483646 h 51"/>
              <a:gd name="T30" fmla="*/ 2147483646 w 41"/>
              <a:gd name="T31" fmla="*/ 2147483646 h 51"/>
              <a:gd name="T32" fmla="*/ 2147483646 w 41"/>
              <a:gd name="T33" fmla="*/ 2147483646 h 51"/>
              <a:gd name="T34" fmla="*/ 2147483646 w 41"/>
              <a:gd name="T35" fmla="*/ 2147483646 h 51"/>
              <a:gd name="T36" fmla="*/ 2147483646 w 41"/>
              <a:gd name="T37" fmla="*/ 2147483646 h 51"/>
              <a:gd name="T38" fmla="*/ 2147483646 w 41"/>
              <a:gd name="T39" fmla="*/ 2147483646 h 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1" h="51">
                <a:moveTo>
                  <a:pt x="41" y="47"/>
                </a:moveTo>
                <a:cubicBezTo>
                  <a:pt x="41" y="49"/>
                  <a:pt x="39" y="51"/>
                  <a:pt x="37" y="51"/>
                </a:cubicBezTo>
                <a:cubicBezTo>
                  <a:pt x="3" y="51"/>
                  <a:pt x="3" y="51"/>
                  <a:pt x="3" y="51"/>
                </a:cubicBezTo>
                <a:cubicBezTo>
                  <a:pt x="1" y="51"/>
                  <a:pt x="0" y="49"/>
                  <a:pt x="0" y="47"/>
                </a:cubicBezTo>
                <a:cubicBezTo>
                  <a:pt x="0" y="27"/>
                  <a:pt x="0" y="27"/>
                  <a:pt x="0" y="27"/>
                </a:cubicBezTo>
                <a:cubicBezTo>
                  <a:pt x="0" y="25"/>
                  <a:pt x="1" y="23"/>
                  <a:pt x="3" y="23"/>
                </a:cubicBezTo>
                <a:cubicBezTo>
                  <a:pt x="4" y="23"/>
                  <a:pt x="4" y="23"/>
                  <a:pt x="4" y="23"/>
                </a:cubicBezTo>
                <a:cubicBezTo>
                  <a:pt x="4" y="16"/>
                  <a:pt x="4" y="16"/>
                  <a:pt x="4" y="16"/>
                </a:cubicBezTo>
                <a:cubicBezTo>
                  <a:pt x="4" y="8"/>
                  <a:pt x="12" y="0"/>
                  <a:pt x="20" y="0"/>
                </a:cubicBezTo>
                <a:cubicBezTo>
                  <a:pt x="29" y="0"/>
                  <a:pt x="36" y="8"/>
                  <a:pt x="36" y="16"/>
                </a:cubicBezTo>
                <a:cubicBezTo>
                  <a:pt x="36" y="23"/>
                  <a:pt x="36" y="23"/>
                  <a:pt x="36" y="23"/>
                </a:cubicBezTo>
                <a:cubicBezTo>
                  <a:pt x="37" y="23"/>
                  <a:pt x="37" y="23"/>
                  <a:pt x="37" y="23"/>
                </a:cubicBezTo>
                <a:cubicBezTo>
                  <a:pt x="39" y="23"/>
                  <a:pt x="41" y="25"/>
                  <a:pt x="41" y="27"/>
                </a:cubicBezTo>
                <a:lnTo>
                  <a:pt x="41" y="47"/>
                </a:lnTo>
                <a:close/>
                <a:moveTo>
                  <a:pt x="29" y="23"/>
                </a:moveTo>
                <a:cubicBezTo>
                  <a:pt x="29" y="16"/>
                  <a:pt x="29" y="16"/>
                  <a:pt x="29" y="16"/>
                </a:cubicBezTo>
                <a:cubicBezTo>
                  <a:pt x="29" y="11"/>
                  <a:pt x="25" y="7"/>
                  <a:pt x="20" y="7"/>
                </a:cubicBezTo>
                <a:cubicBezTo>
                  <a:pt x="15" y="7"/>
                  <a:pt x="11" y="11"/>
                  <a:pt x="11" y="16"/>
                </a:cubicBezTo>
                <a:cubicBezTo>
                  <a:pt x="11" y="23"/>
                  <a:pt x="11" y="23"/>
                  <a:pt x="11" y="23"/>
                </a:cubicBezTo>
                <a:lnTo>
                  <a:pt x="29"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10" name="Freeform 129"/>
          <p:cNvSpPr>
            <a:spLocks noEditPoints="1"/>
          </p:cNvSpPr>
          <p:nvPr/>
        </p:nvSpPr>
        <p:spPr bwMode="auto">
          <a:xfrm>
            <a:off x="5983263" y="3134092"/>
            <a:ext cx="806957" cy="652686"/>
          </a:xfrm>
          <a:custGeom>
            <a:avLst/>
            <a:gdLst>
              <a:gd name="T0" fmla="*/ 2147483646 w 68"/>
              <a:gd name="T1" fmla="*/ 2147483646 h 55"/>
              <a:gd name="T2" fmla="*/ 2147483646 w 68"/>
              <a:gd name="T3" fmla="*/ 2147483646 h 55"/>
              <a:gd name="T4" fmla="*/ 2147483646 w 68"/>
              <a:gd name="T5" fmla="*/ 2147483646 h 55"/>
              <a:gd name="T6" fmla="*/ 0 w 68"/>
              <a:gd name="T7" fmla="*/ 2147483646 h 55"/>
              <a:gd name="T8" fmla="*/ 0 w 68"/>
              <a:gd name="T9" fmla="*/ 2147483646 h 55"/>
              <a:gd name="T10" fmla="*/ 2147483646 w 68"/>
              <a:gd name="T11" fmla="*/ 0 h 55"/>
              <a:gd name="T12" fmla="*/ 2147483646 w 68"/>
              <a:gd name="T13" fmla="*/ 0 h 55"/>
              <a:gd name="T14" fmla="*/ 2147483646 w 68"/>
              <a:gd name="T15" fmla="*/ 2147483646 h 55"/>
              <a:gd name="T16" fmla="*/ 2147483646 w 68"/>
              <a:gd name="T17" fmla="*/ 2147483646 h 55"/>
              <a:gd name="T18" fmla="*/ 2147483646 w 68"/>
              <a:gd name="T19" fmla="*/ 2147483646 h 55"/>
              <a:gd name="T20" fmla="*/ 2147483646 w 68"/>
              <a:gd name="T21" fmla="*/ 2147483646 h 55"/>
              <a:gd name="T22" fmla="*/ 2147483646 w 68"/>
              <a:gd name="T23" fmla="*/ 2147483646 h 55"/>
              <a:gd name="T24" fmla="*/ 2147483646 w 68"/>
              <a:gd name="T25" fmla="*/ 2147483646 h 55"/>
              <a:gd name="T26" fmla="*/ 2147483646 w 68"/>
              <a:gd name="T27" fmla="*/ 2147483646 h 55"/>
              <a:gd name="T28" fmla="*/ 2147483646 w 68"/>
              <a:gd name="T29" fmla="*/ 2147483646 h 55"/>
              <a:gd name="T30" fmla="*/ 2147483646 w 68"/>
              <a:gd name="T31" fmla="*/ 2147483646 h 55"/>
              <a:gd name="T32" fmla="*/ 2147483646 w 68"/>
              <a:gd name="T33" fmla="*/ 2147483646 h 55"/>
              <a:gd name="T34" fmla="*/ 2147483646 w 68"/>
              <a:gd name="T35" fmla="*/ 2147483646 h 55"/>
              <a:gd name="T36" fmla="*/ 2147483646 w 68"/>
              <a:gd name="T37" fmla="*/ 2147483646 h 55"/>
              <a:gd name="T38" fmla="*/ 2147483646 w 68"/>
              <a:gd name="T39" fmla="*/ 2147483646 h 55"/>
              <a:gd name="T40" fmla="*/ 2147483646 w 68"/>
              <a:gd name="T41" fmla="*/ 2147483646 h 55"/>
              <a:gd name="T42" fmla="*/ 2147483646 w 68"/>
              <a:gd name="T43" fmla="*/ 2147483646 h 55"/>
              <a:gd name="T44" fmla="*/ 2147483646 w 68"/>
              <a:gd name="T45" fmla="*/ 2147483646 h 55"/>
              <a:gd name="T46" fmla="*/ 2147483646 w 68"/>
              <a:gd name="T47" fmla="*/ 2147483646 h 55"/>
              <a:gd name="T48" fmla="*/ 2147483646 w 68"/>
              <a:gd name="T49" fmla="*/ 2147483646 h 55"/>
              <a:gd name="T50" fmla="*/ 2147483646 w 68"/>
              <a:gd name="T51" fmla="*/ 2147483646 h 55"/>
              <a:gd name="T52" fmla="*/ 2147483646 w 68"/>
              <a:gd name="T53" fmla="*/ 2147483646 h 55"/>
              <a:gd name="T54" fmla="*/ 2147483646 w 68"/>
              <a:gd name="T55" fmla="*/ 2147483646 h 55"/>
              <a:gd name="T56" fmla="*/ 2147483646 w 68"/>
              <a:gd name="T57" fmla="*/ 2147483646 h 55"/>
              <a:gd name="T58" fmla="*/ 2147483646 w 68"/>
              <a:gd name="T59" fmla="*/ 2147483646 h 55"/>
              <a:gd name="T60" fmla="*/ 2147483646 w 68"/>
              <a:gd name="T61" fmla="*/ 2147483646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8" h="55">
                <a:moveTo>
                  <a:pt x="68" y="49"/>
                </a:moveTo>
                <a:cubicBezTo>
                  <a:pt x="68" y="53"/>
                  <a:pt x="66" y="55"/>
                  <a:pt x="63" y="55"/>
                </a:cubicBezTo>
                <a:cubicBezTo>
                  <a:pt x="5" y="55"/>
                  <a:pt x="5" y="55"/>
                  <a:pt x="5" y="55"/>
                </a:cubicBezTo>
                <a:cubicBezTo>
                  <a:pt x="2" y="55"/>
                  <a:pt x="0" y="53"/>
                  <a:pt x="0" y="49"/>
                </a:cubicBezTo>
                <a:cubicBezTo>
                  <a:pt x="0" y="6"/>
                  <a:pt x="0" y="6"/>
                  <a:pt x="0" y="6"/>
                </a:cubicBezTo>
                <a:cubicBezTo>
                  <a:pt x="0" y="3"/>
                  <a:pt x="2" y="0"/>
                  <a:pt x="5" y="0"/>
                </a:cubicBezTo>
                <a:cubicBezTo>
                  <a:pt x="63" y="0"/>
                  <a:pt x="63" y="0"/>
                  <a:pt x="63" y="0"/>
                </a:cubicBezTo>
                <a:cubicBezTo>
                  <a:pt x="66" y="0"/>
                  <a:pt x="68" y="3"/>
                  <a:pt x="68" y="6"/>
                </a:cubicBezTo>
                <a:lnTo>
                  <a:pt x="68" y="49"/>
                </a:lnTo>
                <a:close/>
                <a:moveTo>
                  <a:pt x="5" y="5"/>
                </a:moveTo>
                <a:cubicBezTo>
                  <a:pt x="5" y="5"/>
                  <a:pt x="4" y="5"/>
                  <a:pt x="4" y="6"/>
                </a:cubicBezTo>
                <a:cubicBezTo>
                  <a:pt x="4" y="49"/>
                  <a:pt x="4" y="49"/>
                  <a:pt x="4" y="49"/>
                </a:cubicBezTo>
                <a:cubicBezTo>
                  <a:pt x="4" y="50"/>
                  <a:pt x="5" y="51"/>
                  <a:pt x="5" y="51"/>
                </a:cubicBezTo>
                <a:cubicBezTo>
                  <a:pt x="63" y="51"/>
                  <a:pt x="63" y="51"/>
                  <a:pt x="63" y="51"/>
                </a:cubicBezTo>
                <a:cubicBezTo>
                  <a:pt x="63" y="51"/>
                  <a:pt x="64" y="50"/>
                  <a:pt x="64" y="49"/>
                </a:cubicBezTo>
                <a:cubicBezTo>
                  <a:pt x="64" y="6"/>
                  <a:pt x="64" y="6"/>
                  <a:pt x="64" y="6"/>
                </a:cubicBezTo>
                <a:cubicBezTo>
                  <a:pt x="64" y="5"/>
                  <a:pt x="63" y="5"/>
                  <a:pt x="63" y="5"/>
                </a:cubicBezTo>
                <a:lnTo>
                  <a:pt x="5" y="5"/>
                </a:lnTo>
                <a:close/>
                <a:moveTo>
                  <a:pt x="16" y="23"/>
                </a:moveTo>
                <a:cubicBezTo>
                  <a:pt x="12" y="23"/>
                  <a:pt x="9" y="20"/>
                  <a:pt x="9" y="16"/>
                </a:cubicBezTo>
                <a:cubicBezTo>
                  <a:pt x="9" y="13"/>
                  <a:pt x="12" y="9"/>
                  <a:pt x="16" y="9"/>
                </a:cubicBezTo>
                <a:cubicBezTo>
                  <a:pt x="20" y="9"/>
                  <a:pt x="23" y="13"/>
                  <a:pt x="23" y="16"/>
                </a:cubicBezTo>
                <a:cubicBezTo>
                  <a:pt x="23" y="20"/>
                  <a:pt x="20" y="23"/>
                  <a:pt x="16" y="23"/>
                </a:cubicBezTo>
                <a:close/>
                <a:moveTo>
                  <a:pt x="59" y="46"/>
                </a:moveTo>
                <a:cubicBezTo>
                  <a:pt x="9" y="46"/>
                  <a:pt x="9" y="46"/>
                  <a:pt x="9" y="46"/>
                </a:cubicBezTo>
                <a:cubicBezTo>
                  <a:pt x="9" y="39"/>
                  <a:pt x="9" y="39"/>
                  <a:pt x="9" y="39"/>
                </a:cubicBezTo>
                <a:cubicBezTo>
                  <a:pt x="20" y="28"/>
                  <a:pt x="20" y="28"/>
                  <a:pt x="20" y="28"/>
                </a:cubicBezTo>
                <a:cubicBezTo>
                  <a:pt x="26" y="33"/>
                  <a:pt x="26" y="33"/>
                  <a:pt x="26" y="33"/>
                </a:cubicBezTo>
                <a:cubicBezTo>
                  <a:pt x="44" y="15"/>
                  <a:pt x="44" y="15"/>
                  <a:pt x="44" y="15"/>
                </a:cubicBezTo>
                <a:cubicBezTo>
                  <a:pt x="59" y="30"/>
                  <a:pt x="59" y="30"/>
                  <a:pt x="59" y="30"/>
                </a:cubicBezTo>
                <a:lnTo>
                  <a:pt x="59" y="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11" name="Freeform 144"/>
          <p:cNvSpPr>
            <a:spLocks noEditPoints="1"/>
          </p:cNvSpPr>
          <p:nvPr/>
        </p:nvSpPr>
        <p:spPr bwMode="auto">
          <a:xfrm>
            <a:off x="8372982" y="3826830"/>
            <a:ext cx="517699" cy="400512"/>
          </a:xfrm>
          <a:custGeom>
            <a:avLst/>
            <a:gdLst>
              <a:gd name="T0" fmla="*/ 2147483646 w 72"/>
              <a:gd name="T1" fmla="*/ 2147483646 h 56"/>
              <a:gd name="T2" fmla="*/ 2147483646 w 72"/>
              <a:gd name="T3" fmla="*/ 2147483646 h 56"/>
              <a:gd name="T4" fmla="*/ 2147483646 w 72"/>
              <a:gd name="T5" fmla="*/ 2147483646 h 56"/>
              <a:gd name="T6" fmla="*/ 2147483646 w 72"/>
              <a:gd name="T7" fmla="*/ 2147483646 h 56"/>
              <a:gd name="T8" fmla="*/ 0 w 72"/>
              <a:gd name="T9" fmla="*/ 2147483646 h 56"/>
              <a:gd name="T10" fmla="*/ 2147483646 w 72"/>
              <a:gd name="T11" fmla="*/ 0 h 56"/>
              <a:gd name="T12" fmla="*/ 2147483646 w 72"/>
              <a:gd name="T13" fmla="*/ 2147483646 h 56"/>
              <a:gd name="T14" fmla="*/ 2147483646 w 72"/>
              <a:gd name="T15" fmla="*/ 2147483646 h 56"/>
              <a:gd name="T16" fmla="*/ 2147483646 w 72"/>
              <a:gd name="T17" fmla="*/ 2147483646 h 56"/>
              <a:gd name="T18" fmla="*/ 2147483646 w 72"/>
              <a:gd name="T19" fmla="*/ 2147483646 h 56"/>
              <a:gd name="T20" fmla="*/ 2147483646 w 72"/>
              <a:gd name="T21" fmla="*/ 2147483646 h 56"/>
              <a:gd name="T22" fmla="*/ 2147483646 w 72"/>
              <a:gd name="T23" fmla="*/ 2147483646 h 56"/>
              <a:gd name="T24" fmla="*/ 2147483646 w 72"/>
              <a:gd name="T25" fmla="*/ 2147483646 h 56"/>
              <a:gd name="T26" fmla="*/ 2147483646 w 72"/>
              <a:gd name="T27" fmla="*/ 2147483646 h 56"/>
              <a:gd name="T28" fmla="*/ 2147483646 w 72"/>
              <a:gd name="T29" fmla="*/ 2147483646 h 56"/>
              <a:gd name="T30" fmla="*/ 2147483646 w 72"/>
              <a:gd name="T31" fmla="*/ 2147483646 h 56"/>
              <a:gd name="T32" fmla="*/ 2147483646 w 72"/>
              <a:gd name="T33" fmla="*/ 2147483646 h 56"/>
              <a:gd name="T34" fmla="*/ 2147483646 w 72"/>
              <a:gd name="T35" fmla="*/ 2147483646 h 56"/>
              <a:gd name="T36" fmla="*/ 2147483646 w 72"/>
              <a:gd name="T37" fmla="*/ 2147483646 h 56"/>
              <a:gd name="T38" fmla="*/ 2147483646 w 72"/>
              <a:gd name="T39" fmla="*/ 2147483646 h 56"/>
              <a:gd name="T40" fmla="*/ 2147483646 w 72"/>
              <a:gd name="T41" fmla="*/ 2147483646 h 56"/>
              <a:gd name="T42" fmla="*/ 2147483646 w 72"/>
              <a:gd name="T43" fmla="*/ 2147483646 h 56"/>
              <a:gd name="T44" fmla="*/ 2147483646 w 72"/>
              <a:gd name="T45" fmla="*/ 2147483646 h 56"/>
              <a:gd name="T46" fmla="*/ 2147483646 w 72"/>
              <a:gd name="T47" fmla="*/ 2147483646 h 56"/>
              <a:gd name="T48" fmla="*/ 2147483646 w 72"/>
              <a:gd name="T49" fmla="*/ 2147483646 h 56"/>
              <a:gd name="T50" fmla="*/ 2147483646 w 72"/>
              <a:gd name="T51" fmla="*/ 2147483646 h 56"/>
              <a:gd name="T52" fmla="*/ 2147483646 w 72"/>
              <a:gd name="T53" fmla="*/ 2147483646 h 56"/>
              <a:gd name="T54" fmla="*/ 2147483646 w 72"/>
              <a:gd name="T55" fmla="*/ 2147483646 h 56"/>
              <a:gd name="T56" fmla="*/ 2147483646 w 72"/>
              <a:gd name="T57" fmla="*/ 2147483646 h 56"/>
              <a:gd name="T58" fmla="*/ 2147483646 w 72"/>
              <a:gd name="T59" fmla="*/ 2147483646 h 56"/>
              <a:gd name="T60" fmla="*/ 2147483646 w 72"/>
              <a:gd name="T61" fmla="*/ 2147483646 h 56"/>
              <a:gd name="T62" fmla="*/ 2147483646 w 72"/>
              <a:gd name="T63" fmla="*/ 2147483646 h 56"/>
              <a:gd name="T64" fmla="*/ 2147483646 w 72"/>
              <a:gd name="T65" fmla="*/ 2147483646 h 56"/>
              <a:gd name="T66" fmla="*/ 2147483646 w 72"/>
              <a:gd name="T67" fmla="*/ 2147483646 h 56"/>
              <a:gd name="T68" fmla="*/ 2147483646 w 72"/>
              <a:gd name="T69" fmla="*/ 2147483646 h 56"/>
              <a:gd name="T70" fmla="*/ 2147483646 w 72"/>
              <a:gd name="T71" fmla="*/ 2147483646 h 56"/>
              <a:gd name="T72" fmla="*/ 2147483646 w 72"/>
              <a:gd name="T73" fmla="*/ 2147483646 h 56"/>
              <a:gd name="T74" fmla="*/ 2147483646 w 72"/>
              <a:gd name="T75" fmla="*/ 2147483646 h 56"/>
              <a:gd name="T76" fmla="*/ 2147483646 w 72"/>
              <a:gd name="T77" fmla="*/ 2147483646 h 56"/>
              <a:gd name="T78" fmla="*/ 2147483646 w 72"/>
              <a:gd name="T79" fmla="*/ 2147483646 h 56"/>
              <a:gd name="T80" fmla="*/ 2147483646 w 72"/>
              <a:gd name="T81" fmla="*/ 2147483646 h 56"/>
              <a:gd name="T82" fmla="*/ 2147483646 w 72"/>
              <a:gd name="T83" fmla="*/ 2147483646 h 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12" name="Subtitle 2"/>
          <p:cNvSpPr txBox="1"/>
          <p:nvPr/>
        </p:nvSpPr>
        <p:spPr bwMode="auto">
          <a:xfrm>
            <a:off x="1798658" y="3141511"/>
            <a:ext cx="1763735"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defTabSz="912495" eaLnBrk="0" fontAlgn="base" hangingPunct="0">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3" name="Subtitle 2"/>
          <p:cNvSpPr txBox="1"/>
          <p:nvPr/>
        </p:nvSpPr>
        <p:spPr bwMode="auto">
          <a:xfrm>
            <a:off x="3393289" y="4731690"/>
            <a:ext cx="1794885"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defTabSz="912495" eaLnBrk="0" fontAlgn="base" hangingPunct="0">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Subtitle 2"/>
          <p:cNvSpPr txBox="1"/>
          <p:nvPr/>
        </p:nvSpPr>
        <p:spPr bwMode="auto">
          <a:xfrm>
            <a:off x="9185873" y="2868569"/>
            <a:ext cx="1427008"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defTabSz="912495" eaLnBrk="0" fontAlgn="base" hangingPunct="0">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Subtitle 2"/>
          <p:cNvSpPr txBox="1"/>
          <p:nvPr/>
        </p:nvSpPr>
        <p:spPr bwMode="auto">
          <a:xfrm>
            <a:off x="5501165" y="3899515"/>
            <a:ext cx="1763735"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defTabSz="912495" eaLnBrk="0" fontAlgn="base" hangingPunct="0">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6" name="Subtitle 2"/>
          <p:cNvSpPr txBox="1"/>
          <p:nvPr/>
        </p:nvSpPr>
        <p:spPr bwMode="auto">
          <a:xfrm>
            <a:off x="7920552" y="4335627"/>
            <a:ext cx="1428491" cy="3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defTabSz="912495" eaLnBrk="0" fontAlgn="base" hangingPunct="0">
              <a:spcBef>
                <a:spcPct val="0"/>
              </a:spcBef>
              <a:spcAft>
                <a:spcPct val="0"/>
              </a:spcAft>
            </a:pPr>
            <a:r>
              <a:rPr lang="zh-CN" altLang="en-US" sz="1600" b="1" dirty="0" smtClean="0">
                <a:solidFill>
                  <a:prstClr val="white"/>
                </a:solidFill>
                <a:latin typeface="Century Gothic" panose="020B0502020202020204" pitchFamily="34" charset="0"/>
                <a:ea typeface="微软雅黑" panose="020B0503020204020204" pitchFamily="34" charset="-122"/>
                <a:sym typeface="Century Gothic" panose="020B0502020202020204" pitchFamily="34" charset="0"/>
              </a:rPr>
              <a:t>单击添加标题</a:t>
            </a:r>
            <a:endParaRPr lang="zh-CN" altLang="en-US" sz="1600" b="1" dirty="0">
              <a:solidFill>
                <a:prstClr val="white"/>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17" name="组合 16"/>
          <p:cNvGrpSpPr/>
          <p:nvPr/>
        </p:nvGrpSpPr>
        <p:grpSpPr>
          <a:xfrm>
            <a:off x="283247" y="290584"/>
            <a:ext cx="3793169" cy="509506"/>
            <a:chOff x="531181" y="266700"/>
            <a:chExt cx="3793169" cy="509506"/>
          </a:xfrm>
        </p:grpSpPr>
        <p:grpSp>
          <p:nvGrpSpPr>
            <p:cNvPr id="18" name="组合 17"/>
            <p:cNvGrpSpPr/>
            <p:nvPr/>
          </p:nvGrpSpPr>
          <p:grpSpPr>
            <a:xfrm>
              <a:off x="531181" y="320336"/>
              <a:ext cx="3412169" cy="455870"/>
              <a:chOff x="531181" y="320336"/>
              <a:chExt cx="3412169" cy="455870"/>
            </a:xfrm>
          </p:grpSpPr>
          <p:grpSp>
            <p:nvGrpSpPr>
              <p:cNvPr id="20" name="组合 19"/>
              <p:cNvGrpSpPr/>
              <p:nvPr/>
            </p:nvGrpSpPr>
            <p:grpSpPr>
              <a:xfrm>
                <a:off x="531181" y="320336"/>
                <a:ext cx="221958" cy="455870"/>
                <a:chOff x="5024901" y="1727200"/>
                <a:chExt cx="221958" cy="455870"/>
              </a:xfrm>
            </p:grpSpPr>
            <p:sp>
              <p:nvSpPr>
                <p:cNvPr id="22" name="矩形 21"/>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19" name="文本框 18"/>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par>
                                <p:cTn id="8" presetID="6" presetClass="entr" presetSubtype="16" fill="hold" grpId="1"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ircle(in)">
                                      <p:cBhvr>
                                        <p:cTn id="10" dur="2000"/>
                                        <p:tgtEl>
                                          <p:spTgt spid="9"/>
                                        </p:tgtEl>
                                      </p:cBhvr>
                                    </p:animEffect>
                                  </p:childTnLst>
                                </p:cTn>
                              </p:par>
                              <p:par>
                                <p:cTn id="11" presetID="6" presetClass="entr" presetSubtype="16" fill="hold" grpId="1"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in)">
                                      <p:cBhvr>
                                        <p:cTn id="18" dur="2000"/>
                                        <p:tgtEl>
                                          <p:spTgt spid="4"/>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circle(in)">
                                      <p:cBhvr>
                                        <p:cTn id="21" dur="2000"/>
                                        <p:tgtEl>
                                          <p:spTgt spid="7"/>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circle(in)">
                                      <p:cBhvr>
                                        <p:cTn id="24" dur="20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circle(in)">
                                      <p:cBhvr>
                                        <p:cTn id="29" dur="2000"/>
                                        <p:tgtEl>
                                          <p:spTgt spid="3"/>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circle(in)">
                                      <p:cBhvr>
                                        <p:cTn id="32" dur="2000"/>
                                        <p:tgtEl>
                                          <p:spTgt spid="15"/>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circle(in)">
                                      <p:cBhvr>
                                        <p:cTn id="35" dur="20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circle(in)">
                                      <p:cBhvr>
                                        <p:cTn id="40" dur="2000"/>
                                        <p:tgtEl>
                                          <p:spTgt spid="5"/>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circle(in)">
                                      <p:cBhvr>
                                        <p:cTn id="43" dur="2000"/>
                                        <p:tgtEl>
                                          <p:spTgt spid="16"/>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circle(in)">
                                      <p:cBhvr>
                                        <p:cTn id="46" dur="20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ntr" presetSubtype="16"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circle(in)">
                                      <p:cBhvr>
                                        <p:cTn id="51" dur="2000"/>
                                        <p:tgtEl>
                                          <p:spTgt spid="6"/>
                                        </p:tgtEl>
                                      </p:cBhvr>
                                    </p:animEffect>
                                  </p:childTnLst>
                                </p:cTn>
                              </p:par>
                              <p:par>
                                <p:cTn id="52" presetID="6" presetClass="entr" presetSubtype="16"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circle(in)">
                                      <p:cBhvr>
                                        <p:cTn id="54" dur="2000"/>
                                        <p:tgtEl>
                                          <p:spTgt spid="8"/>
                                        </p:tgtEl>
                                      </p:cBhvr>
                                    </p:animEffect>
                                  </p:childTnLst>
                                </p:cTn>
                              </p:par>
                              <p:par>
                                <p:cTn id="55" presetID="6"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circle(in)">
                                      <p:cBhvr>
                                        <p:cTn id="5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p:bldP spid="9" grpId="1" animBg="1"/>
      <p:bldP spid="2" grpId="1" animBg="1"/>
      <p:bldP spid="4" grpId="0" animBg="1"/>
      <p:bldP spid="7" grpId="0" animBg="1"/>
      <p:bldP spid="13" grpId="0"/>
      <p:bldP spid="3" grpId="0" animBg="1"/>
      <p:bldP spid="15" grpId="0"/>
      <p:bldP spid="10" grpId="0" animBg="1"/>
      <p:bldP spid="5" grpId="0" animBg="1"/>
      <p:bldP spid="16" grpId="0"/>
      <p:bldP spid="11" grpId="0" animBg="1"/>
      <p:bldP spid="6" grpId="0" animBg="1"/>
      <p:bldP spid="8"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
          <p:cNvSpPr>
            <a:spLocks noChangeAspect="1"/>
          </p:cNvSpPr>
          <p:nvPr/>
        </p:nvSpPr>
        <p:spPr>
          <a:xfrm>
            <a:off x="1574800" y="2503325"/>
            <a:ext cx="1497012" cy="149701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3765">
              <a:defRPr/>
            </a:pPr>
            <a:endParaRPr lang="en-US" sz="900">
              <a:solidFill>
                <a:prstClr val="white"/>
              </a:solidFill>
              <a:sym typeface="Century Gothic" panose="020B0502020202020204" pitchFamily="34" charset="0"/>
            </a:endParaRPr>
          </a:p>
        </p:txBody>
      </p:sp>
      <p:sp>
        <p:nvSpPr>
          <p:cNvPr id="4" name="Freeform 143"/>
          <p:cNvSpPr>
            <a:spLocks noChangeArrowheads="1"/>
          </p:cNvSpPr>
          <p:nvPr/>
        </p:nvSpPr>
        <p:spPr bwMode="auto">
          <a:xfrm>
            <a:off x="2097087" y="3078001"/>
            <a:ext cx="471488" cy="433387"/>
          </a:xfrm>
          <a:custGeom>
            <a:avLst/>
            <a:gdLst>
              <a:gd name="T0" fmla="*/ 2147483646 w 609"/>
              <a:gd name="T1" fmla="*/ 2147483646 h 559"/>
              <a:gd name="T2" fmla="*/ 2147483646 w 609"/>
              <a:gd name="T3" fmla="*/ 2147483646 h 559"/>
              <a:gd name="T4" fmla="*/ 2147483646 w 609"/>
              <a:gd name="T5" fmla="*/ 2147483646 h 559"/>
              <a:gd name="T6" fmla="*/ 2147483646 w 609"/>
              <a:gd name="T7" fmla="*/ 2147483646 h 559"/>
              <a:gd name="T8" fmla="*/ 2147483646 w 609"/>
              <a:gd name="T9" fmla="*/ 2147483646 h 559"/>
              <a:gd name="T10" fmla="*/ 0 w 609"/>
              <a:gd name="T11" fmla="*/ 2147483646 h 559"/>
              <a:gd name="T12" fmla="*/ 2147483646 w 609"/>
              <a:gd name="T13" fmla="*/ 0 h 559"/>
              <a:gd name="T14" fmla="*/ 2147483646 w 609"/>
              <a:gd name="T15" fmla="*/ 2147483646 h 559"/>
              <a:gd name="T16" fmla="*/ 2147483646 w 609"/>
              <a:gd name="T17" fmla="*/ 2147483646 h 559"/>
              <a:gd name="T18" fmla="*/ 2147483646 w 609"/>
              <a:gd name="T19" fmla="*/ 2147483646 h 559"/>
              <a:gd name="T20" fmla="*/ 2147483646 w 609"/>
              <a:gd name="T21" fmla="*/ 2147483646 h 559"/>
              <a:gd name="T22" fmla="*/ 2147483646 w 609"/>
              <a:gd name="T23" fmla="*/ 2147483646 h 559"/>
              <a:gd name="T24" fmla="*/ 2147483646 w 609"/>
              <a:gd name="T25" fmla="*/ 2147483646 h 559"/>
              <a:gd name="T26" fmla="*/ 2147483646 w 609"/>
              <a:gd name="T27" fmla="*/ 2147483646 h 559"/>
              <a:gd name="T28" fmla="*/ 2147483646 w 609"/>
              <a:gd name="T29" fmla="*/ 2147483646 h 559"/>
              <a:gd name="T30" fmla="*/ 2147483646 w 609"/>
              <a:gd name="T31" fmla="*/ 2147483646 h 559"/>
              <a:gd name="T32" fmla="*/ 2147483646 w 609"/>
              <a:gd name="T33" fmla="*/ 2147483646 h 559"/>
              <a:gd name="T34" fmla="*/ 2147483646 w 609"/>
              <a:gd name="T35" fmla="*/ 2147483646 h 559"/>
              <a:gd name="T36" fmla="*/ 2147483646 w 609"/>
              <a:gd name="T37" fmla="*/ 2147483646 h 559"/>
              <a:gd name="T38" fmla="*/ 2147483646 w 609"/>
              <a:gd name="T39" fmla="*/ 2147483646 h 559"/>
              <a:gd name="T40" fmla="*/ 2147483646 w 609"/>
              <a:gd name="T41" fmla="*/ 2147483646 h 559"/>
              <a:gd name="T42" fmla="*/ 2147483646 w 609"/>
              <a:gd name="T43" fmla="*/ 2147483646 h 559"/>
              <a:gd name="T44" fmla="*/ 2147483646 w 609"/>
              <a:gd name="T45" fmla="*/ 2147483646 h 559"/>
              <a:gd name="T46" fmla="*/ 2147483646 w 609"/>
              <a:gd name="T47" fmla="*/ 2147483646 h 559"/>
              <a:gd name="T48" fmla="*/ 2147483646 w 609"/>
              <a:gd name="T49" fmla="*/ 2147483646 h 559"/>
              <a:gd name="T50" fmla="*/ 2147483646 w 609"/>
              <a:gd name="T51" fmla="*/ 2147483646 h 559"/>
              <a:gd name="T52" fmla="*/ 2147483646 w 609"/>
              <a:gd name="T53" fmla="*/ 2147483646 h 55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09" h="559">
                <a:moveTo>
                  <a:pt x="318" y="459"/>
                </a:moveTo>
                <a:lnTo>
                  <a:pt x="318" y="459"/>
                </a:lnTo>
                <a:cubicBezTo>
                  <a:pt x="297" y="459"/>
                  <a:pt x="276" y="452"/>
                  <a:pt x="254" y="452"/>
                </a:cubicBezTo>
                <a:cubicBezTo>
                  <a:pt x="177" y="558"/>
                  <a:pt x="43" y="537"/>
                  <a:pt x="43" y="537"/>
                </a:cubicBezTo>
                <a:cubicBezTo>
                  <a:pt x="134" y="494"/>
                  <a:pt x="134" y="417"/>
                  <a:pt x="120" y="410"/>
                </a:cubicBezTo>
                <a:cubicBezTo>
                  <a:pt x="43" y="367"/>
                  <a:pt x="0" y="303"/>
                  <a:pt x="0" y="233"/>
                </a:cubicBezTo>
                <a:cubicBezTo>
                  <a:pt x="0" y="106"/>
                  <a:pt x="141" y="0"/>
                  <a:pt x="318" y="0"/>
                </a:cubicBezTo>
                <a:cubicBezTo>
                  <a:pt x="495" y="0"/>
                  <a:pt x="608" y="106"/>
                  <a:pt x="608" y="233"/>
                </a:cubicBezTo>
                <a:cubicBezTo>
                  <a:pt x="608" y="360"/>
                  <a:pt x="495" y="459"/>
                  <a:pt x="318" y="459"/>
                </a:cubicBezTo>
                <a:close/>
                <a:moveTo>
                  <a:pt x="163" y="176"/>
                </a:moveTo>
                <a:lnTo>
                  <a:pt x="163" y="176"/>
                </a:lnTo>
                <a:cubicBezTo>
                  <a:pt x="134" y="176"/>
                  <a:pt x="106" y="204"/>
                  <a:pt x="106" y="233"/>
                </a:cubicBezTo>
                <a:cubicBezTo>
                  <a:pt x="106" y="268"/>
                  <a:pt x="134" y="289"/>
                  <a:pt x="163" y="289"/>
                </a:cubicBezTo>
                <a:cubicBezTo>
                  <a:pt x="191" y="289"/>
                  <a:pt x="219" y="268"/>
                  <a:pt x="219" y="233"/>
                </a:cubicBezTo>
                <a:cubicBezTo>
                  <a:pt x="219" y="204"/>
                  <a:pt x="191" y="176"/>
                  <a:pt x="163" y="176"/>
                </a:cubicBezTo>
                <a:close/>
                <a:moveTo>
                  <a:pt x="304" y="176"/>
                </a:moveTo>
                <a:lnTo>
                  <a:pt x="304" y="176"/>
                </a:lnTo>
                <a:cubicBezTo>
                  <a:pt x="276" y="176"/>
                  <a:pt x="247" y="204"/>
                  <a:pt x="247" y="233"/>
                </a:cubicBezTo>
                <a:cubicBezTo>
                  <a:pt x="247" y="268"/>
                  <a:pt x="276" y="289"/>
                  <a:pt x="304" y="289"/>
                </a:cubicBezTo>
                <a:cubicBezTo>
                  <a:pt x="332" y="289"/>
                  <a:pt x="361" y="268"/>
                  <a:pt x="361" y="233"/>
                </a:cubicBezTo>
                <a:cubicBezTo>
                  <a:pt x="361" y="204"/>
                  <a:pt x="332" y="176"/>
                  <a:pt x="304" y="176"/>
                </a:cubicBezTo>
                <a:close/>
                <a:moveTo>
                  <a:pt x="445" y="176"/>
                </a:moveTo>
                <a:lnTo>
                  <a:pt x="445" y="176"/>
                </a:lnTo>
                <a:cubicBezTo>
                  <a:pt x="417" y="176"/>
                  <a:pt x="389" y="204"/>
                  <a:pt x="389" y="233"/>
                </a:cubicBezTo>
                <a:cubicBezTo>
                  <a:pt x="389" y="268"/>
                  <a:pt x="417" y="289"/>
                  <a:pt x="445" y="289"/>
                </a:cubicBezTo>
                <a:cubicBezTo>
                  <a:pt x="474" y="289"/>
                  <a:pt x="502" y="268"/>
                  <a:pt x="502" y="233"/>
                </a:cubicBezTo>
                <a:cubicBezTo>
                  <a:pt x="502" y="204"/>
                  <a:pt x="474" y="176"/>
                  <a:pt x="445" y="1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5" name="Subtitle 2"/>
          <p:cNvSpPr txBox="1"/>
          <p:nvPr/>
        </p:nvSpPr>
        <p:spPr bwMode="auto">
          <a:xfrm>
            <a:off x="1428750" y="4084476"/>
            <a:ext cx="1789112"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60949" rIns="121900" bIns="60949"/>
          <a:lstStyle>
            <a:lvl1pPr defTabSz="457200">
              <a:defRPr>
                <a:solidFill>
                  <a:schemeClr val="tx1"/>
                </a:solidFill>
                <a:latin typeface="Lato Light"/>
                <a:ea typeface="MS PGothic" panose="020B0600070205080204" pitchFamily="34" charset="-128"/>
              </a:defRPr>
            </a:lvl1pPr>
            <a:lvl2pPr marL="742950" indent="-285750" defTabSz="457200">
              <a:defRPr>
                <a:solidFill>
                  <a:schemeClr val="tx1"/>
                </a:solidFill>
                <a:latin typeface="Lato Light"/>
                <a:ea typeface="MS PGothic" panose="020B0600070205080204" pitchFamily="34" charset="-128"/>
              </a:defRPr>
            </a:lvl2pPr>
            <a:lvl3pPr marL="1143000" indent="-228600" defTabSz="457200">
              <a:defRPr>
                <a:solidFill>
                  <a:schemeClr val="tx1"/>
                </a:solidFill>
                <a:latin typeface="Lato Light"/>
                <a:ea typeface="MS PGothic" panose="020B0600070205080204" pitchFamily="34" charset="-128"/>
              </a:defRPr>
            </a:lvl3pPr>
            <a:lvl4pPr marL="1600200" indent="-228600" defTabSz="457200">
              <a:defRPr>
                <a:solidFill>
                  <a:schemeClr val="tx1"/>
                </a:solidFill>
                <a:latin typeface="Lato Light"/>
                <a:ea typeface="MS PGothic" panose="020B0600070205080204" pitchFamily="34" charset="-128"/>
              </a:defRPr>
            </a:lvl4pPr>
            <a:lvl5pPr marL="2057400" indent="-228600" defTabSz="457200">
              <a:defRPr>
                <a:solidFill>
                  <a:schemeClr val="tx1"/>
                </a:solidFill>
                <a:latin typeface="Lato Light"/>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fontAlgn="base">
              <a:spcBef>
                <a:spcPct val="20000"/>
              </a:spcBef>
              <a:spcAft>
                <a:spcPct val="0"/>
              </a:spcAft>
              <a:buFont typeface="Arial" panose="020B0604020202020204" pitchFamily="34" charset="0"/>
              <a:buNone/>
            </a:pPr>
            <a:r>
              <a:rPr lang="zh-CN" altLang="en-US" sz="1400" dirty="0" smtClean="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rPr>
              <a:t>单击添加标题建议采用微软雅黑字体</a:t>
            </a:r>
            <a:endParaRPr lang="en-US" altLang="zh-CN" sz="1400" dirty="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6" name="Oval 24"/>
          <p:cNvSpPr>
            <a:spLocks noChangeAspect="1"/>
          </p:cNvSpPr>
          <p:nvPr/>
        </p:nvSpPr>
        <p:spPr>
          <a:xfrm>
            <a:off x="4094162" y="2503325"/>
            <a:ext cx="1498600" cy="149701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3765">
              <a:defRPr/>
            </a:pPr>
            <a:endParaRPr lang="en-US" sz="900">
              <a:solidFill>
                <a:prstClr val="white"/>
              </a:solidFill>
              <a:sym typeface="Century Gothic" panose="020B0502020202020204" pitchFamily="34" charset="0"/>
            </a:endParaRPr>
          </a:p>
        </p:txBody>
      </p:sp>
      <p:sp>
        <p:nvSpPr>
          <p:cNvPr id="7" name="Freeform 115"/>
          <p:cNvSpPr>
            <a:spLocks noChangeArrowheads="1"/>
          </p:cNvSpPr>
          <p:nvPr/>
        </p:nvSpPr>
        <p:spPr bwMode="auto">
          <a:xfrm>
            <a:off x="4606925" y="3012912"/>
            <a:ext cx="463550" cy="425450"/>
          </a:xfrm>
          <a:custGeom>
            <a:avLst/>
            <a:gdLst>
              <a:gd name="T0" fmla="*/ 2147483646 w 601"/>
              <a:gd name="T1" fmla="*/ 2147483646 h 552"/>
              <a:gd name="T2" fmla="*/ 2147483646 w 601"/>
              <a:gd name="T3" fmla="*/ 2147483646 h 552"/>
              <a:gd name="T4" fmla="*/ 2147483646 w 601"/>
              <a:gd name="T5" fmla="*/ 2147483646 h 552"/>
              <a:gd name="T6" fmla="*/ 2147483646 w 601"/>
              <a:gd name="T7" fmla="*/ 2147483646 h 552"/>
              <a:gd name="T8" fmla="*/ 2147483646 w 601"/>
              <a:gd name="T9" fmla="*/ 2147483646 h 552"/>
              <a:gd name="T10" fmla="*/ 2147483646 w 601"/>
              <a:gd name="T11" fmla="*/ 2147483646 h 552"/>
              <a:gd name="T12" fmla="*/ 2147483646 w 601"/>
              <a:gd name="T13" fmla="*/ 2147483646 h 552"/>
              <a:gd name="T14" fmla="*/ 2147483646 w 601"/>
              <a:gd name="T15" fmla="*/ 2147483646 h 552"/>
              <a:gd name="T16" fmla="*/ 2147483646 w 601"/>
              <a:gd name="T17" fmla="*/ 2147483646 h 552"/>
              <a:gd name="T18" fmla="*/ 2147483646 w 601"/>
              <a:gd name="T19" fmla="*/ 2147483646 h 552"/>
              <a:gd name="T20" fmla="*/ 2147483646 w 601"/>
              <a:gd name="T21" fmla="*/ 2147483646 h 552"/>
              <a:gd name="T22" fmla="*/ 2147483646 w 601"/>
              <a:gd name="T23" fmla="*/ 2147483646 h 552"/>
              <a:gd name="T24" fmla="*/ 2147483646 w 601"/>
              <a:gd name="T25" fmla="*/ 2147483646 h 552"/>
              <a:gd name="T26" fmla="*/ 2147483646 w 601"/>
              <a:gd name="T27" fmla="*/ 2147483646 h 552"/>
              <a:gd name="T28" fmla="*/ 2147483646 w 601"/>
              <a:gd name="T29" fmla="*/ 2147483646 h 552"/>
              <a:gd name="T30" fmla="*/ 2147483646 w 601"/>
              <a:gd name="T31" fmla="*/ 2147483646 h 552"/>
              <a:gd name="T32" fmla="*/ 2147483646 w 601"/>
              <a:gd name="T33" fmla="*/ 2147483646 h 552"/>
              <a:gd name="T34" fmla="*/ 2147483646 w 601"/>
              <a:gd name="T35" fmla="*/ 2147483646 h 552"/>
              <a:gd name="T36" fmla="*/ 2147483646 w 601"/>
              <a:gd name="T37" fmla="*/ 2147483646 h 552"/>
              <a:gd name="T38" fmla="*/ 2147483646 w 601"/>
              <a:gd name="T39" fmla="*/ 2147483646 h 552"/>
              <a:gd name="T40" fmla="*/ 0 w 601"/>
              <a:gd name="T41" fmla="*/ 2147483646 h 552"/>
              <a:gd name="T42" fmla="*/ 0 w 601"/>
              <a:gd name="T43" fmla="*/ 2147483646 h 552"/>
              <a:gd name="T44" fmla="*/ 0 w 601"/>
              <a:gd name="T45" fmla="*/ 2147483646 h 552"/>
              <a:gd name="T46" fmla="*/ 0 w 601"/>
              <a:gd name="T47" fmla="*/ 2147483646 h 552"/>
              <a:gd name="T48" fmla="*/ 2147483646 w 601"/>
              <a:gd name="T49" fmla="*/ 2147483646 h 552"/>
              <a:gd name="T50" fmla="*/ 2147483646 w 601"/>
              <a:gd name="T51" fmla="*/ 2147483646 h 552"/>
              <a:gd name="T52" fmla="*/ 2147483646 w 601"/>
              <a:gd name="T53" fmla="*/ 2147483646 h 552"/>
              <a:gd name="T54" fmla="*/ 2147483646 w 601"/>
              <a:gd name="T55" fmla="*/ 2147483646 h 552"/>
              <a:gd name="T56" fmla="*/ 2147483646 w 601"/>
              <a:gd name="T57" fmla="*/ 2147483646 h 552"/>
              <a:gd name="T58" fmla="*/ 2147483646 w 601"/>
              <a:gd name="T59" fmla="*/ 2147483646 h 552"/>
              <a:gd name="T60" fmla="*/ 2147483646 w 601"/>
              <a:gd name="T61" fmla="*/ 2147483646 h 552"/>
              <a:gd name="T62" fmla="*/ 2147483646 w 601"/>
              <a:gd name="T63" fmla="*/ 0 h 552"/>
              <a:gd name="T64" fmla="*/ 2147483646 w 601"/>
              <a:gd name="T65" fmla="*/ 0 h 552"/>
              <a:gd name="T66" fmla="*/ 2147483646 w 601"/>
              <a:gd name="T67" fmla="*/ 2147483646 h 552"/>
              <a:gd name="T68" fmla="*/ 2147483646 w 601"/>
              <a:gd name="T69" fmla="*/ 2147483646 h 552"/>
              <a:gd name="T70" fmla="*/ 2147483646 w 601"/>
              <a:gd name="T71" fmla="*/ 2147483646 h 552"/>
              <a:gd name="T72" fmla="*/ 2147483646 w 601"/>
              <a:gd name="T73" fmla="*/ 2147483646 h 552"/>
              <a:gd name="T74" fmla="*/ 2147483646 w 601"/>
              <a:gd name="T75" fmla="*/ 2147483646 h 552"/>
              <a:gd name="T76" fmla="*/ 2147483646 w 601"/>
              <a:gd name="T77" fmla="*/ 2147483646 h 552"/>
              <a:gd name="T78" fmla="*/ 2147483646 w 601"/>
              <a:gd name="T79" fmla="*/ 2147483646 h 552"/>
              <a:gd name="T80" fmla="*/ 2147483646 w 601"/>
              <a:gd name="T81" fmla="*/ 2147483646 h 552"/>
              <a:gd name="T82" fmla="*/ 2147483646 w 601"/>
              <a:gd name="T83" fmla="*/ 2147483646 h 552"/>
              <a:gd name="T84" fmla="*/ 2147483646 w 601"/>
              <a:gd name="T85" fmla="*/ 2147483646 h 552"/>
              <a:gd name="T86" fmla="*/ 2147483646 w 601"/>
              <a:gd name="T87" fmla="*/ 2147483646 h 552"/>
              <a:gd name="T88" fmla="*/ 2147483646 w 601"/>
              <a:gd name="T89" fmla="*/ 2147483646 h 552"/>
              <a:gd name="T90" fmla="*/ 2147483646 w 601"/>
              <a:gd name="T91" fmla="*/ 2147483646 h 552"/>
              <a:gd name="T92" fmla="*/ 2147483646 w 601"/>
              <a:gd name="T93" fmla="*/ 2147483646 h 552"/>
              <a:gd name="T94" fmla="*/ 2147483646 w 601"/>
              <a:gd name="T95" fmla="*/ 2147483646 h 552"/>
              <a:gd name="T96" fmla="*/ 2147483646 w 601"/>
              <a:gd name="T97" fmla="*/ 2147483646 h 552"/>
              <a:gd name="T98" fmla="*/ 2147483646 w 601"/>
              <a:gd name="T99" fmla="*/ 2147483646 h 552"/>
              <a:gd name="T100" fmla="*/ 2147483646 w 601"/>
              <a:gd name="T101" fmla="*/ 2147483646 h 552"/>
              <a:gd name="T102" fmla="*/ 2147483646 w 601"/>
              <a:gd name="T103" fmla="*/ 2147483646 h 552"/>
              <a:gd name="T104" fmla="*/ 2147483646 w 601"/>
              <a:gd name="T105" fmla="*/ 2147483646 h 552"/>
              <a:gd name="T106" fmla="*/ 2147483646 w 601"/>
              <a:gd name="T107" fmla="*/ 2147483646 h 552"/>
              <a:gd name="T108" fmla="*/ 2147483646 w 601"/>
              <a:gd name="T109" fmla="*/ 2147483646 h 552"/>
              <a:gd name="T110" fmla="*/ 2147483646 w 601"/>
              <a:gd name="T111" fmla="*/ 2147483646 h 552"/>
              <a:gd name="T112" fmla="*/ 2147483646 w 601"/>
              <a:gd name="T113" fmla="*/ 2147483646 h 552"/>
              <a:gd name="T114" fmla="*/ 2147483646 w 601"/>
              <a:gd name="T115" fmla="*/ 2147483646 h 552"/>
              <a:gd name="T116" fmla="*/ 2147483646 w 601"/>
              <a:gd name="T117" fmla="*/ 2147483646 h 552"/>
              <a:gd name="T118" fmla="*/ 2147483646 w 601"/>
              <a:gd name="T119" fmla="*/ 2147483646 h 552"/>
              <a:gd name="T120" fmla="*/ 2147483646 w 601"/>
              <a:gd name="T121" fmla="*/ 2147483646 h 552"/>
              <a:gd name="T122" fmla="*/ 2147483646 w 601"/>
              <a:gd name="T123" fmla="*/ 2147483646 h 552"/>
              <a:gd name="T124" fmla="*/ 2147483646 w 601"/>
              <a:gd name="T125" fmla="*/ 2147483646 h 5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 h="552">
                <a:moveTo>
                  <a:pt x="600" y="226"/>
                </a:moveTo>
                <a:lnTo>
                  <a:pt x="600" y="226"/>
                </a:lnTo>
                <a:cubicBezTo>
                  <a:pt x="600" y="268"/>
                  <a:pt x="565" y="304"/>
                  <a:pt x="522" y="304"/>
                </a:cubicBezTo>
                <a:cubicBezTo>
                  <a:pt x="480" y="304"/>
                  <a:pt x="452" y="268"/>
                  <a:pt x="452" y="226"/>
                </a:cubicBezTo>
                <a:cubicBezTo>
                  <a:pt x="452" y="268"/>
                  <a:pt x="417" y="304"/>
                  <a:pt x="374" y="304"/>
                </a:cubicBezTo>
                <a:cubicBezTo>
                  <a:pt x="332" y="304"/>
                  <a:pt x="296" y="268"/>
                  <a:pt x="296" y="226"/>
                </a:cubicBezTo>
                <a:cubicBezTo>
                  <a:pt x="296" y="268"/>
                  <a:pt x="268" y="304"/>
                  <a:pt x="226" y="304"/>
                </a:cubicBezTo>
                <a:cubicBezTo>
                  <a:pt x="183" y="304"/>
                  <a:pt x="148" y="268"/>
                  <a:pt x="148" y="226"/>
                </a:cubicBezTo>
                <a:cubicBezTo>
                  <a:pt x="148" y="268"/>
                  <a:pt x="113" y="304"/>
                  <a:pt x="70" y="304"/>
                </a:cubicBezTo>
                <a:cubicBezTo>
                  <a:pt x="28" y="304"/>
                  <a:pt x="0" y="268"/>
                  <a:pt x="0" y="226"/>
                </a:cubicBezTo>
                <a:cubicBezTo>
                  <a:pt x="49" y="84"/>
                  <a:pt x="49" y="84"/>
                  <a:pt x="49" y="84"/>
                </a:cubicBezTo>
                <a:cubicBezTo>
                  <a:pt x="551" y="84"/>
                  <a:pt x="551" y="84"/>
                  <a:pt x="551" y="84"/>
                </a:cubicBezTo>
                <a:cubicBezTo>
                  <a:pt x="600" y="226"/>
                  <a:pt x="600" y="226"/>
                  <a:pt x="600" y="226"/>
                </a:cubicBezTo>
                <a:close/>
                <a:moveTo>
                  <a:pt x="508" y="56"/>
                </a:moveTo>
                <a:lnTo>
                  <a:pt x="508" y="56"/>
                </a:lnTo>
                <a:cubicBezTo>
                  <a:pt x="91" y="56"/>
                  <a:pt x="91" y="56"/>
                  <a:pt x="91" y="56"/>
                </a:cubicBezTo>
                <a:cubicBezTo>
                  <a:pt x="77" y="56"/>
                  <a:pt x="63" y="49"/>
                  <a:pt x="63" y="28"/>
                </a:cubicBezTo>
                <a:cubicBezTo>
                  <a:pt x="63" y="14"/>
                  <a:pt x="77" y="0"/>
                  <a:pt x="91" y="0"/>
                </a:cubicBezTo>
                <a:cubicBezTo>
                  <a:pt x="508" y="0"/>
                  <a:pt x="508" y="0"/>
                  <a:pt x="508" y="0"/>
                </a:cubicBezTo>
                <a:cubicBezTo>
                  <a:pt x="522" y="0"/>
                  <a:pt x="537" y="14"/>
                  <a:pt x="537" y="28"/>
                </a:cubicBezTo>
                <a:cubicBezTo>
                  <a:pt x="537" y="49"/>
                  <a:pt x="522" y="56"/>
                  <a:pt x="508" y="56"/>
                </a:cubicBezTo>
                <a:close/>
                <a:moveTo>
                  <a:pt x="84" y="332"/>
                </a:moveTo>
                <a:lnTo>
                  <a:pt x="84" y="332"/>
                </a:lnTo>
                <a:cubicBezTo>
                  <a:pt x="84" y="332"/>
                  <a:pt x="84" y="332"/>
                  <a:pt x="91" y="332"/>
                </a:cubicBezTo>
                <a:cubicBezTo>
                  <a:pt x="91" y="332"/>
                  <a:pt x="91" y="332"/>
                  <a:pt x="98" y="332"/>
                </a:cubicBezTo>
                <a:cubicBezTo>
                  <a:pt x="98" y="325"/>
                  <a:pt x="106" y="325"/>
                  <a:pt x="113" y="325"/>
                </a:cubicBezTo>
                <a:cubicBezTo>
                  <a:pt x="113" y="466"/>
                  <a:pt x="113" y="466"/>
                  <a:pt x="113" y="466"/>
                </a:cubicBezTo>
                <a:cubicBezTo>
                  <a:pt x="487" y="466"/>
                  <a:pt x="487" y="466"/>
                  <a:pt x="487" y="466"/>
                </a:cubicBezTo>
                <a:cubicBezTo>
                  <a:pt x="487" y="325"/>
                  <a:pt x="487" y="325"/>
                  <a:pt x="487" y="325"/>
                </a:cubicBezTo>
                <a:cubicBezTo>
                  <a:pt x="494" y="325"/>
                  <a:pt x="494" y="325"/>
                  <a:pt x="501" y="332"/>
                </a:cubicBezTo>
                <a:cubicBezTo>
                  <a:pt x="501" y="332"/>
                  <a:pt x="501" y="332"/>
                  <a:pt x="508" y="332"/>
                </a:cubicBezTo>
                <a:lnTo>
                  <a:pt x="515" y="332"/>
                </a:lnTo>
                <a:lnTo>
                  <a:pt x="522" y="332"/>
                </a:lnTo>
                <a:cubicBezTo>
                  <a:pt x="530" y="332"/>
                  <a:pt x="537" y="332"/>
                  <a:pt x="544" y="332"/>
                </a:cubicBezTo>
                <a:cubicBezTo>
                  <a:pt x="544" y="523"/>
                  <a:pt x="544" y="523"/>
                  <a:pt x="544" y="523"/>
                </a:cubicBezTo>
                <a:cubicBezTo>
                  <a:pt x="544" y="537"/>
                  <a:pt x="530" y="551"/>
                  <a:pt x="515" y="551"/>
                </a:cubicBezTo>
                <a:cubicBezTo>
                  <a:pt x="84" y="551"/>
                  <a:pt x="84" y="551"/>
                  <a:pt x="84" y="551"/>
                </a:cubicBezTo>
                <a:cubicBezTo>
                  <a:pt x="63" y="551"/>
                  <a:pt x="56" y="537"/>
                  <a:pt x="56" y="523"/>
                </a:cubicBezTo>
                <a:cubicBezTo>
                  <a:pt x="56" y="332"/>
                  <a:pt x="56" y="332"/>
                  <a:pt x="56" y="332"/>
                </a:cubicBezTo>
                <a:cubicBezTo>
                  <a:pt x="63" y="332"/>
                  <a:pt x="63" y="332"/>
                  <a:pt x="70" y="332"/>
                </a:cubicBezTo>
                <a:cubicBezTo>
                  <a:pt x="77" y="332"/>
                  <a:pt x="77" y="332"/>
                  <a:pt x="84" y="3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8" name="Oval 25"/>
          <p:cNvSpPr>
            <a:spLocks noChangeAspect="1"/>
          </p:cNvSpPr>
          <p:nvPr/>
        </p:nvSpPr>
        <p:spPr>
          <a:xfrm>
            <a:off x="6494463" y="2503325"/>
            <a:ext cx="1497013" cy="149701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3765">
              <a:defRPr/>
            </a:pPr>
            <a:endParaRPr lang="en-US" sz="900">
              <a:solidFill>
                <a:prstClr val="white"/>
              </a:solidFill>
              <a:sym typeface="Century Gothic" panose="020B0502020202020204" pitchFamily="34" charset="0"/>
            </a:endParaRPr>
          </a:p>
        </p:txBody>
      </p:sp>
      <p:sp>
        <p:nvSpPr>
          <p:cNvPr id="9" name="Freeform 98"/>
          <p:cNvSpPr>
            <a:spLocks noChangeArrowheads="1"/>
          </p:cNvSpPr>
          <p:nvPr/>
        </p:nvSpPr>
        <p:spPr bwMode="auto">
          <a:xfrm>
            <a:off x="7073900" y="2995450"/>
            <a:ext cx="379412" cy="463550"/>
          </a:xfrm>
          <a:custGeom>
            <a:avLst/>
            <a:gdLst>
              <a:gd name="T0" fmla="*/ 2147483646 w 488"/>
              <a:gd name="T1" fmla="*/ 2147483646 h 601"/>
              <a:gd name="T2" fmla="*/ 2147483646 w 488"/>
              <a:gd name="T3" fmla="*/ 2147483646 h 601"/>
              <a:gd name="T4" fmla="*/ 2147483646 w 488"/>
              <a:gd name="T5" fmla="*/ 2147483646 h 601"/>
              <a:gd name="T6" fmla="*/ 0 w 488"/>
              <a:gd name="T7" fmla="*/ 2147483646 h 601"/>
              <a:gd name="T8" fmla="*/ 0 w 488"/>
              <a:gd name="T9" fmla="*/ 2147483646 h 601"/>
              <a:gd name="T10" fmla="*/ 2147483646 w 488"/>
              <a:gd name="T11" fmla="*/ 2147483646 h 601"/>
              <a:gd name="T12" fmla="*/ 2147483646 w 488"/>
              <a:gd name="T13" fmla="*/ 2147483646 h 601"/>
              <a:gd name="T14" fmla="*/ 2147483646 w 488"/>
              <a:gd name="T15" fmla="*/ 2147483646 h 601"/>
              <a:gd name="T16" fmla="*/ 2147483646 w 488"/>
              <a:gd name="T17" fmla="*/ 0 h 601"/>
              <a:gd name="T18" fmla="*/ 2147483646 w 488"/>
              <a:gd name="T19" fmla="*/ 2147483646 h 601"/>
              <a:gd name="T20" fmla="*/ 2147483646 w 488"/>
              <a:gd name="T21" fmla="*/ 2147483646 h 601"/>
              <a:gd name="T22" fmla="*/ 2147483646 w 488"/>
              <a:gd name="T23" fmla="*/ 2147483646 h 601"/>
              <a:gd name="T24" fmla="*/ 2147483646 w 488"/>
              <a:gd name="T25" fmla="*/ 2147483646 h 601"/>
              <a:gd name="T26" fmla="*/ 2147483646 w 488"/>
              <a:gd name="T27" fmla="*/ 2147483646 h 601"/>
              <a:gd name="T28" fmla="*/ 2147483646 w 488"/>
              <a:gd name="T29" fmla="*/ 2147483646 h 601"/>
              <a:gd name="T30" fmla="*/ 2147483646 w 488"/>
              <a:gd name="T31" fmla="*/ 2147483646 h 601"/>
              <a:gd name="T32" fmla="*/ 2147483646 w 488"/>
              <a:gd name="T33" fmla="*/ 2147483646 h 601"/>
              <a:gd name="T34" fmla="*/ 2147483646 w 488"/>
              <a:gd name="T35" fmla="*/ 2147483646 h 601"/>
              <a:gd name="T36" fmla="*/ 2147483646 w 488"/>
              <a:gd name="T37" fmla="*/ 2147483646 h 601"/>
              <a:gd name="T38" fmla="*/ 2147483646 w 488"/>
              <a:gd name="T39" fmla="*/ 2147483646 h 601"/>
              <a:gd name="T40" fmla="*/ 2147483646 w 488"/>
              <a:gd name="T41" fmla="*/ 2147483646 h 601"/>
              <a:gd name="T42" fmla="*/ 2147483646 w 488"/>
              <a:gd name="T43" fmla="*/ 2147483646 h 601"/>
              <a:gd name="T44" fmla="*/ 2147483646 w 488"/>
              <a:gd name="T45" fmla="*/ 2147483646 h 601"/>
              <a:gd name="T46" fmla="*/ 2147483646 w 488"/>
              <a:gd name="T47" fmla="*/ 2147483646 h 601"/>
              <a:gd name="T48" fmla="*/ 2147483646 w 488"/>
              <a:gd name="T49" fmla="*/ 2147483646 h 601"/>
              <a:gd name="T50" fmla="*/ 2147483646 w 488"/>
              <a:gd name="T51" fmla="*/ 2147483646 h 601"/>
              <a:gd name="T52" fmla="*/ 2147483646 w 488"/>
              <a:gd name="T53" fmla="*/ 2147483646 h 601"/>
              <a:gd name="T54" fmla="*/ 2147483646 w 488"/>
              <a:gd name="T55" fmla="*/ 2147483646 h 601"/>
              <a:gd name="T56" fmla="*/ 2147483646 w 488"/>
              <a:gd name="T57" fmla="*/ 2147483646 h 601"/>
              <a:gd name="T58" fmla="*/ 2147483646 w 488"/>
              <a:gd name="T59" fmla="*/ 2147483646 h 601"/>
              <a:gd name="T60" fmla="*/ 2147483646 w 488"/>
              <a:gd name="T61" fmla="*/ 2147483646 h 601"/>
              <a:gd name="T62" fmla="*/ 2147483646 w 488"/>
              <a:gd name="T63" fmla="*/ 2147483646 h 6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8" h="601">
                <a:moveTo>
                  <a:pt x="459" y="600"/>
                </a:moveTo>
                <a:lnTo>
                  <a:pt x="459" y="600"/>
                </a:lnTo>
                <a:cubicBezTo>
                  <a:pt x="28" y="600"/>
                  <a:pt x="28" y="600"/>
                  <a:pt x="28" y="600"/>
                </a:cubicBezTo>
                <a:cubicBezTo>
                  <a:pt x="7" y="600"/>
                  <a:pt x="0" y="586"/>
                  <a:pt x="0" y="572"/>
                </a:cubicBezTo>
                <a:cubicBezTo>
                  <a:pt x="0" y="325"/>
                  <a:pt x="0" y="325"/>
                  <a:pt x="0" y="325"/>
                </a:cubicBezTo>
                <a:cubicBezTo>
                  <a:pt x="0" y="311"/>
                  <a:pt x="7" y="296"/>
                  <a:pt x="28" y="296"/>
                </a:cubicBezTo>
                <a:cubicBezTo>
                  <a:pt x="70" y="296"/>
                  <a:pt x="70" y="296"/>
                  <a:pt x="70" y="296"/>
                </a:cubicBezTo>
                <a:cubicBezTo>
                  <a:pt x="70" y="169"/>
                  <a:pt x="70" y="169"/>
                  <a:pt x="70" y="169"/>
                </a:cubicBezTo>
                <a:cubicBezTo>
                  <a:pt x="70" y="70"/>
                  <a:pt x="148" y="0"/>
                  <a:pt x="240" y="0"/>
                </a:cubicBezTo>
                <a:cubicBezTo>
                  <a:pt x="339" y="0"/>
                  <a:pt x="409" y="70"/>
                  <a:pt x="409" y="169"/>
                </a:cubicBezTo>
                <a:cubicBezTo>
                  <a:pt x="409" y="296"/>
                  <a:pt x="409" y="296"/>
                  <a:pt x="409" y="296"/>
                </a:cubicBezTo>
                <a:cubicBezTo>
                  <a:pt x="459" y="296"/>
                  <a:pt x="459" y="296"/>
                  <a:pt x="459" y="296"/>
                </a:cubicBezTo>
                <a:cubicBezTo>
                  <a:pt x="473" y="296"/>
                  <a:pt x="487" y="311"/>
                  <a:pt x="487" y="325"/>
                </a:cubicBezTo>
                <a:cubicBezTo>
                  <a:pt x="487" y="572"/>
                  <a:pt x="487" y="572"/>
                  <a:pt x="487" y="572"/>
                </a:cubicBezTo>
                <a:cubicBezTo>
                  <a:pt x="487" y="586"/>
                  <a:pt x="473" y="600"/>
                  <a:pt x="459" y="600"/>
                </a:cubicBezTo>
                <a:close/>
                <a:moveTo>
                  <a:pt x="212" y="459"/>
                </a:moveTo>
                <a:lnTo>
                  <a:pt x="212" y="459"/>
                </a:lnTo>
                <a:cubicBezTo>
                  <a:pt x="212" y="516"/>
                  <a:pt x="212" y="516"/>
                  <a:pt x="212" y="516"/>
                </a:cubicBezTo>
                <a:cubicBezTo>
                  <a:pt x="212" y="530"/>
                  <a:pt x="226" y="544"/>
                  <a:pt x="240" y="544"/>
                </a:cubicBezTo>
                <a:cubicBezTo>
                  <a:pt x="261" y="544"/>
                  <a:pt x="268" y="530"/>
                  <a:pt x="268" y="516"/>
                </a:cubicBezTo>
                <a:cubicBezTo>
                  <a:pt x="268" y="459"/>
                  <a:pt x="268" y="459"/>
                  <a:pt x="268" y="459"/>
                </a:cubicBezTo>
                <a:cubicBezTo>
                  <a:pt x="289" y="452"/>
                  <a:pt x="296" y="431"/>
                  <a:pt x="296" y="410"/>
                </a:cubicBezTo>
                <a:cubicBezTo>
                  <a:pt x="296" y="381"/>
                  <a:pt x="275" y="353"/>
                  <a:pt x="240" y="353"/>
                </a:cubicBezTo>
                <a:cubicBezTo>
                  <a:pt x="212" y="353"/>
                  <a:pt x="183" y="381"/>
                  <a:pt x="183" y="410"/>
                </a:cubicBezTo>
                <a:cubicBezTo>
                  <a:pt x="183" y="431"/>
                  <a:pt x="198" y="452"/>
                  <a:pt x="212" y="459"/>
                </a:cubicBezTo>
                <a:close/>
                <a:moveTo>
                  <a:pt x="353" y="169"/>
                </a:moveTo>
                <a:lnTo>
                  <a:pt x="353" y="169"/>
                </a:lnTo>
                <a:cubicBezTo>
                  <a:pt x="353" y="106"/>
                  <a:pt x="304" y="56"/>
                  <a:pt x="240" y="56"/>
                </a:cubicBezTo>
                <a:cubicBezTo>
                  <a:pt x="176" y="56"/>
                  <a:pt x="127" y="106"/>
                  <a:pt x="127" y="169"/>
                </a:cubicBezTo>
                <a:cubicBezTo>
                  <a:pt x="127" y="296"/>
                  <a:pt x="127" y="296"/>
                  <a:pt x="127" y="296"/>
                </a:cubicBezTo>
                <a:cubicBezTo>
                  <a:pt x="353" y="296"/>
                  <a:pt x="353" y="296"/>
                  <a:pt x="353" y="296"/>
                </a:cubicBezTo>
                <a:lnTo>
                  <a:pt x="353" y="16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10" name="Oval 26"/>
          <p:cNvSpPr>
            <a:spLocks noChangeAspect="1"/>
          </p:cNvSpPr>
          <p:nvPr/>
        </p:nvSpPr>
        <p:spPr>
          <a:xfrm>
            <a:off x="9013825" y="2503325"/>
            <a:ext cx="1497012" cy="149701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913765">
              <a:defRPr/>
            </a:pPr>
            <a:endParaRPr lang="en-US" sz="900">
              <a:solidFill>
                <a:prstClr val="white"/>
              </a:solidFill>
              <a:sym typeface="Century Gothic" panose="020B0502020202020204" pitchFamily="34" charset="0"/>
            </a:endParaRPr>
          </a:p>
        </p:txBody>
      </p:sp>
      <p:sp>
        <p:nvSpPr>
          <p:cNvPr id="11" name="Freeform 27"/>
          <p:cNvSpPr>
            <a:spLocks noChangeArrowheads="1"/>
          </p:cNvSpPr>
          <p:nvPr/>
        </p:nvSpPr>
        <p:spPr bwMode="auto">
          <a:xfrm>
            <a:off x="9540876" y="3019262"/>
            <a:ext cx="466725" cy="395288"/>
          </a:xfrm>
          <a:custGeom>
            <a:avLst/>
            <a:gdLst>
              <a:gd name="T0" fmla="*/ 2147483646 w 602"/>
              <a:gd name="T1" fmla="*/ 2147483646 h 510"/>
              <a:gd name="T2" fmla="*/ 2147483646 w 602"/>
              <a:gd name="T3" fmla="*/ 2147483646 h 510"/>
              <a:gd name="T4" fmla="*/ 2147483646 w 602"/>
              <a:gd name="T5" fmla="*/ 2147483646 h 510"/>
              <a:gd name="T6" fmla="*/ 0 w 602"/>
              <a:gd name="T7" fmla="*/ 2147483646 h 510"/>
              <a:gd name="T8" fmla="*/ 0 w 602"/>
              <a:gd name="T9" fmla="*/ 2147483646 h 510"/>
              <a:gd name="T10" fmla="*/ 2147483646 w 602"/>
              <a:gd name="T11" fmla="*/ 2147483646 h 510"/>
              <a:gd name="T12" fmla="*/ 2147483646 w 602"/>
              <a:gd name="T13" fmla="*/ 2147483646 h 510"/>
              <a:gd name="T14" fmla="*/ 2147483646 w 602"/>
              <a:gd name="T15" fmla="*/ 2147483646 h 510"/>
              <a:gd name="T16" fmla="*/ 2147483646 w 602"/>
              <a:gd name="T17" fmla="*/ 2147483646 h 510"/>
              <a:gd name="T18" fmla="*/ 2147483646 w 602"/>
              <a:gd name="T19" fmla="*/ 2147483646 h 510"/>
              <a:gd name="T20" fmla="*/ 2147483646 w 602"/>
              <a:gd name="T21" fmla="*/ 2147483646 h 510"/>
              <a:gd name="T22" fmla="*/ 2147483646 w 602"/>
              <a:gd name="T23" fmla="*/ 2147483646 h 510"/>
              <a:gd name="T24" fmla="*/ 2147483646 w 602"/>
              <a:gd name="T25" fmla="*/ 2147483646 h 510"/>
              <a:gd name="T26" fmla="*/ 2147483646 w 602"/>
              <a:gd name="T27" fmla="*/ 2147483646 h 510"/>
              <a:gd name="T28" fmla="*/ 2147483646 w 602"/>
              <a:gd name="T29" fmla="*/ 2147483646 h 510"/>
              <a:gd name="T30" fmla="*/ 2147483646 w 602"/>
              <a:gd name="T31" fmla="*/ 0 h 510"/>
              <a:gd name="T32" fmla="*/ 2147483646 w 602"/>
              <a:gd name="T33" fmla="*/ 0 h 510"/>
              <a:gd name="T34" fmla="*/ 2147483646 w 602"/>
              <a:gd name="T35" fmla="*/ 2147483646 h 510"/>
              <a:gd name="T36" fmla="*/ 2147483646 w 602"/>
              <a:gd name="T37" fmla="*/ 2147483646 h 510"/>
              <a:gd name="T38" fmla="*/ 2147483646 w 602"/>
              <a:gd name="T39" fmla="*/ 2147483646 h 510"/>
              <a:gd name="T40" fmla="*/ 2147483646 w 602"/>
              <a:gd name="T41" fmla="*/ 2147483646 h 510"/>
              <a:gd name="T42" fmla="*/ 2147483646 w 602"/>
              <a:gd name="T43" fmla="*/ 2147483646 h 510"/>
              <a:gd name="T44" fmla="*/ 2147483646 w 602"/>
              <a:gd name="T45" fmla="*/ 2147483646 h 510"/>
              <a:gd name="T46" fmla="*/ 2147483646 w 602"/>
              <a:gd name="T47" fmla="*/ 2147483646 h 510"/>
              <a:gd name="T48" fmla="*/ 2147483646 w 602"/>
              <a:gd name="T49" fmla="*/ 2147483646 h 510"/>
              <a:gd name="T50" fmla="*/ 2147483646 w 602"/>
              <a:gd name="T51" fmla="*/ 2147483646 h 510"/>
              <a:gd name="T52" fmla="*/ 2147483646 w 602"/>
              <a:gd name="T53" fmla="*/ 2147483646 h 510"/>
              <a:gd name="T54" fmla="*/ 2147483646 w 602"/>
              <a:gd name="T55" fmla="*/ 2147483646 h 510"/>
              <a:gd name="T56" fmla="*/ 2147483646 w 602"/>
              <a:gd name="T57" fmla="*/ 2147483646 h 510"/>
              <a:gd name="T58" fmla="*/ 2147483646 w 602"/>
              <a:gd name="T59" fmla="*/ 2147483646 h 510"/>
              <a:gd name="T60" fmla="*/ 2147483646 w 602"/>
              <a:gd name="T61" fmla="*/ 2147483646 h 510"/>
              <a:gd name="T62" fmla="*/ 2147483646 w 602"/>
              <a:gd name="T63" fmla="*/ 2147483646 h 510"/>
              <a:gd name="T64" fmla="*/ 2147483646 w 602"/>
              <a:gd name="T65" fmla="*/ 2147483646 h 510"/>
              <a:gd name="T66" fmla="*/ 2147483646 w 602"/>
              <a:gd name="T67" fmla="*/ 2147483646 h 510"/>
              <a:gd name="T68" fmla="*/ 2147483646 w 602"/>
              <a:gd name="T69" fmla="*/ 2147483646 h 510"/>
              <a:gd name="T70" fmla="*/ 2147483646 w 602"/>
              <a:gd name="T71" fmla="*/ 2147483646 h 510"/>
              <a:gd name="T72" fmla="*/ 2147483646 w 602"/>
              <a:gd name="T73" fmla="*/ 2147483646 h 510"/>
              <a:gd name="T74" fmla="*/ 2147483646 w 602"/>
              <a:gd name="T75" fmla="*/ 2147483646 h 510"/>
              <a:gd name="T76" fmla="*/ 2147483646 w 602"/>
              <a:gd name="T77" fmla="*/ 2147483646 h 510"/>
              <a:gd name="T78" fmla="*/ 2147483646 w 602"/>
              <a:gd name="T79" fmla="*/ 2147483646 h 51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02" h="510">
                <a:moveTo>
                  <a:pt x="579" y="509"/>
                </a:moveTo>
                <a:lnTo>
                  <a:pt x="579" y="509"/>
                </a:lnTo>
                <a:cubicBezTo>
                  <a:pt x="21" y="509"/>
                  <a:pt x="21" y="509"/>
                  <a:pt x="21" y="509"/>
                </a:cubicBezTo>
                <a:cubicBezTo>
                  <a:pt x="7" y="509"/>
                  <a:pt x="0" y="502"/>
                  <a:pt x="0" y="488"/>
                </a:cubicBezTo>
                <a:cubicBezTo>
                  <a:pt x="0" y="481"/>
                  <a:pt x="0" y="481"/>
                  <a:pt x="0" y="481"/>
                </a:cubicBezTo>
                <a:cubicBezTo>
                  <a:pt x="0" y="467"/>
                  <a:pt x="7" y="452"/>
                  <a:pt x="21" y="452"/>
                </a:cubicBezTo>
                <a:cubicBezTo>
                  <a:pt x="579" y="452"/>
                  <a:pt x="579" y="452"/>
                  <a:pt x="579" y="452"/>
                </a:cubicBezTo>
                <a:cubicBezTo>
                  <a:pt x="594" y="452"/>
                  <a:pt x="601" y="467"/>
                  <a:pt x="601" y="481"/>
                </a:cubicBezTo>
                <a:cubicBezTo>
                  <a:pt x="601" y="488"/>
                  <a:pt x="601" y="488"/>
                  <a:pt x="601" y="488"/>
                </a:cubicBezTo>
                <a:cubicBezTo>
                  <a:pt x="601" y="502"/>
                  <a:pt x="594" y="509"/>
                  <a:pt x="579" y="509"/>
                </a:cubicBezTo>
                <a:close/>
                <a:moveTo>
                  <a:pt x="487" y="424"/>
                </a:moveTo>
                <a:lnTo>
                  <a:pt x="487" y="424"/>
                </a:lnTo>
                <a:cubicBezTo>
                  <a:pt x="431" y="424"/>
                  <a:pt x="431" y="424"/>
                  <a:pt x="431" y="424"/>
                </a:cubicBezTo>
                <a:cubicBezTo>
                  <a:pt x="417" y="424"/>
                  <a:pt x="403" y="417"/>
                  <a:pt x="403" y="396"/>
                </a:cubicBezTo>
                <a:cubicBezTo>
                  <a:pt x="403" y="28"/>
                  <a:pt x="403" y="28"/>
                  <a:pt x="403" y="28"/>
                </a:cubicBezTo>
                <a:cubicBezTo>
                  <a:pt x="403" y="14"/>
                  <a:pt x="417" y="0"/>
                  <a:pt x="431" y="0"/>
                </a:cubicBezTo>
                <a:cubicBezTo>
                  <a:pt x="487" y="0"/>
                  <a:pt x="487" y="0"/>
                  <a:pt x="487" y="0"/>
                </a:cubicBezTo>
                <a:cubicBezTo>
                  <a:pt x="509" y="0"/>
                  <a:pt x="516" y="14"/>
                  <a:pt x="516" y="28"/>
                </a:cubicBezTo>
                <a:cubicBezTo>
                  <a:pt x="516" y="396"/>
                  <a:pt x="516" y="396"/>
                  <a:pt x="516" y="396"/>
                </a:cubicBezTo>
                <a:cubicBezTo>
                  <a:pt x="516" y="417"/>
                  <a:pt x="509" y="424"/>
                  <a:pt x="487" y="424"/>
                </a:cubicBezTo>
                <a:close/>
                <a:moveTo>
                  <a:pt x="332" y="424"/>
                </a:moveTo>
                <a:lnTo>
                  <a:pt x="332" y="424"/>
                </a:lnTo>
                <a:cubicBezTo>
                  <a:pt x="276" y="424"/>
                  <a:pt x="276" y="424"/>
                  <a:pt x="276" y="424"/>
                </a:cubicBezTo>
                <a:cubicBezTo>
                  <a:pt x="254" y="424"/>
                  <a:pt x="247" y="417"/>
                  <a:pt x="247" y="396"/>
                </a:cubicBezTo>
                <a:cubicBezTo>
                  <a:pt x="247" y="163"/>
                  <a:pt x="247" y="163"/>
                  <a:pt x="247" y="163"/>
                </a:cubicBezTo>
                <a:cubicBezTo>
                  <a:pt x="247" y="149"/>
                  <a:pt x="254" y="134"/>
                  <a:pt x="276" y="134"/>
                </a:cubicBezTo>
                <a:cubicBezTo>
                  <a:pt x="332" y="134"/>
                  <a:pt x="332" y="134"/>
                  <a:pt x="332" y="134"/>
                </a:cubicBezTo>
                <a:cubicBezTo>
                  <a:pt x="346" y="134"/>
                  <a:pt x="360" y="149"/>
                  <a:pt x="360" y="163"/>
                </a:cubicBezTo>
                <a:cubicBezTo>
                  <a:pt x="360" y="396"/>
                  <a:pt x="360" y="396"/>
                  <a:pt x="360" y="396"/>
                </a:cubicBezTo>
                <a:cubicBezTo>
                  <a:pt x="360" y="417"/>
                  <a:pt x="346" y="424"/>
                  <a:pt x="332" y="424"/>
                </a:cubicBezTo>
                <a:close/>
                <a:moveTo>
                  <a:pt x="169" y="424"/>
                </a:moveTo>
                <a:lnTo>
                  <a:pt x="169" y="424"/>
                </a:lnTo>
                <a:cubicBezTo>
                  <a:pt x="113" y="424"/>
                  <a:pt x="113" y="424"/>
                  <a:pt x="113" y="424"/>
                </a:cubicBezTo>
                <a:cubicBezTo>
                  <a:pt x="99" y="424"/>
                  <a:pt x="85" y="417"/>
                  <a:pt x="85" y="396"/>
                </a:cubicBezTo>
                <a:cubicBezTo>
                  <a:pt x="85" y="297"/>
                  <a:pt x="85" y="297"/>
                  <a:pt x="85" y="297"/>
                </a:cubicBezTo>
                <a:cubicBezTo>
                  <a:pt x="85" y="276"/>
                  <a:pt x="99" y="269"/>
                  <a:pt x="113" y="269"/>
                </a:cubicBezTo>
                <a:cubicBezTo>
                  <a:pt x="169" y="269"/>
                  <a:pt x="169" y="269"/>
                  <a:pt x="169" y="269"/>
                </a:cubicBezTo>
                <a:cubicBezTo>
                  <a:pt x="184" y="269"/>
                  <a:pt x="198" y="276"/>
                  <a:pt x="198" y="297"/>
                </a:cubicBezTo>
                <a:cubicBezTo>
                  <a:pt x="198" y="396"/>
                  <a:pt x="198" y="396"/>
                  <a:pt x="198" y="396"/>
                </a:cubicBezTo>
                <a:cubicBezTo>
                  <a:pt x="198" y="417"/>
                  <a:pt x="184" y="424"/>
                  <a:pt x="169" y="42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12" name="Subtitle 2"/>
          <p:cNvSpPr txBox="1"/>
          <p:nvPr/>
        </p:nvSpPr>
        <p:spPr bwMode="auto">
          <a:xfrm>
            <a:off x="3944938" y="4084476"/>
            <a:ext cx="1787525"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60949" rIns="121900" bIns="60949"/>
          <a:lstStyle>
            <a:lvl1pPr defTabSz="457200">
              <a:defRPr>
                <a:solidFill>
                  <a:schemeClr val="tx1"/>
                </a:solidFill>
                <a:latin typeface="Lato Light"/>
                <a:ea typeface="MS PGothic" panose="020B0600070205080204" pitchFamily="34" charset="-128"/>
              </a:defRPr>
            </a:lvl1pPr>
            <a:lvl2pPr marL="742950" indent="-285750" defTabSz="457200">
              <a:defRPr>
                <a:solidFill>
                  <a:schemeClr val="tx1"/>
                </a:solidFill>
                <a:latin typeface="Lato Light"/>
                <a:ea typeface="MS PGothic" panose="020B0600070205080204" pitchFamily="34" charset="-128"/>
              </a:defRPr>
            </a:lvl2pPr>
            <a:lvl3pPr marL="1143000" indent="-228600" defTabSz="457200">
              <a:defRPr>
                <a:solidFill>
                  <a:schemeClr val="tx1"/>
                </a:solidFill>
                <a:latin typeface="Lato Light"/>
                <a:ea typeface="MS PGothic" panose="020B0600070205080204" pitchFamily="34" charset="-128"/>
              </a:defRPr>
            </a:lvl3pPr>
            <a:lvl4pPr marL="1600200" indent="-228600" defTabSz="457200">
              <a:defRPr>
                <a:solidFill>
                  <a:schemeClr val="tx1"/>
                </a:solidFill>
                <a:latin typeface="Lato Light"/>
                <a:ea typeface="MS PGothic" panose="020B0600070205080204" pitchFamily="34" charset="-128"/>
              </a:defRPr>
            </a:lvl4pPr>
            <a:lvl5pPr marL="2057400" indent="-228600" defTabSz="457200">
              <a:defRPr>
                <a:solidFill>
                  <a:schemeClr val="tx1"/>
                </a:solidFill>
                <a:latin typeface="Lato Light"/>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fontAlgn="base">
              <a:spcBef>
                <a:spcPct val="20000"/>
              </a:spcBef>
              <a:spcAft>
                <a:spcPct val="0"/>
              </a:spcAft>
              <a:buFont typeface="Arial" panose="020B0604020202020204" pitchFamily="34" charset="0"/>
              <a:buNone/>
            </a:pPr>
            <a:r>
              <a:rPr lang="zh-CN" altLang="en-US" sz="1400" dirty="0" smtClean="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rPr>
              <a:t>单击添加标题建议采用微软雅黑字体</a:t>
            </a:r>
            <a:endParaRPr lang="en-US" altLang="zh-CN" sz="1400" dirty="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3" name="Subtitle 2"/>
          <p:cNvSpPr txBox="1"/>
          <p:nvPr/>
        </p:nvSpPr>
        <p:spPr bwMode="auto">
          <a:xfrm>
            <a:off x="6459538" y="4084476"/>
            <a:ext cx="1789113"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60949" rIns="121900" bIns="60949"/>
          <a:lstStyle>
            <a:lvl1pPr defTabSz="457200">
              <a:defRPr>
                <a:solidFill>
                  <a:schemeClr val="tx1"/>
                </a:solidFill>
                <a:latin typeface="Lato Light"/>
                <a:ea typeface="MS PGothic" panose="020B0600070205080204" pitchFamily="34" charset="-128"/>
              </a:defRPr>
            </a:lvl1pPr>
            <a:lvl2pPr marL="742950" indent="-285750" defTabSz="457200">
              <a:defRPr>
                <a:solidFill>
                  <a:schemeClr val="tx1"/>
                </a:solidFill>
                <a:latin typeface="Lato Light"/>
                <a:ea typeface="MS PGothic" panose="020B0600070205080204" pitchFamily="34" charset="-128"/>
              </a:defRPr>
            </a:lvl2pPr>
            <a:lvl3pPr marL="1143000" indent="-228600" defTabSz="457200">
              <a:defRPr>
                <a:solidFill>
                  <a:schemeClr val="tx1"/>
                </a:solidFill>
                <a:latin typeface="Lato Light"/>
                <a:ea typeface="MS PGothic" panose="020B0600070205080204" pitchFamily="34" charset="-128"/>
              </a:defRPr>
            </a:lvl3pPr>
            <a:lvl4pPr marL="1600200" indent="-228600" defTabSz="457200">
              <a:defRPr>
                <a:solidFill>
                  <a:schemeClr val="tx1"/>
                </a:solidFill>
                <a:latin typeface="Lato Light"/>
                <a:ea typeface="MS PGothic" panose="020B0600070205080204" pitchFamily="34" charset="-128"/>
              </a:defRPr>
            </a:lvl4pPr>
            <a:lvl5pPr marL="2057400" indent="-228600" defTabSz="457200">
              <a:defRPr>
                <a:solidFill>
                  <a:schemeClr val="tx1"/>
                </a:solidFill>
                <a:latin typeface="Lato Light"/>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fontAlgn="base">
              <a:spcBef>
                <a:spcPct val="20000"/>
              </a:spcBef>
              <a:spcAft>
                <a:spcPct val="0"/>
              </a:spcAft>
              <a:buFont typeface="Arial" panose="020B0604020202020204" pitchFamily="34" charset="0"/>
              <a:buNone/>
            </a:pPr>
            <a:r>
              <a:rPr lang="zh-CN" altLang="en-US" sz="1400" dirty="0" smtClean="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rPr>
              <a:t>单击添加标题建议采用微软雅黑字体</a:t>
            </a:r>
            <a:endParaRPr lang="en-US" altLang="zh-CN" sz="1400" dirty="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Subtitle 2"/>
          <p:cNvSpPr txBox="1"/>
          <p:nvPr/>
        </p:nvSpPr>
        <p:spPr bwMode="auto">
          <a:xfrm>
            <a:off x="8974138" y="4084476"/>
            <a:ext cx="1789113"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60949" rIns="121900" bIns="60949"/>
          <a:lstStyle>
            <a:lvl1pPr defTabSz="457200">
              <a:defRPr>
                <a:solidFill>
                  <a:schemeClr val="tx1"/>
                </a:solidFill>
                <a:latin typeface="Lato Light"/>
                <a:ea typeface="MS PGothic" panose="020B0600070205080204" pitchFamily="34" charset="-128"/>
              </a:defRPr>
            </a:lvl1pPr>
            <a:lvl2pPr marL="742950" indent="-285750" defTabSz="457200">
              <a:defRPr>
                <a:solidFill>
                  <a:schemeClr val="tx1"/>
                </a:solidFill>
                <a:latin typeface="Lato Light"/>
                <a:ea typeface="MS PGothic" panose="020B0600070205080204" pitchFamily="34" charset="-128"/>
              </a:defRPr>
            </a:lvl2pPr>
            <a:lvl3pPr marL="1143000" indent="-228600" defTabSz="457200">
              <a:defRPr>
                <a:solidFill>
                  <a:schemeClr val="tx1"/>
                </a:solidFill>
                <a:latin typeface="Lato Light"/>
                <a:ea typeface="MS PGothic" panose="020B0600070205080204" pitchFamily="34" charset="-128"/>
              </a:defRPr>
            </a:lvl3pPr>
            <a:lvl4pPr marL="1600200" indent="-228600" defTabSz="457200">
              <a:defRPr>
                <a:solidFill>
                  <a:schemeClr val="tx1"/>
                </a:solidFill>
                <a:latin typeface="Lato Light"/>
                <a:ea typeface="MS PGothic" panose="020B0600070205080204" pitchFamily="34" charset="-128"/>
              </a:defRPr>
            </a:lvl4pPr>
            <a:lvl5pPr marL="2057400" indent="-228600" defTabSz="457200">
              <a:defRPr>
                <a:solidFill>
                  <a:schemeClr val="tx1"/>
                </a:solidFill>
                <a:latin typeface="Lato Light"/>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fontAlgn="base">
              <a:spcBef>
                <a:spcPct val="20000"/>
              </a:spcBef>
              <a:spcAft>
                <a:spcPct val="0"/>
              </a:spcAft>
              <a:buFont typeface="Arial" panose="020B0604020202020204" pitchFamily="34" charset="0"/>
              <a:buNone/>
            </a:pPr>
            <a:r>
              <a:rPr lang="zh-CN" altLang="en-US" sz="1400" dirty="0" smtClean="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rPr>
              <a:t>单击添加标题建议采用微软雅黑字体</a:t>
            </a:r>
            <a:endParaRPr lang="en-US" altLang="zh-CN" sz="1400" dirty="0">
              <a:solidFill>
                <a:sysClr val="windowText" lastClr="000000"/>
              </a:solidFill>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15" name="组合 14"/>
          <p:cNvGrpSpPr/>
          <p:nvPr/>
        </p:nvGrpSpPr>
        <p:grpSpPr>
          <a:xfrm>
            <a:off x="283247" y="290584"/>
            <a:ext cx="3793169" cy="509506"/>
            <a:chOff x="531181" y="266700"/>
            <a:chExt cx="3793169" cy="509506"/>
          </a:xfrm>
        </p:grpSpPr>
        <p:grpSp>
          <p:nvGrpSpPr>
            <p:cNvPr id="16" name="组合 15"/>
            <p:cNvGrpSpPr/>
            <p:nvPr/>
          </p:nvGrpSpPr>
          <p:grpSpPr>
            <a:xfrm>
              <a:off x="531181" y="320336"/>
              <a:ext cx="3412169" cy="455870"/>
              <a:chOff x="531181" y="320336"/>
              <a:chExt cx="3412169" cy="455870"/>
            </a:xfrm>
          </p:grpSpPr>
          <p:grpSp>
            <p:nvGrpSpPr>
              <p:cNvPr id="18" name="组合 17"/>
              <p:cNvGrpSpPr/>
              <p:nvPr/>
            </p:nvGrpSpPr>
            <p:grpSpPr>
              <a:xfrm>
                <a:off x="531181" y="320336"/>
                <a:ext cx="221958" cy="455870"/>
                <a:chOff x="5024901" y="1727200"/>
                <a:chExt cx="221958" cy="455870"/>
              </a:xfrm>
            </p:grpSpPr>
            <p:sp>
              <p:nvSpPr>
                <p:cNvPr id="20" name="矩形 19"/>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17" name="文本框 16"/>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animBg="1"/>
      <p:bldP spid="8" grpId="0" animBg="1"/>
      <p:bldP spid="9" grpId="0" animBg="1"/>
      <p:bldP spid="10" grpId="0" animBg="1"/>
      <p:bldP spid="11" grpId="0" animBg="1"/>
      <p:bldP spid="12" grpId="0"/>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2"/>
          <p:cNvSpPr/>
          <p:nvPr/>
        </p:nvSpPr>
        <p:spPr>
          <a:xfrm>
            <a:off x="7954651" y="2114552"/>
            <a:ext cx="3167375" cy="31241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Rectangle 68"/>
          <p:cNvSpPr/>
          <p:nvPr/>
        </p:nvSpPr>
        <p:spPr>
          <a:xfrm>
            <a:off x="4555078" y="2114551"/>
            <a:ext cx="3167375" cy="3124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Rectangle 60"/>
          <p:cNvSpPr/>
          <p:nvPr/>
        </p:nvSpPr>
        <p:spPr>
          <a:xfrm>
            <a:off x="1139826" y="2114552"/>
            <a:ext cx="3167375" cy="31241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 Placeholder 2"/>
          <p:cNvSpPr txBox="1"/>
          <p:nvPr/>
        </p:nvSpPr>
        <p:spPr>
          <a:xfrm>
            <a:off x="1505107" y="3908736"/>
            <a:ext cx="2415943" cy="9198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建议您在展示时采用微软雅黑字体，本模版所有图形线条及其相应素材均可自由编辑、改色、替换。</a:t>
            </a:r>
            <a:endParaRPr lang="en-US" sz="1400" dirty="0">
              <a:solidFill>
                <a:prstClr val="white"/>
              </a:solidFill>
            </a:endParaRPr>
          </a:p>
        </p:txBody>
      </p:sp>
      <p:sp>
        <p:nvSpPr>
          <p:cNvPr id="6" name="Text Placeholder 2"/>
          <p:cNvSpPr txBox="1"/>
          <p:nvPr/>
        </p:nvSpPr>
        <p:spPr>
          <a:xfrm>
            <a:off x="4930794" y="3894446"/>
            <a:ext cx="2415943" cy="11131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endParaRPr>
          </a:p>
          <a:p>
            <a:pPr marL="0" indent="0">
              <a:lnSpc>
                <a:spcPct val="110000"/>
              </a:lnSpc>
              <a:buFont typeface="Arial" panose="020B0604020202020204" pitchFamily="34" charset="0"/>
              <a:buNone/>
            </a:pP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7" name="Content Placeholder 4"/>
          <p:cNvSpPr txBox="1"/>
          <p:nvPr/>
        </p:nvSpPr>
        <p:spPr>
          <a:xfrm>
            <a:off x="1505108" y="3360996"/>
            <a:ext cx="2436811" cy="30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600" b="1" dirty="0" smtClean="0">
                <a:solidFill>
                  <a:prstClr val="white"/>
                </a:solidFill>
                <a:latin typeface="微软雅黑" panose="020B0503020204020204" pitchFamily="34" charset="-122"/>
                <a:ea typeface="微软雅黑" panose="020B0503020204020204" pitchFamily="34" charset="-122"/>
              </a:rPr>
              <a:t>此处编辑</a:t>
            </a:r>
            <a:endParaRPr lang="en-US" sz="1600" b="1" dirty="0">
              <a:solidFill>
                <a:prstClr val="white"/>
              </a:solidFill>
              <a:latin typeface="微软雅黑" panose="020B0503020204020204" pitchFamily="34" charset="-122"/>
              <a:ea typeface="微软雅黑" panose="020B0503020204020204" pitchFamily="34" charset="-122"/>
            </a:endParaRPr>
          </a:p>
        </p:txBody>
      </p:sp>
      <p:sp>
        <p:nvSpPr>
          <p:cNvPr id="8" name="Content Placeholder 4"/>
          <p:cNvSpPr txBox="1"/>
          <p:nvPr/>
        </p:nvSpPr>
        <p:spPr>
          <a:xfrm>
            <a:off x="4920360" y="3408651"/>
            <a:ext cx="2436811" cy="30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600" b="1" dirty="0" smtClean="0">
                <a:solidFill>
                  <a:prstClr val="white"/>
                </a:solidFill>
                <a:latin typeface="微软雅黑" panose="020B0503020204020204" pitchFamily="34" charset="-122"/>
                <a:ea typeface="微软雅黑" panose="020B0503020204020204" pitchFamily="34" charset="-122"/>
              </a:rPr>
              <a:t>此处编辑</a:t>
            </a:r>
            <a:endParaRPr lang="en-US" sz="1600" b="1" dirty="0">
              <a:solidFill>
                <a:prstClr val="white"/>
              </a:solidFill>
              <a:latin typeface="微软雅黑" panose="020B0503020204020204" pitchFamily="34" charset="-122"/>
              <a:ea typeface="微软雅黑" panose="020B0503020204020204" pitchFamily="34" charset="-122"/>
            </a:endParaRPr>
          </a:p>
        </p:txBody>
      </p:sp>
      <p:sp>
        <p:nvSpPr>
          <p:cNvPr id="9" name="Text Placeholder 2"/>
          <p:cNvSpPr txBox="1"/>
          <p:nvPr/>
        </p:nvSpPr>
        <p:spPr>
          <a:xfrm>
            <a:off x="8330366" y="3894446"/>
            <a:ext cx="2415943" cy="11131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建议您在展示时采用微软雅黑字体，本模版所有图形线条及其相应素材均可自由编辑、改色、替换。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endParaRPr>
          </a:p>
          <a:p>
            <a:pPr marL="0" indent="0">
              <a:lnSpc>
                <a:spcPct val="110000"/>
              </a:lnSpc>
              <a:buFont typeface="Arial" panose="020B0604020202020204" pitchFamily="34" charset="0"/>
              <a:buNone/>
            </a:pPr>
            <a:endParaRPr lang="en-US" sz="1400" dirty="0">
              <a:solidFill>
                <a:prstClr val="white"/>
              </a:solidFill>
              <a:latin typeface="微软雅黑" panose="020B0503020204020204" pitchFamily="34" charset="-122"/>
              <a:ea typeface="微软雅黑" panose="020B0503020204020204" pitchFamily="34" charset="-122"/>
            </a:endParaRPr>
          </a:p>
        </p:txBody>
      </p:sp>
      <p:sp>
        <p:nvSpPr>
          <p:cNvPr id="10" name="Freeform 55"/>
          <p:cNvSpPr>
            <a:spLocks noEditPoints="1"/>
          </p:cNvSpPr>
          <p:nvPr/>
        </p:nvSpPr>
        <p:spPr bwMode="auto">
          <a:xfrm>
            <a:off x="9157920" y="2442243"/>
            <a:ext cx="760832" cy="677453"/>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endParaRPr lang="en-US" dirty="0">
              <a:solidFill>
                <a:prstClr val="black"/>
              </a:solidFill>
            </a:endParaRPr>
          </a:p>
        </p:txBody>
      </p:sp>
      <p:cxnSp>
        <p:nvCxnSpPr>
          <p:cNvPr id="11" name="Straight Connector 66"/>
          <p:cNvCxnSpPr/>
          <p:nvPr/>
        </p:nvCxnSpPr>
        <p:spPr>
          <a:xfrm>
            <a:off x="2078550" y="3713451"/>
            <a:ext cx="128992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70"/>
          <p:cNvCxnSpPr/>
          <p:nvPr/>
        </p:nvCxnSpPr>
        <p:spPr>
          <a:xfrm>
            <a:off x="5493802" y="3761106"/>
            <a:ext cx="128992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77"/>
          <p:cNvCxnSpPr/>
          <p:nvPr/>
        </p:nvCxnSpPr>
        <p:spPr>
          <a:xfrm>
            <a:off x="8893374" y="3761106"/>
            <a:ext cx="128992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Shape 4375"/>
          <p:cNvSpPr/>
          <p:nvPr/>
        </p:nvSpPr>
        <p:spPr>
          <a:xfrm>
            <a:off x="2348346" y="2571751"/>
            <a:ext cx="750332" cy="483659"/>
          </a:xfrm>
          <a:custGeom>
            <a:avLst/>
            <a:gdLst/>
            <a:ahLst/>
            <a:cxnLst>
              <a:cxn ang="0">
                <a:pos x="wd2" y="hd2"/>
              </a:cxn>
              <a:cxn ang="5400000">
                <a:pos x="wd2" y="hd2"/>
              </a:cxn>
              <a:cxn ang="10800000">
                <a:pos x="wd2" y="hd2"/>
              </a:cxn>
              <a:cxn ang="16200000">
                <a:pos x="wd2" y="hd2"/>
              </a:cxn>
            </a:cxnLst>
            <a:rect l="0" t="0" r="r" b="b"/>
            <a:pathLst>
              <a:path w="20779" h="21600" extrusionOk="0">
                <a:moveTo>
                  <a:pt x="20331" y="5746"/>
                </a:moveTo>
                <a:cubicBezTo>
                  <a:pt x="19692" y="6285"/>
                  <a:pt x="11827" y="12917"/>
                  <a:pt x="11435" y="13248"/>
                </a:cubicBezTo>
                <a:cubicBezTo>
                  <a:pt x="11043" y="13577"/>
                  <a:pt x="10769" y="13620"/>
                  <a:pt x="10390" y="13620"/>
                </a:cubicBezTo>
                <a:cubicBezTo>
                  <a:pt x="10011" y="13620"/>
                  <a:pt x="9735" y="13577"/>
                  <a:pt x="9343" y="13248"/>
                </a:cubicBezTo>
                <a:cubicBezTo>
                  <a:pt x="8951" y="12917"/>
                  <a:pt x="1088" y="6285"/>
                  <a:pt x="448" y="5746"/>
                </a:cubicBezTo>
                <a:cubicBezTo>
                  <a:pt x="-3" y="5367"/>
                  <a:pt x="0" y="5811"/>
                  <a:pt x="0" y="6155"/>
                </a:cubicBezTo>
                <a:cubicBezTo>
                  <a:pt x="0" y="6498"/>
                  <a:pt x="0" y="19814"/>
                  <a:pt x="0" y="19814"/>
                </a:cubicBezTo>
                <a:cubicBezTo>
                  <a:pt x="0" y="20594"/>
                  <a:pt x="645" y="21600"/>
                  <a:pt x="1145" y="21600"/>
                </a:cubicBezTo>
                <a:lnTo>
                  <a:pt x="19633" y="21600"/>
                </a:lnTo>
                <a:cubicBezTo>
                  <a:pt x="20134" y="21600"/>
                  <a:pt x="20779" y="20594"/>
                  <a:pt x="20779" y="19814"/>
                </a:cubicBezTo>
                <a:cubicBezTo>
                  <a:pt x="20779" y="19814"/>
                  <a:pt x="20779" y="6498"/>
                  <a:pt x="20779" y="6155"/>
                </a:cubicBezTo>
                <a:cubicBezTo>
                  <a:pt x="20779" y="5811"/>
                  <a:pt x="20783" y="5367"/>
                  <a:pt x="20331" y="5746"/>
                </a:cubicBezTo>
                <a:close/>
                <a:moveTo>
                  <a:pt x="687" y="2021"/>
                </a:moveTo>
                <a:cubicBezTo>
                  <a:pt x="1250" y="2510"/>
                  <a:pt x="9053" y="9271"/>
                  <a:pt x="9343" y="9524"/>
                </a:cubicBezTo>
                <a:cubicBezTo>
                  <a:pt x="9634" y="9775"/>
                  <a:pt x="10011" y="9897"/>
                  <a:pt x="10390" y="9897"/>
                </a:cubicBezTo>
                <a:cubicBezTo>
                  <a:pt x="10769" y="9897"/>
                  <a:pt x="11145" y="9775"/>
                  <a:pt x="11435" y="9524"/>
                </a:cubicBezTo>
                <a:cubicBezTo>
                  <a:pt x="11726" y="9271"/>
                  <a:pt x="19529" y="2510"/>
                  <a:pt x="20093" y="2021"/>
                </a:cubicBezTo>
                <a:cubicBezTo>
                  <a:pt x="20656" y="1534"/>
                  <a:pt x="21190" y="0"/>
                  <a:pt x="20154" y="0"/>
                </a:cubicBezTo>
                <a:lnTo>
                  <a:pt x="624" y="0"/>
                </a:lnTo>
                <a:cubicBezTo>
                  <a:pt x="-410" y="0"/>
                  <a:pt x="122" y="1534"/>
                  <a:pt x="687" y="2021"/>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endParaRPr>
          </a:p>
        </p:txBody>
      </p:sp>
      <p:sp>
        <p:nvSpPr>
          <p:cNvPr id="15" name="Shape 4374"/>
          <p:cNvSpPr/>
          <p:nvPr/>
        </p:nvSpPr>
        <p:spPr>
          <a:xfrm>
            <a:off x="5780070" y="2419351"/>
            <a:ext cx="717391" cy="717591"/>
          </a:xfrm>
          <a:custGeom>
            <a:avLst/>
            <a:gdLst/>
            <a:ahLst/>
            <a:cxnLst>
              <a:cxn ang="0">
                <a:pos x="wd2" y="hd2"/>
              </a:cxn>
              <a:cxn ang="5400000">
                <a:pos x="wd2" y="hd2"/>
              </a:cxn>
              <a:cxn ang="10800000">
                <a:pos x="wd2" y="hd2"/>
              </a:cxn>
              <a:cxn ang="16200000">
                <a:pos x="wd2" y="hd2"/>
              </a:cxn>
            </a:cxnLst>
            <a:rect l="0" t="0" r="r" b="b"/>
            <a:pathLst>
              <a:path w="19314" h="19315" extrusionOk="0">
                <a:moveTo>
                  <a:pt x="11140" y="11141"/>
                </a:moveTo>
                <a:cubicBezTo>
                  <a:pt x="9229" y="13052"/>
                  <a:pt x="7015" y="14879"/>
                  <a:pt x="6140" y="14004"/>
                </a:cubicBezTo>
                <a:cubicBezTo>
                  <a:pt x="4888" y="12751"/>
                  <a:pt x="4115" y="11660"/>
                  <a:pt x="1355" y="13880"/>
                </a:cubicBezTo>
                <a:cubicBezTo>
                  <a:pt x="-1407" y="16100"/>
                  <a:pt x="714" y="17579"/>
                  <a:pt x="1927" y="18793"/>
                </a:cubicBezTo>
                <a:cubicBezTo>
                  <a:pt x="3327" y="20193"/>
                  <a:pt x="8547" y="18867"/>
                  <a:pt x="13707" y="13708"/>
                </a:cubicBezTo>
                <a:cubicBezTo>
                  <a:pt x="18866" y="8548"/>
                  <a:pt x="20193" y="3327"/>
                  <a:pt x="18792" y="1927"/>
                </a:cubicBezTo>
                <a:cubicBezTo>
                  <a:pt x="17578" y="713"/>
                  <a:pt x="16098" y="-1407"/>
                  <a:pt x="13880" y="1355"/>
                </a:cubicBezTo>
                <a:cubicBezTo>
                  <a:pt x="11661" y="4115"/>
                  <a:pt x="12751" y="4888"/>
                  <a:pt x="14004" y="6141"/>
                </a:cubicBezTo>
                <a:cubicBezTo>
                  <a:pt x="14879" y="7015"/>
                  <a:pt x="13052" y="9228"/>
                  <a:pt x="11140" y="11141"/>
                </a:cubicBezTo>
                <a:close/>
              </a:path>
            </a:pathLst>
          </a:custGeom>
          <a:solidFill>
            <a:schemeClr val="bg1"/>
          </a:solidFill>
          <a:ln w="12700">
            <a:miter lim="400000"/>
          </a:ln>
        </p:spPr>
        <p:txBody>
          <a:bodyPr lIns="38100" tIns="38100" rIns="38100" bIns="38100" anchor="ctr"/>
          <a:lstStyle/>
          <a:p>
            <a:pPr algn="ctr" defTabSz="457200">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endPara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endParaRPr>
          </a:p>
        </p:txBody>
      </p:sp>
      <p:sp>
        <p:nvSpPr>
          <p:cNvPr id="17" name="Content Placeholder 4"/>
          <p:cNvSpPr txBox="1"/>
          <p:nvPr/>
        </p:nvSpPr>
        <p:spPr>
          <a:xfrm>
            <a:off x="8309498" y="3408651"/>
            <a:ext cx="2436811" cy="30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zh-CN" altLang="en-US" sz="1600" b="1" dirty="0" smtClean="0">
                <a:solidFill>
                  <a:prstClr val="white"/>
                </a:solidFill>
                <a:latin typeface="微软雅黑" panose="020B0503020204020204" pitchFamily="34" charset="-122"/>
                <a:ea typeface="微软雅黑" panose="020B0503020204020204" pitchFamily="34" charset="-122"/>
              </a:rPr>
              <a:t>此处编辑</a:t>
            </a:r>
            <a:endParaRPr lang="en-US" sz="1600" b="1" dirty="0">
              <a:solidFill>
                <a:prstClr val="white"/>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83247" y="290584"/>
            <a:ext cx="3793169" cy="509506"/>
            <a:chOff x="531181" y="266700"/>
            <a:chExt cx="3793169" cy="509506"/>
          </a:xfrm>
        </p:grpSpPr>
        <p:grpSp>
          <p:nvGrpSpPr>
            <p:cNvPr id="19" name="组合 18"/>
            <p:cNvGrpSpPr/>
            <p:nvPr/>
          </p:nvGrpSpPr>
          <p:grpSpPr>
            <a:xfrm>
              <a:off x="531181" y="320336"/>
              <a:ext cx="3412169" cy="455870"/>
              <a:chOff x="531181" y="320336"/>
              <a:chExt cx="3412169" cy="455870"/>
            </a:xfrm>
          </p:grpSpPr>
          <p:grpSp>
            <p:nvGrpSpPr>
              <p:cNvPr id="21" name="组合 20"/>
              <p:cNvGrpSpPr/>
              <p:nvPr/>
            </p:nvGrpSpPr>
            <p:grpSpPr>
              <a:xfrm>
                <a:off x="531181" y="320336"/>
                <a:ext cx="221958" cy="455870"/>
                <a:chOff x="5024901" y="1727200"/>
                <a:chExt cx="221958" cy="455870"/>
              </a:xfrm>
            </p:grpSpPr>
            <p:sp>
              <p:nvSpPr>
                <p:cNvPr id="23" name="矩形 22"/>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连接符 21"/>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8"/>
          <p:cNvSpPr txBox="1"/>
          <p:nvPr/>
        </p:nvSpPr>
        <p:spPr>
          <a:xfrm>
            <a:off x="2696129" y="5405950"/>
            <a:ext cx="1551066" cy="369332"/>
          </a:xfrm>
          <a:prstGeom prst="rect">
            <a:avLst/>
          </a:prstGeom>
          <a:noFill/>
          <a:ln>
            <a:noFill/>
          </a:ln>
        </p:spPr>
        <p:txBody>
          <a:bodyPr wrap="none" rtlCol="0">
            <a:spAutoFit/>
          </a:bodyPr>
          <a:lstStyle/>
          <a:p>
            <a:pPr algn="ctr"/>
            <a:r>
              <a:rPr lang="en-US" b="1" dirty="0">
                <a:solidFill>
                  <a:prstClr val="white"/>
                </a:solidFill>
              </a:rPr>
              <a:t>Data Diagram</a:t>
            </a:r>
            <a:endParaRPr lang="en-US" b="1" dirty="0">
              <a:solidFill>
                <a:prstClr val="white"/>
              </a:solidFill>
            </a:endParaRPr>
          </a:p>
        </p:txBody>
      </p:sp>
      <p:sp>
        <p:nvSpPr>
          <p:cNvPr id="6" name="Rectangle 20"/>
          <p:cNvSpPr/>
          <p:nvPr/>
        </p:nvSpPr>
        <p:spPr>
          <a:xfrm>
            <a:off x="6942646" y="1909868"/>
            <a:ext cx="3880028" cy="1217066"/>
          </a:xfrm>
          <a:prstGeom prst="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ounded Rectangle 21"/>
          <p:cNvSpPr/>
          <p:nvPr/>
        </p:nvSpPr>
        <p:spPr>
          <a:xfrm rot="2700000">
            <a:off x="6630373" y="2206127"/>
            <a:ext cx="624548" cy="624548"/>
          </a:xfrm>
          <a:prstGeom prst="roundRect">
            <a:avLst>
              <a:gd name="adj" fmla="val 196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22"/>
          <p:cNvSpPr txBox="1"/>
          <p:nvPr/>
        </p:nvSpPr>
        <p:spPr>
          <a:xfrm>
            <a:off x="6672379" y="2287568"/>
            <a:ext cx="540534" cy="461665"/>
          </a:xfrm>
          <a:prstGeom prst="rect">
            <a:avLst/>
          </a:prstGeom>
          <a:noFill/>
        </p:spPr>
        <p:txBody>
          <a:bodyPr wrap="none" rtlCol="0">
            <a:spAutoFit/>
          </a:bodyPr>
          <a:lstStyle/>
          <a:p>
            <a:pPr algn="ctr"/>
            <a:r>
              <a:rPr lang="en-US" sz="2400" b="1" dirty="0">
                <a:solidFill>
                  <a:prstClr val="white"/>
                </a:solidFill>
              </a:rPr>
              <a:t>01</a:t>
            </a:r>
            <a:endParaRPr lang="en-US" sz="2400" b="1" dirty="0">
              <a:solidFill>
                <a:prstClr val="white"/>
              </a:solidFill>
            </a:endParaRPr>
          </a:p>
        </p:txBody>
      </p:sp>
      <p:grpSp>
        <p:nvGrpSpPr>
          <p:cNvPr id="9" name="Group 23"/>
          <p:cNvGrpSpPr/>
          <p:nvPr/>
        </p:nvGrpSpPr>
        <p:grpSpPr>
          <a:xfrm flipH="1">
            <a:off x="7483180" y="2030104"/>
            <a:ext cx="3080999" cy="853481"/>
            <a:chOff x="7680027" y="1682985"/>
            <a:chExt cx="3080999" cy="853481"/>
          </a:xfrm>
        </p:grpSpPr>
        <p:sp>
          <p:nvSpPr>
            <p:cNvPr id="10" name="TextBox 24"/>
            <p:cNvSpPr txBox="1"/>
            <p:nvPr/>
          </p:nvSpPr>
          <p:spPr>
            <a:xfrm>
              <a:off x="9345253" y="1682985"/>
              <a:ext cx="1415772" cy="338554"/>
            </a:xfrm>
            <a:prstGeom prst="rect">
              <a:avLst/>
            </a:prstGeom>
            <a:noFill/>
          </p:spPr>
          <p:txBody>
            <a:bodyPr wrap="none" rtlCol="0">
              <a:spAutoFit/>
            </a:bodyPr>
            <a:lstStyle/>
            <a:p>
              <a:r>
                <a:rPr lang="zh-CN" altLang="en-US" sz="1600" b="1" dirty="0" smtClean="0">
                  <a:solidFill>
                    <a:schemeClr val="accent1"/>
                  </a:solidFill>
                  <a:latin typeface="微软雅黑" panose="020B0503020204020204" pitchFamily="34" charset="-122"/>
                  <a:ea typeface="微软雅黑" panose="020B0503020204020204" pitchFamily="34" charset="-122"/>
                </a:rPr>
                <a:t>单击此处编辑</a:t>
              </a:r>
              <a:endParaRPr lang="en-GB" sz="1600" b="1" dirty="0">
                <a:solidFill>
                  <a:schemeClr val="accent1"/>
                </a:solidFill>
                <a:latin typeface="微软雅黑" panose="020B0503020204020204" pitchFamily="34" charset="-122"/>
                <a:ea typeface="微软雅黑" panose="020B0503020204020204" pitchFamily="34" charset="-122"/>
              </a:endParaRPr>
            </a:p>
          </p:txBody>
        </p:sp>
        <p:sp>
          <p:nvSpPr>
            <p:cNvPr id="11" name="Rectangle 25"/>
            <p:cNvSpPr/>
            <p:nvPr/>
          </p:nvSpPr>
          <p:spPr>
            <a:xfrm>
              <a:off x="7680027" y="2013246"/>
              <a:ext cx="3080999" cy="523220"/>
            </a:xfrm>
            <a:prstGeom prst="rect">
              <a:avLst/>
            </a:prstGeom>
          </p:spPr>
          <p:txBody>
            <a:bodyPr wrap="square">
              <a:spAutoFit/>
            </a:bodyPr>
            <a:lstStyle/>
            <a:p>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GB" sz="1400" dirty="0">
                <a:solidFill>
                  <a:prstClr val="white"/>
                </a:solidFill>
              </a:endParaRPr>
            </a:p>
          </p:txBody>
        </p:sp>
      </p:grpSp>
      <p:sp>
        <p:nvSpPr>
          <p:cNvPr id="12" name="Circular Arrow 29"/>
          <p:cNvSpPr/>
          <p:nvPr/>
        </p:nvSpPr>
        <p:spPr>
          <a:xfrm>
            <a:off x="2699682" y="2812420"/>
            <a:ext cx="2816406" cy="2786710"/>
          </a:xfrm>
          <a:prstGeom prst="circularArrow">
            <a:avLst>
              <a:gd name="adj1" fmla="val 4687"/>
              <a:gd name="adj2" fmla="val 299029"/>
              <a:gd name="adj3" fmla="val 2475988"/>
              <a:gd name="adj4" fmla="val 15950712"/>
              <a:gd name="adj5" fmla="val 5469"/>
            </a:avLst>
          </a:prstGeom>
          <a:solidFill>
            <a:schemeClr val="accent1"/>
          </a:solidFill>
          <a:ln>
            <a:noFill/>
          </a:ln>
        </p:spPr>
        <p:style>
          <a:lnRef idx="0">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sp>
      <p:sp>
        <p:nvSpPr>
          <p:cNvPr id="13" name="Shape 30"/>
          <p:cNvSpPr/>
          <p:nvPr/>
        </p:nvSpPr>
        <p:spPr>
          <a:xfrm>
            <a:off x="1273124" y="2289991"/>
            <a:ext cx="2046294" cy="2024719"/>
          </a:xfrm>
          <a:prstGeom prst="leftCircularArrow">
            <a:avLst>
              <a:gd name="adj1" fmla="val 6452"/>
              <a:gd name="adj2" fmla="val 429999"/>
              <a:gd name="adj3" fmla="val 10489124"/>
              <a:gd name="adj4" fmla="val 14837806"/>
              <a:gd name="adj5" fmla="val 7527"/>
            </a:avLst>
          </a:prstGeom>
          <a:solidFill>
            <a:schemeClr val="accent2"/>
          </a:solidFill>
          <a:ln>
            <a:noFill/>
          </a:ln>
        </p:spPr>
        <p:style>
          <a:lnRef idx="1">
            <a:schemeClr val="accent1"/>
          </a:lnRef>
          <a:fillRef idx="3">
            <a:schemeClr val="accent1"/>
          </a:fillRef>
          <a:effectRef idx="2">
            <a:schemeClr val="accent1"/>
          </a:effectRef>
          <a:fontRef idx="minor">
            <a:schemeClr val="lt1"/>
          </a:fontRef>
        </p:style>
      </p:sp>
      <p:sp>
        <p:nvSpPr>
          <p:cNvPr id="15" name="Freeform 27"/>
          <p:cNvSpPr/>
          <p:nvPr/>
        </p:nvSpPr>
        <p:spPr>
          <a:xfrm>
            <a:off x="1606814" y="2616278"/>
            <a:ext cx="1600230" cy="1583358"/>
          </a:xfrm>
          <a:custGeom>
            <a:avLst/>
            <a:gdLst>
              <a:gd name="connsiteX0" fmla="*/ 878502 w 1174080"/>
              <a:gd name="connsiteY0" fmla="*/ 297365 h 1174080"/>
              <a:gd name="connsiteX1" fmla="*/ 1051718 w 1174080"/>
              <a:gd name="connsiteY1" fmla="*/ 245160 h 1174080"/>
              <a:gd name="connsiteX2" fmla="*/ 1115456 w 1174080"/>
              <a:gd name="connsiteY2" fmla="*/ 355557 h 1174080"/>
              <a:gd name="connsiteX3" fmla="*/ 983637 w 1174080"/>
              <a:gd name="connsiteY3" fmla="*/ 479464 h 1174080"/>
              <a:gd name="connsiteX4" fmla="*/ 983637 w 1174080"/>
              <a:gd name="connsiteY4" fmla="*/ 694615 h 1174080"/>
              <a:gd name="connsiteX5" fmla="*/ 1115456 w 1174080"/>
              <a:gd name="connsiteY5" fmla="*/ 818523 h 1174080"/>
              <a:gd name="connsiteX6" fmla="*/ 1051718 w 1174080"/>
              <a:gd name="connsiteY6" fmla="*/ 928920 h 1174080"/>
              <a:gd name="connsiteX7" fmla="*/ 878502 w 1174080"/>
              <a:gd name="connsiteY7" fmla="*/ 876715 h 1174080"/>
              <a:gd name="connsiteX8" fmla="*/ 692175 w 1174080"/>
              <a:gd name="connsiteY8" fmla="*/ 984291 h 1174080"/>
              <a:gd name="connsiteX9" fmla="*/ 650777 w 1174080"/>
              <a:gd name="connsiteY9" fmla="*/ 1160403 h 1174080"/>
              <a:gd name="connsiteX10" fmla="*/ 523303 w 1174080"/>
              <a:gd name="connsiteY10" fmla="*/ 1160403 h 1174080"/>
              <a:gd name="connsiteX11" fmla="*/ 481905 w 1174080"/>
              <a:gd name="connsiteY11" fmla="*/ 984291 h 1174080"/>
              <a:gd name="connsiteX12" fmla="*/ 295578 w 1174080"/>
              <a:gd name="connsiteY12" fmla="*/ 876715 h 1174080"/>
              <a:gd name="connsiteX13" fmla="*/ 122362 w 1174080"/>
              <a:gd name="connsiteY13" fmla="*/ 928920 h 1174080"/>
              <a:gd name="connsiteX14" fmla="*/ 58624 w 1174080"/>
              <a:gd name="connsiteY14" fmla="*/ 818523 h 1174080"/>
              <a:gd name="connsiteX15" fmla="*/ 190443 w 1174080"/>
              <a:gd name="connsiteY15" fmla="*/ 694616 h 1174080"/>
              <a:gd name="connsiteX16" fmla="*/ 190443 w 1174080"/>
              <a:gd name="connsiteY16" fmla="*/ 479465 h 1174080"/>
              <a:gd name="connsiteX17" fmla="*/ 58624 w 1174080"/>
              <a:gd name="connsiteY17" fmla="*/ 355557 h 1174080"/>
              <a:gd name="connsiteX18" fmla="*/ 122362 w 1174080"/>
              <a:gd name="connsiteY18" fmla="*/ 245160 h 1174080"/>
              <a:gd name="connsiteX19" fmla="*/ 295578 w 1174080"/>
              <a:gd name="connsiteY19" fmla="*/ 297365 h 1174080"/>
              <a:gd name="connsiteX20" fmla="*/ 481905 w 1174080"/>
              <a:gd name="connsiteY20" fmla="*/ 189789 h 1174080"/>
              <a:gd name="connsiteX21" fmla="*/ 523303 w 1174080"/>
              <a:gd name="connsiteY21" fmla="*/ 13677 h 1174080"/>
              <a:gd name="connsiteX22" fmla="*/ 650777 w 1174080"/>
              <a:gd name="connsiteY22" fmla="*/ 13677 h 1174080"/>
              <a:gd name="connsiteX23" fmla="*/ 692175 w 1174080"/>
              <a:gd name="connsiteY23" fmla="*/ 189789 h 1174080"/>
              <a:gd name="connsiteX24" fmla="*/ 878502 w 1174080"/>
              <a:gd name="connsiteY24" fmla="*/ 297365 h 117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74080" h="1174080">
                <a:moveTo>
                  <a:pt x="878502" y="297365"/>
                </a:moveTo>
                <a:lnTo>
                  <a:pt x="1051718" y="245160"/>
                </a:lnTo>
                <a:lnTo>
                  <a:pt x="1115456" y="355557"/>
                </a:lnTo>
                <a:lnTo>
                  <a:pt x="983637" y="479464"/>
                </a:lnTo>
                <a:cubicBezTo>
                  <a:pt x="1002745" y="549908"/>
                  <a:pt x="1002745" y="624171"/>
                  <a:pt x="983637" y="694615"/>
                </a:cubicBezTo>
                <a:lnTo>
                  <a:pt x="1115456" y="818523"/>
                </a:lnTo>
                <a:lnTo>
                  <a:pt x="1051718" y="928920"/>
                </a:lnTo>
                <a:lnTo>
                  <a:pt x="878502" y="876715"/>
                </a:lnTo>
                <a:cubicBezTo>
                  <a:pt x="827049" y="928485"/>
                  <a:pt x="762736" y="965616"/>
                  <a:pt x="692175" y="984291"/>
                </a:cubicBezTo>
                <a:lnTo>
                  <a:pt x="650777" y="1160403"/>
                </a:lnTo>
                <a:lnTo>
                  <a:pt x="523303" y="1160403"/>
                </a:lnTo>
                <a:lnTo>
                  <a:pt x="481905" y="984291"/>
                </a:lnTo>
                <a:cubicBezTo>
                  <a:pt x="411344" y="965617"/>
                  <a:pt x="347031" y="928485"/>
                  <a:pt x="295578" y="876715"/>
                </a:cubicBezTo>
                <a:lnTo>
                  <a:pt x="122362" y="928920"/>
                </a:lnTo>
                <a:lnTo>
                  <a:pt x="58624" y="818523"/>
                </a:lnTo>
                <a:lnTo>
                  <a:pt x="190443" y="694616"/>
                </a:lnTo>
                <a:cubicBezTo>
                  <a:pt x="171335" y="624172"/>
                  <a:pt x="171335" y="549909"/>
                  <a:pt x="190443" y="479465"/>
                </a:cubicBezTo>
                <a:lnTo>
                  <a:pt x="58624" y="355557"/>
                </a:lnTo>
                <a:lnTo>
                  <a:pt x="122362" y="245160"/>
                </a:lnTo>
                <a:lnTo>
                  <a:pt x="295578" y="297365"/>
                </a:lnTo>
                <a:cubicBezTo>
                  <a:pt x="347031" y="245595"/>
                  <a:pt x="411344" y="208464"/>
                  <a:pt x="481905" y="189789"/>
                </a:cubicBezTo>
                <a:lnTo>
                  <a:pt x="523303" y="13677"/>
                </a:lnTo>
                <a:lnTo>
                  <a:pt x="650777" y="13677"/>
                </a:lnTo>
                <a:lnTo>
                  <a:pt x="692175" y="189789"/>
                </a:lnTo>
                <a:cubicBezTo>
                  <a:pt x="762736" y="208463"/>
                  <a:pt x="827049" y="245595"/>
                  <a:pt x="878502" y="297365"/>
                </a:cubicBezTo>
                <a:close/>
              </a:path>
            </a:pathLst>
          </a:cu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spcFirstLastPara="0" vert="horz" wrap="square" lIns="318438" tIns="320225" rIns="318438" bIns="320225" numCol="1" spcCol="1270" anchor="ctr" anchorCtr="0">
            <a:noAutofit/>
          </a:bodyPr>
          <a:lstStyle/>
          <a:p>
            <a:pPr algn="ctr" defTabSz="800100">
              <a:lnSpc>
                <a:spcPct val="90000"/>
              </a:lnSpc>
              <a:spcBef>
                <a:spcPct val="0"/>
              </a:spcBef>
              <a:spcAft>
                <a:spcPct val="35000"/>
              </a:spcAft>
            </a:pPr>
            <a:endParaRPr lang="en-US">
              <a:solidFill>
                <a:prstClr val="white"/>
              </a:solidFill>
            </a:endParaRPr>
          </a:p>
        </p:txBody>
      </p:sp>
      <p:sp>
        <p:nvSpPr>
          <p:cNvPr id="16" name="Shape 267"/>
          <p:cNvSpPr/>
          <p:nvPr/>
        </p:nvSpPr>
        <p:spPr>
          <a:xfrm>
            <a:off x="2135032" y="3185634"/>
            <a:ext cx="543793" cy="444646"/>
          </a:xfrm>
          <a:custGeom>
            <a:avLst/>
            <a:gdLst/>
            <a:ahLst/>
            <a:cxnLst>
              <a:cxn ang="0">
                <a:pos x="wd2" y="hd2"/>
              </a:cxn>
              <a:cxn ang="5400000">
                <a:pos x="wd2" y="hd2"/>
              </a:cxn>
              <a:cxn ang="10800000">
                <a:pos x="wd2" y="hd2"/>
              </a:cxn>
              <a:cxn ang="16200000">
                <a:pos x="wd2" y="hd2"/>
              </a:cxn>
            </a:cxnLst>
            <a:rect l="0" t="0" r="r" b="b"/>
            <a:pathLst>
              <a:path w="21600" h="21600" extrusionOk="0">
                <a:moveTo>
                  <a:pt x="19745" y="0"/>
                </a:moveTo>
                <a:lnTo>
                  <a:pt x="15198" y="0"/>
                </a:lnTo>
                <a:lnTo>
                  <a:pt x="14300" y="145"/>
                </a:lnTo>
                <a:lnTo>
                  <a:pt x="13463" y="509"/>
                </a:lnTo>
                <a:lnTo>
                  <a:pt x="12565" y="1091"/>
                </a:lnTo>
                <a:lnTo>
                  <a:pt x="11907" y="1745"/>
                </a:lnTo>
                <a:lnTo>
                  <a:pt x="4129" y="11200"/>
                </a:lnTo>
                <a:lnTo>
                  <a:pt x="4009" y="11636"/>
                </a:lnTo>
                <a:lnTo>
                  <a:pt x="3889" y="12000"/>
                </a:lnTo>
                <a:lnTo>
                  <a:pt x="3770" y="12509"/>
                </a:lnTo>
                <a:lnTo>
                  <a:pt x="3889" y="12945"/>
                </a:lnTo>
                <a:lnTo>
                  <a:pt x="4009" y="13309"/>
                </a:lnTo>
                <a:lnTo>
                  <a:pt x="4129" y="13745"/>
                </a:lnTo>
                <a:lnTo>
                  <a:pt x="4428" y="14109"/>
                </a:lnTo>
                <a:lnTo>
                  <a:pt x="9992" y="20945"/>
                </a:lnTo>
                <a:lnTo>
                  <a:pt x="10291" y="21236"/>
                </a:lnTo>
                <a:lnTo>
                  <a:pt x="10650" y="21527"/>
                </a:lnTo>
                <a:lnTo>
                  <a:pt x="10950" y="21600"/>
                </a:lnTo>
                <a:lnTo>
                  <a:pt x="11727" y="21600"/>
                </a:lnTo>
                <a:lnTo>
                  <a:pt x="12027" y="21527"/>
                </a:lnTo>
                <a:lnTo>
                  <a:pt x="12445" y="21236"/>
                </a:lnTo>
                <a:lnTo>
                  <a:pt x="12685" y="20945"/>
                </a:lnTo>
                <a:lnTo>
                  <a:pt x="20284" y="11782"/>
                </a:lnTo>
                <a:lnTo>
                  <a:pt x="20822" y="10982"/>
                </a:lnTo>
                <a:lnTo>
                  <a:pt x="21241" y="9891"/>
                </a:lnTo>
                <a:lnTo>
                  <a:pt x="21480" y="8873"/>
                </a:lnTo>
                <a:lnTo>
                  <a:pt x="21600" y="7782"/>
                </a:lnTo>
                <a:lnTo>
                  <a:pt x="21600" y="1891"/>
                </a:lnTo>
                <a:lnTo>
                  <a:pt x="21480" y="1455"/>
                </a:lnTo>
                <a:lnTo>
                  <a:pt x="21241" y="1091"/>
                </a:lnTo>
                <a:lnTo>
                  <a:pt x="21061" y="655"/>
                </a:lnTo>
                <a:lnTo>
                  <a:pt x="20702" y="436"/>
                </a:lnTo>
                <a:lnTo>
                  <a:pt x="20403" y="291"/>
                </a:lnTo>
                <a:lnTo>
                  <a:pt x="20044" y="145"/>
                </a:lnTo>
                <a:lnTo>
                  <a:pt x="19745" y="0"/>
                </a:lnTo>
                <a:close/>
                <a:moveTo>
                  <a:pt x="17112" y="7782"/>
                </a:moveTo>
                <a:lnTo>
                  <a:pt x="16694" y="7782"/>
                </a:lnTo>
                <a:lnTo>
                  <a:pt x="16394" y="7636"/>
                </a:lnTo>
                <a:lnTo>
                  <a:pt x="16035" y="7418"/>
                </a:lnTo>
                <a:lnTo>
                  <a:pt x="15736" y="7127"/>
                </a:lnTo>
                <a:lnTo>
                  <a:pt x="15497" y="6764"/>
                </a:lnTo>
                <a:lnTo>
                  <a:pt x="15377" y="6327"/>
                </a:lnTo>
                <a:lnTo>
                  <a:pt x="15317" y="5964"/>
                </a:lnTo>
                <a:lnTo>
                  <a:pt x="15198" y="5382"/>
                </a:lnTo>
                <a:lnTo>
                  <a:pt x="15317" y="5018"/>
                </a:lnTo>
                <a:lnTo>
                  <a:pt x="15377" y="4655"/>
                </a:lnTo>
                <a:lnTo>
                  <a:pt x="15497" y="4218"/>
                </a:lnTo>
                <a:lnTo>
                  <a:pt x="15736" y="3855"/>
                </a:lnTo>
                <a:lnTo>
                  <a:pt x="16035" y="3564"/>
                </a:lnTo>
                <a:lnTo>
                  <a:pt x="16394" y="3273"/>
                </a:lnTo>
                <a:lnTo>
                  <a:pt x="16694" y="3200"/>
                </a:lnTo>
                <a:lnTo>
                  <a:pt x="17471" y="3200"/>
                </a:lnTo>
                <a:lnTo>
                  <a:pt x="17890" y="3273"/>
                </a:lnTo>
                <a:lnTo>
                  <a:pt x="18189" y="3564"/>
                </a:lnTo>
                <a:lnTo>
                  <a:pt x="18429" y="3855"/>
                </a:lnTo>
                <a:lnTo>
                  <a:pt x="18788" y="4218"/>
                </a:lnTo>
                <a:lnTo>
                  <a:pt x="18848" y="4655"/>
                </a:lnTo>
                <a:lnTo>
                  <a:pt x="19087" y="5382"/>
                </a:lnTo>
                <a:lnTo>
                  <a:pt x="18967" y="5964"/>
                </a:lnTo>
                <a:lnTo>
                  <a:pt x="18848" y="6327"/>
                </a:lnTo>
                <a:lnTo>
                  <a:pt x="18788" y="6764"/>
                </a:lnTo>
                <a:lnTo>
                  <a:pt x="18429" y="7127"/>
                </a:lnTo>
                <a:lnTo>
                  <a:pt x="18189" y="7418"/>
                </a:lnTo>
                <a:lnTo>
                  <a:pt x="17890" y="7636"/>
                </a:lnTo>
                <a:lnTo>
                  <a:pt x="17471" y="7782"/>
                </a:lnTo>
                <a:lnTo>
                  <a:pt x="17112" y="7782"/>
                </a:lnTo>
                <a:close/>
                <a:moveTo>
                  <a:pt x="1616" y="13091"/>
                </a:moveTo>
                <a:lnTo>
                  <a:pt x="8437" y="21382"/>
                </a:lnTo>
                <a:lnTo>
                  <a:pt x="7778" y="21600"/>
                </a:lnTo>
                <a:lnTo>
                  <a:pt x="7240" y="21600"/>
                </a:lnTo>
                <a:lnTo>
                  <a:pt x="6701" y="21382"/>
                </a:lnTo>
                <a:lnTo>
                  <a:pt x="6163" y="20945"/>
                </a:lnTo>
                <a:lnTo>
                  <a:pt x="539" y="14109"/>
                </a:lnTo>
                <a:lnTo>
                  <a:pt x="299" y="13745"/>
                </a:lnTo>
                <a:lnTo>
                  <a:pt x="120" y="13309"/>
                </a:lnTo>
                <a:lnTo>
                  <a:pt x="0" y="12945"/>
                </a:lnTo>
                <a:lnTo>
                  <a:pt x="0" y="12000"/>
                </a:lnTo>
                <a:lnTo>
                  <a:pt x="120" y="11636"/>
                </a:lnTo>
                <a:lnTo>
                  <a:pt x="299" y="11200"/>
                </a:lnTo>
                <a:lnTo>
                  <a:pt x="539" y="10836"/>
                </a:lnTo>
                <a:lnTo>
                  <a:pt x="8137" y="1745"/>
                </a:lnTo>
                <a:lnTo>
                  <a:pt x="8796" y="1091"/>
                </a:lnTo>
                <a:lnTo>
                  <a:pt x="9633" y="509"/>
                </a:lnTo>
                <a:lnTo>
                  <a:pt x="10531" y="145"/>
                </a:lnTo>
                <a:lnTo>
                  <a:pt x="11368" y="0"/>
                </a:lnTo>
                <a:lnTo>
                  <a:pt x="1376" y="12145"/>
                </a:lnTo>
                <a:lnTo>
                  <a:pt x="1376" y="12800"/>
                </a:lnTo>
                <a:lnTo>
                  <a:pt x="1616" y="13091"/>
                </a:lnTo>
                <a:close/>
              </a:path>
            </a:pathLst>
          </a:custGeom>
          <a:solidFill>
            <a:srgbClr val="FFFFFF"/>
          </a:solidFill>
          <a:ln w="12700">
            <a:noFill/>
            <a:miter lim="400000"/>
          </a:ln>
        </p:spPr>
        <p:txBody>
          <a:bodyPr lIns="0" tIns="0" rIns="0" bIns="0"/>
          <a:lstStyle/>
          <a:p>
            <a:pPr>
              <a:defRPr sz="2400"/>
            </a:pPr>
            <a:endParaRPr sz="2400">
              <a:solidFill>
                <a:prstClr val="black"/>
              </a:solidFill>
            </a:endParaRPr>
          </a:p>
        </p:txBody>
      </p:sp>
      <p:sp>
        <p:nvSpPr>
          <p:cNvPr id="18" name="Freeform 28"/>
          <p:cNvSpPr/>
          <p:nvPr/>
        </p:nvSpPr>
        <p:spPr>
          <a:xfrm>
            <a:off x="2326918" y="1349589"/>
            <a:ext cx="1920277" cy="1900031"/>
          </a:xfrm>
          <a:custGeom>
            <a:avLst/>
            <a:gdLst>
              <a:gd name="connsiteX0" fmla="*/ 860753 w 1150359"/>
              <a:gd name="connsiteY0" fmla="*/ 291357 h 1150359"/>
              <a:gd name="connsiteX1" fmla="*/ 1030470 w 1150359"/>
              <a:gd name="connsiteY1" fmla="*/ 240207 h 1150359"/>
              <a:gd name="connsiteX2" fmla="*/ 1092919 w 1150359"/>
              <a:gd name="connsiteY2" fmla="*/ 348373 h 1150359"/>
              <a:gd name="connsiteX3" fmla="*/ 963764 w 1150359"/>
              <a:gd name="connsiteY3" fmla="*/ 469777 h 1150359"/>
              <a:gd name="connsiteX4" fmla="*/ 963764 w 1150359"/>
              <a:gd name="connsiteY4" fmla="*/ 680582 h 1150359"/>
              <a:gd name="connsiteX5" fmla="*/ 1092919 w 1150359"/>
              <a:gd name="connsiteY5" fmla="*/ 801986 h 1150359"/>
              <a:gd name="connsiteX6" fmla="*/ 1030470 w 1150359"/>
              <a:gd name="connsiteY6" fmla="*/ 910152 h 1150359"/>
              <a:gd name="connsiteX7" fmla="*/ 860753 w 1150359"/>
              <a:gd name="connsiteY7" fmla="*/ 859002 h 1150359"/>
              <a:gd name="connsiteX8" fmla="*/ 678191 w 1150359"/>
              <a:gd name="connsiteY8" fmla="*/ 964404 h 1150359"/>
              <a:gd name="connsiteX9" fmla="*/ 637629 w 1150359"/>
              <a:gd name="connsiteY9" fmla="*/ 1136958 h 1150359"/>
              <a:gd name="connsiteX10" fmla="*/ 512730 w 1150359"/>
              <a:gd name="connsiteY10" fmla="*/ 1136958 h 1150359"/>
              <a:gd name="connsiteX11" fmla="*/ 472168 w 1150359"/>
              <a:gd name="connsiteY11" fmla="*/ 964405 h 1150359"/>
              <a:gd name="connsiteX12" fmla="*/ 289606 w 1150359"/>
              <a:gd name="connsiteY12" fmla="*/ 859003 h 1150359"/>
              <a:gd name="connsiteX13" fmla="*/ 119889 w 1150359"/>
              <a:gd name="connsiteY13" fmla="*/ 910152 h 1150359"/>
              <a:gd name="connsiteX14" fmla="*/ 57440 w 1150359"/>
              <a:gd name="connsiteY14" fmla="*/ 801986 h 1150359"/>
              <a:gd name="connsiteX15" fmla="*/ 186595 w 1150359"/>
              <a:gd name="connsiteY15" fmla="*/ 680582 h 1150359"/>
              <a:gd name="connsiteX16" fmla="*/ 186595 w 1150359"/>
              <a:gd name="connsiteY16" fmla="*/ 469777 h 1150359"/>
              <a:gd name="connsiteX17" fmla="*/ 57440 w 1150359"/>
              <a:gd name="connsiteY17" fmla="*/ 348373 h 1150359"/>
              <a:gd name="connsiteX18" fmla="*/ 119889 w 1150359"/>
              <a:gd name="connsiteY18" fmla="*/ 240207 h 1150359"/>
              <a:gd name="connsiteX19" fmla="*/ 289606 w 1150359"/>
              <a:gd name="connsiteY19" fmla="*/ 291357 h 1150359"/>
              <a:gd name="connsiteX20" fmla="*/ 472168 w 1150359"/>
              <a:gd name="connsiteY20" fmla="*/ 185955 h 1150359"/>
              <a:gd name="connsiteX21" fmla="*/ 512730 w 1150359"/>
              <a:gd name="connsiteY21" fmla="*/ 13401 h 1150359"/>
              <a:gd name="connsiteX22" fmla="*/ 637629 w 1150359"/>
              <a:gd name="connsiteY22" fmla="*/ 13401 h 1150359"/>
              <a:gd name="connsiteX23" fmla="*/ 678191 w 1150359"/>
              <a:gd name="connsiteY23" fmla="*/ 185954 h 1150359"/>
              <a:gd name="connsiteX24" fmla="*/ 860753 w 1150359"/>
              <a:gd name="connsiteY24" fmla="*/ 291356 h 1150359"/>
              <a:gd name="connsiteX25" fmla="*/ 860753 w 1150359"/>
              <a:gd name="connsiteY25" fmla="*/ 291357 h 115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50359" h="1150359">
                <a:moveTo>
                  <a:pt x="740425" y="290987"/>
                </a:moveTo>
                <a:lnTo>
                  <a:pt x="863468" y="214781"/>
                </a:lnTo>
                <a:lnTo>
                  <a:pt x="935578" y="286892"/>
                </a:lnTo>
                <a:lnTo>
                  <a:pt x="859372" y="409934"/>
                </a:lnTo>
                <a:cubicBezTo>
                  <a:pt x="888724" y="460412"/>
                  <a:pt x="904100" y="517798"/>
                  <a:pt x="903920" y="576190"/>
                </a:cubicBezTo>
                <a:lnTo>
                  <a:pt x="1031437" y="644645"/>
                </a:lnTo>
                <a:lnTo>
                  <a:pt x="1005044" y="743150"/>
                </a:lnTo>
                <a:lnTo>
                  <a:pt x="860383" y="738674"/>
                </a:lnTo>
                <a:cubicBezTo>
                  <a:pt x="831343" y="789333"/>
                  <a:pt x="789333" y="831342"/>
                  <a:pt x="738675" y="860382"/>
                </a:cubicBezTo>
                <a:lnTo>
                  <a:pt x="743150" y="1005043"/>
                </a:lnTo>
                <a:lnTo>
                  <a:pt x="644645" y="1031437"/>
                </a:lnTo>
                <a:lnTo>
                  <a:pt x="576190" y="903921"/>
                </a:lnTo>
                <a:cubicBezTo>
                  <a:pt x="517798" y="904100"/>
                  <a:pt x="460413" y="888724"/>
                  <a:pt x="409934" y="859373"/>
                </a:cubicBezTo>
                <a:lnTo>
                  <a:pt x="286891" y="935578"/>
                </a:lnTo>
                <a:lnTo>
                  <a:pt x="214781" y="863467"/>
                </a:lnTo>
                <a:lnTo>
                  <a:pt x="290987" y="740425"/>
                </a:lnTo>
                <a:cubicBezTo>
                  <a:pt x="261635" y="689947"/>
                  <a:pt x="246259" y="632561"/>
                  <a:pt x="246439" y="574169"/>
                </a:cubicBezTo>
                <a:lnTo>
                  <a:pt x="118922" y="505714"/>
                </a:lnTo>
                <a:lnTo>
                  <a:pt x="145315" y="407209"/>
                </a:lnTo>
                <a:lnTo>
                  <a:pt x="289976" y="411685"/>
                </a:lnTo>
                <a:cubicBezTo>
                  <a:pt x="319016" y="361026"/>
                  <a:pt x="361026" y="319017"/>
                  <a:pt x="411684" y="289977"/>
                </a:cubicBezTo>
                <a:lnTo>
                  <a:pt x="407209" y="145316"/>
                </a:lnTo>
                <a:lnTo>
                  <a:pt x="505714" y="118922"/>
                </a:lnTo>
                <a:lnTo>
                  <a:pt x="574169" y="246438"/>
                </a:lnTo>
                <a:cubicBezTo>
                  <a:pt x="632561" y="246259"/>
                  <a:pt x="689946" y="261635"/>
                  <a:pt x="740425" y="290986"/>
                </a:cubicBezTo>
                <a:lnTo>
                  <a:pt x="740425" y="290987"/>
                </a:lnTo>
                <a:close/>
              </a:path>
            </a:pathLst>
          </a:custGeom>
          <a:solidFill>
            <a:schemeClr val="accent1"/>
          </a:solidFill>
          <a:ln>
            <a:noFill/>
          </a:ln>
        </p:spPr>
        <p:style>
          <a:lnRef idx="1">
            <a:schemeClr val="accent4"/>
          </a:lnRef>
          <a:fillRef idx="3">
            <a:schemeClr val="accent4"/>
          </a:fillRef>
          <a:effectRef idx="2">
            <a:schemeClr val="accent4"/>
          </a:effectRef>
          <a:fontRef idx="minor">
            <a:schemeClr val="lt1"/>
          </a:fontRef>
        </p:style>
        <p:txBody>
          <a:bodyPr spcFirstLastPara="0" vert="horz" wrap="square" lIns="404436" tIns="404437" rIns="404437" bIns="404436" numCol="1" spcCol="1270" anchor="ctr" anchorCtr="0">
            <a:noAutofit/>
          </a:bodyPr>
          <a:lstStyle/>
          <a:p>
            <a:pPr algn="ctr" defTabSz="800100">
              <a:lnSpc>
                <a:spcPct val="90000"/>
              </a:lnSpc>
              <a:spcBef>
                <a:spcPct val="0"/>
              </a:spcBef>
              <a:spcAft>
                <a:spcPct val="35000"/>
              </a:spcAft>
            </a:pPr>
            <a:endParaRPr lang="en-US">
              <a:solidFill>
                <a:prstClr val="white"/>
              </a:solidFill>
            </a:endParaRPr>
          </a:p>
        </p:txBody>
      </p:sp>
      <p:sp>
        <p:nvSpPr>
          <p:cNvPr id="19" name="Shape 326"/>
          <p:cNvSpPr/>
          <p:nvPr/>
        </p:nvSpPr>
        <p:spPr>
          <a:xfrm>
            <a:off x="3031686" y="2048739"/>
            <a:ext cx="510740" cy="501729"/>
          </a:xfrm>
          <a:custGeom>
            <a:avLst/>
            <a:gdLst/>
            <a:ahLst/>
            <a:cxnLst>
              <a:cxn ang="0">
                <a:pos x="wd2" y="hd2"/>
              </a:cxn>
              <a:cxn ang="5400000">
                <a:pos x="wd2" y="hd2"/>
              </a:cxn>
              <a:cxn ang="10800000">
                <a:pos x="wd2" y="hd2"/>
              </a:cxn>
              <a:cxn ang="16200000">
                <a:pos x="wd2" y="hd2"/>
              </a:cxn>
            </a:cxnLst>
            <a:rect l="0" t="0" r="r" b="b"/>
            <a:pathLst>
              <a:path w="21600" h="21600" extrusionOk="0">
                <a:moveTo>
                  <a:pt x="18614" y="8343"/>
                </a:moveTo>
                <a:lnTo>
                  <a:pt x="18042" y="6920"/>
                </a:lnTo>
                <a:lnTo>
                  <a:pt x="18741" y="5562"/>
                </a:lnTo>
                <a:lnTo>
                  <a:pt x="19059" y="4462"/>
                </a:lnTo>
                <a:lnTo>
                  <a:pt x="19186" y="3880"/>
                </a:lnTo>
                <a:lnTo>
                  <a:pt x="17598" y="2263"/>
                </a:lnTo>
                <a:lnTo>
                  <a:pt x="17026" y="2393"/>
                </a:lnTo>
                <a:lnTo>
                  <a:pt x="16009" y="2846"/>
                </a:lnTo>
                <a:lnTo>
                  <a:pt x="14612" y="3557"/>
                </a:lnTo>
                <a:lnTo>
                  <a:pt x="13214" y="2975"/>
                </a:lnTo>
                <a:lnTo>
                  <a:pt x="12642" y="1423"/>
                </a:lnTo>
                <a:lnTo>
                  <a:pt x="11944" y="0"/>
                </a:lnTo>
                <a:lnTo>
                  <a:pt x="9529" y="0"/>
                </a:lnTo>
                <a:lnTo>
                  <a:pt x="8831" y="1423"/>
                </a:lnTo>
                <a:lnTo>
                  <a:pt x="8259" y="2975"/>
                </a:lnTo>
                <a:lnTo>
                  <a:pt x="6988" y="3557"/>
                </a:lnTo>
                <a:lnTo>
                  <a:pt x="5527" y="2846"/>
                </a:lnTo>
                <a:lnTo>
                  <a:pt x="4447" y="2522"/>
                </a:lnTo>
                <a:lnTo>
                  <a:pt x="3875" y="2393"/>
                </a:lnTo>
                <a:lnTo>
                  <a:pt x="2287" y="4010"/>
                </a:lnTo>
                <a:lnTo>
                  <a:pt x="2414" y="4592"/>
                </a:lnTo>
                <a:lnTo>
                  <a:pt x="2859" y="5562"/>
                </a:lnTo>
                <a:lnTo>
                  <a:pt x="3431" y="7049"/>
                </a:lnTo>
                <a:lnTo>
                  <a:pt x="2859" y="8343"/>
                </a:lnTo>
                <a:lnTo>
                  <a:pt x="1461" y="8925"/>
                </a:lnTo>
                <a:lnTo>
                  <a:pt x="445" y="9377"/>
                </a:lnTo>
                <a:lnTo>
                  <a:pt x="0" y="9636"/>
                </a:lnTo>
                <a:lnTo>
                  <a:pt x="0" y="11964"/>
                </a:lnTo>
                <a:lnTo>
                  <a:pt x="445" y="12352"/>
                </a:lnTo>
                <a:lnTo>
                  <a:pt x="1461" y="12675"/>
                </a:lnTo>
                <a:lnTo>
                  <a:pt x="2986" y="13257"/>
                </a:lnTo>
                <a:lnTo>
                  <a:pt x="3431" y="14551"/>
                </a:lnTo>
                <a:lnTo>
                  <a:pt x="2859" y="16103"/>
                </a:lnTo>
                <a:lnTo>
                  <a:pt x="2414" y="17138"/>
                </a:lnTo>
                <a:lnTo>
                  <a:pt x="2287" y="17590"/>
                </a:lnTo>
                <a:lnTo>
                  <a:pt x="4002" y="19272"/>
                </a:lnTo>
                <a:lnTo>
                  <a:pt x="4447" y="19143"/>
                </a:lnTo>
                <a:lnTo>
                  <a:pt x="5527" y="18819"/>
                </a:lnTo>
                <a:lnTo>
                  <a:pt x="6988" y="18108"/>
                </a:lnTo>
                <a:lnTo>
                  <a:pt x="8259" y="18690"/>
                </a:lnTo>
                <a:lnTo>
                  <a:pt x="8958" y="20048"/>
                </a:lnTo>
                <a:lnTo>
                  <a:pt x="9275" y="21147"/>
                </a:lnTo>
                <a:lnTo>
                  <a:pt x="9656" y="21600"/>
                </a:lnTo>
                <a:lnTo>
                  <a:pt x="11944" y="21600"/>
                </a:lnTo>
                <a:lnTo>
                  <a:pt x="12325" y="21147"/>
                </a:lnTo>
                <a:lnTo>
                  <a:pt x="12642" y="20048"/>
                </a:lnTo>
                <a:lnTo>
                  <a:pt x="13214" y="18690"/>
                </a:lnTo>
                <a:lnTo>
                  <a:pt x="14612" y="18108"/>
                </a:lnTo>
                <a:lnTo>
                  <a:pt x="16073" y="18690"/>
                </a:lnTo>
                <a:lnTo>
                  <a:pt x="17153" y="19143"/>
                </a:lnTo>
                <a:lnTo>
                  <a:pt x="17598" y="19272"/>
                </a:lnTo>
                <a:lnTo>
                  <a:pt x="19313" y="17526"/>
                </a:lnTo>
                <a:lnTo>
                  <a:pt x="19186" y="17008"/>
                </a:lnTo>
                <a:lnTo>
                  <a:pt x="18741" y="15974"/>
                </a:lnTo>
                <a:lnTo>
                  <a:pt x="18042" y="14551"/>
                </a:lnTo>
                <a:lnTo>
                  <a:pt x="18614" y="13257"/>
                </a:lnTo>
                <a:lnTo>
                  <a:pt x="20139" y="12675"/>
                </a:lnTo>
                <a:lnTo>
                  <a:pt x="21155" y="12223"/>
                </a:lnTo>
                <a:lnTo>
                  <a:pt x="21600" y="11899"/>
                </a:lnTo>
                <a:lnTo>
                  <a:pt x="21600" y="9507"/>
                </a:lnTo>
                <a:lnTo>
                  <a:pt x="21155" y="9313"/>
                </a:lnTo>
                <a:lnTo>
                  <a:pt x="20139" y="8795"/>
                </a:lnTo>
                <a:lnTo>
                  <a:pt x="18614" y="8343"/>
                </a:lnTo>
                <a:close/>
                <a:moveTo>
                  <a:pt x="14231" y="10800"/>
                </a:moveTo>
                <a:lnTo>
                  <a:pt x="14167" y="11511"/>
                </a:lnTo>
                <a:lnTo>
                  <a:pt x="13659" y="12675"/>
                </a:lnTo>
                <a:lnTo>
                  <a:pt x="13214" y="13257"/>
                </a:lnTo>
                <a:lnTo>
                  <a:pt x="12769" y="13646"/>
                </a:lnTo>
                <a:lnTo>
                  <a:pt x="12071" y="13969"/>
                </a:lnTo>
                <a:lnTo>
                  <a:pt x="11499" y="14228"/>
                </a:lnTo>
                <a:lnTo>
                  <a:pt x="10101" y="14228"/>
                </a:lnTo>
                <a:lnTo>
                  <a:pt x="9402" y="13969"/>
                </a:lnTo>
                <a:lnTo>
                  <a:pt x="8831" y="13646"/>
                </a:lnTo>
                <a:lnTo>
                  <a:pt x="8259" y="13257"/>
                </a:lnTo>
                <a:lnTo>
                  <a:pt x="7941" y="12675"/>
                </a:lnTo>
                <a:lnTo>
                  <a:pt x="7560" y="12093"/>
                </a:lnTo>
                <a:lnTo>
                  <a:pt x="7369" y="11511"/>
                </a:lnTo>
                <a:lnTo>
                  <a:pt x="7369" y="10089"/>
                </a:lnTo>
                <a:lnTo>
                  <a:pt x="7560" y="9377"/>
                </a:lnTo>
                <a:lnTo>
                  <a:pt x="7941" y="8795"/>
                </a:lnTo>
                <a:lnTo>
                  <a:pt x="8259" y="8343"/>
                </a:lnTo>
                <a:lnTo>
                  <a:pt x="8831" y="7890"/>
                </a:lnTo>
                <a:lnTo>
                  <a:pt x="9402" y="7631"/>
                </a:lnTo>
                <a:lnTo>
                  <a:pt x="10101" y="7437"/>
                </a:lnTo>
                <a:lnTo>
                  <a:pt x="10800" y="7308"/>
                </a:lnTo>
                <a:lnTo>
                  <a:pt x="11499" y="7437"/>
                </a:lnTo>
                <a:lnTo>
                  <a:pt x="12071" y="7631"/>
                </a:lnTo>
                <a:lnTo>
                  <a:pt x="12769" y="7890"/>
                </a:lnTo>
                <a:lnTo>
                  <a:pt x="13659" y="8795"/>
                </a:lnTo>
                <a:lnTo>
                  <a:pt x="13913" y="9377"/>
                </a:lnTo>
                <a:lnTo>
                  <a:pt x="14167" y="10089"/>
                </a:lnTo>
                <a:lnTo>
                  <a:pt x="14231" y="10800"/>
                </a:lnTo>
                <a:close/>
              </a:path>
            </a:pathLst>
          </a:custGeom>
          <a:solidFill>
            <a:schemeClr val="bg1"/>
          </a:solidFill>
          <a:ln w="12700">
            <a:noFill/>
            <a:miter lim="400000"/>
          </a:ln>
        </p:spPr>
        <p:txBody>
          <a:bodyPr lIns="0" tIns="0" rIns="0" bIns="0"/>
          <a:lstStyle/>
          <a:p>
            <a:pPr>
              <a:defRPr sz="2400"/>
            </a:pPr>
            <a:endParaRPr sz="2400">
              <a:solidFill>
                <a:prstClr val="black"/>
              </a:solidFill>
            </a:endParaRPr>
          </a:p>
        </p:txBody>
      </p:sp>
      <p:sp>
        <p:nvSpPr>
          <p:cNvPr id="21" name="Freeform 26"/>
          <p:cNvSpPr/>
          <p:nvPr/>
        </p:nvSpPr>
        <p:spPr>
          <a:xfrm>
            <a:off x="2886999" y="3130868"/>
            <a:ext cx="2200316" cy="2177117"/>
          </a:xfrm>
          <a:custGeom>
            <a:avLst/>
            <a:gdLst>
              <a:gd name="connsiteX0" fmla="*/ 1145880 w 1614360"/>
              <a:gd name="connsiteY0" fmla="*/ 257391 h 1614360"/>
              <a:gd name="connsiteX1" fmla="*/ 1271451 w 1614360"/>
              <a:gd name="connsiteY1" fmla="*/ 152018 h 1614360"/>
              <a:gd name="connsiteX2" fmla="*/ 1371768 w 1614360"/>
              <a:gd name="connsiteY2" fmla="*/ 236194 h 1614360"/>
              <a:gd name="connsiteX3" fmla="*/ 1289802 w 1614360"/>
              <a:gd name="connsiteY3" fmla="*/ 378156 h 1614360"/>
              <a:gd name="connsiteX4" fmla="*/ 1420037 w 1614360"/>
              <a:gd name="connsiteY4" fmla="*/ 603729 h 1614360"/>
              <a:gd name="connsiteX5" fmla="*/ 1583962 w 1614360"/>
              <a:gd name="connsiteY5" fmla="*/ 603725 h 1614360"/>
              <a:gd name="connsiteX6" fmla="*/ 1606702 w 1614360"/>
              <a:gd name="connsiteY6" fmla="*/ 732690 h 1614360"/>
              <a:gd name="connsiteX7" fmla="*/ 1452661 w 1614360"/>
              <a:gd name="connsiteY7" fmla="*/ 788752 h 1614360"/>
              <a:gd name="connsiteX8" fmla="*/ 1407431 w 1614360"/>
              <a:gd name="connsiteY8" fmla="*/ 1045264 h 1614360"/>
              <a:gd name="connsiteX9" fmla="*/ 1533008 w 1614360"/>
              <a:gd name="connsiteY9" fmla="*/ 1150630 h 1614360"/>
              <a:gd name="connsiteX10" fmla="*/ 1467531 w 1614360"/>
              <a:gd name="connsiteY10" fmla="*/ 1264040 h 1614360"/>
              <a:gd name="connsiteX11" fmla="*/ 1313492 w 1614360"/>
              <a:gd name="connsiteY11" fmla="*/ 1207971 h 1614360"/>
              <a:gd name="connsiteX12" fmla="*/ 1113961 w 1614360"/>
              <a:gd name="connsiteY12" fmla="*/ 1375397 h 1614360"/>
              <a:gd name="connsiteX13" fmla="*/ 1142431 w 1614360"/>
              <a:gd name="connsiteY13" fmla="*/ 1536831 h 1614360"/>
              <a:gd name="connsiteX14" fmla="*/ 1019374 w 1614360"/>
              <a:gd name="connsiteY14" fmla="*/ 1581621 h 1614360"/>
              <a:gd name="connsiteX15" fmla="*/ 937415 w 1614360"/>
              <a:gd name="connsiteY15" fmla="*/ 1439655 h 1614360"/>
              <a:gd name="connsiteX16" fmla="*/ 676946 w 1614360"/>
              <a:gd name="connsiteY16" fmla="*/ 1439655 h 1614360"/>
              <a:gd name="connsiteX17" fmla="*/ 594986 w 1614360"/>
              <a:gd name="connsiteY17" fmla="*/ 1581621 h 1614360"/>
              <a:gd name="connsiteX18" fmla="*/ 471929 w 1614360"/>
              <a:gd name="connsiteY18" fmla="*/ 1536831 h 1614360"/>
              <a:gd name="connsiteX19" fmla="*/ 500399 w 1614360"/>
              <a:gd name="connsiteY19" fmla="*/ 1375397 h 1614360"/>
              <a:gd name="connsiteX20" fmla="*/ 300868 w 1614360"/>
              <a:gd name="connsiteY20" fmla="*/ 1207971 h 1614360"/>
              <a:gd name="connsiteX21" fmla="*/ 146829 w 1614360"/>
              <a:gd name="connsiteY21" fmla="*/ 1264040 h 1614360"/>
              <a:gd name="connsiteX22" fmla="*/ 81352 w 1614360"/>
              <a:gd name="connsiteY22" fmla="*/ 1150630 h 1614360"/>
              <a:gd name="connsiteX23" fmla="*/ 206929 w 1614360"/>
              <a:gd name="connsiteY23" fmla="*/ 1045264 h 1614360"/>
              <a:gd name="connsiteX24" fmla="*/ 161699 w 1614360"/>
              <a:gd name="connsiteY24" fmla="*/ 788752 h 1614360"/>
              <a:gd name="connsiteX25" fmla="*/ 7658 w 1614360"/>
              <a:gd name="connsiteY25" fmla="*/ 732690 h 1614360"/>
              <a:gd name="connsiteX26" fmla="*/ 30398 w 1614360"/>
              <a:gd name="connsiteY26" fmla="*/ 603725 h 1614360"/>
              <a:gd name="connsiteX27" fmla="*/ 194324 w 1614360"/>
              <a:gd name="connsiteY27" fmla="*/ 603729 h 1614360"/>
              <a:gd name="connsiteX28" fmla="*/ 324559 w 1614360"/>
              <a:gd name="connsiteY28" fmla="*/ 378156 h 1614360"/>
              <a:gd name="connsiteX29" fmla="*/ 242592 w 1614360"/>
              <a:gd name="connsiteY29" fmla="*/ 236194 h 1614360"/>
              <a:gd name="connsiteX30" fmla="*/ 342909 w 1614360"/>
              <a:gd name="connsiteY30" fmla="*/ 152018 h 1614360"/>
              <a:gd name="connsiteX31" fmla="*/ 468480 w 1614360"/>
              <a:gd name="connsiteY31" fmla="*/ 257391 h 1614360"/>
              <a:gd name="connsiteX32" fmla="*/ 713241 w 1614360"/>
              <a:gd name="connsiteY32" fmla="*/ 168305 h 1614360"/>
              <a:gd name="connsiteX33" fmla="*/ 741703 w 1614360"/>
              <a:gd name="connsiteY33" fmla="*/ 6869 h 1614360"/>
              <a:gd name="connsiteX34" fmla="*/ 872657 w 1614360"/>
              <a:gd name="connsiteY34" fmla="*/ 6869 h 1614360"/>
              <a:gd name="connsiteX35" fmla="*/ 901119 w 1614360"/>
              <a:gd name="connsiteY35" fmla="*/ 168305 h 1614360"/>
              <a:gd name="connsiteX36" fmla="*/ 1145880 w 1614360"/>
              <a:gd name="connsiteY36" fmla="*/ 257391 h 161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614360" h="1614360">
                <a:moveTo>
                  <a:pt x="1145880" y="257391"/>
                </a:moveTo>
                <a:lnTo>
                  <a:pt x="1271451" y="152018"/>
                </a:lnTo>
                <a:lnTo>
                  <a:pt x="1371768" y="236194"/>
                </a:lnTo>
                <a:lnTo>
                  <a:pt x="1289802" y="378156"/>
                </a:lnTo>
                <a:cubicBezTo>
                  <a:pt x="1348085" y="443720"/>
                  <a:pt x="1392398" y="520472"/>
                  <a:pt x="1420037" y="603729"/>
                </a:cubicBezTo>
                <a:lnTo>
                  <a:pt x="1583962" y="603725"/>
                </a:lnTo>
                <a:lnTo>
                  <a:pt x="1606702" y="732690"/>
                </a:lnTo>
                <a:lnTo>
                  <a:pt x="1452661" y="788752"/>
                </a:lnTo>
                <a:cubicBezTo>
                  <a:pt x="1455164" y="876441"/>
                  <a:pt x="1439775" y="963720"/>
                  <a:pt x="1407431" y="1045264"/>
                </a:cubicBezTo>
                <a:lnTo>
                  <a:pt x="1533008" y="1150630"/>
                </a:lnTo>
                <a:lnTo>
                  <a:pt x="1467531" y="1264040"/>
                </a:lnTo>
                <a:lnTo>
                  <a:pt x="1313492" y="1207971"/>
                </a:lnTo>
                <a:cubicBezTo>
                  <a:pt x="1259045" y="1276754"/>
                  <a:pt x="1191153" y="1333721"/>
                  <a:pt x="1113961" y="1375397"/>
                </a:cubicBezTo>
                <a:lnTo>
                  <a:pt x="1142431" y="1536831"/>
                </a:lnTo>
                <a:lnTo>
                  <a:pt x="1019374" y="1581621"/>
                </a:lnTo>
                <a:lnTo>
                  <a:pt x="937415" y="1439655"/>
                </a:lnTo>
                <a:cubicBezTo>
                  <a:pt x="851493" y="1457347"/>
                  <a:pt x="762867" y="1457347"/>
                  <a:pt x="676946" y="1439655"/>
                </a:cubicBezTo>
                <a:lnTo>
                  <a:pt x="594986" y="1581621"/>
                </a:lnTo>
                <a:lnTo>
                  <a:pt x="471929" y="1536831"/>
                </a:lnTo>
                <a:lnTo>
                  <a:pt x="500399" y="1375397"/>
                </a:lnTo>
                <a:cubicBezTo>
                  <a:pt x="423207" y="1333721"/>
                  <a:pt x="355315" y="1276753"/>
                  <a:pt x="300868" y="1207971"/>
                </a:cubicBezTo>
                <a:lnTo>
                  <a:pt x="146829" y="1264040"/>
                </a:lnTo>
                <a:lnTo>
                  <a:pt x="81352" y="1150630"/>
                </a:lnTo>
                <a:lnTo>
                  <a:pt x="206929" y="1045264"/>
                </a:lnTo>
                <a:cubicBezTo>
                  <a:pt x="174585" y="963720"/>
                  <a:pt x="159196" y="876441"/>
                  <a:pt x="161699" y="788752"/>
                </a:cubicBezTo>
                <a:lnTo>
                  <a:pt x="7658" y="732690"/>
                </a:lnTo>
                <a:lnTo>
                  <a:pt x="30398" y="603725"/>
                </a:lnTo>
                <a:lnTo>
                  <a:pt x="194324" y="603729"/>
                </a:lnTo>
                <a:cubicBezTo>
                  <a:pt x="221963" y="520472"/>
                  <a:pt x="266276" y="443720"/>
                  <a:pt x="324559" y="378156"/>
                </a:cubicBezTo>
                <a:lnTo>
                  <a:pt x="242592" y="236194"/>
                </a:lnTo>
                <a:lnTo>
                  <a:pt x="342909" y="152018"/>
                </a:lnTo>
                <a:lnTo>
                  <a:pt x="468480" y="257391"/>
                </a:lnTo>
                <a:cubicBezTo>
                  <a:pt x="543169" y="211379"/>
                  <a:pt x="626450" y="181067"/>
                  <a:pt x="713241" y="168305"/>
                </a:cubicBezTo>
                <a:lnTo>
                  <a:pt x="741703" y="6869"/>
                </a:lnTo>
                <a:lnTo>
                  <a:pt x="872657" y="6869"/>
                </a:lnTo>
                <a:lnTo>
                  <a:pt x="901119" y="168305"/>
                </a:lnTo>
                <a:cubicBezTo>
                  <a:pt x="987910" y="181067"/>
                  <a:pt x="1071191" y="211378"/>
                  <a:pt x="1145880" y="257391"/>
                </a:cubicBezTo>
                <a:close/>
              </a:path>
            </a:pathLst>
          </a:custGeom>
          <a:solidFill>
            <a:schemeClr val="accent1"/>
          </a:solidFill>
          <a:ln>
            <a:noFill/>
          </a:ln>
        </p:spPr>
        <p:style>
          <a:lnRef idx="1">
            <a:schemeClr val="accent2"/>
          </a:lnRef>
          <a:fillRef idx="3">
            <a:schemeClr val="accent2"/>
          </a:fillRef>
          <a:effectRef idx="2">
            <a:schemeClr val="accent2"/>
          </a:effectRef>
          <a:fontRef idx="minor">
            <a:schemeClr val="lt1"/>
          </a:fontRef>
        </p:style>
        <p:txBody>
          <a:bodyPr spcFirstLastPara="0" vert="horz" wrap="square" lIns="347418" tIns="401016" rIns="347418" bIns="429249" numCol="1" spcCol="1270" anchor="ctr" anchorCtr="0">
            <a:noAutofit/>
          </a:bodyPr>
          <a:lstStyle/>
          <a:p>
            <a:pPr algn="ctr" defTabSz="800100">
              <a:lnSpc>
                <a:spcPct val="90000"/>
              </a:lnSpc>
              <a:spcBef>
                <a:spcPct val="0"/>
              </a:spcBef>
              <a:spcAft>
                <a:spcPct val="35000"/>
              </a:spcAft>
            </a:pPr>
            <a:endParaRPr lang="en-US">
              <a:solidFill>
                <a:prstClr val="white"/>
              </a:solidFill>
            </a:endParaRPr>
          </a:p>
        </p:txBody>
      </p:sp>
      <p:sp>
        <p:nvSpPr>
          <p:cNvPr id="22" name="Shape 356"/>
          <p:cNvSpPr/>
          <p:nvPr/>
        </p:nvSpPr>
        <p:spPr>
          <a:xfrm>
            <a:off x="3688184" y="3913773"/>
            <a:ext cx="597945" cy="611306"/>
          </a:xfrm>
          <a:custGeom>
            <a:avLst/>
            <a:gdLst/>
            <a:ahLst/>
            <a:cxnLst>
              <a:cxn ang="0">
                <a:pos x="wd2" y="hd2"/>
              </a:cxn>
              <a:cxn ang="5400000">
                <a:pos x="wd2" y="hd2"/>
              </a:cxn>
              <a:cxn ang="10800000">
                <a:pos x="wd2" y="hd2"/>
              </a:cxn>
              <a:cxn ang="16200000">
                <a:pos x="wd2" y="hd2"/>
              </a:cxn>
            </a:cxnLst>
            <a:rect l="0" t="0" r="r" b="b"/>
            <a:pathLst>
              <a:path w="21600" h="21600" extrusionOk="0">
                <a:moveTo>
                  <a:pt x="12180" y="15907"/>
                </a:moveTo>
                <a:cubicBezTo>
                  <a:pt x="12180" y="14204"/>
                  <a:pt x="13500" y="13265"/>
                  <a:pt x="15660" y="11857"/>
                </a:cubicBezTo>
                <a:cubicBezTo>
                  <a:pt x="18300" y="10154"/>
                  <a:pt x="21600" y="8041"/>
                  <a:pt x="21600" y="2993"/>
                </a:cubicBezTo>
                <a:cubicBezTo>
                  <a:pt x="21600" y="2524"/>
                  <a:pt x="21180" y="2172"/>
                  <a:pt x="20760" y="2172"/>
                </a:cubicBezTo>
                <a:cubicBezTo>
                  <a:pt x="16620" y="2172"/>
                  <a:pt x="16620" y="2172"/>
                  <a:pt x="16620" y="2172"/>
                </a:cubicBezTo>
                <a:cubicBezTo>
                  <a:pt x="16020" y="1115"/>
                  <a:pt x="14280" y="0"/>
                  <a:pt x="10800" y="0"/>
                </a:cubicBezTo>
                <a:cubicBezTo>
                  <a:pt x="7260" y="0"/>
                  <a:pt x="5520" y="1115"/>
                  <a:pt x="4980" y="2172"/>
                </a:cubicBezTo>
                <a:cubicBezTo>
                  <a:pt x="840" y="2172"/>
                  <a:pt x="840" y="2172"/>
                  <a:pt x="840" y="2172"/>
                </a:cubicBezTo>
                <a:cubicBezTo>
                  <a:pt x="360" y="2172"/>
                  <a:pt x="0" y="2524"/>
                  <a:pt x="0" y="2993"/>
                </a:cubicBezTo>
                <a:cubicBezTo>
                  <a:pt x="0" y="8041"/>
                  <a:pt x="3240" y="10154"/>
                  <a:pt x="5880" y="11857"/>
                </a:cubicBezTo>
                <a:cubicBezTo>
                  <a:pt x="8040" y="13265"/>
                  <a:pt x="9360" y="14204"/>
                  <a:pt x="9360" y="15907"/>
                </a:cubicBezTo>
                <a:cubicBezTo>
                  <a:pt x="9360" y="17433"/>
                  <a:pt x="9360" y="17433"/>
                  <a:pt x="9360" y="17433"/>
                </a:cubicBezTo>
                <a:cubicBezTo>
                  <a:pt x="7080" y="17667"/>
                  <a:pt x="5460" y="18489"/>
                  <a:pt x="5460" y="19487"/>
                </a:cubicBezTo>
                <a:cubicBezTo>
                  <a:pt x="5460" y="20661"/>
                  <a:pt x="7860" y="21600"/>
                  <a:pt x="10800" y="21600"/>
                </a:cubicBezTo>
                <a:cubicBezTo>
                  <a:pt x="13740" y="21600"/>
                  <a:pt x="16140" y="20661"/>
                  <a:pt x="16140" y="19487"/>
                </a:cubicBezTo>
                <a:cubicBezTo>
                  <a:pt x="16140" y="18489"/>
                  <a:pt x="14460" y="17667"/>
                  <a:pt x="12180" y="17433"/>
                </a:cubicBezTo>
                <a:lnTo>
                  <a:pt x="12180" y="15907"/>
                </a:lnTo>
                <a:close/>
                <a:moveTo>
                  <a:pt x="15540" y="9978"/>
                </a:moveTo>
                <a:cubicBezTo>
                  <a:pt x="16200" y="8570"/>
                  <a:pt x="16740" y="6633"/>
                  <a:pt x="16860" y="3815"/>
                </a:cubicBezTo>
                <a:cubicBezTo>
                  <a:pt x="19860" y="3815"/>
                  <a:pt x="19860" y="3815"/>
                  <a:pt x="19860" y="3815"/>
                </a:cubicBezTo>
                <a:cubicBezTo>
                  <a:pt x="19560" y="6985"/>
                  <a:pt x="17640" y="8570"/>
                  <a:pt x="15540" y="9978"/>
                </a:cubicBezTo>
                <a:close/>
                <a:moveTo>
                  <a:pt x="10800" y="1409"/>
                </a:moveTo>
                <a:cubicBezTo>
                  <a:pt x="14040" y="1409"/>
                  <a:pt x="15360" y="2759"/>
                  <a:pt x="15360" y="3228"/>
                </a:cubicBezTo>
                <a:cubicBezTo>
                  <a:pt x="15360" y="3698"/>
                  <a:pt x="14040" y="5048"/>
                  <a:pt x="10800" y="5048"/>
                </a:cubicBezTo>
                <a:cubicBezTo>
                  <a:pt x="7500" y="5048"/>
                  <a:pt x="6240" y="3698"/>
                  <a:pt x="6240" y="3228"/>
                </a:cubicBezTo>
                <a:cubicBezTo>
                  <a:pt x="6240" y="2759"/>
                  <a:pt x="7500" y="1409"/>
                  <a:pt x="10800" y="1409"/>
                </a:cubicBezTo>
                <a:close/>
                <a:moveTo>
                  <a:pt x="1740" y="3815"/>
                </a:moveTo>
                <a:cubicBezTo>
                  <a:pt x="4740" y="3815"/>
                  <a:pt x="4740" y="3815"/>
                  <a:pt x="4740" y="3815"/>
                </a:cubicBezTo>
                <a:cubicBezTo>
                  <a:pt x="4800" y="6633"/>
                  <a:pt x="5340" y="8570"/>
                  <a:pt x="6060" y="9978"/>
                </a:cubicBezTo>
                <a:cubicBezTo>
                  <a:pt x="3960" y="8570"/>
                  <a:pt x="1980" y="6985"/>
                  <a:pt x="1740" y="3815"/>
                </a:cubicBezTo>
                <a:close/>
              </a:path>
            </a:pathLst>
          </a:custGeom>
          <a:solidFill>
            <a:srgbClr val="FFFFFF"/>
          </a:solidFill>
          <a:ln w="12700">
            <a:noFill/>
            <a:miter lim="400000"/>
          </a:ln>
        </p:spPr>
        <p:txBody>
          <a:bodyPr lIns="0" tIns="0" rIns="0" bIns="0"/>
          <a:lstStyle/>
          <a:p>
            <a:pPr>
              <a:defRPr sz="2400"/>
            </a:pPr>
            <a:endParaRPr sz="2400">
              <a:solidFill>
                <a:prstClr val="black"/>
              </a:solidFill>
            </a:endParaRPr>
          </a:p>
        </p:txBody>
      </p:sp>
      <p:sp>
        <p:nvSpPr>
          <p:cNvPr id="24" name="Rectangle 36"/>
          <p:cNvSpPr/>
          <p:nvPr/>
        </p:nvSpPr>
        <p:spPr>
          <a:xfrm>
            <a:off x="6942646" y="3366809"/>
            <a:ext cx="3880028" cy="1217066"/>
          </a:xfrm>
          <a:prstGeom prst="rect">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Rounded Rectangle 37"/>
          <p:cNvSpPr/>
          <p:nvPr/>
        </p:nvSpPr>
        <p:spPr>
          <a:xfrm rot="2700000">
            <a:off x="6630373" y="3663068"/>
            <a:ext cx="624548" cy="624548"/>
          </a:xfrm>
          <a:prstGeom prst="roundRect">
            <a:avLst>
              <a:gd name="adj" fmla="val 196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TextBox 38"/>
          <p:cNvSpPr txBox="1"/>
          <p:nvPr/>
        </p:nvSpPr>
        <p:spPr>
          <a:xfrm>
            <a:off x="6672379" y="3744509"/>
            <a:ext cx="540533" cy="461665"/>
          </a:xfrm>
          <a:prstGeom prst="rect">
            <a:avLst/>
          </a:prstGeom>
          <a:noFill/>
        </p:spPr>
        <p:txBody>
          <a:bodyPr wrap="none" rtlCol="0">
            <a:spAutoFit/>
          </a:bodyPr>
          <a:lstStyle/>
          <a:p>
            <a:pPr algn="ctr"/>
            <a:r>
              <a:rPr lang="en-US" sz="2400" b="1" dirty="0">
                <a:solidFill>
                  <a:prstClr val="white"/>
                </a:solidFill>
              </a:rPr>
              <a:t>02</a:t>
            </a:r>
            <a:endParaRPr lang="en-US" sz="2400" b="1" dirty="0">
              <a:solidFill>
                <a:prstClr val="white"/>
              </a:solidFill>
            </a:endParaRPr>
          </a:p>
        </p:txBody>
      </p:sp>
      <p:grpSp>
        <p:nvGrpSpPr>
          <p:cNvPr id="27" name="Group 39"/>
          <p:cNvGrpSpPr/>
          <p:nvPr/>
        </p:nvGrpSpPr>
        <p:grpSpPr>
          <a:xfrm flipH="1">
            <a:off x="7483180" y="3487045"/>
            <a:ext cx="3080999" cy="853481"/>
            <a:chOff x="7680027" y="1682985"/>
            <a:chExt cx="3080999" cy="853481"/>
          </a:xfrm>
        </p:grpSpPr>
        <p:sp>
          <p:nvSpPr>
            <p:cNvPr id="28" name="TextBox 40"/>
            <p:cNvSpPr txBox="1"/>
            <p:nvPr/>
          </p:nvSpPr>
          <p:spPr>
            <a:xfrm>
              <a:off x="9345253" y="1682985"/>
              <a:ext cx="1415772" cy="338554"/>
            </a:xfrm>
            <a:prstGeom prst="rect">
              <a:avLst/>
            </a:prstGeom>
            <a:noFill/>
          </p:spPr>
          <p:txBody>
            <a:bodyPr wrap="none" rtlCol="0">
              <a:spAutoFit/>
            </a:bodyPr>
            <a:lstStyle/>
            <a:p>
              <a:r>
                <a:rPr lang="zh-CN" altLang="en-US" sz="1600" b="1" dirty="0" smtClean="0">
                  <a:solidFill>
                    <a:schemeClr val="accent2"/>
                  </a:solidFill>
                  <a:latin typeface="微软雅黑" panose="020B0503020204020204" pitchFamily="34" charset="-122"/>
                  <a:ea typeface="微软雅黑" panose="020B0503020204020204" pitchFamily="34" charset="-122"/>
                </a:rPr>
                <a:t>单击此处编辑</a:t>
              </a:r>
              <a:endParaRPr lang="en-GB" altLang="zh-CN" sz="1600" b="1" dirty="0">
                <a:solidFill>
                  <a:schemeClr val="accent2"/>
                </a:solidFill>
                <a:latin typeface="微软雅黑" panose="020B0503020204020204" pitchFamily="34" charset="-122"/>
                <a:ea typeface="微软雅黑" panose="020B0503020204020204" pitchFamily="34" charset="-122"/>
              </a:endParaRPr>
            </a:p>
          </p:txBody>
        </p:sp>
        <p:sp>
          <p:nvSpPr>
            <p:cNvPr id="29" name="Rectangle 41"/>
            <p:cNvSpPr/>
            <p:nvPr/>
          </p:nvSpPr>
          <p:spPr>
            <a:xfrm>
              <a:off x="7680027" y="2013246"/>
              <a:ext cx="3080999" cy="523220"/>
            </a:xfrm>
            <a:prstGeom prst="rect">
              <a:avLst/>
            </a:prstGeom>
          </p:spPr>
          <p:txBody>
            <a:bodyPr wrap="square">
              <a:spAutoFit/>
            </a:bodyPr>
            <a:lstStyle/>
            <a:p>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GB" sz="1400" dirty="0">
                <a:solidFill>
                  <a:prstClr val="white"/>
                </a:solidFill>
              </a:endParaRPr>
            </a:p>
          </p:txBody>
        </p:sp>
      </p:grpSp>
      <p:sp>
        <p:nvSpPr>
          <p:cNvPr id="31" name="Rectangle 43"/>
          <p:cNvSpPr/>
          <p:nvPr/>
        </p:nvSpPr>
        <p:spPr>
          <a:xfrm>
            <a:off x="6942646" y="4823750"/>
            <a:ext cx="3880028" cy="1217066"/>
          </a:xfrm>
          <a:prstGeom prst="rect">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Rounded Rectangle 44"/>
          <p:cNvSpPr/>
          <p:nvPr/>
        </p:nvSpPr>
        <p:spPr>
          <a:xfrm rot="2700000">
            <a:off x="6630373" y="5120009"/>
            <a:ext cx="624548" cy="624548"/>
          </a:xfrm>
          <a:prstGeom prst="roundRect">
            <a:avLst>
              <a:gd name="adj" fmla="val 196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 name="TextBox 45"/>
          <p:cNvSpPr txBox="1"/>
          <p:nvPr/>
        </p:nvSpPr>
        <p:spPr>
          <a:xfrm>
            <a:off x="6672379" y="5201450"/>
            <a:ext cx="540533" cy="461665"/>
          </a:xfrm>
          <a:prstGeom prst="rect">
            <a:avLst/>
          </a:prstGeom>
          <a:noFill/>
        </p:spPr>
        <p:txBody>
          <a:bodyPr wrap="none" rtlCol="0">
            <a:spAutoFit/>
          </a:bodyPr>
          <a:lstStyle/>
          <a:p>
            <a:pPr algn="ctr"/>
            <a:r>
              <a:rPr lang="en-US" sz="2400" b="1" dirty="0">
                <a:solidFill>
                  <a:prstClr val="white"/>
                </a:solidFill>
              </a:rPr>
              <a:t>03</a:t>
            </a:r>
            <a:endParaRPr lang="en-US" sz="2400" b="1" dirty="0">
              <a:solidFill>
                <a:prstClr val="white"/>
              </a:solidFill>
            </a:endParaRPr>
          </a:p>
        </p:txBody>
      </p:sp>
      <p:grpSp>
        <p:nvGrpSpPr>
          <p:cNvPr id="34" name="Group 46"/>
          <p:cNvGrpSpPr/>
          <p:nvPr/>
        </p:nvGrpSpPr>
        <p:grpSpPr>
          <a:xfrm flipH="1">
            <a:off x="7483180" y="4943986"/>
            <a:ext cx="3080999" cy="853481"/>
            <a:chOff x="7680027" y="1682985"/>
            <a:chExt cx="3080999" cy="853481"/>
          </a:xfrm>
        </p:grpSpPr>
        <p:sp>
          <p:nvSpPr>
            <p:cNvPr id="35" name="TextBox 47"/>
            <p:cNvSpPr txBox="1"/>
            <p:nvPr/>
          </p:nvSpPr>
          <p:spPr>
            <a:xfrm>
              <a:off x="9345253" y="1682985"/>
              <a:ext cx="1415772" cy="338554"/>
            </a:xfrm>
            <a:prstGeom prst="rect">
              <a:avLst/>
            </a:prstGeom>
            <a:noFill/>
          </p:spPr>
          <p:txBody>
            <a:bodyPr wrap="none" rtlCol="0">
              <a:spAutoFit/>
            </a:bodyPr>
            <a:lstStyle/>
            <a:p>
              <a:r>
                <a:rPr lang="zh-CN" altLang="en-US" sz="1600" b="1" dirty="0" smtClean="0">
                  <a:solidFill>
                    <a:schemeClr val="accent1"/>
                  </a:solidFill>
                  <a:latin typeface="微软雅黑" panose="020B0503020204020204" pitchFamily="34" charset="-122"/>
                  <a:ea typeface="微软雅黑" panose="020B0503020204020204" pitchFamily="34" charset="-122"/>
                </a:rPr>
                <a:t>单击此处编辑</a:t>
              </a:r>
              <a:endParaRPr lang="en-GB" altLang="zh-CN" sz="1600" b="1" dirty="0">
                <a:solidFill>
                  <a:schemeClr val="accent1"/>
                </a:solidFill>
                <a:latin typeface="微软雅黑" panose="020B0503020204020204" pitchFamily="34" charset="-122"/>
                <a:ea typeface="微软雅黑" panose="020B0503020204020204" pitchFamily="34" charset="-122"/>
              </a:endParaRPr>
            </a:p>
          </p:txBody>
        </p:sp>
        <p:sp>
          <p:nvSpPr>
            <p:cNvPr id="36" name="Rectangle 48"/>
            <p:cNvSpPr/>
            <p:nvPr/>
          </p:nvSpPr>
          <p:spPr>
            <a:xfrm>
              <a:off x="7680027" y="2013246"/>
              <a:ext cx="3080999" cy="523220"/>
            </a:xfrm>
            <a:prstGeom prst="rect">
              <a:avLst/>
            </a:prstGeom>
          </p:spPr>
          <p:txBody>
            <a:bodyPr wrap="square">
              <a:spAutoFit/>
            </a:bodyPr>
            <a:lstStyle/>
            <a:p>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a:t>
              </a:r>
              <a:endParaRPr lang="en-GB" sz="1400" dirty="0">
                <a:solidFill>
                  <a:prstClr val="white"/>
                </a:solidFill>
              </a:endParaRPr>
            </a:p>
          </p:txBody>
        </p:sp>
      </p:grpSp>
      <p:grpSp>
        <p:nvGrpSpPr>
          <p:cNvPr id="30" name="组合 29"/>
          <p:cNvGrpSpPr/>
          <p:nvPr/>
        </p:nvGrpSpPr>
        <p:grpSpPr>
          <a:xfrm>
            <a:off x="283247" y="290584"/>
            <a:ext cx="3793169" cy="509506"/>
            <a:chOff x="531181" y="266700"/>
            <a:chExt cx="3793169" cy="509506"/>
          </a:xfrm>
        </p:grpSpPr>
        <p:grpSp>
          <p:nvGrpSpPr>
            <p:cNvPr id="37" name="组合 36"/>
            <p:cNvGrpSpPr/>
            <p:nvPr/>
          </p:nvGrpSpPr>
          <p:grpSpPr>
            <a:xfrm>
              <a:off x="531181" y="320336"/>
              <a:ext cx="3412169" cy="455870"/>
              <a:chOff x="531181" y="320336"/>
              <a:chExt cx="3412169" cy="455870"/>
            </a:xfrm>
          </p:grpSpPr>
          <p:grpSp>
            <p:nvGrpSpPr>
              <p:cNvPr id="39" name="组合 38"/>
              <p:cNvGrpSpPr/>
              <p:nvPr/>
            </p:nvGrpSpPr>
            <p:grpSpPr>
              <a:xfrm>
                <a:off x="531181" y="320336"/>
                <a:ext cx="221958" cy="455870"/>
                <a:chOff x="5024901" y="1727200"/>
                <a:chExt cx="221958" cy="455870"/>
              </a:xfrm>
            </p:grpSpPr>
            <p:sp>
              <p:nvSpPr>
                <p:cNvPr id="41" name="矩形 40"/>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0" name="直接连接符 39"/>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ppt_x"/>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ppt_x"/>
                                          </p:val>
                                        </p:tav>
                                        <p:tav tm="100000">
                                          <p:val>
                                            <p:strVal val="#ppt_x"/>
                                          </p:val>
                                        </p:tav>
                                      </p:tavLst>
                                    </p:anim>
                                    <p:anim calcmode="lin" valueType="num">
                                      <p:cBhvr additive="base">
                                        <p:cTn id="48" dur="500" fill="hold"/>
                                        <p:tgtEl>
                                          <p:spTgt spid="3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24" grpId="0" animBg="1"/>
      <p:bldP spid="25" grpId="0" animBg="1"/>
      <p:bldP spid="26" grpId="0"/>
      <p:bldP spid="31" grpId="0" animBg="1"/>
      <p:bldP spid="32" grpId="0" animBg="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46"/>
          <p:cNvSpPr/>
          <p:nvPr/>
        </p:nvSpPr>
        <p:spPr>
          <a:xfrm>
            <a:off x="1805934" y="2833461"/>
            <a:ext cx="2084426" cy="738664"/>
          </a:xfrm>
          <a:prstGeom prst="rect">
            <a:avLst/>
          </a:prstGeom>
        </p:spPr>
        <p:txBody>
          <a:bodyPr wrap="square">
            <a:spAutoFit/>
          </a:bodyPr>
          <a:lstStyle/>
          <a:p>
            <a:pPr algn="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23" name="Rectangle 46"/>
          <p:cNvSpPr/>
          <p:nvPr/>
        </p:nvSpPr>
        <p:spPr>
          <a:xfrm>
            <a:off x="1805934" y="4890861"/>
            <a:ext cx="2084426" cy="738664"/>
          </a:xfrm>
          <a:prstGeom prst="rect">
            <a:avLst/>
          </a:prstGeom>
        </p:spPr>
        <p:txBody>
          <a:bodyPr wrap="square">
            <a:spAutoFit/>
          </a:bodyPr>
          <a:lstStyle/>
          <a:p>
            <a:pPr algn="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24" name="Rectangle 46"/>
          <p:cNvSpPr/>
          <p:nvPr/>
        </p:nvSpPr>
        <p:spPr>
          <a:xfrm>
            <a:off x="8301639" y="4890861"/>
            <a:ext cx="2084426" cy="738664"/>
          </a:xfrm>
          <a:prstGeom prst="rect">
            <a:avLst/>
          </a:prstGeom>
        </p:spPr>
        <p:txBody>
          <a:bodyPr wrap="square">
            <a:spAutoFit/>
          </a:bodyPr>
          <a:lstStyle/>
          <a:p>
            <a:pP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25" name="Rectangle 46"/>
          <p:cNvSpPr/>
          <p:nvPr/>
        </p:nvSpPr>
        <p:spPr>
          <a:xfrm>
            <a:off x="8301639" y="2823969"/>
            <a:ext cx="2084426" cy="738664"/>
          </a:xfrm>
          <a:prstGeom prst="rect">
            <a:avLst/>
          </a:prstGeom>
        </p:spPr>
        <p:txBody>
          <a:bodyPr wrap="square">
            <a:spAutoFit/>
          </a:bodyPr>
          <a:lstStyle/>
          <a:p>
            <a:pP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21" name="Title 1"/>
          <p:cNvSpPr txBox="1"/>
          <p:nvPr/>
        </p:nvSpPr>
        <p:spPr>
          <a:xfrm>
            <a:off x="2474638" y="2494587"/>
            <a:ext cx="1415722" cy="3293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sz="1600" b="1" dirty="0">
              <a:solidFill>
                <a:prstClr val="black"/>
              </a:solidFill>
              <a:latin typeface="微软雅黑" panose="020B0503020204020204" pitchFamily="34" charset="-122"/>
              <a:ea typeface="微软雅黑" panose="020B0503020204020204" pitchFamily="34" charset="-122"/>
            </a:endParaRPr>
          </a:p>
        </p:txBody>
      </p:sp>
      <p:sp>
        <p:nvSpPr>
          <p:cNvPr id="27" name="Title 1"/>
          <p:cNvSpPr txBox="1"/>
          <p:nvPr/>
        </p:nvSpPr>
        <p:spPr>
          <a:xfrm>
            <a:off x="2474638" y="4592372"/>
            <a:ext cx="1415722" cy="3293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sz="1600" b="1" dirty="0">
              <a:solidFill>
                <a:prstClr val="black"/>
              </a:solidFill>
              <a:latin typeface="微软雅黑" panose="020B0503020204020204" pitchFamily="34" charset="-122"/>
              <a:ea typeface="微软雅黑" panose="020B0503020204020204" pitchFamily="34" charset="-122"/>
            </a:endParaRPr>
          </a:p>
        </p:txBody>
      </p:sp>
      <p:sp>
        <p:nvSpPr>
          <p:cNvPr id="28" name="Title 1"/>
          <p:cNvSpPr txBox="1"/>
          <p:nvPr/>
        </p:nvSpPr>
        <p:spPr>
          <a:xfrm>
            <a:off x="8301639" y="4601304"/>
            <a:ext cx="1415722" cy="3293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sz="1600" b="1" dirty="0">
              <a:solidFill>
                <a:prstClr val="black"/>
              </a:solidFill>
              <a:latin typeface="微软雅黑" panose="020B0503020204020204" pitchFamily="34" charset="-122"/>
              <a:ea typeface="微软雅黑" panose="020B0503020204020204" pitchFamily="34" charset="-122"/>
            </a:endParaRPr>
          </a:p>
        </p:txBody>
      </p:sp>
      <p:sp>
        <p:nvSpPr>
          <p:cNvPr id="29" name="Title 1"/>
          <p:cNvSpPr txBox="1"/>
          <p:nvPr/>
        </p:nvSpPr>
        <p:spPr>
          <a:xfrm>
            <a:off x="8301639" y="2558788"/>
            <a:ext cx="1415722" cy="3293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sz="1600" b="1" dirty="0">
              <a:solidFill>
                <a:prstClr val="black"/>
              </a:solidFill>
              <a:latin typeface="微软雅黑" panose="020B0503020204020204" pitchFamily="34" charset="-122"/>
              <a:ea typeface="微软雅黑" panose="020B0503020204020204" pitchFamily="34" charset="-122"/>
            </a:endParaRPr>
          </a:p>
        </p:txBody>
      </p:sp>
      <p:sp>
        <p:nvSpPr>
          <p:cNvPr id="40" name="Freeform 3"/>
          <p:cNvSpPr>
            <a:spLocks noChangeArrowheads="1"/>
          </p:cNvSpPr>
          <p:nvPr/>
        </p:nvSpPr>
        <p:spPr bwMode="auto">
          <a:xfrm rot="13978264">
            <a:off x="4267191" y="3526836"/>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wrap="none" anchor="ctr"/>
          <a:lstStyle/>
          <a:p>
            <a:endParaRPr lang="en-US"/>
          </a:p>
        </p:txBody>
      </p:sp>
      <p:sp>
        <p:nvSpPr>
          <p:cNvPr id="41" name="Freeform 3"/>
          <p:cNvSpPr>
            <a:spLocks noChangeArrowheads="1"/>
          </p:cNvSpPr>
          <p:nvPr/>
        </p:nvSpPr>
        <p:spPr bwMode="auto">
          <a:xfrm rot="3202081">
            <a:off x="6021927" y="2642393"/>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wrap="none" anchor="ctr"/>
          <a:lstStyle/>
          <a:p>
            <a:endParaRPr lang="en-US"/>
          </a:p>
        </p:txBody>
      </p:sp>
      <p:sp>
        <p:nvSpPr>
          <p:cNvPr id="42" name="Freeform 3"/>
          <p:cNvSpPr>
            <a:spLocks noChangeArrowheads="1"/>
          </p:cNvSpPr>
          <p:nvPr/>
        </p:nvSpPr>
        <p:spPr bwMode="auto">
          <a:xfrm rot="19397468">
            <a:off x="4709169" y="2202734"/>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solidFill>
          <a:ln>
            <a:noFill/>
          </a:ln>
          <a:effectLst/>
        </p:spPr>
        <p:txBody>
          <a:bodyPr wrap="none" anchor="ctr"/>
          <a:lstStyle/>
          <a:p>
            <a:endParaRPr lang="en-US"/>
          </a:p>
        </p:txBody>
      </p:sp>
      <p:sp>
        <p:nvSpPr>
          <p:cNvPr id="44" name="Freeform 31"/>
          <p:cNvSpPr>
            <a:spLocks noChangeArrowheads="1"/>
          </p:cNvSpPr>
          <p:nvPr/>
        </p:nvSpPr>
        <p:spPr bwMode="auto">
          <a:xfrm rot="8579122">
            <a:off x="5579257" y="3957265"/>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solidFill>
          <a:ln>
            <a:noFill/>
          </a:ln>
          <a:effectLst/>
        </p:spPr>
        <p:txBody>
          <a:bodyPr wrap="none" anchor="ctr"/>
          <a:lstStyle/>
          <a:p>
            <a:endParaRPr lang="en-US"/>
          </a:p>
        </p:txBody>
      </p:sp>
      <p:grpSp>
        <p:nvGrpSpPr>
          <p:cNvPr id="53" name="Group 32"/>
          <p:cNvGrpSpPr/>
          <p:nvPr/>
        </p:nvGrpSpPr>
        <p:grpSpPr>
          <a:xfrm>
            <a:off x="5304486" y="2758234"/>
            <a:ext cx="669422" cy="649061"/>
            <a:chOff x="4026316" y="4173336"/>
            <a:chExt cx="591349" cy="573363"/>
          </a:xfrm>
        </p:grpSpPr>
        <p:sp>
          <p:nvSpPr>
            <p:cNvPr id="57" name="Freeform 28"/>
            <p:cNvSpPr/>
            <p:nvPr/>
          </p:nvSpPr>
          <p:spPr bwMode="auto">
            <a:xfrm>
              <a:off x="4026316" y="4232904"/>
              <a:ext cx="529616" cy="513795"/>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p>
          </p:txBody>
        </p:sp>
        <p:sp>
          <p:nvSpPr>
            <p:cNvPr id="58" name="Freeform 30"/>
            <p:cNvSpPr/>
            <p:nvPr/>
          </p:nvSpPr>
          <p:spPr bwMode="auto">
            <a:xfrm>
              <a:off x="4405386" y="4173336"/>
              <a:ext cx="212279" cy="205780"/>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p>
          </p:txBody>
        </p:sp>
      </p:grpSp>
      <p:sp>
        <p:nvSpPr>
          <p:cNvPr id="59" name="Shape 4427"/>
          <p:cNvSpPr/>
          <p:nvPr/>
        </p:nvSpPr>
        <p:spPr>
          <a:xfrm>
            <a:off x="6678918" y="3249773"/>
            <a:ext cx="605255" cy="64561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bg1"/>
          </a:solid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60" name="Shape 4534"/>
          <p:cNvSpPr/>
          <p:nvPr/>
        </p:nvSpPr>
        <p:spPr>
          <a:xfrm>
            <a:off x="4734768" y="4106296"/>
            <a:ext cx="719872" cy="611912"/>
          </a:xfrm>
          <a:custGeom>
            <a:avLst/>
            <a:gdLst/>
            <a:ahLst/>
            <a:cxnLst>
              <a:cxn ang="0">
                <a:pos x="wd2" y="hd2"/>
              </a:cxn>
              <a:cxn ang="5400000">
                <a:pos x="wd2" y="hd2"/>
              </a:cxn>
              <a:cxn ang="10800000">
                <a:pos x="wd2" y="hd2"/>
              </a:cxn>
              <a:cxn ang="16200000">
                <a:pos x="wd2" y="hd2"/>
              </a:cxn>
            </a:cxnLst>
            <a:rect l="0" t="0" r="r" b="b"/>
            <a:pathLst>
              <a:path w="21392" h="21600" extrusionOk="0">
                <a:moveTo>
                  <a:pt x="16259" y="6505"/>
                </a:moveTo>
                <a:lnTo>
                  <a:pt x="12728" y="6505"/>
                </a:lnTo>
                <a:lnTo>
                  <a:pt x="12728" y="0"/>
                </a:lnTo>
                <a:lnTo>
                  <a:pt x="8664" y="0"/>
                </a:lnTo>
                <a:lnTo>
                  <a:pt x="8664" y="6505"/>
                </a:lnTo>
                <a:lnTo>
                  <a:pt x="5134" y="6505"/>
                </a:lnTo>
                <a:lnTo>
                  <a:pt x="10696" y="12705"/>
                </a:lnTo>
                <a:cubicBezTo>
                  <a:pt x="10696" y="12705"/>
                  <a:pt x="16259" y="6505"/>
                  <a:pt x="16259" y="6505"/>
                </a:cubicBezTo>
                <a:close/>
                <a:moveTo>
                  <a:pt x="20686" y="14666"/>
                </a:moveTo>
                <a:lnTo>
                  <a:pt x="17280" y="11943"/>
                </a:lnTo>
                <a:lnTo>
                  <a:pt x="15181" y="11943"/>
                </a:lnTo>
                <a:lnTo>
                  <a:pt x="18818" y="15257"/>
                </a:lnTo>
                <a:lnTo>
                  <a:pt x="15026" y="15257"/>
                </a:lnTo>
                <a:cubicBezTo>
                  <a:pt x="14918" y="15257"/>
                  <a:pt x="14819" y="15324"/>
                  <a:pt x="14770" y="15428"/>
                </a:cubicBezTo>
                <a:lnTo>
                  <a:pt x="13897" y="18268"/>
                </a:lnTo>
                <a:lnTo>
                  <a:pt x="7495" y="18268"/>
                </a:lnTo>
                <a:lnTo>
                  <a:pt x="6621" y="15428"/>
                </a:lnTo>
                <a:cubicBezTo>
                  <a:pt x="6573" y="15324"/>
                  <a:pt x="6474" y="15257"/>
                  <a:pt x="6364" y="15257"/>
                </a:cubicBezTo>
                <a:lnTo>
                  <a:pt x="2574" y="15257"/>
                </a:lnTo>
                <a:lnTo>
                  <a:pt x="6211" y="11943"/>
                </a:lnTo>
                <a:lnTo>
                  <a:pt x="4110" y="11943"/>
                </a:lnTo>
                <a:lnTo>
                  <a:pt x="706" y="14666"/>
                </a:lnTo>
                <a:cubicBezTo>
                  <a:pt x="199" y="15024"/>
                  <a:pt x="-104" y="15853"/>
                  <a:pt x="33" y="16505"/>
                </a:cubicBezTo>
                <a:lnTo>
                  <a:pt x="633" y="20413"/>
                </a:lnTo>
                <a:cubicBezTo>
                  <a:pt x="768" y="21065"/>
                  <a:pt x="1371" y="21600"/>
                  <a:pt x="1971" y="21600"/>
                </a:cubicBezTo>
                <a:lnTo>
                  <a:pt x="19421" y="21600"/>
                </a:lnTo>
                <a:cubicBezTo>
                  <a:pt x="20021" y="21600"/>
                  <a:pt x="20624" y="21065"/>
                  <a:pt x="20759" y="20413"/>
                </a:cubicBezTo>
                <a:lnTo>
                  <a:pt x="21359" y="16505"/>
                </a:lnTo>
                <a:cubicBezTo>
                  <a:pt x="21496" y="15853"/>
                  <a:pt x="21193" y="15024"/>
                  <a:pt x="20686" y="14666"/>
                </a:cubicBezTo>
                <a:close/>
              </a:path>
            </a:pathLst>
          </a:custGeom>
          <a:solidFill>
            <a:schemeClr val="bg1"/>
          </a:solid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nvGrpSpPr>
          <p:cNvPr id="61" name="Group 37"/>
          <p:cNvGrpSpPr/>
          <p:nvPr/>
        </p:nvGrpSpPr>
        <p:grpSpPr>
          <a:xfrm>
            <a:off x="6170226" y="4683421"/>
            <a:ext cx="734682" cy="610614"/>
            <a:chOff x="3294504" y="3717531"/>
            <a:chExt cx="242212" cy="201309"/>
          </a:xfrm>
          <a:solidFill>
            <a:schemeClr val="bg1"/>
          </a:solidFill>
        </p:grpSpPr>
        <p:sp>
          <p:nvSpPr>
            <p:cNvPr id="62" name="Shape 4527"/>
            <p:cNvSpPr/>
            <p:nvPr/>
          </p:nvSpPr>
          <p:spPr>
            <a:xfrm>
              <a:off x="3324980" y="3717531"/>
              <a:ext cx="172219" cy="49434"/>
            </a:xfrm>
            <a:custGeom>
              <a:avLst/>
              <a:gdLst/>
              <a:ahLst/>
              <a:cxnLst>
                <a:cxn ang="0">
                  <a:pos x="wd2" y="hd2"/>
                </a:cxn>
                <a:cxn ang="5400000">
                  <a:pos x="wd2" y="hd2"/>
                </a:cxn>
                <a:cxn ang="10800000">
                  <a:pos x="wd2" y="hd2"/>
                </a:cxn>
                <a:cxn ang="16200000">
                  <a:pos x="wd2" y="hd2"/>
                </a:cxn>
              </a:cxnLst>
              <a:rect l="0" t="0" r="r" b="b"/>
              <a:pathLst>
                <a:path w="21600" h="21600" extrusionOk="0">
                  <a:moveTo>
                    <a:pt x="16971" y="0"/>
                  </a:moveTo>
                  <a:lnTo>
                    <a:pt x="4629" y="0"/>
                  </a:lnTo>
                  <a:cubicBezTo>
                    <a:pt x="4629" y="0"/>
                    <a:pt x="3085" y="0"/>
                    <a:pt x="3085" y="5397"/>
                  </a:cubicBezTo>
                  <a:lnTo>
                    <a:pt x="18515" y="5397"/>
                  </a:lnTo>
                  <a:cubicBezTo>
                    <a:pt x="18515" y="0"/>
                    <a:pt x="16971" y="0"/>
                    <a:pt x="16971" y="0"/>
                  </a:cubicBezTo>
                  <a:close/>
                  <a:moveTo>
                    <a:pt x="21600" y="16190"/>
                  </a:moveTo>
                  <a:cubicBezTo>
                    <a:pt x="21600" y="10793"/>
                    <a:pt x="20058" y="10793"/>
                    <a:pt x="20058" y="10793"/>
                  </a:cubicBezTo>
                  <a:lnTo>
                    <a:pt x="1544" y="10793"/>
                  </a:lnTo>
                  <a:cubicBezTo>
                    <a:pt x="1544" y="10793"/>
                    <a:pt x="0" y="10793"/>
                    <a:pt x="0" y="16190"/>
                  </a:cubicBezTo>
                  <a:lnTo>
                    <a:pt x="0" y="21600"/>
                  </a:lnTo>
                  <a:lnTo>
                    <a:pt x="21600" y="21600"/>
                  </a:lnTo>
                  <a:cubicBezTo>
                    <a:pt x="21600" y="21600"/>
                    <a:pt x="21600" y="16190"/>
                    <a:pt x="21600" y="16190"/>
                  </a:cubicBezTo>
                  <a:close/>
                </a:path>
              </a:pathLst>
            </a:custGeom>
            <a:grp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63" name="Shape 4528"/>
            <p:cNvSpPr/>
            <p:nvPr/>
          </p:nvSpPr>
          <p:spPr>
            <a:xfrm>
              <a:off x="3294504" y="3763245"/>
              <a:ext cx="242212" cy="155595"/>
            </a:xfrm>
            <a:custGeom>
              <a:avLst/>
              <a:gdLst/>
              <a:ahLst/>
              <a:cxnLst>
                <a:cxn ang="0">
                  <a:pos x="wd2" y="hd2"/>
                </a:cxn>
                <a:cxn ang="5400000">
                  <a:pos x="wd2" y="hd2"/>
                </a:cxn>
                <a:cxn ang="10800000">
                  <a:pos x="wd2" y="hd2"/>
                </a:cxn>
                <a:cxn ang="16200000">
                  <a:pos x="wd2" y="hd2"/>
                </a:cxn>
              </a:cxnLst>
              <a:rect l="0" t="0" r="r" b="b"/>
              <a:pathLst>
                <a:path w="21232" h="21575" extrusionOk="0">
                  <a:moveTo>
                    <a:pt x="20320" y="1015"/>
                  </a:moveTo>
                  <a:cubicBezTo>
                    <a:pt x="19682" y="0"/>
                    <a:pt x="19682" y="0"/>
                    <a:pt x="19682" y="0"/>
                  </a:cubicBezTo>
                  <a:lnTo>
                    <a:pt x="19682" y="2728"/>
                  </a:lnTo>
                  <a:lnTo>
                    <a:pt x="1550" y="2728"/>
                  </a:lnTo>
                  <a:lnTo>
                    <a:pt x="1550" y="0"/>
                  </a:lnTo>
                  <a:cubicBezTo>
                    <a:pt x="1550" y="0"/>
                    <a:pt x="1550" y="0"/>
                    <a:pt x="910" y="1015"/>
                  </a:cubicBezTo>
                  <a:cubicBezTo>
                    <a:pt x="273" y="2026"/>
                    <a:pt x="-184" y="2299"/>
                    <a:pt x="73" y="4441"/>
                  </a:cubicBezTo>
                  <a:cubicBezTo>
                    <a:pt x="329" y="6574"/>
                    <a:pt x="1565" y="18278"/>
                    <a:pt x="1749" y="19863"/>
                  </a:cubicBezTo>
                  <a:cubicBezTo>
                    <a:pt x="1951" y="21600"/>
                    <a:pt x="3068" y="21575"/>
                    <a:pt x="3068" y="21575"/>
                  </a:cubicBezTo>
                  <a:lnTo>
                    <a:pt x="18164" y="21575"/>
                  </a:lnTo>
                  <a:cubicBezTo>
                    <a:pt x="18164" y="21575"/>
                    <a:pt x="19281" y="21600"/>
                    <a:pt x="19482" y="19863"/>
                  </a:cubicBezTo>
                  <a:cubicBezTo>
                    <a:pt x="19667" y="18278"/>
                    <a:pt x="20903" y="6574"/>
                    <a:pt x="21159" y="4441"/>
                  </a:cubicBezTo>
                  <a:cubicBezTo>
                    <a:pt x="21416" y="2299"/>
                    <a:pt x="20958" y="2026"/>
                    <a:pt x="20320" y="1015"/>
                  </a:cubicBezTo>
                  <a:close/>
                </a:path>
              </a:pathLst>
            </a:custGeom>
            <a:grp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grpSp>
      <p:grpSp>
        <p:nvGrpSpPr>
          <p:cNvPr id="26" name="组合 25"/>
          <p:cNvGrpSpPr/>
          <p:nvPr/>
        </p:nvGrpSpPr>
        <p:grpSpPr>
          <a:xfrm>
            <a:off x="283247" y="290584"/>
            <a:ext cx="3793169" cy="509506"/>
            <a:chOff x="531181" y="266700"/>
            <a:chExt cx="3793169" cy="509506"/>
          </a:xfrm>
        </p:grpSpPr>
        <p:grpSp>
          <p:nvGrpSpPr>
            <p:cNvPr id="30" name="组合 29"/>
            <p:cNvGrpSpPr/>
            <p:nvPr/>
          </p:nvGrpSpPr>
          <p:grpSpPr>
            <a:xfrm>
              <a:off x="531181" y="320336"/>
              <a:ext cx="3412169" cy="455870"/>
              <a:chOff x="531181" y="320336"/>
              <a:chExt cx="3412169" cy="455870"/>
            </a:xfrm>
          </p:grpSpPr>
          <p:grpSp>
            <p:nvGrpSpPr>
              <p:cNvPr id="32" name="组合 31"/>
              <p:cNvGrpSpPr/>
              <p:nvPr/>
            </p:nvGrpSpPr>
            <p:grpSpPr>
              <a:xfrm>
                <a:off x="531181" y="320336"/>
                <a:ext cx="221958" cy="455870"/>
                <a:chOff x="5024901" y="1727200"/>
                <a:chExt cx="221958" cy="455870"/>
              </a:xfrm>
            </p:grpSpPr>
            <p:sp>
              <p:nvSpPr>
                <p:cNvPr id="34" name="矩形 33"/>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3" name="直接连接符 32"/>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randombar(horizontal)">
                                      <p:cBhvr>
                                        <p:cTn id="11" dur="500"/>
                                        <p:tgtEl>
                                          <p:spTgt spid="5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randombar(horizontal)">
                                      <p:cBhvr>
                                        <p:cTn id="15" dur="500"/>
                                        <p:tgtEl>
                                          <p:spTgt spid="60"/>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randombar(horizontal)">
                                      <p:cBhvr>
                                        <p:cTn id="1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69" y="1799219"/>
            <a:ext cx="6587467" cy="3705450"/>
          </a:xfrm>
          <a:prstGeom prst="rect">
            <a:avLst/>
          </a:prstGeom>
        </p:spPr>
      </p:pic>
      <p:sp>
        <p:nvSpPr>
          <p:cNvPr id="11" name="矩形 10"/>
          <p:cNvSpPr/>
          <p:nvPr/>
        </p:nvSpPr>
        <p:spPr>
          <a:xfrm>
            <a:off x="0" y="0"/>
            <a:ext cx="5540991" cy="6858000"/>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a:spLocks noChangeArrowheads="1"/>
          </p:cNvSpPr>
          <p:nvPr/>
        </p:nvSpPr>
        <p:spPr bwMode="auto">
          <a:xfrm>
            <a:off x="6670544" y="2819521"/>
            <a:ext cx="469872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8800" b="1" dirty="0">
                <a:solidFill>
                  <a:srgbClr val="576D68"/>
                </a:solidFill>
                <a:latin typeface="微软雅黑" panose="020B0503020204020204" pitchFamily="34" charset="-122"/>
                <a:ea typeface="微软雅黑" panose="020B0503020204020204" pitchFamily="34" charset="-122"/>
              </a:rPr>
              <a:t>优点不足</a:t>
            </a:r>
            <a:endParaRPr lang="zh-CN" altLang="en-US" sz="8800" b="1" dirty="0" smtClean="0">
              <a:solidFill>
                <a:srgbClr val="576D68"/>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316936" y="2208462"/>
            <a:ext cx="1020764" cy="2646878"/>
          </a:xfrm>
          <a:prstGeom prst="rect">
            <a:avLst/>
          </a:prstGeom>
          <a:noFill/>
        </p:spPr>
        <p:txBody>
          <a:bodyPr wrap="square" rtlCol="0">
            <a:spAutoFit/>
          </a:bodyPr>
          <a:lstStyle/>
          <a:p>
            <a:pPr algn="ctr"/>
            <a:r>
              <a:rPr lang="en-US" altLang="zh-CN" sz="16600" dirty="0" smtClean="0">
                <a:solidFill>
                  <a:srgbClr val="FDFDFD"/>
                </a:solidFill>
                <a:latin typeface="Impact" panose="020B0806030902050204" pitchFamily="34" charset="0"/>
              </a:rPr>
              <a:t>2</a:t>
            </a:r>
            <a:endParaRPr lang="zh-CN" altLang="en-US" sz="16600" dirty="0">
              <a:solidFill>
                <a:srgbClr val="FDFDFD"/>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14"/>
          <p:cNvSpPr/>
          <p:nvPr/>
        </p:nvSpPr>
        <p:spPr>
          <a:xfrm>
            <a:off x="973406" y="2236197"/>
            <a:ext cx="2807368" cy="28073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6" name="Oval 15"/>
          <p:cNvSpPr/>
          <p:nvPr/>
        </p:nvSpPr>
        <p:spPr>
          <a:xfrm>
            <a:off x="1287220" y="2258571"/>
            <a:ext cx="513807" cy="5138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7" name="TextBox 7"/>
          <p:cNvSpPr txBox="1"/>
          <p:nvPr/>
        </p:nvSpPr>
        <p:spPr>
          <a:xfrm>
            <a:off x="1291165" y="2361590"/>
            <a:ext cx="520485" cy="338554"/>
          </a:xfrm>
          <a:prstGeom prst="rect">
            <a:avLst/>
          </a:prstGeom>
          <a:noFill/>
        </p:spPr>
        <p:txBody>
          <a:bodyPr wrap="square" rtlCol="0">
            <a:spAutoFit/>
          </a:bodyPr>
          <a:lstStyle/>
          <a:p>
            <a:pPr algn="ctr"/>
            <a:r>
              <a:rPr lang="en-US" sz="1600" dirty="0">
                <a:solidFill>
                  <a:srgbClr val="FFFFFF"/>
                </a:solidFill>
                <a:latin typeface="Roboto Condensed Light" charset="0"/>
              </a:rPr>
              <a:t>01</a:t>
            </a:r>
            <a:endParaRPr lang="en-US" sz="1600" dirty="0">
              <a:solidFill>
                <a:srgbClr val="FFFFFF"/>
              </a:solidFill>
              <a:latin typeface="Roboto Condensed Light" charset="0"/>
            </a:endParaRPr>
          </a:p>
        </p:txBody>
      </p:sp>
      <p:sp>
        <p:nvSpPr>
          <p:cNvPr id="13" name="Oval 47"/>
          <p:cNvSpPr/>
          <p:nvPr/>
        </p:nvSpPr>
        <p:spPr>
          <a:xfrm>
            <a:off x="3472348" y="2245791"/>
            <a:ext cx="2807368" cy="28073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14" name="Oval 48"/>
          <p:cNvSpPr/>
          <p:nvPr/>
        </p:nvSpPr>
        <p:spPr>
          <a:xfrm>
            <a:off x="3786166" y="2258571"/>
            <a:ext cx="513808" cy="5138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15" name="TextBox 49"/>
          <p:cNvSpPr txBox="1"/>
          <p:nvPr/>
        </p:nvSpPr>
        <p:spPr>
          <a:xfrm>
            <a:off x="3790113" y="2361587"/>
            <a:ext cx="520486" cy="338554"/>
          </a:xfrm>
          <a:prstGeom prst="rect">
            <a:avLst/>
          </a:prstGeom>
          <a:noFill/>
        </p:spPr>
        <p:txBody>
          <a:bodyPr wrap="square" rtlCol="0">
            <a:spAutoFit/>
          </a:bodyPr>
          <a:lstStyle/>
          <a:p>
            <a:pPr algn="ctr"/>
            <a:r>
              <a:rPr lang="en-US" sz="1600" dirty="0">
                <a:solidFill>
                  <a:srgbClr val="FFFFFF"/>
                </a:solidFill>
                <a:latin typeface="Roboto Condensed Light" charset="0"/>
              </a:rPr>
              <a:t>02</a:t>
            </a:r>
            <a:endParaRPr lang="en-US" sz="1600" dirty="0">
              <a:solidFill>
                <a:srgbClr val="FFFFFF"/>
              </a:solidFill>
              <a:latin typeface="Roboto Condensed Light" charset="0"/>
            </a:endParaRPr>
          </a:p>
        </p:txBody>
      </p:sp>
      <p:sp>
        <p:nvSpPr>
          <p:cNvPr id="17" name="Oval 51"/>
          <p:cNvSpPr/>
          <p:nvPr/>
        </p:nvSpPr>
        <p:spPr>
          <a:xfrm>
            <a:off x="5971290" y="2245791"/>
            <a:ext cx="2807368" cy="28073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18" name="Oval 52"/>
          <p:cNvSpPr/>
          <p:nvPr/>
        </p:nvSpPr>
        <p:spPr>
          <a:xfrm>
            <a:off x="6285104" y="2258571"/>
            <a:ext cx="513807" cy="5138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19" name="TextBox 53"/>
          <p:cNvSpPr txBox="1"/>
          <p:nvPr/>
        </p:nvSpPr>
        <p:spPr>
          <a:xfrm>
            <a:off x="6289049" y="2361590"/>
            <a:ext cx="520485" cy="338554"/>
          </a:xfrm>
          <a:prstGeom prst="rect">
            <a:avLst/>
          </a:prstGeom>
          <a:noFill/>
        </p:spPr>
        <p:txBody>
          <a:bodyPr wrap="square" rtlCol="0">
            <a:spAutoFit/>
          </a:bodyPr>
          <a:lstStyle/>
          <a:p>
            <a:pPr algn="ctr"/>
            <a:r>
              <a:rPr lang="en-US" sz="1600" dirty="0">
                <a:solidFill>
                  <a:srgbClr val="FFFFFF"/>
                </a:solidFill>
                <a:latin typeface="Roboto Condensed Light" charset="0"/>
              </a:rPr>
              <a:t>03</a:t>
            </a:r>
            <a:endParaRPr lang="en-US" sz="1600" dirty="0">
              <a:solidFill>
                <a:srgbClr val="FFFFFF"/>
              </a:solidFill>
              <a:latin typeface="Roboto Condensed Light" charset="0"/>
            </a:endParaRPr>
          </a:p>
        </p:txBody>
      </p:sp>
      <p:sp>
        <p:nvSpPr>
          <p:cNvPr id="21" name="Oval 55"/>
          <p:cNvSpPr/>
          <p:nvPr/>
        </p:nvSpPr>
        <p:spPr>
          <a:xfrm>
            <a:off x="8470231" y="2245791"/>
            <a:ext cx="2807368" cy="28073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22" name="Oval 56"/>
          <p:cNvSpPr/>
          <p:nvPr/>
        </p:nvSpPr>
        <p:spPr>
          <a:xfrm>
            <a:off x="8784045" y="2258571"/>
            <a:ext cx="513807" cy="5138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Roboto Condensed Light" charset="0"/>
            </a:endParaRPr>
          </a:p>
        </p:txBody>
      </p:sp>
      <p:sp>
        <p:nvSpPr>
          <p:cNvPr id="23" name="TextBox 57"/>
          <p:cNvSpPr txBox="1"/>
          <p:nvPr/>
        </p:nvSpPr>
        <p:spPr>
          <a:xfrm>
            <a:off x="8787990" y="2361590"/>
            <a:ext cx="520485" cy="338554"/>
          </a:xfrm>
          <a:prstGeom prst="rect">
            <a:avLst/>
          </a:prstGeom>
          <a:noFill/>
        </p:spPr>
        <p:txBody>
          <a:bodyPr wrap="square" rtlCol="0">
            <a:spAutoFit/>
          </a:bodyPr>
          <a:lstStyle/>
          <a:p>
            <a:pPr algn="ctr"/>
            <a:r>
              <a:rPr lang="en-US" sz="1600" dirty="0">
                <a:solidFill>
                  <a:srgbClr val="FFFFFF"/>
                </a:solidFill>
                <a:latin typeface="Roboto Condensed Light" charset="0"/>
              </a:rPr>
              <a:t>04</a:t>
            </a:r>
            <a:endParaRPr lang="en-US" sz="1600" dirty="0">
              <a:solidFill>
                <a:srgbClr val="FFFFFF"/>
              </a:solidFill>
              <a:latin typeface="Roboto Condensed Light" charset="0"/>
            </a:endParaRPr>
          </a:p>
        </p:txBody>
      </p:sp>
      <p:sp>
        <p:nvSpPr>
          <p:cNvPr id="36" name="TextBox 8"/>
          <p:cNvSpPr txBox="1"/>
          <p:nvPr/>
        </p:nvSpPr>
        <p:spPr>
          <a:xfrm>
            <a:off x="1620828" y="2964012"/>
            <a:ext cx="1456279"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solidFill>
                <a:prstClr val="white"/>
              </a:solidFill>
              <a:latin typeface="微软雅黑" panose="020B0503020204020204" pitchFamily="34" charset="-122"/>
              <a:ea typeface="微软雅黑" panose="020B0503020204020204" pitchFamily="34" charset="-122"/>
            </a:endParaRPr>
          </a:p>
        </p:txBody>
      </p:sp>
      <p:sp>
        <p:nvSpPr>
          <p:cNvPr id="37" name="矩形 36"/>
          <p:cNvSpPr/>
          <p:nvPr/>
        </p:nvSpPr>
        <p:spPr>
          <a:xfrm>
            <a:off x="1620828" y="3438533"/>
            <a:ext cx="1512524" cy="1034129"/>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TextBox 8"/>
          <p:cNvSpPr txBox="1"/>
          <p:nvPr/>
        </p:nvSpPr>
        <p:spPr>
          <a:xfrm>
            <a:off x="4119770" y="2964012"/>
            <a:ext cx="1456279"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solidFill>
                <a:prstClr val="white"/>
              </a:solidFill>
              <a:latin typeface="微软雅黑" panose="020B0503020204020204" pitchFamily="34" charset="-122"/>
              <a:ea typeface="微软雅黑" panose="020B0503020204020204" pitchFamily="34" charset="-122"/>
            </a:endParaRPr>
          </a:p>
        </p:txBody>
      </p:sp>
      <p:sp>
        <p:nvSpPr>
          <p:cNvPr id="39" name="矩形 38"/>
          <p:cNvSpPr/>
          <p:nvPr/>
        </p:nvSpPr>
        <p:spPr>
          <a:xfrm>
            <a:off x="4119770" y="3438533"/>
            <a:ext cx="1512524" cy="1012200"/>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TextBox 8"/>
          <p:cNvSpPr txBox="1"/>
          <p:nvPr/>
        </p:nvSpPr>
        <p:spPr>
          <a:xfrm>
            <a:off x="6618712" y="2964012"/>
            <a:ext cx="1456279"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solidFill>
                <a:prstClr val="white"/>
              </a:solidFill>
              <a:latin typeface="微软雅黑" panose="020B0503020204020204" pitchFamily="34" charset="-122"/>
              <a:ea typeface="微软雅黑" panose="020B0503020204020204" pitchFamily="34" charset="-122"/>
            </a:endParaRPr>
          </a:p>
        </p:txBody>
      </p:sp>
      <p:sp>
        <p:nvSpPr>
          <p:cNvPr id="41" name="矩形 40"/>
          <p:cNvSpPr/>
          <p:nvPr/>
        </p:nvSpPr>
        <p:spPr>
          <a:xfrm>
            <a:off x="6618712" y="3438533"/>
            <a:ext cx="1512524" cy="1012200"/>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TextBox 8"/>
          <p:cNvSpPr txBox="1"/>
          <p:nvPr/>
        </p:nvSpPr>
        <p:spPr>
          <a:xfrm>
            <a:off x="9117653" y="2964012"/>
            <a:ext cx="1456279" cy="338554"/>
          </a:xfrm>
          <a:prstGeom prst="rect">
            <a:avLst/>
          </a:prstGeom>
          <a:noFill/>
        </p:spPr>
        <p:txBody>
          <a:bodyPr wrap="square" rtlCol="0">
            <a:spAutoFit/>
          </a:body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en-US" sz="1600" b="1" dirty="0">
              <a:solidFill>
                <a:prstClr val="white"/>
              </a:solidFill>
              <a:latin typeface="微软雅黑" panose="020B0503020204020204" pitchFamily="34" charset="-122"/>
              <a:ea typeface="微软雅黑" panose="020B0503020204020204" pitchFamily="34" charset="-122"/>
            </a:endParaRPr>
          </a:p>
        </p:txBody>
      </p:sp>
      <p:sp>
        <p:nvSpPr>
          <p:cNvPr id="43" name="矩形 42"/>
          <p:cNvSpPr/>
          <p:nvPr/>
        </p:nvSpPr>
        <p:spPr>
          <a:xfrm>
            <a:off x="9117653" y="3438533"/>
            <a:ext cx="1512524" cy="1034129"/>
          </a:xfrm>
          <a:prstGeom prst="rect">
            <a:avLst/>
          </a:prstGeom>
          <a:noFill/>
        </p:spPr>
        <p:txBody>
          <a:bodyPr wrap="square" lIns="0" tIns="0" rIns="0" bIns="0" rtlCol="0" anchor="t" anchorCtr="0">
            <a:spAutoFit/>
          </a:bodyPr>
          <a:lstStyle/>
          <a:p>
            <a:pPr algn="ctr" defTabSz="1216660">
              <a:lnSpc>
                <a:spcPct val="120000"/>
              </a:lnSpc>
              <a:spcBef>
                <a:spcPct val="20000"/>
              </a:spcBef>
            </a:pPr>
            <a:r>
              <a:rPr lang="zh-CN" altLang="en-US" sz="1400"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本模版所有图形线条及其相应素材均可自由编辑、改色、替换。</a:t>
            </a:r>
            <a:endParaRPr lang="en-US" altLang="zh-CN" sz="1400" dirty="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4" name="组合 23"/>
          <p:cNvGrpSpPr/>
          <p:nvPr/>
        </p:nvGrpSpPr>
        <p:grpSpPr>
          <a:xfrm>
            <a:off x="283247" y="290584"/>
            <a:ext cx="3793169" cy="509506"/>
            <a:chOff x="531181" y="266700"/>
            <a:chExt cx="3793169" cy="509506"/>
          </a:xfrm>
        </p:grpSpPr>
        <p:grpSp>
          <p:nvGrpSpPr>
            <p:cNvPr id="25" name="组合 24"/>
            <p:cNvGrpSpPr/>
            <p:nvPr/>
          </p:nvGrpSpPr>
          <p:grpSpPr>
            <a:xfrm>
              <a:off x="531181" y="320336"/>
              <a:ext cx="3412169" cy="455870"/>
              <a:chOff x="531181" y="320336"/>
              <a:chExt cx="3412169" cy="455870"/>
            </a:xfrm>
          </p:grpSpPr>
          <p:grpSp>
            <p:nvGrpSpPr>
              <p:cNvPr id="27" name="组合 26"/>
              <p:cNvGrpSpPr/>
              <p:nvPr/>
            </p:nvGrpSpPr>
            <p:grpSpPr>
              <a:xfrm>
                <a:off x="531181" y="320336"/>
                <a:ext cx="221958" cy="455870"/>
                <a:chOff x="5024901" y="1727200"/>
                <a:chExt cx="221958" cy="455870"/>
              </a:xfrm>
            </p:grpSpPr>
            <p:sp>
              <p:nvSpPr>
                <p:cNvPr id="29" name="矩形 28"/>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8" name="直接连接符 27"/>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ppt_x"/>
                                          </p:val>
                                        </p:tav>
                                        <p:tav tm="100000">
                                          <p:val>
                                            <p:strVal val="#ppt_x"/>
                                          </p:val>
                                        </p:tav>
                                      </p:tavLst>
                                    </p:anim>
                                    <p:anim calcmode="lin" valueType="num">
                                      <p:cBhvr additive="base">
                                        <p:cTn id="52" dur="5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ppt_x"/>
                                          </p:val>
                                        </p:tav>
                                        <p:tav tm="100000">
                                          <p:val>
                                            <p:strVal val="#ppt_x"/>
                                          </p:val>
                                        </p:tav>
                                      </p:tavLst>
                                    </p:anim>
                                    <p:anim calcmode="lin" valueType="num">
                                      <p:cBhvr additive="base">
                                        <p:cTn id="56" dur="500" fill="hold"/>
                                        <p:tgtEl>
                                          <p:spTgt spid="3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ppt_x"/>
                                          </p:val>
                                        </p:tav>
                                        <p:tav tm="100000">
                                          <p:val>
                                            <p:strVal val="#ppt_x"/>
                                          </p:val>
                                        </p:tav>
                                      </p:tavLst>
                                    </p:anim>
                                    <p:anim calcmode="lin" valueType="num">
                                      <p:cBhvr additive="base">
                                        <p:cTn id="64" dur="500" fill="hold"/>
                                        <p:tgtEl>
                                          <p:spTgt spid="3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fill="hold"/>
                                        <p:tgtEl>
                                          <p:spTgt spid="39"/>
                                        </p:tgtEl>
                                        <p:attrNameLst>
                                          <p:attrName>ppt_x</p:attrName>
                                        </p:attrNameLst>
                                      </p:cBhvr>
                                      <p:tavLst>
                                        <p:tav tm="0">
                                          <p:val>
                                            <p:strVal val="#ppt_x"/>
                                          </p:val>
                                        </p:tav>
                                        <p:tav tm="100000">
                                          <p:val>
                                            <p:strVal val="#ppt_x"/>
                                          </p:val>
                                        </p:tav>
                                      </p:tavLst>
                                    </p:anim>
                                    <p:anim calcmode="lin" valueType="num">
                                      <p:cBhvr additive="base">
                                        <p:cTn id="68" dur="500" fill="hold"/>
                                        <p:tgtEl>
                                          <p:spTgt spid="3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500" fill="hold"/>
                                        <p:tgtEl>
                                          <p:spTgt spid="40"/>
                                        </p:tgtEl>
                                        <p:attrNameLst>
                                          <p:attrName>ppt_x</p:attrName>
                                        </p:attrNameLst>
                                      </p:cBhvr>
                                      <p:tavLst>
                                        <p:tav tm="0">
                                          <p:val>
                                            <p:strVal val="#ppt_x"/>
                                          </p:val>
                                        </p:tav>
                                        <p:tav tm="100000">
                                          <p:val>
                                            <p:strVal val="#ppt_x"/>
                                          </p:val>
                                        </p:tav>
                                      </p:tavLst>
                                    </p:anim>
                                    <p:anim calcmode="lin" valueType="num">
                                      <p:cBhvr additive="base">
                                        <p:cTn id="72" dur="500" fill="hold"/>
                                        <p:tgtEl>
                                          <p:spTgt spid="4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fill="hold"/>
                                        <p:tgtEl>
                                          <p:spTgt spid="41"/>
                                        </p:tgtEl>
                                        <p:attrNameLst>
                                          <p:attrName>ppt_x</p:attrName>
                                        </p:attrNameLst>
                                      </p:cBhvr>
                                      <p:tavLst>
                                        <p:tav tm="0">
                                          <p:val>
                                            <p:strVal val="#ppt_x"/>
                                          </p:val>
                                        </p:tav>
                                        <p:tav tm="100000">
                                          <p:val>
                                            <p:strVal val="#ppt_x"/>
                                          </p:val>
                                        </p:tav>
                                      </p:tavLst>
                                    </p:anim>
                                    <p:anim calcmode="lin" valueType="num">
                                      <p:cBhvr additive="base">
                                        <p:cTn id="76" dur="500" fill="hold"/>
                                        <p:tgtEl>
                                          <p:spTgt spid="4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500" fill="hold"/>
                                        <p:tgtEl>
                                          <p:spTgt spid="42"/>
                                        </p:tgtEl>
                                        <p:attrNameLst>
                                          <p:attrName>ppt_x</p:attrName>
                                        </p:attrNameLst>
                                      </p:cBhvr>
                                      <p:tavLst>
                                        <p:tav tm="0">
                                          <p:val>
                                            <p:strVal val="#ppt_x"/>
                                          </p:val>
                                        </p:tav>
                                        <p:tav tm="100000">
                                          <p:val>
                                            <p:strVal val="#ppt_x"/>
                                          </p:val>
                                        </p:tav>
                                      </p:tavLst>
                                    </p:anim>
                                    <p:anim calcmode="lin" valueType="num">
                                      <p:cBhvr additive="base">
                                        <p:cTn id="80" dur="500" fill="hold"/>
                                        <p:tgtEl>
                                          <p:spTgt spid="4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ppt_x"/>
                                          </p:val>
                                        </p:tav>
                                        <p:tav tm="100000">
                                          <p:val>
                                            <p:strVal val="#ppt_x"/>
                                          </p:val>
                                        </p:tav>
                                      </p:tavLst>
                                    </p:anim>
                                    <p:anim calcmode="lin" valueType="num">
                                      <p:cBhvr additive="base">
                                        <p:cTn id="8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13" grpId="0" animBg="1"/>
      <p:bldP spid="14" grpId="0" animBg="1"/>
      <p:bldP spid="15" grpId="0"/>
      <p:bldP spid="17" grpId="0" animBg="1"/>
      <p:bldP spid="18" grpId="0" animBg="1"/>
      <p:bldP spid="19" grpId="0"/>
      <p:bldP spid="21" grpId="0" animBg="1"/>
      <p:bldP spid="22" grpId="0" animBg="1"/>
      <p:bldP spid="23" grpId="0"/>
      <p:bldP spid="36" grpId="0"/>
      <p:bldP spid="37" grpId="0"/>
      <p:bldP spid="38" grpId="0"/>
      <p:bldP spid="39" grpId="0"/>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845939" y="3429001"/>
            <a:ext cx="4496946" cy="3439045"/>
            <a:chOff x="4325257" y="3429000"/>
            <a:chExt cx="3541486" cy="2708356"/>
          </a:xfrm>
        </p:grpSpPr>
        <p:pic>
          <p:nvPicPr>
            <p:cNvPr id="3" name="Picture 4"/>
            <p:cNvPicPr>
              <a:picLocks noChangeAspect="1"/>
            </p:cNvPicPr>
            <p:nvPr/>
          </p:nvPicPr>
          <p:blipFill>
            <a:blip r:embed="rId1"/>
            <a:stretch>
              <a:fillRect/>
            </a:stretch>
          </p:blipFill>
          <p:spPr>
            <a:xfrm>
              <a:off x="4325257" y="3429000"/>
              <a:ext cx="3541486" cy="2708356"/>
            </a:xfrm>
            <a:prstGeom prst="rect">
              <a:avLst/>
            </a:prstGeom>
          </p:spPr>
        </p:pic>
        <p:sp>
          <p:nvSpPr>
            <p:cNvPr id="4" name="Rectangle 5"/>
            <p:cNvSpPr/>
            <p:nvPr/>
          </p:nvSpPr>
          <p:spPr>
            <a:xfrm>
              <a:off x="4457220" y="3570759"/>
              <a:ext cx="3264468" cy="183529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prstClr val="white"/>
                </a:solidFill>
              </a:endParaRPr>
            </a:p>
          </p:txBody>
        </p:sp>
      </p:grpSp>
      <p:sp>
        <p:nvSpPr>
          <p:cNvPr id="5" name="Oval 6"/>
          <p:cNvSpPr/>
          <p:nvPr/>
        </p:nvSpPr>
        <p:spPr>
          <a:xfrm>
            <a:off x="8460459" y="4282306"/>
            <a:ext cx="995232" cy="99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prstClr val="white"/>
              </a:solidFill>
            </a:endParaRPr>
          </a:p>
        </p:txBody>
      </p:sp>
      <p:sp>
        <p:nvSpPr>
          <p:cNvPr id="9" name="Oval 10"/>
          <p:cNvSpPr/>
          <p:nvPr/>
        </p:nvSpPr>
        <p:spPr>
          <a:xfrm>
            <a:off x="8157440" y="2050043"/>
            <a:ext cx="995232" cy="995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prstClr val="white"/>
              </a:solidFill>
            </a:endParaRPr>
          </a:p>
        </p:txBody>
      </p:sp>
      <p:sp>
        <p:nvSpPr>
          <p:cNvPr id="13" name="Oval 14"/>
          <p:cNvSpPr/>
          <p:nvPr/>
        </p:nvSpPr>
        <p:spPr>
          <a:xfrm flipH="1">
            <a:off x="3071881" y="2045435"/>
            <a:ext cx="995232" cy="995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prstClr val="white"/>
              </a:solidFill>
            </a:endParaRPr>
          </a:p>
        </p:txBody>
      </p:sp>
      <p:sp>
        <p:nvSpPr>
          <p:cNvPr id="17" name="Oval 18"/>
          <p:cNvSpPr/>
          <p:nvPr/>
        </p:nvSpPr>
        <p:spPr>
          <a:xfrm flipH="1">
            <a:off x="2728824" y="4282458"/>
            <a:ext cx="995232" cy="99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prstClr val="white"/>
              </a:solidFill>
            </a:endParaRPr>
          </a:p>
        </p:txBody>
      </p:sp>
      <p:sp>
        <p:nvSpPr>
          <p:cNvPr id="19" name="Oval 22"/>
          <p:cNvSpPr/>
          <p:nvPr/>
        </p:nvSpPr>
        <p:spPr>
          <a:xfrm>
            <a:off x="5624846" y="830180"/>
            <a:ext cx="995232" cy="99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prstClr val="white"/>
              </a:solidFill>
            </a:endParaRPr>
          </a:p>
        </p:txBody>
      </p:sp>
      <p:sp>
        <p:nvSpPr>
          <p:cNvPr id="23" name="Title 1"/>
          <p:cNvSpPr txBox="1"/>
          <p:nvPr/>
        </p:nvSpPr>
        <p:spPr>
          <a:xfrm>
            <a:off x="1072780" y="4484332"/>
            <a:ext cx="1808018" cy="5556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b="1" dirty="0">
              <a:solidFill>
                <a:schemeClr val="accent1"/>
              </a:solidFill>
              <a:latin typeface="微软雅黑" panose="020B0503020204020204" pitchFamily="34" charset="-122"/>
              <a:ea typeface="微软雅黑" panose="020B0503020204020204" pitchFamily="34" charset="-122"/>
            </a:endParaRPr>
          </a:p>
          <a:p>
            <a:endParaRPr lang="en-US" altLang="zh-CN" sz="4000" b="1" dirty="0" smtClean="0">
              <a:solidFill>
                <a:schemeClr val="accent1"/>
              </a:solidFill>
            </a:endParaRPr>
          </a:p>
        </p:txBody>
      </p:sp>
      <p:sp>
        <p:nvSpPr>
          <p:cNvPr id="25" name="Title 1"/>
          <p:cNvSpPr txBox="1"/>
          <p:nvPr/>
        </p:nvSpPr>
        <p:spPr>
          <a:xfrm>
            <a:off x="1315240" y="2082465"/>
            <a:ext cx="1808018" cy="32003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b="1" dirty="0">
              <a:solidFill>
                <a:schemeClr val="accent2"/>
              </a:solidFill>
              <a:latin typeface="微软雅黑" panose="020B0503020204020204" pitchFamily="34" charset="-122"/>
              <a:ea typeface="微软雅黑" panose="020B0503020204020204" pitchFamily="34" charset="-122"/>
            </a:endParaRPr>
          </a:p>
          <a:p>
            <a:endParaRPr lang="en-US" altLang="zh-CN" sz="4000" b="1" dirty="0" smtClean="0">
              <a:solidFill>
                <a:schemeClr val="accent2"/>
              </a:solidFill>
            </a:endParaRPr>
          </a:p>
        </p:txBody>
      </p:sp>
      <p:sp>
        <p:nvSpPr>
          <p:cNvPr id="27" name="Title 1"/>
          <p:cNvSpPr txBox="1"/>
          <p:nvPr/>
        </p:nvSpPr>
        <p:spPr>
          <a:xfrm>
            <a:off x="5430506" y="1986296"/>
            <a:ext cx="1427495" cy="31868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b="1" dirty="0">
              <a:solidFill>
                <a:schemeClr val="accent1"/>
              </a:solidFill>
              <a:latin typeface="微软雅黑" panose="020B0503020204020204" pitchFamily="34" charset="-122"/>
              <a:ea typeface="微软雅黑" panose="020B0503020204020204" pitchFamily="34" charset="-122"/>
            </a:endParaRPr>
          </a:p>
          <a:p>
            <a:endParaRPr lang="en-US" altLang="zh-CN" sz="4000" b="1" dirty="0" smtClean="0">
              <a:solidFill>
                <a:schemeClr val="accent1"/>
              </a:solidFill>
            </a:endParaRPr>
          </a:p>
        </p:txBody>
      </p:sp>
      <p:sp>
        <p:nvSpPr>
          <p:cNvPr id="29" name="Title 1"/>
          <p:cNvSpPr txBox="1"/>
          <p:nvPr/>
        </p:nvSpPr>
        <p:spPr>
          <a:xfrm>
            <a:off x="9454666" y="2110916"/>
            <a:ext cx="1808018" cy="55560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b="1" dirty="0">
              <a:solidFill>
                <a:schemeClr val="accent2"/>
              </a:solidFill>
              <a:latin typeface="微软雅黑" panose="020B0503020204020204" pitchFamily="34" charset="-122"/>
              <a:ea typeface="微软雅黑" panose="020B0503020204020204" pitchFamily="34" charset="-122"/>
            </a:endParaRPr>
          </a:p>
          <a:p>
            <a:endParaRPr lang="en-US" altLang="zh-CN" sz="4000" b="1" dirty="0" smtClean="0">
              <a:solidFill>
                <a:schemeClr val="accent2"/>
              </a:solidFill>
            </a:endParaRPr>
          </a:p>
        </p:txBody>
      </p:sp>
      <p:sp>
        <p:nvSpPr>
          <p:cNvPr id="31" name="Title 1"/>
          <p:cNvSpPr txBox="1"/>
          <p:nvPr/>
        </p:nvSpPr>
        <p:spPr>
          <a:xfrm>
            <a:off x="9581578" y="4415107"/>
            <a:ext cx="1808018" cy="4135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1600" b="1" dirty="0" smtClean="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单击此处编辑</a:t>
            </a:r>
            <a:endParaRPr lang="ms-MY" altLang="zh-CN" b="1" dirty="0">
              <a:solidFill>
                <a:schemeClr val="accent1"/>
              </a:solidFill>
              <a:latin typeface="微软雅黑" panose="020B0503020204020204" pitchFamily="34" charset="-122"/>
              <a:ea typeface="微软雅黑" panose="020B0503020204020204" pitchFamily="34" charset="-122"/>
            </a:endParaRPr>
          </a:p>
          <a:p>
            <a:endParaRPr lang="en-US" altLang="zh-CN" sz="4000" b="1" dirty="0" smtClean="0">
              <a:solidFill>
                <a:schemeClr val="accent1"/>
              </a:solidFill>
            </a:endParaRPr>
          </a:p>
        </p:txBody>
      </p:sp>
      <p:pic>
        <p:nvPicPr>
          <p:cNvPr id="7" name="图片 6"/>
          <p:cNvPicPr>
            <a:picLocks noChangeAspect="1"/>
          </p:cNvPicPr>
          <p:nvPr/>
        </p:nvPicPr>
        <p:blipFill rotWithShape="1">
          <a:blip r:embed="rId2"/>
          <a:srcRect t="3604" b="6549"/>
          <a:stretch>
            <a:fillRect/>
          </a:stretch>
        </p:blipFill>
        <p:spPr>
          <a:xfrm>
            <a:off x="4013504" y="3620188"/>
            <a:ext cx="4143936" cy="2319254"/>
          </a:xfrm>
          <a:prstGeom prst="rect">
            <a:avLst/>
          </a:prstGeom>
        </p:spPr>
      </p:pic>
      <p:sp>
        <p:nvSpPr>
          <p:cNvPr id="33" name="AutoShape 29"/>
          <p:cNvSpPr/>
          <p:nvPr/>
        </p:nvSpPr>
        <p:spPr bwMode="auto">
          <a:xfrm>
            <a:off x="8762552" y="4583044"/>
            <a:ext cx="406851" cy="368600"/>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34" name="AutoShape 59"/>
          <p:cNvSpPr/>
          <p:nvPr/>
        </p:nvSpPr>
        <p:spPr bwMode="auto">
          <a:xfrm>
            <a:off x="8400052" y="2295028"/>
            <a:ext cx="407547" cy="40685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35" name="AutoShape 104"/>
          <p:cNvSpPr/>
          <p:nvPr/>
        </p:nvSpPr>
        <p:spPr bwMode="auto">
          <a:xfrm>
            <a:off x="3026368" y="4579797"/>
            <a:ext cx="406851" cy="356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37" name="AutoShape 128"/>
          <p:cNvSpPr/>
          <p:nvPr/>
        </p:nvSpPr>
        <p:spPr bwMode="auto">
          <a:xfrm>
            <a:off x="3346728" y="2283276"/>
            <a:ext cx="407547" cy="4068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38" name="AutoShape 139"/>
          <p:cNvSpPr/>
          <p:nvPr/>
        </p:nvSpPr>
        <p:spPr bwMode="auto">
          <a:xfrm>
            <a:off x="5910320" y="1108494"/>
            <a:ext cx="406850" cy="39433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36" name="Rectangle 46"/>
          <p:cNvSpPr/>
          <p:nvPr/>
        </p:nvSpPr>
        <p:spPr>
          <a:xfrm>
            <a:off x="748487" y="2439531"/>
            <a:ext cx="1969880" cy="738664"/>
          </a:xfrm>
          <a:prstGeom prst="rect">
            <a:avLst/>
          </a:prstGeom>
        </p:spPr>
        <p:txBody>
          <a:bodyPr wrap="square">
            <a:spAutoFit/>
          </a:bodyPr>
          <a:lstStyle/>
          <a:p>
            <a:pPr algn="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39" name="Rectangle 46"/>
          <p:cNvSpPr/>
          <p:nvPr/>
        </p:nvSpPr>
        <p:spPr>
          <a:xfrm>
            <a:off x="468107" y="4872482"/>
            <a:ext cx="1969880" cy="738664"/>
          </a:xfrm>
          <a:prstGeom prst="rect">
            <a:avLst/>
          </a:prstGeom>
        </p:spPr>
        <p:txBody>
          <a:bodyPr wrap="square">
            <a:spAutoFit/>
          </a:bodyPr>
          <a:lstStyle/>
          <a:p>
            <a:pPr algn="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40" name="Rectangle 46"/>
          <p:cNvSpPr/>
          <p:nvPr/>
        </p:nvSpPr>
        <p:spPr>
          <a:xfrm>
            <a:off x="9454666" y="2432819"/>
            <a:ext cx="1969880" cy="738664"/>
          </a:xfrm>
          <a:prstGeom prst="rect">
            <a:avLst/>
          </a:prstGeom>
        </p:spPr>
        <p:txBody>
          <a:bodyPr wrap="square">
            <a:spAutoFit/>
          </a:bodyPr>
          <a:lstStyle/>
          <a:p>
            <a:pP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41" name="Rectangle 46"/>
          <p:cNvSpPr/>
          <p:nvPr/>
        </p:nvSpPr>
        <p:spPr>
          <a:xfrm>
            <a:off x="9595347" y="4799794"/>
            <a:ext cx="1969880" cy="738664"/>
          </a:xfrm>
          <a:prstGeom prst="rect">
            <a:avLst/>
          </a:prstGeom>
        </p:spPr>
        <p:txBody>
          <a:bodyPr wrap="square">
            <a:spAutoFit/>
          </a:bodyPr>
          <a:lstStyle/>
          <a:p>
            <a:pP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sp>
        <p:nvSpPr>
          <p:cNvPr id="42" name="Rectangle 46"/>
          <p:cNvSpPr/>
          <p:nvPr/>
        </p:nvSpPr>
        <p:spPr>
          <a:xfrm>
            <a:off x="5109472" y="2451421"/>
            <a:ext cx="1969880" cy="738664"/>
          </a:xfrm>
          <a:prstGeom prst="rect">
            <a:avLst/>
          </a:prstGeom>
        </p:spPr>
        <p:txBody>
          <a:bodyPr wrap="square">
            <a:spAutoFit/>
          </a:bodyPr>
          <a:lstStyle/>
          <a:p>
            <a:pPr algn="ctr">
              <a:defRPr/>
            </a:pPr>
            <a:r>
              <a:rPr lang="zh-CN" altLang="en-US" sz="1400" dirty="0" smtClean="0">
                <a:solidFill>
                  <a:prstClr val="black"/>
                </a:solidFill>
                <a:latin typeface="微软雅黑" panose="020B0503020204020204" pitchFamily="34" charset="-122"/>
                <a:ea typeface="微软雅黑" panose="020B0503020204020204" pitchFamily="34" charset="-122"/>
                <a:sym typeface="Arial" panose="020B0604020202020204" pitchFamily="34" charset="0"/>
              </a:rPr>
              <a:t>单击此处编辑标题，建议您在展示时采用微软雅黑字体</a:t>
            </a:r>
            <a:endParaRPr lang="en-US" dirty="0">
              <a:solidFill>
                <a:prstClr val="black"/>
              </a:solidFill>
            </a:endParaRPr>
          </a:p>
        </p:txBody>
      </p:sp>
      <p:grpSp>
        <p:nvGrpSpPr>
          <p:cNvPr id="26" name="组合 25"/>
          <p:cNvGrpSpPr/>
          <p:nvPr/>
        </p:nvGrpSpPr>
        <p:grpSpPr>
          <a:xfrm>
            <a:off x="283247" y="290584"/>
            <a:ext cx="3793169" cy="509506"/>
            <a:chOff x="531181" y="266700"/>
            <a:chExt cx="3793169" cy="509506"/>
          </a:xfrm>
        </p:grpSpPr>
        <p:grpSp>
          <p:nvGrpSpPr>
            <p:cNvPr id="28" name="组合 27"/>
            <p:cNvGrpSpPr/>
            <p:nvPr/>
          </p:nvGrpSpPr>
          <p:grpSpPr>
            <a:xfrm>
              <a:off x="531181" y="320336"/>
              <a:ext cx="3412169" cy="455870"/>
              <a:chOff x="531181" y="320336"/>
              <a:chExt cx="3412169" cy="455870"/>
            </a:xfrm>
          </p:grpSpPr>
          <p:grpSp>
            <p:nvGrpSpPr>
              <p:cNvPr id="32" name="组合 31"/>
              <p:cNvGrpSpPr/>
              <p:nvPr/>
            </p:nvGrpSpPr>
            <p:grpSpPr>
              <a:xfrm>
                <a:off x="531181" y="320336"/>
                <a:ext cx="221958" cy="455870"/>
                <a:chOff x="5024901" y="1727200"/>
                <a:chExt cx="221958" cy="455870"/>
              </a:xfrm>
            </p:grpSpPr>
            <p:sp>
              <p:nvSpPr>
                <p:cNvPr id="44" name="矩形 43"/>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3" name="直接连接符 42"/>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33"/>
          <p:cNvSpPr/>
          <p:nvPr/>
        </p:nvSpPr>
        <p:spPr bwMode="auto">
          <a:xfrm flipH="1">
            <a:off x="2229220" y="4357436"/>
            <a:ext cx="998460" cy="1653217"/>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chemeClr val="accent1">
              <a:lumMod val="50000"/>
            </a:schemeClr>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6" name="Freeform 134"/>
          <p:cNvSpPr/>
          <p:nvPr/>
        </p:nvSpPr>
        <p:spPr bwMode="auto">
          <a:xfrm flipH="1">
            <a:off x="2316999" y="4343437"/>
            <a:ext cx="813756" cy="1041186"/>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chemeClr val="accent1">
              <a:lumMod val="75000"/>
            </a:schemeClr>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7" name="Freeform 135"/>
          <p:cNvSpPr/>
          <p:nvPr/>
        </p:nvSpPr>
        <p:spPr bwMode="auto">
          <a:xfrm flipH="1">
            <a:off x="2448226" y="4381051"/>
            <a:ext cx="533008" cy="752615"/>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chemeClr val="accent1">
              <a:lumMod val="60000"/>
              <a:lumOff val="40000"/>
            </a:schemeClr>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8" name="Freeform 107"/>
          <p:cNvSpPr/>
          <p:nvPr/>
        </p:nvSpPr>
        <p:spPr bwMode="auto">
          <a:xfrm flipH="1">
            <a:off x="1705106" y="3127632"/>
            <a:ext cx="967098" cy="1547166"/>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D44024"/>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9" name="Freeform 107"/>
          <p:cNvSpPr/>
          <p:nvPr/>
        </p:nvSpPr>
        <p:spPr bwMode="auto">
          <a:xfrm>
            <a:off x="2826858" y="3127632"/>
            <a:ext cx="967098" cy="1547166"/>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D44024"/>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10" name="Freeform 108"/>
          <p:cNvSpPr/>
          <p:nvPr/>
        </p:nvSpPr>
        <p:spPr bwMode="auto">
          <a:xfrm>
            <a:off x="1828396" y="744315"/>
            <a:ext cx="1847941" cy="3384690"/>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bg2"/>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11" name="Oval 113"/>
          <p:cNvSpPr>
            <a:spLocks noChangeArrowheads="1"/>
          </p:cNvSpPr>
          <p:nvPr/>
        </p:nvSpPr>
        <p:spPr bwMode="auto">
          <a:xfrm>
            <a:off x="2448226" y="1816504"/>
            <a:ext cx="617240" cy="601226"/>
          </a:xfrm>
          <a:prstGeom prst="ellipse">
            <a:avLst/>
          </a:prstGeom>
          <a:solidFill>
            <a:schemeClr val="accent1">
              <a:lumMod val="50000"/>
              <a:alpha val="77000"/>
            </a:schemeClr>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12" name="Oval 116"/>
          <p:cNvSpPr>
            <a:spLocks noChangeArrowheads="1"/>
          </p:cNvSpPr>
          <p:nvPr/>
        </p:nvSpPr>
        <p:spPr bwMode="auto">
          <a:xfrm>
            <a:off x="2571596" y="2605598"/>
            <a:ext cx="370499" cy="382812"/>
          </a:xfrm>
          <a:prstGeom prst="ellipse">
            <a:avLst/>
          </a:prstGeom>
          <a:solidFill>
            <a:schemeClr val="accent1">
              <a:lumMod val="50000"/>
              <a:alpha val="77000"/>
            </a:schemeClr>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13" name="Oval 119"/>
          <p:cNvSpPr>
            <a:spLocks noChangeArrowheads="1"/>
          </p:cNvSpPr>
          <p:nvPr/>
        </p:nvSpPr>
        <p:spPr bwMode="auto">
          <a:xfrm>
            <a:off x="2642910" y="3176277"/>
            <a:ext cx="227871" cy="222987"/>
          </a:xfrm>
          <a:prstGeom prst="ellipse">
            <a:avLst/>
          </a:prstGeom>
          <a:solidFill>
            <a:schemeClr val="accent1">
              <a:lumMod val="50000"/>
              <a:alpha val="77000"/>
            </a:schemeClr>
          </a:solidFill>
          <a:ln>
            <a:noFill/>
          </a:ln>
        </p:spPr>
        <p:txBody>
          <a:bodyPr/>
          <a:lstStyle/>
          <a:p>
            <a:endParaRPr lang="en-US" dirty="0">
              <a:solidFill>
                <a:prstClr val="black"/>
              </a:solidFill>
              <a:latin typeface="Roboto Condensed Light" charset="0"/>
              <a:ea typeface="Roboto Condensed Light" charset="0"/>
              <a:cs typeface="Roboto Condensed Light" charset="0"/>
            </a:endParaRPr>
          </a:p>
        </p:txBody>
      </p:sp>
      <p:sp>
        <p:nvSpPr>
          <p:cNvPr id="14" name="Rectangle 13"/>
          <p:cNvSpPr/>
          <p:nvPr/>
        </p:nvSpPr>
        <p:spPr>
          <a:xfrm>
            <a:off x="2540666" y="4129002"/>
            <a:ext cx="376926" cy="230982"/>
          </a:xfrm>
          <a:prstGeom prst="rect">
            <a:avLst/>
          </a:prstGeom>
          <a:solidFill>
            <a:schemeClr val="accent1">
              <a:lumMod val="75000"/>
              <a:alpha val="73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prstClr val="black"/>
              </a:solidFill>
              <a:latin typeface="Roboto Condensed Light" charset="0"/>
              <a:ea typeface="Roboto Condensed Light" charset="0"/>
              <a:cs typeface="Roboto Condensed Light" charset="0"/>
            </a:endParaRPr>
          </a:p>
        </p:txBody>
      </p:sp>
      <p:sp>
        <p:nvSpPr>
          <p:cNvPr id="34" name="任意多边形 33"/>
          <p:cNvSpPr/>
          <p:nvPr/>
        </p:nvSpPr>
        <p:spPr bwMode="auto">
          <a:xfrm>
            <a:off x="0" y="5608538"/>
            <a:ext cx="6503892" cy="1249462"/>
          </a:xfrm>
          <a:custGeom>
            <a:avLst/>
            <a:gdLst>
              <a:gd name="connsiteX0" fmla="*/ 1432908 w 6503892"/>
              <a:gd name="connsiteY0" fmla="*/ 0 h 1249462"/>
              <a:gd name="connsiteX1" fmla="*/ 1463903 w 6503892"/>
              <a:gd name="connsiteY1" fmla="*/ 0 h 1249462"/>
              <a:gd name="connsiteX2" fmla="*/ 1494898 w 6503892"/>
              <a:gd name="connsiteY2" fmla="*/ 0 h 1249462"/>
              <a:gd name="connsiteX3" fmla="*/ 1525055 w 6503892"/>
              <a:gd name="connsiteY3" fmla="*/ 3028 h 1249462"/>
              <a:gd name="connsiteX4" fmla="*/ 1556050 w 6503892"/>
              <a:gd name="connsiteY4" fmla="*/ 5046 h 1249462"/>
              <a:gd name="connsiteX5" fmla="*/ 1587045 w 6503892"/>
              <a:gd name="connsiteY5" fmla="*/ 9083 h 1249462"/>
              <a:gd name="connsiteX6" fmla="*/ 1617203 w 6503892"/>
              <a:gd name="connsiteY6" fmla="*/ 16148 h 1249462"/>
              <a:gd name="connsiteX7" fmla="*/ 1647360 w 6503892"/>
              <a:gd name="connsiteY7" fmla="*/ 22203 h 1249462"/>
              <a:gd name="connsiteX8" fmla="*/ 1676680 w 6503892"/>
              <a:gd name="connsiteY8" fmla="*/ 30276 h 1249462"/>
              <a:gd name="connsiteX9" fmla="*/ 1706000 w 6503892"/>
              <a:gd name="connsiteY9" fmla="*/ 40368 h 1249462"/>
              <a:gd name="connsiteX10" fmla="*/ 1734481 w 6503892"/>
              <a:gd name="connsiteY10" fmla="*/ 50460 h 1249462"/>
              <a:gd name="connsiteX11" fmla="*/ 1762963 w 6503892"/>
              <a:gd name="connsiteY11" fmla="*/ 62571 h 1249462"/>
              <a:gd name="connsiteX12" fmla="*/ 1790607 w 6503892"/>
              <a:gd name="connsiteY12" fmla="*/ 75691 h 1249462"/>
              <a:gd name="connsiteX13" fmla="*/ 1818252 w 6503892"/>
              <a:gd name="connsiteY13" fmla="*/ 89819 h 1249462"/>
              <a:gd name="connsiteX14" fmla="*/ 1845058 w 6503892"/>
              <a:gd name="connsiteY14" fmla="*/ 104957 h 1249462"/>
              <a:gd name="connsiteX15" fmla="*/ 1871865 w 6503892"/>
              <a:gd name="connsiteY15" fmla="*/ 121105 h 1249462"/>
              <a:gd name="connsiteX16" fmla="*/ 1897834 w 6503892"/>
              <a:gd name="connsiteY16" fmla="*/ 137252 h 1249462"/>
              <a:gd name="connsiteX17" fmla="*/ 1923802 w 6503892"/>
              <a:gd name="connsiteY17" fmla="*/ 156427 h 1249462"/>
              <a:gd name="connsiteX18" fmla="*/ 1948096 w 6503892"/>
              <a:gd name="connsiteY18" fmla="*/ 174592 h 1249462"/>
              <a:gd name="connsiteX19" fmla="*/ 1972389 w 6503892"/>
              <a:gd name="connsiteY19" fmla="*/ 194777 h 1249462"/>
              <a:gd name="connsiteX20" fmla="*/ 1996683 w 6503892"/>
              <a:gd name="connsiteY20" fmla="*/ 215970 h 1249462"/>
              <a:gd name="connsiteX21" fmla="*/ 2018463 w 6503892"/>
              <a:gd name="connsiteY21" fmla="*/ 238172 h 1249462"/>
              <a:gd name="connsiteX22" fmla="*/ 2041919 w 6503892"/>
              <a:gd name="connsiteY22" fmla="*/ 261384 h 1249462"/>
              <a:gd name="connsiteX23" fmla="*/ 2062861 w 6503892"/>
              <a:gd name="connsiteY23" fmla="*/ 283586 h 1249462"/>
              <a:gd name="connsiteX24" fmla="*/ 2085479 w 6503892"/>
              <a:gd name="connsiteY24" fmla="*/ 308817 h 1249462"/>
              <a:gd name="connsiteX25" fmla="*/ 2104747 w 6503892"/>
              <a:gd name="connsiteY25" fmla="*/ 335056 h 1249462"/>
              <a:gd name="connsiteX26" fmla="*/ 2124852 w 6503892"/>
              <a:gd name="connsiteY26" fmla="*/ 360286 h 1249462"/>
              <a:gd name="connsiteX27" fmla="*/ 2144119 w 6503892"/>
              <a:gd name="connsiteY27" fmla="*/ 387534 h 1249462"/>
              <a:gd name="connsiteX28" fmla="*/ 2162548 w 6503892"/>
              <a:gd name="connsiteY28" fmla="*/ 414783 h 1249462"/>
              <a:gd name="connsiteX29" fmla="*/ 2180140 w 6503892"/>
              <a:gd name="connsiteY29" fmla="*/ 444050 h 1249462"/>
              <a:gd name="connsiteX30" fmla="*/ 2196894 w 6503892"/>
              <a:gd name="connsiteY30" fmla="*/ 473317 h 1249462"/>
              <a:gd name="connsiteX31" fmla="*/ 2212810 w 6503892"/>
              <a:gd name="connsiteY31" fmla="*/ 502584 h 1249462"/>
              <a:gd name="connsiteX32" fmla="*/ 2227889 w 6503892"/>
              <a:gd name="connsiteY32" fmla="*/ 532860 h 1249462"/>
              <a:gd name="connsiteX33" fmla="*/ 2242130 w 6503892"/>
              <a:gd name="connsiteY33" fmla="*/ 564145 h 1249462"/>
              <a:gd name="connsiteX34" fmla="*/ 2284015 w 6503892"/>
              <a:gd name="connsiteY34" fmla="*/ 566163 h 1249462"/>
              <a:gd name="connsiteX35" fmla="*/ 2325063 w 6503892"/>
              <a:gd name="connsiteY35" fmla="*/ 572219 h 1249462"/>
              <a:gd name="connsiteX36" fmla="*/ 2366110 w 6503892"/>
              <a:gd name="connsiteY36" fmla="*/ 580292 h 1249462"/>
              <a:gd name="connsiteX37" fmla="*/ 2406320 w 6503892"/>
              <a:gd name="connsiteY37" fmla="*/ 589375 h 1249462"/>
              <a:gd name="connsiteX38" fmla="*/ 2428101 w 6503892"/>
              <a:gd name="connsiteY38" fmla="*/ 577265 h 1249462"/>
              <a:gd name="connsiteX39" fmla="*/ 2449881 w 6503892"/>
              <a:gd name="connsiteY39" fmla="*/ 564145 h 1249462"/>
              <a:gd name="connsiteX40" fmla="*/ 2473337 w 6503892"/>
              <a:gd name="connsiteY40" fmla="*/ 553044 h 1249462"/>
              <a:gd name="connsiteX41" fmla="*/ 2496792 w 6503892"/>
              <a:gd name="connsiteY41" fmla="*/ 542952 h 1249462"/>
              <a:gd name="connsiteX42" fmla="*/ 2521086 w 6503892"/>
              <a:gd name="connsiteY42" fmla="*/ 531851 h 1249462"/>
              <a:gd name="connsiteX43" fmla="*/ 2544541 w 6503892"/>
              <a:gd name="connsiteY43" fmla="*/ 523777 h 1249462"/>
              <a:gd name="connsiteX44" fmla="*/ 2568835 w 6503892"/>
              <a:gd name="connsiteY44" fmla="*/ 514694 h 1249462"/>
              <a:gd name="connsiteX45" fmla="*/ 2593128 w 6503892"/>
              <a:gd name="connsiteY45" fmla="*/ 507630 h 1249462"/>
              <a:gd name="connsiteX46" fmla="*/ 2617422 w 6503892"/>
              <a:gd name="connsiteY46" fmla="*/ 501574 h 1249462"/>
              <a:gd name="connsiteX47" fmla="*/ 2642553 w 6503892"/>
              <a:gd name="connsiteY47" fmla="*/ 495519 h 1249462"/>
              <a:gd name="connsiteX48" fmla="*/ 2668522 w 6503892"/>
              <a:gd name="connsiteY48" fmla="*/ 490473 h 1249462"/>
              <a:gd name="connsiteX49" fmla="*/ 2693653 w 6503892"/>
              <a:gd name="connsiteY49" fmla="*/ 486436 h 1249462"/>
              <a:gd name="connsiteX50" fmla="*/ 2718784 w 6503892"/>
              <a:gd name="connsiteY50" fmla="*/ 482400 h 1249462"/>
              <a:gd name="connsiteX51" fmla="*/ 2744753 w 6503892"/>
              <a:gd name="connsiteY51" fmla="*/ 481390 h 1249462"/>
              <a:gd name="connsiteX52" fmla="*/ 2770722 w 6503892"/>
              <a:gd name="connsiteY52" fmla="*/ 479372 h 1249462"/>
              <a:gd name="connsiteX53" fmla="*/ 2797528 w 6503892"/>
              <a:gd name="connsiteY53" fmla="*/ 478363 h 1249462"/>
              <a:gd name="connsiteX54" fmla="*/ 2831036 w 6503892"/>
              <a:gd name="connsiteY54" fmla="*/ 479372 h 1249462"/>
              <a:gd name="connsiteX55" fmla="*/ 2862869 w 6503892"/>
              <a:gd name="connsiteY55" fmla="*/ 481390 h 1249462"/>
              <a:gd name="connsiteX56" fmla="*/ 2896377 w 6503892"/>
              <a:gd name="connsiteY56" fmla="*/ 485427 h 1249462"/>
              <a:gd name="connsiteX57" fmla="*/ 2928210 w 6503892"/>
              <a:gd name="connsiteY57" fmla="*/ 490473 h 1249462"/>
              <a:gd name="connsiteX58" fmla="*/ 2960043 w 6503892"/>
              <a:gd name="connsiteY58" fmla="*/ 485427 h 1249462"/>
              <a:gd name="connsiteX59" fmla="*/ 2993551 w 6503892"/>
              <a:gd name="connsiteY59" fmla="*/ 481390 h 1249462"/>
              <a:gd name="connsiteX60" fmla="*/ 3026222 w 6503892"/>
              <a:gd name="connsiteY60" fmla="*/ 479372 h 1249462"/>
              <a:gd name="connsiteX61" fmla="*/ 3059730 w 6503892"/>
              <a:gd name="connsiteY61" fmla="*/ 478363 h 1249462"/>
              <a:gd name="connsiteX62" fmla="*/ 3084861 w 6503892"/>
              <a:gd name="connsiteY62" fmla="*/ 479372 h 1249462"/>
              <a:gd name="connsiteX63" fmla="*/ 3111667 w 6503892"/>
              <a:gd name="connsiteY63" fmla="*/ 481390 h 1249462"/>
              <a:gd name="connsiteX64" fmla="*/ 3136799 w 6503892"/>
              <a:gd name="connsiteY64" fmla="*/ 482400 h 1249462"/>
              <a:gd name="connsiteX65" fmla="*/ 3162767 w 6503892"/>
              <a:gd name="connsiteY65" fmla="*/ 486436 h 1249462"/>
              <a:gd name="connsiteX66" fmla="*/ 3187899 w 6503892"/>
              <a:gd name="connsiteY66" fmla="*/ 490473 h 1249462"/>
              <a:gd name="connsiteX67" fmla="*/ 3213867 w 6503892"/>
              <a:gd name="connsiteY67" fmla="*/ 495519 h 1249462"/>
              <a:gd name="connsiteX68" fmla="*/ 3238998 w 6503892"/>
              <a:gd name="connsiteY68" fmla="*/ 501574 h 1249462"/>
              <a:gd name="connsiteX69" fmla="*/ 3263292 w 6503892"/>
              <a:gd name="connsiteY69" fmla="*/ 507630 h 1249462"/>
              <a:gd name="connsiteX70" fmla="*/ 3287585 w 6503892"/>
              <a:gd name="connsiteY70" fmla="*/ 514694 h 1249462"/>
              <a:gd name="connsiteX71" fmla="*/ 3311879 w 6503892"/>
              <a:gd name="connsiteY71" fmla="*/ 523777 h 1249462"/>
              <a:gd name="connsiteX72" fmla="*/ 3336172 w 6503892"/>
              <a:gd name="connsiteY72" fmla="*/ 531851 h 1249462"/>
              <a:gd name="connsiteX73" fmla="*/ 3359628 w 6503892"/>
              <a:gd name="connsiteY73" fmla="*/ 542952 h 1249462"/>
              <a:gd name="connsiteX74" fmla="*/ 3383084 w 6503892"/>
              <a:gd name="connsiteY74" fmla="*/ 553044 h 1249462"/>
              <a:gd name="connsiteX75" fmla="*/ 3405702 w 6503892"/>
              <a:gd name="connsiteY75" fmla="*/ 564145 h 1249462"/>
              <a:gd name="connsiteX76" fmla="*/ 3428320 w 6503892"/>
              <a:gd name="connsiteY76" fmla="*/ 577265 h 1249462"/>
              <a:gd name="connsiteX77" fmla="*/ 3450100 w 6503892"/>
              <a:gd name="connsiteY77" fmla="*/ 589375 h 1249462"/>
              <a:gd name="connsiteX78" fmla="*/ 3491148 w 6503892"/>
              <a:gd name="connsiteY78" fmla="*/ 580292 h 1249462"/>
              <a:gd name="connsiteX79" fmla="*/ 3531357 w 6503892"/>
              <a:gd name="connsiteY79" fmla="*/ 572219 h 1249462"/>
              <a:gd name="connsiteX80" fmla="*/ 3571567 w 6503892"/>
              <a:gd name="connsiteY80" fmla="*/ 566163 h 1249462"/>
              <a:gd name="connsiteX81" fmla="*/ 3614290 w 6503892"/>
              <a:gd name="connsiteY81" fmla="*/ 564145 h 1249462"/>
              <a:gd name="connsiteX82" fmla="*/ 3628531 w 6503892"/>
              <a:gd name="connsiteY82" fmla="*/ 532860 h 1249462"/>
              <a:gd name="connsiteX83" fmla="*/ 3643610 w 6503892"/>
              <a:gd name="connsiteY83" fmla="*/ 502584 h 1249462"/>
              <a:gd name="connsiteX84" fmla="*/ 3659526 w 6503892"/>
              <a:gd name="connsiteY84" fmla="*/ 473317 h 1249462"/>
              <a:gd name="connsiteX85" fmla="*/ 3676280 w 6503892"/>
              <a:gd name="connsiteY85" fmla="*/ 444050 h 1249462"/>
              <a:gd name="connsiteX86" fmla="*/ 3693872 w 6503892"/>
              <a:gd name="connsiteY86" fmla="*/ 414783 h 1249462"/>
              <a:gd name="connsiteX87" fmla="*/ 3712302 w 6503892"/>
              <a:gd name="connsiteY87" fmla="*/ 387534 h 1249462"/>
              <a:gd name="connsiteX88" fmla="*/ 3731569 w 6503892"/>
              <a:gd name="connsiteY88" fmla="*/ 360286 h 1249462"/>
              <a:gd name="connsiteX89" fmla="*/ 3750836 w 6503892"/>
              <a:gd name="connsiteY89" fmla="*/ 335056 h 1249462"/>
              <a:gd name="connsiteX90" fmla="*/ 3770941 w 6503892"/>
              <a:gd name="connsiteY90" fmla="*/ 308817 h 1249462"/>
              <a:gd name="connsiteX91" fmla="*/ 3793559 w 6503892"/>
              <a:gd name="connsiteY91" fmla="*/ 283586 h 1249462"/>
              <a:gd name="connsiteX92" fmla="*/ 3814502 w 6503892"/>
              <a:gd name="connsiteY92" fmla="*/ 261384 h 1249462"/>
              <a:gd name="connsiteX93" fmla="*/ 3837120 w 6503892"/>
              <a:gd name="connsiteY93" fmla="*/ 238172 h 1249462"/>
              <a:gd name="connsiteX94" fmla="*/ 3860575 w 6503892"/>
              <a:gd name="connsiteY94" fmla="*/ 215970 h 1249462"/>
              <a:gd name="connsiteX95" fmla="*/ 3884031 w 6503892"/>
              <a:gd name="connsiteY95" fmla="*/ 194777 h 1249462"/>
              <a:gd name="connsiteX96" fmla="*/ 3908324 w 6503892"/>
              <a:gd name="connsiteY96" fmla="*/ 174592 h 1249462"/>
              <a:gd name="connsiteX97" fmla="*/ 3933456 w 6503892"/>
              <a:gd name="connsiteY97" fmla="*/ 156427 h 1249462"/>
              <a:gd name="connsiteX98" fmla="*/ 3957749 w 6503892"/>
              <a:gd name="connsiteY98" fmla="*/ 137252 h 1249462"/>
              <a:gd name="connsiteX99" fmla="*/ 3984556 w 6503892"/>
              <a:gd name="connsiteY99" fmla="*/ 121105 h 1249462"/>
              <a:gd name="connsiteX100" fmla="*/ 4011362 w 6503892"/>
              <a:gd name="connsiteY100" fmla="*/ 104957 h 1249462"/>
              <a:gd name="connsiteX101" fmla="*/ 4037331 w 6503892"/>
              <a:gd name="connsiteY101" fmla="*/ 89819 h 1249462"/>
              <a:gd name="connsiteX102" fmla="*/ 4064975 w 6503892"/>
              <a:gd name="connsiteY102" fmla="*/ 75691 h 1249462"/>
              <a:gd name="connsiteX103" fmla="*/ 4092619 w 6503892"/>
              <a:gd name="connsiteY103" fmla="*/ 62571 h 1249462"/>
              <a:gd name="connsiteX104" fmla="*/ 4121939 w 6503892"/>
              <a:gd name="connsiteY104" fmla="*/ 50460 h 1249462"/>
              <a:gd name="connsiteX105" fmla="*/ 4150421 w 6503892"/>
              <a:gd name="connsiteY105" fmla="*/ 40368 h 1249462"/>
              <a:gd name="connsiteX106" fmla="*/ 4178903 w 6503892"/>
              <a:gd name="connsiteY106" fmla="*/ 30276 h 1249462"/>
              <a:gd name="connsiteX107" fmla="*/ 4209060 w 6503892"/>
              <a:gd name="connsiteY107" fmla="*/ 22203 h 1249462"/>
              <a:gd name="connsiteX108" fmla="*/ 4239218 w 6503892"/>
              <a:gd name="connsiteY108" fmla="*/ 16148 h 1249462"/>
              <a:gd name="connsiteX109" fmla="*/ 4268537 w 6503892"/>
              <a:gd name="connsiteY109" fmla="*/ 9083 h 1249462"/>
              <a:gd name="connsiteX110" fmla="*/ 4299532 w 6503892"/>
              <a:gd name="connsiteY110" fmla="*/ 5046 h 1249462"/>
              <a:gd name="connsiteX111" fmla="*/ 4330528 w 6503892"/>
              <a:gd name="connsiteY111" fmla="*/ 3028 h 1249462"/>
              <a:gd name="connsiteX112" fmla="*/ 4361523 w 6503892"/>
              <a:gd name="connsiteY112" fmla="*/ 0 h 1249462"/>
              <a:gd name="connsiteX113" fmla="*/ 4392519 w 6503892"/>
              <a:gd name="connsiteY113" fmla="*/ 0 h 1249462"/>
              <a:gd name="connsiteX114" fmla="*/ 4423513 w 6503892"/>
              <a:gd name="connsiteY114" fmla="*/ 0 h 1249462"/>
              <a:gd name="connsiteX115" fmla="*/ 4453670 w 6503892"/>
              <a:gd name="connsiteY115" fmla="*/ 1009 h 1249462"/>
              <a:gd name="connsiteX116" fmla="*/ 4483827 w 6503892"/>
              <a:gd name="connsiteY116" fmla="*/ 5046 h 1249462"/>
              <a:gd name="connsiteX117" fmla="*/ 4513147 w 6503892"/>
              <a:gd name="connsiteY117" fmla="*/ 9083 h 1249462"/>
              <a:gd name="connsiteX118" fmla="*/ 4543304 w 6503892"/>
              <a:gd name="connsiteY118" fmla="*/ 15138 h 1249462"/>
              <a:gd name="connsiteX119" fmla="*/ 4571786 w 6503892"/>
              <a:gd name="connsiteY119" fmla="*/ 21194 h 1249462"/>
              <a:gd name="connsiteX120" fmla="*/ 4600268 w 6503892"/>
              <a:gd name="connsiteY120" fmla="*/ 29267 h 1249462"/>
              <a:gd name="connsiteX121" fmla="*/ 4629588 w 6503892"/>
              <a:gd name="connsiteY121" fmla="*/ 38350 h 1249462"/>
              <a:gd name="connsiteX122" fmla="*/ 4657232 w 6503892"/>
              <a:gd name="connsiteY122" fmla="*/ 48442 h 1249462"/>
              <a:gd name="connsiteX123" fmla="*/ 4684877 w 6503892"/>
              <a:gd name="connsiteY123" fmla="*/ 58534 h 1249462"/>
              <a:gd name="connsiteX124" fmla="*/ 4711683 w 6503892"/>
              <a:gd name="connsiteY124" fmla="*/ 71654 h 1249462"/>
              <a:gd name="connsiteX125" fmla="*/ 4739327 w 6503892"/>
              <a:gd name="connsiteY125" fmla="*/ 83764 h 1249462"/>
              <a:gd name="connsiteX126" fmla="*/ 4764458 w 6503892"/>
              <a:gd name="connsiteY126" fmla="*/ 98902 h 1249462"/>
              <a:gd name="connsiteX127" fmla="*/ 4791265 w 6503892"/>
              <a:gd name="connsiteY127" fmla="*/ 113031 h 1249462"/>
              <a:gd name="connsiteX128" fmla="*/ 4816396 w 6503892"/>
              <a:gd name="connsiteY128" fmla="*/ 130188 h 1249462"/>
              <a:gd name="connsiteX129" fmla="*/ 4840690 w 6503892"/>
              <a:gd name="connsiteY129" fmla="*/ 146335 h 1249462"/>
              <a:gd name="connsiteX130" fmla="*/ 4864983 w 6503892"/>
              <a:gd name="connsiteY130" fmla="*/ 165510 h 1249462"/>
              <a:gd name="connsiteX131" fmla="*/ 4889276 w 6503892"/>
              <a:gd name="connsiteY131" fmla="*/ 183675 h 1249462"/>
              <a:gd name="connsiteX132" fmla="*/ 4912732 w 6503892"/>
              <a:gd name="connsiteY132" fmla="*/ 203859 h 1249462"/>
              <a:gd name="connsiteX133" fmla="*/ 4936188 w 6503892"/>
              <a:gd name="connsiteY133" fmla="*/ 224043 h 1249462"/>
              <a:gd name="connsiteX134" fmla="*/ 4957968 w 6503892"/>
              <a:gd name="connsiteY134" fmla="*/ 246246 h 1249462"/>
              <a:gd name="connsiteX135" fmla="*/ 4978911 w 6503892"/>
              <a:gd name="connsiteY135" fmla="*/ 267439 h 1249462"/>
              <a:gd name="connsiteX136" fmla="*/ 4999853 w 6503892"/>
              <a:gd name="connsiteY136" fmla="*/ 291660 h 1249462"/>
              <a:gd name="connsiteX137" fmla="*/ 5019958 w 6503892"/>
              <a:gd name="connsiteY137" fmla="*/ 315881 h 1249462"/>
              <a:gd name="connsiteX138" fmla="*/ 5040063 w 6503892"/>
              <a:gd name="connsiteY138" fmla="*/ 340102 h 1249462"/>
              <a:gd name="connsiteX139" fmla="*/ 5059330 w 6503892"/>
              <a:gd name="connsiteY139" fmla="*/ 366341 h 1249462"/>
              <a:gd name="connsiteX140" fmla="*/ 5077760 w 6503892"/>
              <a:gd name="connsiteY140" fmla="*/ 391571 h 1249462"/>
              <a:gd name="connsiteX141" fmla="*/ 5095352 w 6503892"/>
              <a:gd name="connsiteY141" fmla="*/ 419829 h 1249462"/>
              <a:gd name="connsiteX142" fmla="*/ 5112106 w 6503892"/>
              <a:gd name="connsiteY142" fmla="*/ 446068 h 1249462"/>
              <a:gd name="connsiteX143" fmla="*/ 5128022 w 6503892"/>
              <a:gd name="connsiteY143" fmla="*/ 474326 h 1249462"/>
              <a:gd name="connsiteX144" fmla="*/ 5143939 w 6503892"/>
              <a:gd name="connsiteY144" fmla="*/ 503593 h 1249462"/>
              <a:gd name="connsiteX145" fmla="*/ 5158180 w 6503892"/>
              <a:gd name="connsiteY145" fmla="*/ 532860 h 1249462"/>
              <a:gd name="connsiteX146" fmla="*/ 5184986 w 6503892"/>
              <a:gd name="connsiteY146" fmla="*/ 514694 h 1249462"/>
              <a:gd name="connsiteX147" fmla="*/ 5210955 w 6503892"/>
              <a:gd name="connsiteY147" fmla="*/ 495519 h 1249462"/>
              <a:gd name="connsiteX148" fmla="*/ 5238599 w 6503892"/>
              <a:gd name="connsiteY148" fmla="*/ 478363 h 1249462"/>
              <a:gd name="connsiteX149" fmla="*/ 5266243 w 6503892"/>
              <a:gd name="connsiteY149" fmla="*/ 462215 h 1249462"/>
              <a:gd name="connsiteX150" fmla="*/ 5293888 w 6503892"/>
              <a:gd name="connsiteY150" fmla="*/ 448087 h 1249462"/>
              <a:gd name="connsiteX151" fmla="*/ 5323207 w 6503892"/>
              <a:gd name="connsiteY151" fmla="*/ 434967 h 1249462"/>
              <a:gd name="connsiteX152" fmla="*/ 5352527 w 6503892"/>
              <a:gd name="connsiteY152" fmla="*/ 420838 h 1249462"/>
              <a:gd name="connsiteX153" fmla="*/ 5381847 w 6503892"/>
              <a:gd name="connsiteY153" fmla="*/ 410746 h 1249462"/>
              <a:gd name="connsiteX154" fmla="*/ 5412842 w 6503892"/>
              <a:gd name="connsiteY154" fmla="*/ 399645 h 1249462"/>
              <a:gd name="connsiteX155" fmla="*/ 5442161 w 6503892"/>
              <a:gd name="connsiteY155" fmla="*/ 390562 h 1249462"/>
              <a:gd name="connsiteX156" fmla="*/ 5473156 w 6503892"/>
              <a:gd name="connsiteY156" fmla="*/ 383498 h 1249462"/>
              <a:gd name="connsiteX157" fmla="*/ 5504152 w 6503892"/>
              <a:gd name="connsiteY157" fmla="*/ 377442 h 1249462"/>
              <a:gd name="connsiteX158" fmla="*/ 5536822 w 6503892"/>
              <a:gd name="connsiteY158" fmla="*/ 371387 h 1249462"/>
              <a:gd name="connsiteX159" fmla="*/ 5568655 w 6503892"/>
              <a:gd name="connsiteY159" fmla="*/ 369369 h 1249462"/>
              <a:gd name="connsiteX160" fmla="*/ 5600488 w 6503892"/>
              <a:gd name="connsiteY160" fmla="*/ 366341 h 1249462"/>
              <a:gd name="connsiteX161" fmla="*/ 5633996 w 6503892"/>
              <a:gd name="connsiteY161" fmla="*/ 366341 h 1249462"/>
              <a:gd name="connsiteX162" fmla="*/ 5679232 w 6503892"/>
              <a:gd name="connsiteY162" fmla="*/ 368360 h 1249462"/>
              <a:gd name="connsiteX163" fmla="*/ 5723630 w 6503892"/>
              <a:gd name="connsiteY163" fmla="*/ 371387 h 1249462"/>
              <a:gd name="connsiteX164" fmla="*/ 5768028 w 6503892"/>
              <a:gd name="connsiteY164" fmla="*/ 378452 h 1249462"/>
              <a:gd name="connsiteX165" fmla="*/ 5810751 w 6503892"/>
              <a:gd name="connsiteY165" fmla="*/ 387534 h 1249462"/>
              <a:gd name="connsiteX166" fmla="*/ 5854312 w 6503892"/>
              <a:gd name="connsiteY166" fmla="*/ 399645 h 1249462"/>
              <a:gd name="connsiteX167" fmla="*/ 5896197 w 6503892"/>
              <a:gd name="connsiteY167" fmla="*/ 414783 h 1249462"/>
              <a:gd name="connsiteX168" fmla="*/ 5937245 w 6503892"/>
              <a:gd name="connsiteY168" fmla="*/ 430930 h 1249462"/>
              <a:gd name="connsiteX169" fmla="*/ 5976617 w 6503892"/>
              <a:gd name="connsiteY169" fmla="*/ 450105 h 1249462"/>
              <a:gd name="connsiteX170" fmla="*/ 6015151 w 6503892"/>
              <a:gd name="connsiteY170" fmla="*/ 472308 h 1249462"/>
              <a:gd name="connsiteX171" fmla="*/ 6054523 w 6503892"/>
              <a:gd name="connsiteY171" fmla="*/ 494510 h 1249462"/>
              <a:gd name="connsiteX172" fmla="*/ 6090545 w 6503892"/>
              <a:gd name="connsiteY172" fmla="*/ 519740 h 1249462"/>
              <a:gd name="connsiteX173" fmla="*/ 6127404 w 6503892"/>
              <a:gd name="connsiteY173" fmla="*/ 547998 h 1249462"/>
              <a:gd name="connsiteX174" fmla="*/ 6161750 w 6503892"/>
              <a:gd name="connsiteY174" fmla="*/ 578274 h 1249462"/>
              <a:gd name="connsiteX175" fmla="*/ 6194420 w 6503892"/>
              <a:gd name="connsiteY175" fmla="*/ 609559 h 1249462"/>
              <a:gd name="connsiteX176" fmla="*/ 6227090 w 6503892"/>
              <a:gd name="connsiteY176" fmla="*/ 642863 h 1249462"/>
              <a:gd name="connsiteX177" fmla="*/ 6258086 w 6503892"/>
              <a:gd name="connsiteY177" fmla="*/ 678185 h 1249462"/>
              <a:gd name="connsiteX178" fmla="*/ 6286568 w 6503892"/>
              <a:gd name="connsiteY178" fmla="*/ 715526 h 1249462"/>
              <a:gd name="connsiteX179" fmla="*/ 6314212 w 6503892"/>
              <a:gd name="connsiteY179" fmla="*/ 754885 h 1249462"/>
              <a:gd name="connsiteX180" fmla="*/ 6341018 w 6503892"/>
              <a:gd name="connsiteY180" fmla="*/ 794243 h 1249462"/>
              <a:gd name="connsiteX181" fmla="*/ 6365312 w 6503892"/>
              <a:gd name="connsiteY181" fmla="*/ 835621 h 1249462"/>
              <a:gd name="connsiteX182" fmla="*/ 6387930 w 6503892"/>
              <a:gd name="connsiteY182" fmla="*/ 880026 h 1249462"/>
              <a:gd name="connsiteX183" fmla="*/ 6408872 w 6503892"/>
              <a:gd name="connsiteY183" fmla="*/ 923422 h 1249462"/>
              <a:gd name="connsiteX184" fmla="*/ 6428977 w 6503892"/>
              <a:gd name="connsiteY184" fmla="*/ 968836 h 1249462"/>
              <a:gd name="connsiteX185" fmla="*/ 6446569 w 6503892"/>
              <a:gd name="connsiteY185" fmla="*/ 1017277 h 1249462"/>
              <a:gd name="connsiteX186" fmla="*/ 6462485 w 6503892"/>
              <a:gd name="connsiteY186" fmla="*/ 1064710 h 1249462"/>
              <a:gd name="connsiteX187" fmla="*/ 6476726 w 6503892"/>
              <a:gd name="connsiteY187" fmla="*/ 1114161 h 1249462"/>
              <a:gd name="connsiteX188" fmla="*/ 6489292 w 6503892"/>
              <a:gd name="connsiteY188" fmla="*/ 1164621 h 1249462"/>
              <a:gd name="connsiteX189" fmla="*/ 6498507 w 6503892"/>
              <a:gd name="connsiteY189" fmla="*/ 1215081 h 1249462"/>
              <a:gd name="connsiteX190" fmla="*/ 6503892 w 6503892"/>
              <a:gd name="connsiteY190" fmla="*/ 1249462 h 1249462"/>
              <a:gd name="connsiteX191" fmla="*/ 0 w 6503892"/>
              <a:gd name="connsiteY191" fmla="*/ 1249462 h 1249462"/>
              <a:gd name="connsiteX192" fmla="*/ 0 w 6503892"/>
              <a:gd name="connsiteY192" fmla="*/ 400422 h 1249462"/>
              <a:gd name="connsiteX193" fmla="*/ 2108 w 6503892"/>
              <a:gd name="connsiteY193" fmla="*/ 399645 h 1249462"/>
              <a:gd name="connsiteX194" fmla="*/ 45669 w 6503892"/>
              <a:gd name="connsiteY194" fmla="*/ 387534 h 1249462"/>
              <a:gd name="connsiteX195" fmla="*/ 88392 w 6503892"/>
              <a:gd name="connsiteY195" fmla="*/ 378452 h 1249462"/>
              <a:gd name="connsiteX196" fmla="*/ 132790 w 6503892"/>
              <a:gd name="connsiteY196" fmla="*/ 371387 h 1249462"/>
              <a:gd name="connsiteX197" fmla="*/ 177189 w 6503892"/>
              <a:gd name="connsiteY197" fmla="*/ 368360 h 1249462"/>
              <a:gd name="connsiteX198" fmla="*/ 222425 w 6503892"/>
              <a:gd name="connsiteY198" fmla="*/ 366341 h 1249462"/>
              <a:gd name="connsiteX199" fmla="*/ 255933 w 6503892"/>
              <a:gd name="connsiteY199" fmla="*/ 366341 h 1249462"/>
              <a:gd name="connsiteX200" fmla="*/ 287766 w 6503892"/>
              <a:gd name="connsiteY200" fmla="*/ 369369 h 1249462"/>
              <a:gd name="connsiteX201" fmla="*/ 319598 w 6503892"/>
              <a:gd name="connsiteY201" fmla="*/ 371387 h 1249462"/>
              <a:gd name="connsiteX202" fmla="*/ 351431 w 6503892"/>
              <a:gd name="connsiteY202" fmla="*/ 377442 h 1249462"/>
              <a:gd name="connsiteX203" fmla="*/ 382426 w 6503892"/>
              <a:gd name="connsiteY203" fmla="*/ 383498 h 1249462"/>
              <a:gd name="connsiteX204" fmla="*/ 413421 w 6503892"/>
              <a:gd name="connsiteY204" fmla="*/ 390562 h 1249462"/>
              <a:gd name="connsiteX205" fmla="*/ 444416 w 6503892"/>
              <a:gd name="connsiteY205" fmla="*/ 399645 h 1249462"/>
              <a:gd name="connsiteX206" fmla="*/ 474574 w 6503892"/>
              <a:gd name="connsiteY206" fmla="*/ 410746 h 1249462"/>
              <a:gd name="connsiteX207" fmla="*/ 504731 w 6503892"/>
              <a:gd name="connsiteY207" fmla="*/ 420838 h 1249462"/>
              <a:gd name="connsiteX208" fmla="*/ 533213 w 6503892"/>
              <a:gd name="connsiteY208" fmla="*/ 434967 h 1249462"/>
              <a:gd name="connsiteX209" fmla="*/ 561695 w 6503892"/>
              <a:gd name="connsiteY209" fmla="*/ 448087 h 1249462"/>
              <a:gd name="connsiteX210" fmla="*/ 591015 w 6503892"/>
              <a:gd name="connsiteY210" fmla="*/ 462215 h 1249462"/>
              <a:gd name="connsiteX211" fmla="*/ 618659 w 6503892"/>
              <a:gd name="connsiteY211" fmla="*/ 478363 h 1249462"/>
              <a:gd name="connsiteX212" fmla="*/ 644628 w 6503892"/>
              <a:gd name="connsiteY212" fmla="*/ 495519 h 1249462"/>
              <a:gd name="connsiteX213" fmla="*/ 671434 w 6503892"/>
              <a:gd name="connsiteY213" fmla="*/ 514694 h 1249462"/>
              <a:gd name="connsiteX214" fmla="*/ 698241 w 6503892"/>
              <a:gd name="connsiteY214" fmla="*/ 532860 h 1249462"/>
              <a:gd name="connsiteX215" fmla="*/ 712482 w 6503892"/>
              <a:gd name="connsiteY215" fmla="*/ 503593 h 1249462"/>
              <a:gd name="connsiteX216" fmla="*/ 727561 w 6503892"/>
              <a:gd name="connsiteY216" fmla="*/ 474326 h 1249462"/>
              <a:gd name="connsiteX217" fmla="*/ 744315 w 6503892"/>
              <a:gd name="connsiteY217" fmla="*/ 446068 h 1249462"/>
              <a:gd name="connsiteX218" fmla="*/ 761069 w 6503892"/>
              <a:gd name="connsiteY218" fmla="*/ 419829 h 1249462"/>
              <a:gd name="connsiteX219" fmla="*/ 778660 w 6503892"/>
              <a:gd name="connsiteY219" fmla="*/ 391571 h 1249462"/>
              <a:gd name="connsiteX220" fmla="*/ 797928 w 6503892"/>
              <a:gd name="connsiteY220" fmla="*/ 366341 h 1249462"/>
              <a:gd name="connsiteX221" fmla="*/ 816357 w 6503892"/>
              <a:gd name="connsiteY221" fmla="*/ 340102 h 1249462"/>
              <a:gd name="connsiteX222" fmla="*/ 836462 w 6503892"/>
              <a:gd name="connsiteY222" fmla="*/ 315881 h 1249462"/>
              <a:gd name="connsiteX223" fmla="*/ 856567 w 6503892"/>
              <a:gd name="connsiteY223" fmla="*/ 291660 h 1249462"/>
              <a:gd name="connsiteX224" fmla="*/ 877510 w 6503892"/>
              <a:gd name="connsiteY224" fmla="*/ 267439 h 1249462"/>
              <a:gd name="connsiteX225" fmla="*/ 899290 w 6503892"/>
              <a:gd name="connsiteY225" fmla="*/ 246246 h 1249462"/>
              <a:gd name="connsiteX226" fmla="*/ 921070 w 6503892"/>
              <a:gd name="connsiteY226" fmla="*/ 224043 h 1249462"/>
              <a:gd name="connsiteX227" fmla="*/ 943688 w 6503892"/>
              <a:gd name="connsiteY227" fmla="*/ 203859 h 1249462"/>
              <a:gd name="connsiteX228" fmla="*/ 967144 w 6503892"/>
              <a:gd name="connsiteY228" fmla="*/ 183675 h 1249462"/>
              <a:gd name="connsiteX229" fmla="*/ 991438 w 6503892"/>
              <a:gd name="connsiteY229" fmla="*/ 165510 h 1249462"/>
              <a:gd name="connsiteX230" fmla="*/ 1015731 w 6503892"/>
              <a:gd name="connsiteY230" fmla="*/ 146335 h 1249462"/>
              <a:gd name="connsiteX231" fmla="*/ 1040024 w 6503892"/>
              <a:gd name="connsiteY231" fmla="*/ 130188 h 1249462"/>
              <a:gd name="connsiteX232" fmla="*/ 1065155 w 6503892"/>
              <a:gd name="connsiteY232" fmla="*/ 113031 h 1249462"/>
              <a:gd name="connsiteX233" fmla="*/ 1091962 w 6503892"/>
              <a:gd name="connsiteY233" fmla="*/ 98902 h 1249462"/>
              <a:gd name="connsiteX234" fmla="*/ 1117093 w 6503892"/>
              <a:gd name="connsiteY234" fmla="*/ 83764 h 1249462"/>
              <a:gd name="connsiteX235" fmla="*/ 1144737 w 6503892"/>
              <a:gd name="connsiteY235" fmla="*/ 71654 h 1249462"/>
              <a:gd name="connsiteX236" fmla="*/ 1171544 w 6503892"/>
              <a:gd name="connsiteY236" fmla="*/ 58534 h 1249462"/>
              <a:gd name="connsiteX237" fmla="*/ 1199188 w 6503892"/>
              <a:gd name="connsiteY237" fmla="*/ 48442 h 1249462"/>
              <a:gd name="connsiteX238" fmla="*/ 1226832 w 6503892"/>
              <a:gd name="connsiteY238" fmla="*/ 38350 h 1249462"/>
              <a:gd name="connsiteX239" fmla="*/ 1255314 w 6503892"/>
              <a:gd name="connsiteY239" fmla="*/ 29267 h 1249462"/>
              <a:gd name="connsiteX240" fmla="*/ 1284634 w 6503892"/>
              <a:gd name="connsiteY240" fmla="*/ 21194 h 1249462"/>
              <a:gd name="connsiteX241" fmla="*/ 1313116 w 6503892"/>
              <a:gd name="connsiteY241" fmla="*/ 15138 h 1249462"/>
              <a:gd name="connsiteX242" fmla="*/ 1343273 w 6503892"/>
              <a:gd name="connsiteY242" fmla="*/ 9083 h 1249462"/>
              <a:gd name="connsiteX243" fmla="*/ 1372593 w 6503892"/>
              <a:gd name="connsiteY243" fmla="*/ 5046 h 1249462"/>
              <a:gd name="connsiteX244" fmla="*/ 1402750 w 6503892"/>
              <a:gd name="connsiteY244" fmla="*/ 1009 h 124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6503892" h="1249462">
                <a:moveTo>
                  <a:pt x="1432908" y="0"/>
                </a:moveTo>
                <a:lnTo>
                  <a:pt x="1463903" y="0"/>
                </a:lnTo>
                <a:lnTo>
                  <a:pt x="1494898" y="0"/>
                </a:lnTo>
                <a:lnTo>
                  <a:pt x="1525055" y="3028"/>
                </a:lnTo>
                <a:lnTo>
                  <a:pt x="1556050" y="5046"/>
                </a:lnTo>
                <a:lnTo>
                  <a:pt x="1587045" y="9083"/>
                </a:lnTo>
                <a:lnTo>
                  <a:pt x="1617203" y="16148"/>
                </a:lnTo>
                <a:lnTo>
                  <a:pt x="1647360" y="22203"/>
                </a:lnTo>
                <a:lnTo>
                  <a:pt x="1676680" y="30276"/>
                </a:lnTo>
                <a:lnTo>
                  <a:pt x="1706000" y="40368"/>
                </a:lnTo>
                <a:lnTo>
                  <a:pt x="1734481" y="50460"/>
                </a:lnTo>
                <a:lnTo>
                  <a:pt x="1762963" y="62571"/>
                </a:lnTo>
                <a:lnTo>
                  <a:pt x="1790607" y="75691"/>
                </a:lnTo>
                <a:lnTo>
                  <a:pt x="1818252" y="89819"/>
                </a:lnTo>
                <a:lnTo>
                  <a:pt x="1845058" y="104957"/>
                </a:lnTo>
                <a:lnTo>
                  <a:pt x="1871865" y="121105"/>
                </a:lnTo>
                <a:lnTo>
                  <a:pt x="1897834" y="137252"/>
                </a:lnTo>
                <a:lnTo>
                  <a:pt x="1923802" y="156427"/>
                </a:lnTo>
                <a:lnTo>
                  <a:pt x="1948096" y="174592"/>
                </a:lnTo>
                <a:lnTo>
                  <a:pt x="1972389" y="194777"/>
                </a:lnTo>
                <a:lnTo>
                  <a:pt x="1996683" y="215970"/>
                </a:lnTo>
                <a:lnTo>
                  <a:pt x="2018463" y="238172"/>
                </a:lnTo>
                <a:lnTo>
                  <a:pt x="2041919" y="261384"/>
                </a:lnTo>
                <a:lnTo>
                  <a:pt x="2062861" y="283586"/>
                </a:lnTo>
                <a:lnTo>
                  <a:pt x="2085479" y="308817"/>
                </a:lnTo>
                <a:lnTo>
                  <a:pt x="2104747" y="335056"/>
                </a:lnTo>
                <a:lnTo>
                  <a:pt x="2124852" y="360286"/>
                </a:lnTo>
                <a:lnTo>
                  <a:pt x="2144119" y="387534"/>
                </a:lnTo>
                <a:lnTo>
                  <a:pt x="2162548" y="414783"/>
                </a:lnTo>
                <a:lnTo>
                  <a:pt x="2180140" y="444050"/>
                </a:lnTo>
                <a:lnTo>
                  <a:pt x="2196894" y="473317"/>
                </a:lnTo>
                <a:lnTo>
                  <a:pt x="2212810" y="502584"/>
                </a:lnTo>
                <a:lnTo>
                  <a:pt x="2227889" y="532860"/>
                </a:lnTo>
                <a:lnTo>
                  <a:pt x="2242130" y="564145"/>
                </a:lnTo>
                <a:lnTo>
                  <a:pt x="2284015" y="566163"/>
                </a:lnTo>
                <a:lnTo>
                  <a:pt x="2325063" y="572219"/>
                </a:lnTo>
                <a:lnTo>
                  <a:pt x="2366110" y="580292"/>
                </a:lnTo>
                <a:lnTo>
                  <a:pt x="2406320" y="589375"/>
                </a:lnTo>
                <a:lnTo>
                  <a:pt x="2428101" y="577265"/>
                </a:lnTo>
                <a:lnTo>
                  <a:pt x="2449881" y="564145"/>
                </a:lnTo>
                <a:lnTo>
                  <a:pt x="2473337" y="553044"/>
                </a:lnTo>
                <a:lnTo>
                  <a:pt x="2496792" y="542952"/>
                </a:lnTo>
                <a:lnTo>
                  <a:pt x="2521086" y="531851"/>
                </a:lnTo>
                <a:lnTo>
                  <a:pt x="2544541" y="523777"/>
                </a:lnTo>
                <a:lnTo>
                  <a:pt x="2568835" y="514694"/>
                </a:lnTo>
                <a:lnTo>
                  <a:pt x="2593128" y="507630"/>
                </a:lnTo>
                <a:lnTo>
                  <a:pt x="2617422" y="501574"/>
                </a:lnTo>
                <a:lnTo>
                  <a:pt x="2642553" y="495519"/>
                </a:lnTo>
                <a:lnTo>
                  <a:pt x="2668522" y="490473"/>
                </a:lnTo>
                <a:lnTo>
                  <a:pt x="2693653" y="486436"/>
                </a:lnTo>
                <a:lnTo>
                  <a:pt x="2718784" y="482400"/>
                </a:lnTo>
                <a:lnTo>
                  <a:pt x="2744753" y="481390"/>
                </a:lnTo>
                <a:lnTo>
                  <a:pt x="2770722" y="479372"/>
                </a:lnTo>
                <a:lnTo>
                  <a:pt x="2797528" y="478363"/>
                </a:lnTo>
                <a:lnTo>
                  <a:pt x="2831036" y="479372"/>
                </a:lnTo>
                <a:lnTo>
                  <a:pt x="2862869" y="481390"/>
                </a:lnTo>
                <a:lnTo>
                  <a:pt x="2896377" y="485427"/>
                </a:lnTo>
                <a:lnTo>
                  <a:pt x="2928210" y="490473"/>
                </a:lnTo>
                <a:lnTo>
                  <a:pt x="2960043" y="485427"/>
                </a:lnTo>
                <a:lnTo>
                  <a:pt x="2993551" y="481390"/>
                </a:lnTo>
                <a:lnTo>
                  <a:pt x="3026222" y="479372"/>
                </a:lnTo>
                <a:lnTo>
                  <a:pt x="3059730" y="478363"/>
                </a:lnTo>
                <a:lnTo>
                  <a:pt x="3084861" y="479372"/>
                </a:lnTo>
                <a:lnTo>
                  <a:pt x="3111667" y="481390"/>
                </a:lnTo>
                <a:lnTo>
                  <a:pt x="3136799" y="482400"/>
                </a:lnTo>
                <a:lnTo>
                  <a:pt x="3162767" y="486436"/>
                </a:lnTo>
                <a:lnTo>
                  <a:pt x="3187899" y="490473"/>
                </a:lnTo>
                <a:lnTo>
                  <a:pt x="3213867" y="495519"/>
                </a:lnTo>
                <a:lnTo>
                  <a:pt x="3238998" y="501574"/>
                </a:lnTo>
                <a:lnTo>
                  <a:pt x="3263292" y="507630"/>
                </a:lnTo>
                <a:lnTo>
                  <a:pt x="3287585" y="514694"/>
                </a:lnTo>
                <a:lnTo>
                  <a:pt x="3311879" y="523777"/>
                </a:lnTo>
                <a:lnTo>
                  <a:pt x="3336172" y="531851"/>
                </a:lnTo>
                <a:lnTo>
                  <a:pt x="3359628" y="542952"/>
                </a:lnTo>
                <a:lnTo>
                  <a:pt x="3383084" y="553044"/>
                </a:lnTo>
                <a:lnTo>
                  <a:pt x="3405702" y="564145"/>
                </a:lnTo>
                <a:lnTo>
                  <a:pt x="3428320" y="577265"/>
                </a:lnTo>
                <a:lnTo>
                  <a:pt x="3450100" y="589375"/>
                </a:lnTo>
                <a:lnTo>
                  <a:pt x="3491148" y="580292"/>
                </a:lnTo>
                <a:lnTo>
                  <a:pt x="3531357" y="572219"/>
                </a:lnTo>
                <a:lnTo>
                  <a:pt x="3571567" y="566163"/>
                </a:lnTo>
                <a:lnTo>
                  <a:pt x="3614290" y="564145"/>
                </a:lnTo>
                <a:lnTo>
                  <a:pt x="3628531" y="532860"/>
                </a:lnTo>
                <a:lnTo>
                  <a:pt x="3643610" y="502584"/>
                </a:lnTo>
                <a:lnTo>
                  <a:pt x="3659526" y="473317"/>
                </a:lnTo>
                <a:lnTo>
                  <a:pt x="3676280" y="444050"/>
                </a:lnTo>
                <a:lnTo>
                  <a:pt x="3693872" y="414783"/>
                </a:lnTo>
                <a:lnTo>
                  <a:pt x="3712302" y="387534"/>
                </a:lnTo>
                <a:lnTo>
                  <a:pt x="3731569" y="360286"/>
                </a:lnTo>
                <a:lnTo>
                  <a:pt x="3750836" y="335056"/>
                </a:lnTo>
                <a:lnTo>
                  <a:pt x="3770941" y="308817"/>
                </a:lnTo>
                <a:lnTo>
                  <a:pt x="3793559" y="283586"/>
                </a:lnTo>
                <a:lnTo>
                  <a:pt x="3814502" y="261384"/>
                </a:lnTo>
                <a:lnTo>
                  <a:pt x="3837120" y="238172"/>
                </a:lnTo>
                <a:lnTo>
                  <a:pt x="3860575" y="215970"/>
                </a:lnTo>
                <a:lnTo>
                  <a:pt x="3884031" y="194777"/>
                </a:lnTo>
                <a:lnTo>
                  <a:pt x="3908324" y="174592"/>
                </a:lnTo>
                <a:lnTo>
                  <a:pt x="3933456" y="156427"/>
                </a:lnTo>
                <a:lnTo>
                  <a:pt x="3957749" y="137252"/>
                </a:lnTo>
                <a:lnTo>
                  <a:pt x="3984556" y="121105"/>
                </a:lnTo>
                <a:lnTo>
                  <a:pt x="4011362" y="104957"/>
                </a:lnTo>
                <a:lnTo>
                  <a:pt x="4037331" y="89819"/>
                </a:lnTo>
                <a:lnTo>
                  <a:pt x="4064975" y="75691"/>
                </a:lnTo>
                <a:lnTo>
                  <a:pt x="4092619" y="62571"/>
                </a:lnTo>
                <a:lnTo>
                  <a:pt x="4121939" y="50460"/>
                </a:lnTo>
                <a:lnTo>
                  <a:pt x="4150421" y="40368"/>
                </a:lnTo>
                <a:lnTo>
                  <a:pt x="4178903" y="30276"/>
                </a:lnTo>
                <a:lnTo>
                  <a:pt x="4209060" y="22203"/>
                </a:lnTo>
                <a:lnTo>
                  <a:pt x="4239218" y="16148"/>
                </a:lnTo>
                <a:lnTo>
                  <a:pt x="4268537" y="9083"/>
                </a:lnTo>
                <a:lnTo>
                  <a:pt x="4299532" y="5046"/>
                </a:lnTo>
                <a:lnTo>
                  <a:pt x="4330528" y="3028"/>
                </a:lnTo>
                <a:lnTo>
                  <a:pt x="4361523" y="0"/>
                </a:lnTo>
                <a:lnTo>
                  <a:pt x="4392519" y="0"/>
                </a:lnTo>
                <a:lnTo>
                  <a:pt x="4423513" y="0"/>
                </a:lnTo>
                <a:lnTo>
                  <a:pt x="4453670" y="1009"/>
                </a:lnTo>
                <a:lnTo>
                  <a:pt x="4483827" y="5046"/>
                </a:lnTo>
                <a:lnTo>
                  <a:pt x="4513147" y="9083"/>
                </a:lnTo>
                <a:lnTo>
                  <a:pt x="4543304" y="15138"/>
                </a:lnTo>
                <a:lnTo>
                  <a:pt x="4571786" y="21194"/>
                </a:lnTo>
                <a:lnTo>
                  <a:pt x="4600268" y="29267"/>
                </a:lnTo>
                <a:lnTo>
                  <a:pt x="4629588" y="38350"/>
                </a:lnTo>
                <a:lnTo>
                  <a:pt x="4657232" y="48442"/>
                </a:lnTo>
                <a:lnTo>
                  <a:pt x="4684877" y="58534"/>
                </a:lnTo>
                <a:lnTo>
                  <a:pt x="4711683" y="71654"/>
                </a:lnTo>
                <a:lnTo>
                  <a:pt x="4739327" y="83764"/>
                </a:lnTo>
                <a:lnTo>
                  <a:pt x="4764458" y="98902"/>
                </a:lnTo>
                <a:lnTo>
                  <a:pt x="4791265" y="113031"/>
                </a:lnTo>
                <a:lnTo>
                  <a:pt x="4816396" y="130188"/>
                </a:lnTo>
                <a:lnTo>
                  <a:pt x="4840690" y="146335"/>
                </a:lnTo>
                <a:lnTo>
                  <a:pt x="4864983" y="165510"/>
                </a:lnTo>
                <a:lnTo>
                  <a:pt x="4889276" y="183675"/>
                </a:lnTo>
                <a:lnTo>
                  <a:pt x="4912732" y="203859"/>
                </a:lnTo>
                <a:lnTo>
                  <a:pt x="4936188" y="224043"/>
                </a:lnTo>
                <a:lnTo>
                  <a:pt x="4957968" y="246246"/>
                </a:lnTo>
                <a:lnTo>
                  <a:pt x="4978911" y="267439"/>
                </a:lnTo>
                <a:lnTo>
                  <a:pt x="4999853" y="291660"/>
                </a:lnTo>
                <a:lnTo>
                  <a:pt x="5019958" y="315881"/>
                </a:lnTo>
                <a:lnTo>
                  <a:pt x="5040063" y="340102"/>
                </a:lnTo>
                <a:lnTo>
                  <a:pt x="5059330" y="366341"/>
                </a:lnTo>
                <a:lnTo>
                  <a:pt x="5077760" y="391571"/>
                </a:lnTo>
                <a:lnTo>
                  <a:pt x="5095352" y="419829"/>
                </a:lnTo>
                <a:lnTo>
                  <a:pt x="5112106" y="446068"/>
                </a:lnTo>
                <a:lnTo>
                  <a:pt x="5128022" y="474326"/>
                </a:lnTo>
                <a:lnTo>
                  <a:pt x="5143939" y="503593"/>
                </a:lnTo>
                <a:lnTo>
                  <a:pt x="5158180" y="532860"/>
                </a:lnTo>
                <a:lnTo>
                  <a:pt x="5184986" y="514694"/>
                </a:lnTo>
                <a:lnTo>
                  <a:pt x="5210955" y="495519"/>
                </a:lnTo>
                <a:lnTo>
                  <a:pt x="5238599" y="478363"/>
                </a:lnTo>
                <a:lnTo>
                  <a:pt x="5266243" y="462215"/>
                </a:lnTo>
                <a:lnTo>
                  <a:pt x="5293888" y="448087"/>
                </a:lnTo>
                <a:lnTo>
                  <a:pt x="5323207" y="434967"/>
                </a:lnTo>
                <a:lnTo>
                  <a:pt x="5352527" y="420838"/>
                </a:lnTo>
                <a:lnTo>
                  <a:pt x="5381847" y="410746"/>
                </a:lnTo>
                <a:lnTo>
                  <a:pt x="5412842" y="399645"/>
                </a:lnTo>
                <a:lnTo>
                  <a:pt x="5442161" y="390562"/>
                </a:lnTo>
                <a:lnTo>
                  <a:pt x="5473156" y="383498"/>
                </a:lnTo>
                <a:lnTo>
                  <a:pt x="5504152" y="377442"/>
                </a:lnTo>
                <a:lnTo>
                  <a:pt x="5536822" y="371387"/>
                </a:lnTo>
                <a:lnTo>
                  <a:pt x="5568655" y="369369"/>
                </a:lnTo>
                <a:lnTo>
                  <a:pt x="5600488" y="366341"/>
                </a:lnTo>
                <a:lnTo>
                  <a:pt x="5633996" y="366341"/>
                </a:lnTo>
                <a:lnTo>
                  <a:pt x="5679232" y="368360"/>
                </a:lnTo>
                <a:lnTo>
                  <a:pt x="5723630" y="371387"/>
                </a:lnTo>
                <a:lnTo>
                  <a:pt x="5768028" y="378452"/>
                </a:lnTo>
                <a:lnTo>
                  <a:pt x="5810751" y="387534"/>
                </a:lnTo>
                <a:lnTo>
                  <a:pt x="5854312" y="399645"/>
                </a:lnTo>
                <a:lnTo>
                  <a:pt x="5896197" y="414783"/>
                </a:lnTo>
                <a:lnTo>
                  <a:pt x="5937245" y="430930"/>
                </a:lnTo>
                <a:lnTo>
                  <a:pt x="5976617" y="450105"/>
                </a:lnTo>
                <a:lnTo>
                  <a:pt x="6015151" y="472308"/>
                </a:lnTo>
                <a:lnTo>
                  <a:pt x="6054523" y="494510"/>
                </a:lnTo>
                <a:lnTo>
                  <a:pt x="6090545" y="519740"/>
                </a:lnTo>
                <a:lnTo>
                  <a:pt x="6127404" y="547998"/>
                </a:lnTo>
                <a:lnTo>
                  <a:pt x="6161750" y="578274"/>
                </a:lnTo>
                <a:lnTo>
                  <a:pt x="6194420" y="609559"/>
                </a:lnTo>
                <a:lnTo>
                  <a:pt x="6227090" y="642863"/>
                </a:lnTo>
                <a:lnTo>
                  <a:pt x="6258086" y="678185"/>
                </a:lnTo>
                <a:lnTo>
                  <a:pt x="6286568" y="715526"/>
                </a:lnTo>
                <a:lnTo>
                  <a:pt x="6314212" y="754885"/>
                </a:lnTo>
                <a:lnTo>
                  <a:pt x="6341018" y="794243"/>
                </a:lnTo>
                <a:lnTo>
                  <a:pt x="6365312" y="835621"/>
                </a:lnTo>
                <a:lnTo>
                  <a:pt x="6387930" y="880026"/>
                </a:lnTo>
                <a:lnTo>
                  <a:pt x="6408872" y="923422"/>
                </a:lnTo>
                <a:lnTo>
                  <a:pt x="6428977" y="968836"/>
                </a:lnTo>
                <a:lnTo>
                  <a:pt x="6446569" y="1017277"/>
                </a:lnTo>
                <a:lnTo>
                  <a:pt x="6462485" y="1064710"/>
                </a:lnTo>
                <a:lnTo>
                  <a:pt x="6476726" y="1114161"/>
                </a:lnTo>
                <a:lnTo>
                  <a:pt x="6489292" y="1164621"/>
                </a:lnTo>
                <a:lnTo>
                  <a:pt x="6498507" y="1215081"/>
                </a:lnTo>
                <a:lnTo>
                  <a:pt x="6503892" y="1249462"/>
                </a:lnTo>
                <a:lnTo>
                  <a:pt x="0" y="1249462"/>
                </a:lnTo>
                <a:lnTo>
                  <a:pt x="0" y="400422"/>
                </a:lnTo>
                <a:lnTo>
                  <a:pt x="2108" y="399645"/>
                </a:lnTo>
                <a:lnTo>
                  <a:pt x="45669" y="387534"/>
                </a:lnTo>
                <a:lnTo>
                  <a:pt x="88392" y="378452"/>
                </a:lnTo>
                <a:lnTo>
                  <a:pt x="132790" y="371387"/>
                </a:lnTo>
                <a:lnTo>
                  <a:pt x="177189" y="368360"/>
                </a:lnTo>
                <a:lnTo>
                  <a:pt x="222425" y="366341"/>
                </a:lnTo>
                <a:lnTo>
                  <a:pt x="255933" y="366341"/>
                </a:lnTo>
                <a:lnTo>
                  <a:pt x="287766" y="369369"/>
                </a:lnTo>
                <a:lnTo>
                  <a:pt x="319598" y="371387"/>
                </a:lnTo>
                <a:lnTo>
                  <a:pt x="351431" y="377442"/>
                </a:lnTo>
                <a:lnTo>
                  <a:pt x="382426" y="383498"/>
                </a:lnTo>
                <a:lnTo>
                  <a:pt x="413421" y="390562"/>
                </a:lnTo>
                <a:lnTo>
                  <a:pt x="444416" y="399645"/>
                </a:lnTo>
                <a:lnTo>
                  <a:pt x="474574" y="410746"/>
                </a:lnTo>
                <a:lnTo>
                  <a:pt x="504731" y="420838"/>
                </a:lnTo>
                <a:lnTo>
                  <a:pt x="533213" y="434967"/>
                </a:lnTo>
                <a:lnTo>
                  <a:pt x="561695" y="448087"/>
                </a:lnTo>
                <a:lnTo>
                  <a:pt x="591015" y="462215"/>
                </a:lnTo>
                <a:lnTo>
                  <a:pt x="618659" y="478363"/>
                </a:lnTo>
                <a:lnTo>
                  <a:pt x="644628" y="495519"/>
                </a:lnTo>
                <a:lnTo>
                  <a:pt x="671434" y="514694"/>
                </a:lnTo>
                <a:lnTo>
                  <a:pt x="698241" y="532860"/>
                </a:lnTo>
                <a:lnTo>
                  <a:pt x="712482" y="503593"/>
                </a:lnTo>
                <a:lnTo>
                  <a:pt x="727561" y="474326"/>
                </a:lnTo>
                <a:lnTo>
                  <a:pt x="744315" y="446068"/>
                </a:lnTo>
                <a:lnTo>
                  <a:pt x="761069" y="419829"/>
                </a:lnTo>
                <a:lnTo>
                  <a:pt x="778660" y="391571"/>
                </a:lnTo>
                <a:lnTo>
                  <a:pt x="797928" y="366341"/>
                </a:lnTo>
                <a:lnTo>
                  <a:pt x="816357" y="340102"/>
                </a:lnTo>
                <a:lnTo>
                  <a:pt x="836462" y="315881"/>
                </a:lnTo>
                <a:lnTo>
                  <a:pt x="856567" y="291660"/>
                </a:lnTo>
                <a:lnTo>
                  <a:pt x="877510" y="267439"/>
                </a:lnTo>
                <a:lnTo>
                  <a:pt x="899290" y="246246"/>
                </a:lnTo>
                <a:lnTo>
                  <a:pt x="921070" y="224043"/>
                </a:lnTo>
                <a:lnTo>
                  <a:pt x="943688" y="203859"/>
                </a:lnTo>
                <a:lnTo>
                  <a:pt x="967144" y="183675"/>
                </a:lnTo>
                <a:lnTo>
                  <a:pt x="991438" y="165510"/>
                </a:lnTo>
                <a:lnTo>
                  <a:pt x="1015731" y="146335"/>
                </a:lnTo>
                <a:lnTo>
                  <a:pt x="1040024" y="130188"/>
                </a:lnTo>
                <a:lnTo>
                  <a:pt x="1065155" y="113031"/>
                </a:lnTo>
                <a:lnTo>
                  <a:pt x="1091962" y="98902"/>
                </a:lnTo>
                <a:lnTo>
                  <a:pt x="1117093" y="83764"/>
                </a:lnTo>
                <a:lnTo>
                  <a:pt x="1144737" y="71654"/>
                </a:lnTo>
                <a:lnTo>
                  <a:pt x="1171544" y="58534"/>
                </a:lnTo>
                <a:lnTo>
                  <a:pt x="1199188" y="48442"/>
                </a:lnTo>
                <a:lnTo>
                  <a:pt x="1226832" y="38350"/>
                </a:lnTo>
                <a:lnTo>
                  <a:pt x="1255314" y="29267"/>
                </a:lnTo>
                <a:lnTo>
                  <a:pt x="1284634" y="21194"/>
                </a:lnTo>
                <a:lnTo>
                  <a:pt x="1313116" y="15138"/>
                </a:lnTo>
                <a:lnTo>
                  <a:pt x="1343273" y="9083"/>
                </a:lnTo>
                <a:lnTo>
                  <a:pt x="1372593" y="5046"/>
                </a:lnTo>
                <a:lnTo>
                  <a:pt x="1402750" y="1009"/>
                </a:lnTo>
                <a:close/>
              </a:path>
            </a:pathLst>
          </a:custGeom>
          <a:solidFill>
            <a:schemeClr val="bg1">
              <a:lumMod val="75000"/>
            </a:schemeClr>
          </a:solidFill>
          <a:ln w="1">
            <a:noFill/>
            <a:prstDash val="solid"/>
            <a:round/>
          </a:ln>
        </p:spPr>
        <p:txBody>
          <a:bodyPr vert="horz" wrap="square" lIns="91440" tIns="45720" rIns="91440" bIns="45720" numCol="1" anchor="t" anchorCtr="0" compatLnSpc="1">
            <a:noAutofit/>
          </a:bodyPr>
          <a:lstStyle/>
          <a:p>
            <a:endParaRPr lang="ar-SA" dirty="0">
              <a:solidFill>
                <a:prstClr val="black"/>
              </a:solidFill>
              <a:latin typeface="Roboto Condensed Light" charset="0"/>
              <a:ea typeface="Roboto Condensed Light" charset="0"/>
              <a:cs typeface="Roboto Condensed Light" charset="0"/>
            </a:endParaRPr>
          </a:p>
        </p:txBody>
      </p:sp>
      <p:sp>
        <p:nvSpPr>
          <p:cNvPr id="16" name="TextBox 18"/>
          <p:cNvSpPr txBox="1"/>
          <p:nvPr/>
        </p:nvSpPr>
        <p:spPr>
          <a:xfrm>
            <a:off x="5062663" y="1245646"/>
            <a:ext cx="6336704" cy="369332"/>
          </a:xfrm>
          <a:prstGeom prst="rect">
            <a:avLst/>
          </a:prstGeom>
          <a:noFill/>
        </p:spPr>
        <p:txBody>
          <a:bodyPr wrap="square" lIns="0" tIns="0" rIns="0" bIns="0" rtlCol="0">
            <a:spAutoFit/>
          </a:bodyPr>
          <a:lstStyle/>
          <a:p>
            <a:r>
              <a:rPr lang="zh-CN" altLang="en-US" sz="2400" b="1"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a:t>
            </a:r>
            <a:endParaRPr lang="en-US" altLang="zh-CN" sz="2400" b="1"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9"/>
          <p:cNvSpPr txBox="1"/>
          <p:nvPr/>
        </p:nvSpPr>
        <p:spPr>
          <a:xfrm>
            <a:off x="5062663" y="2415775"/>
            <a:ext cx="6228692" cy="495136"/>
          </a:xfrm>
          <a:prstGeom prst="rect">
            <a:avLst/>
          </a:prstGeom>
          <a:noFill/>
        </p:spPr>
        <p:txBody>
          <a:bodyPr wrap="square" lIns="0" tIns="0" rIns="0" bIns="0" rtlCol="0">
            <a:spAutoFit/>
          </a:bodyPr>
          <a:lstStyle/>
          <a:p>
            <a:pPr algn="ctr" defTabSz="1216660">
              <a:lnSpc>
                <a:spcPct val="120000"/>
              </a:lnSpc>
              <a:spcBef>
                <a:spcPct val="20000"/>
              </a:spcBef>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Rounded Rectangle 20"/>
          <p:cNvSpPr/>
          <p:nvPr/>
        </p:nvSpPr>
        <p:spPr>
          <a:xfrm>
            <a:off x="5039121" y="3217063"/>
            <a:ext cx="982760" cy="982760"/>
          </a:xfrm>
          <a:prstGeom prst="roundRect">
            <a:avLst/>
          </a:prstGeom>
          <a:solidFill>
            <a:schemeClr val="accent1"/>
          </a:solidFill>
          <a:ln w="6350">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FFFFFF"/>
              </a:solidFill>
              <a:latin typeface="Roboto Condensed Light" charset="0"/>
              <a:ea typeface="Roboto Condensed Light" charset="0"/>
              <a:cs typeface="Roboto Condensed Light" charset="0"/>
            </a:endParaRPr>
          </a:p>
        </p:txBody>
      </p:sp>
      <p:sp>
        <p:nvSpPr>
          <p:cNvPr id="2" name="文本框 1"/>
          <p:cNvSpPr txBox="1"/>
          <p:nvPr/>
        </p:nvSpPr>
        <p:spPr>
          <a:xfrm>
            <a:off x="5039121" y="3416056"/>
            <a:ext cx="982760" cy="584775"/>
          </a:xfrm>
          <a:prstGeom prst="rect">
            <a:avLst/>
          </a:prstGeom>
          <a:noFill/>
        </p:spPr>
        <p:txBody>
          <a:bodyPr wrap="square" rtlCol="0">
            <a:spAutoFit/>
          </a:bodyPr>
          <a:lstStyle/>
          <a:p>
            <a:pPr algn="ctr"/>
            <a:r>
              <a:rPr lang="en-US" altLang="zh-CN" sz="3200" dirty="0">
                <a:solidFill>
                  <a:srgbClr val="FFFFFF"/>
                </a:solidFill>
                <a:latin typeface="Roboto Condensed Light" charset="0"/>
                <a:ea typeface="Roboto Condensed Light" charset="0"/>
                <a:cs typeface="Roboto Condensed Light" charset="0"/>
              </a:rPr>
              <a:t>01</a:t>
            </a:r>
            <a:endParaRPr lang="en-US" altLang="zh-CN" sz="3200" dirty="0">
              <a:solidFill>
                <a:srgbClr val="FFFFFF"/>
              </a:solidFill>
              <a:latin typeface="Roboto Condensed Light" charset="0"/>
              <a:ea typeface="Roboto Condensed Light" charset="0"/>
              <a:cs typeface="Roboto Condensed Light" charset="0"/>
            </a:endParaRPr>
          </a:p>
        </p:txBody>
      </p:sp>
      <p:sp>
        <p:nvSpPr>
          <p:cNvPr id="3" name="文本框 2"/>
          <p:cNvSpPr txBox="1"/>
          <p:nvPr/>
        </p:nvSpPr>
        <p:spPr>
          <a:xfrm>
            <a:off x="4875358" y="4319626"/>
            <a:ext cx="1310287" cy="307777"/>
          </a:xfrm>
          <a:prstGeom prst="rect">
            <a:avLst/>
          </a:prstGeom>
          <a:noFill/>
        </p:spPr>
        <p:txBody>
          <a:bodyPr wrap="square" rtlCol="0">
            <a:spAutoFit/>
          </a:bodyPr>
          <a:lstStyle/>
          <a:p>
            <a:pPr algn="ctr"/>
            <a:r>
              <a:rPr lang="zh-CN" altLang="en-US" sz="1400" dirty="0" smtClean="0">
                <a:solidFill>
                  <a:prstClr val="black"/>
                </a:solidFill>
                <a:latin typeface="微软雅黑" panose="020B0503020204020204" pitchFamily="34" charset="-122"/>
                <a:ea typeface="微软雅黑" panose="020B0503020204020204" pitchFamily="34" charset="-122"/>
                <a:cs typeface="Roboto Condensed Light" charset="0"/>
              </a:rPr>
              <a:t>单击编辑内容</a:t>
            </a:r>
            <a:endParaRPr lang="zh-CN" altLang="en-US" sz="1400" dirty="0">
              <a:solidFill>
                <a:prstClr val="black"/>
              </a:solidFill>
              <a:latin typeface="微软雅黑" panose="020B0503020204020204" pitchFamily="34" charset="-122"/>
              <a:ea typeface="微软雅黑" panose="020B0503020204020204" pitchFamily="34" charset="-122"/>
              <a:cs typeface="Roboto Condensed Light" charset="0"/>
            </a:endParaRPr>
          </a:p>
        </p:txBody>
      </p:sp>
      <p:sp>
        <p:nvSpPr>
          <p:cNvPr id="19" name="Rounded Rectangle 21"/>
          <p:cNvSpPr/>
          <p:nvPr/>
        </p:nvSpPr>
        <p:spPr>
          <a:xfrm>
            <a:off x="6575650" y="3217063"/>
            <a:ext cx="982760" cy="982760"/>
          </a:xfrm>
          <a:prstGeom prst="roundRect">
            <a:avLst/>
          </a:prstGeom>
          <a:solidFill>
            <a:schemeClr val="accent2"/>
          </a:solidFill>
          <a:ln w="6350">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FFFFFF"/>
              </a:solidFill>
              <a:latin typeface="Roboto Condensed Light" charset="0"/>
              <a:ea typeface="Roboto Condensed Light" charset="0"/>
              <a:cs typeface="Roboto Condensed Light" charset="0"/>
            </a:endParaRPr>
          </a:p>
        </p:txBody>
      </p:sp>
      <p:sp>
        <p:nvSpPr>
          <p:cNvPr id="24" name="文本框 23"/>
          <p:cNvSpPr txBox="1"/>
          <p:nvPr/>
        </p:nvSpPr>
        <p:spPr>
          <a:xfrm>
            <a:off x="6575650" y="3417696"/>
            <a:ext cx="982760" cy="584775"/>
          </a:xfrm>
          <a:prstGeom prst="rect">
            <a:avLst/>
          </a:prstGeom>
          <a:noFill/>
        </p:spPr>
        <p:txBody>
          <a:bodyPr wrap="square" rtlCol="0">
            <a:spAutoFit/>
          </a:bodyPr>
          <a:lstStyle/>
          <a:p>
            <a:pPr algn="ctr"/>
            <a:r>
              <a:rPr lang="en-US" altLang="zh-CN" sz="3200" dirty="0">
                <a:solidFill>
                  <a:srgbClr val="FFFFFF"/>
                </a:solidFill>
                <a:latin typeface="Roboto Condensed Light" charset="0"/>
                <a:ea typeface="Roboto Condensed Light" charset="0"/>
                <a:cs typeface="Roboto Condensed Light" charset="0"/>
              </a:rPr>
              <a:t>02</a:t>
            </a:r>
            <a:endParaRPr lang="en-US" altLang="zh-CN" sz="3200" dirty="0">
              <a:solidFill>
                <a:srgbClr val="FFFFFF"/>
              </a:solidFill>
              <a:latin typeface="Roboto Condensed Light" charset="0"/>
              <a:ea typeface="Roboto Condensed Light" charset="0"/>
              <a:cs typeface="Roboto Condensed Light" charset="0"/>
            </a:endParaRPr>
          </a:p>
        </p:txBody>
      </p:sp>
      <p:sp>
        <p:nvSpPr>
          <p:cNvPr id="30" name="文本框 29"/>
          <p:cNvSpPr txBox="1"/>
          <p:nvPr/>
        </p:nvSpPr>
        <p:spPr>
          <a:xfrm>
            <a:off x="6411887" y="4319626"/>
            <a:ext cx="1310287" cy="307777"/>
          </a:xfrm>
          <a:prstGeom prst="rect">
            <a:avLst/>
          </a:prstGeom>
          <a:noFill/>
        </p:spPr>
        <p:txBody>
          <a:bodyPr wrap="square" rtlCol="0">
            <a:spAutoFit/>
          </a:bodyPr>
          <a:lstStyle/>
          <a:p>
            <a:pPr algn="ctr"/>
            <a:r>
              <a:rPr lang="zh-CN" altLang="en-US" sz="1400" dirty="0" smtClean="0">
                <a:solidFill>
                  <a:prstClr val="black"/>
                </a:solidFill>
                <a:latin typeface="微软雅黑" panose="020B0503020204020204" pitchFamily="34" charset="-122"/>
                <a:ea typeface="微软雅黑" panose="020B0503020204020204" pitchFamily="34" charset="-122"/>
                <a:cs typeface="Roboto Condensed Light" charset="0"/>
              </a:rPr>
              <a:t>单击编辑内容</a:t>
            </a:r>
            <a:endParaRPr lang="zh-CN" altLang="en-US" sz="1400" dirty="0">
              <a:solidFill>
                <a:prstClr val="black"/>
              </a:solidFill>
              <a:latin typeface="微软雅黑" panose="020B0503020204020204" pitchFamily="34" charset="-122"/>
              <a:ea typeface="微软雅黑" panose="020B0503020204020204" pitchFamily="34" charset="-122"/>
              <a:cs typeface="Roboto Condensed Light" charset="0"/>
            </a:endParaRPr>
          </a:p>
        </p:txBody>
      </p:sp>
      <p:sp>
        <p:nvSpPr>
          <p:cNvPr id="20" name="Rounded Rectangle 22"/>
          <p:cNvSpPr/>
          <p:nvPr/>
        </p:nvSpPr>
        <p:spPr>
          <a:xfrm>
            <a:off x="8112179" y="3217063"/>
            <a:ext cx="982760" cy="982760"/>
          </a:xfrm>
          <a:prstGeom prst="roundRect">
            <a:avLst/>
          </a:prstGeom>
          <a:solidFill>
            <a:schemeClr val="accent1"/>
          </a:solidFill>
          <a:ln w="6350">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FFFFFF"/>
              </a:solidFill>
              <a:latin typeface="Roboto Condensed Light" charset="0"/>
              <a:ea typeface="Roboto Condensed Light" charset="0"/>
              <a:cs typeface="Roboto Condensed Light" charset="0"/>
            </a:endParaRPr>
          </a:p>
        </p:txBody>
      </p:sp>
      <p:sp>
        <p:nvSpPr>
          <p:cNvPr id="25" name="文本框 24"/>
          <p:cNvSpPr txBox="1"/>
          <p:nvPr/>
        </p:nvSpPr>
        <p:spPr>
          <a:xfrm>
            <a:off x="8112179" y="3417696"/>
            <a:ext cx="982760" cy="584775"/>
          </a:xfrm>
          <a:prstGeom prst="rect">
            <a:avLst/>
          </a:prstGeom>
          <a:noFill/>
        </p:spPr>
        <p:txBody>
          <a:bodyPr wrap="square" rtlCol="0">
            <a:spAutoFit/>
          </a:bodyPr>
          <a:lstStyle/>
          <a:p>
            <a:pPr algn="ctr"/>
            <a:r>
              <a:rPr lang="en-US" altLang="zh-CN" sz="3200" dirty="0">
                <a:solidFill>
                  <a:srgbClr val="FFFFFF"/>
                </a:solidFill>
                <a:latin typeface="Roboto Condensed Light" charset="0"/>
                <a:ea typeface="Roboto Condensed Light" charset="0"/>
                <a:cs typeface="Roboto Condensed Light" charset="0"/>
              </a:rPr>
              <a:t>03</a:t>
            </a:r>
            <a:endParaRPr lang="en-US" altLang="zh-CN" sz="3200" dirty="0">
              <a:solidFill>
                <a:srgbClr val="FFFFFF"/>
              </a:solidFill>
              <a:latin typeface="Roboto Condensed Light" charset="0"/>
              <a:ea typeface="Roboto Condensed Light" charset="0"/>
              <a:cs typeface="Roboto Condensed Light" charset="0"/>
            </a:endParaRPr>
          </a:p>
        </p:txBody>
      </p:sp>
      <p:sp>
        <p:nvSpPr>
          <p:cNvPr id="31" name="文本框 30"/>
          <p:cNvSpPr txBox="1"/>
          <p:nvPr/>
        </p:nvSpPr>
        <p:spPr>
          <a:xfrm>
            <a:off x="7948416" y="4319626"/>
            <a:ext cx="1310287" cy="307777"/>
          </a:xfrm>
          <a:prstGeom prst="rect">
            <a:avLst/>
          </a:prstGeom>
          <a:noFill/>
        </p:spPr>
        <p:txBody>
          <a:bodyPr wrap="square" rtlCol="0">
            <a:spAutoFit/>
          </a:bodyPr>
          <a:lstStyle/>
          <a:p>
            <a:pPr algn="ctr"/>
            <a:r>
              <a:rPr lang="zh-CN" altLang="en-US" sz="1400" dirty="0" smtClean="0">
                <a:solidFill>
                  <a:prstClr val="black"/>
                </a:solidFill>
                <a:latin typeface="微软雅黑" panose="020B0503020204020204" pitchFamily="34" charset="-122"/>
                <a:ea typeface="微软雅黑" panose="020B0503020204020204" pitchFamily="34" charset="-122"/>
                <a:cs typeface="Roboto Condensed Light" charset="0"/>
              </a:rPr>
              <a:t>单击编辑内容</a:t>
            </a:r>
            <a:endParaRPr lang="zh-CN" altLang="en-US" sz="1400" dirty="0">
              <a:solidFill>
                <a:prstClr val="black"/>
              </a:solidFill>
              <a:latin typeface="微软雅黑" panose="020B0503020204020204" pitchFamily="34" charset="-122"/>
              <a:ea typeface="微软雅黑" panose="020B0503020204020204" pitchFamily="34" charset="-122"/>
              <a:cs typeface="Roboto Condensed Light" charset="0"/>
            </a:endParaRPr>
          </a:p>
        </p:txBody>
      </p:sp>
      <p:sp>
        <p:nvSpPr>
          <p:cNvPr id="21" name="Rounded Rectangle 23"/>
          <p:cNvSpPr/>
          <p:nvPr/>
        </p:nvSpPr>
        <p:spPr>
          <a:xfrm>
            <a:off x="9648708" y="3217063"/>
            <a:ext cx="982760" cy="982760"/>
          </a:xfrm>
          <a:prstGeom prst="roundRect">
            <a:avLst/>
          </a:prstGeom>
          <a:solidFill>
            <a:schemeClr val="accent2"/>
          </a:solidFill>
          <a:ln w="6350">
            <a:noFill/>
          </a:ln>
          <a:effectLst>
            <a:outerShdw dist="38100" dir="5400000" algn="ctr" rotWithShape="0">
              <a:srgbClr val="000000">
                <a:alpha val="10000"/>
              </a:srgbClr>
            </a:outerShdw>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3200" dirty="0">
              <a:solidFill>
                <a:srgbClr val="FFFFFF"/>
              </a:solidFill>
              <a:latin typeface="Roboto Condensed Light" charset="0"/>
              <a:ea typeface="Roboto Condensed Light" charset="0"/>
              <a:cs typeface="Roboto Condensed Light" charset="0"/>
            </a:endParaRPr>
          </a:p>
        </p:txBody>
      </p:sp>
      <p:sp>
        <p:nvSpPr>
          <p:cNvPr id="29" name="文本框 28"/>
          <p:cNvSpPr txBox="1"/>
          <p:nvPr/>
        </p:nvSpPr>
        <p:spPr>
          <a:xfrm>
            <a:off x="9648708" y="3417696"/>
            <a:ext cx="982760" cy="584775"/>
          </a:xfrm>
          <a:prstGeom prst="rect">
            <a:avLst/>
          </a:prstGeom>
          <a:noFill/>
        </p:spPr>
        <p:txBody>
          <a:bodyPr wrap="square" rtlCol="0">
            <a:spAutoFit/>
          </a:bodyPr>
          <a:lstStyle/>
          <a:p>
            <a:pPr algn="ctr"/>
            <a:r>
              <a:rPr lang="en-US" altLang="zh-CN" sz="3200" dirty="0">
                <a:solidFill>
                  <a:srgbClr val="FFFFFF"/>
                </a:solidFill>
                <a:latin typeface="Roboto Condensed Light" charset="0"/>
                <a:ea typeface="Roboto Condensed Light" charset="0"/>
                <a:cs typeface="Roboto Condensed Light" charset="0"/>
              </a:rPr>
              <a:t>04</a:t>
            </a:r>
            <a:endParaRPr lang="en-US" altLang="zh-CN" sz="3200" dirty="0">
              <a:solidFill>
                <a:srgbClr val="FFFFFF"/>
              </a:solidFill>
              <a:latin typeface="Roboto Condensed Light" charset="0"/>
              <a:ea typeface="Roboto Condensed Light" charset="0"/>
              <a:cs typeface="Roboto Condensed Light" charset="0"/>
            </a:endParaRPr>
          </a:p>
        </p:txBody>
      </p:sp>
      <p:sp>
        <p:nvSpPr>
          <p:cNvPr id="32" name="文本框 31"/>
          <p:cNvSpPr txBox="1"/>
          <p:nvPr/>
        </p:nvSpPr>
        <p:spPr>
          <a:xfrm>
            <a:off x="9484945" y="4319626"/>
            <a:ext cx="1310287" cy="307777"/>
          </a:xfrm>
          <a:prstGeom prst="rect">
            <a:avLst/>
          </a:prstGeom>
          <a:noFill/>
        </p:spPr>
        <p:txBody>
          <a:bodyPr wrap="square" rtlCol="0">
            <a:spAutoFit/>
          </a:bodyPr>
          <a:lstStyle/>
          <a:p>
            <a:pPr algn="ctr"/>
            <a:r>
              <a:rPr lang="zh-CN" altLang="en-US" sz="1400" dirty="0" smtClean="0">
                <a:solidFill>
                  <a:prstClr val="black"/>
                </a:solidFill>
                <a:latin typeface="微软雅黑" panose="020B0503020204020204" pitchFamily="34" charset="-122"/>
                <a:ea typeface="微软雅黑" panose="020B0503020204020204" pitchFamily="34" charset="-122"/>
                <a:cs typeface="Roboto Condensed Light" charset="0"/>
              </a:rPr>
              <a:t>单击编辑内容</a:t>
            </a:r>
            <a:endParaRPr lang="zh-CN" altLang="en-US" sz="1400" dirty="0">
              <a:solidFill>
                <a:prstClr val="black"/>
              </a:solidFill>
              <a:latin typeface="微软雅黑" panose="020B0503020204020204" pitchFamily="34" charset="-122"/>
              <a:ea typeface="微软雅黑" panose="020B0503020204020204" pitchFamily="34" charset="-122"/>
              <a:cs typeface="Roboto Condensed Light" charset="0"/>
            </a:endParaRPr>
          </a:p>
        </p:txBody>
      </p:sp>
      <p:grpSp>
        <p:nvGrpSpPr>
          <p:cNvPr id="27" name="组合 26"/>
          <p:cNvGrpSpPr/>
          <p:nvPr/>
        </p:nvGrpSpPr>
        <p:grpSpPr>
          <a:xfrm>
            <a:off x="283247" y="290584"/>
            <a:ext cx="3793169" cy="509506"/>
            <a:chOff x="531181" y="266700"/>
            <a:chExt cx="3793169" cy="509506"/>
          </a:xfrm>
        </p:grpSpPr>
        <p:grpSp>
          <p:nvGrpSpPr>
            <p:cNvPr id="28" name="组合 27"/>
            <p:cNvGrpSpPr/>
            <p:nvPr/>
          </p:nvGrpSpPr>
          <p:grpSpPr>
            <a:xfrm>
              <a:off x="531181" y="320336"/>
              <a:ext cx="3412169" cy="455870"/>
              <a:chOff x="531181" y="320336"/>
              <a:chExt cx="3412169" cy="455870"/>
            </a:xfrm>
          </p:grpSpPr>
          <p:grpSp>
            <p:nvGrpSpPr>
              <p:cNvPr id="35" name="组合 34"/>
              <p:cNvGrpSpPr/>
              <p:nvPr/>
            </p:nvGrpSpPr>
            <p:grpSpPr>
              <a:xfrm>
                <a:off x="531181" y="320336"/>
                <a:ext cx="221958" cy="455870"/>
                <a:chOff x="5024901" y="1727200"/>
                <a:chExt cx="221958" cy="455870"/>
              </a:xfrm>
            </p:grpSpPr>
            <p:sp>
              <p:nvSpPr>
                <p:cNvPr id="37" name="矩形 36"/>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6" name="直接连接符 35"/>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ppt_x"/>
                                          </p:val>
                                        </p:tav>
                                        <p:tav tm="100000">
                                          <p:val>
                                            <p:strVal val="#ppt_x"/>
                                          </p:val>
                                        </p:tav>
                                      </p:tavLst>
                                    </p:anim>
                                    <p:anim calcmode="lin" valueType="num">
                                      <p:cBhvr additive="base">
                                        <p:cTn id="28" dur="5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 grpId="0"/>
      <p:bldP spid="3" grpId="0"/>
      <p:bldP spid="19" grpId="0" animBg="1"/>
      <p:bldP spid="24" grpId="0"/>
      <p:bldP spid="30" grpId="0"/>
      <p:bldP spid="20" grpId="0" animBg="1"/>
      <p:bldP spid="25" grpId="0"/>
      <p:bldP spid="31" grpId="0"/>
      <p:bldP spid="21" grpId="0" animBg="1"/>
      <p:bldP spid="29"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29"/>
          <p:cNvSpPr>
            <a:spLocks noChangeArrowheads="1"/>
          </p:cNvSpPr>
          <p:nvPr/>
        </p:nvSpPr>
        <p:spPr bwMode="auto">
          <a:xfrm>
            <a:off x="-157" y="1887865"/>
            <a:ext cx="8463561" cy="845892"/>
          </a:xfrm>
          <a:prstGeom prst="rect">
            <a:avLst/>
          </a:prstGeom>
          <a:solidFill>
            <a:schemeClr val="accent1"/>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9" name="Rectangle 230"/>
          <p:cNvSpPr>
            <a:spLocks noChangeArrowheads="1"/>
          </p:cNvSpPr>
          <p:nvPr/>
        </p:nvSpPr>
        <p:spPr bwMode="auto">
          <a:xfrm>
            <a:off x="-157" y="2750583"/>
            <a:ext cx="8463561" cy="606861"/>
          </a:xfrm>
          <a:prstGeom prst="rect">
            <a:avLst/>
          </a:prstGeom>
          <a:solidFill>
            <a:schemeClr val="accent2"/>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10" name="Rectangle 231"/>
          <p:cNvSpPr>
            <a:spLocks noChangeArrowheads="1"/>
          </p:cNvSpPr>
          <p:nvPr/>
        </p:nvSpPr>
        <p:spPr bwMode="auto">
          <a:xfrm>
            <a:off x="-157" y="3407338"/>
            <a:ext cx="8463561" cy="787875"/>
          </a:xfrm>
          <a:prstGeom prst="rect">
            <a:avLst/>
          </a:prstGeom>
          <a:solidFill>
            <a:schemeClr val="accent1"/>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11" name="Rectangle 232"/>
          <p:cNvSpPr>
            <a:spLocks noChangeArrowheads="1"/>
          </p:cNvSpPr>
          <p:nvPr/>
        </p:nvSpPr>
        <p:spPr bwMode="auto">
          <a:xfrm>
            <a:off x="-157" y="4265994"/>
            <a:ext cx="8463561" cy="714773"/>
          </a:xfrm>
          <a:prstGeom prst="rect">
            <a:avLst/>
          </a:prstGeom>
          <a:solidFill>
            <a:schemeClr val="accent2"/>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12" name="Rectangle 233"/>
          <p:cNvSpPr>
            <a:spLocks noChangeArrowheads="1"/>
          </p:cNvSpPr>
          <p:nvPr/>
        </p:nvSpPr>
        <p:spPr bwMode="auto">
          <a:xfrm>
            <a:off x="-157" y="5049228"/>
            <a:ext cx="8463561" cy="784394"/>
          </a:xfrm>
          <a:prstGeom prst="rect">
            <a:avLst/>
          </a:prstGeom>
          <a:solidFill>
            <a:schemeClr val="accent1"/>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13" name="Freeform 234"/>
          <p:cNvSpPr/>
          <p:nvPr/>
        </p:nvSpPr>
        <p:spPr bwMode="auto">
          <a:xfrm>
            <a:off x="8439036" y="5049228"/>
            <a:ext cx="655595" cy="977011"/>
          </a:xfrm>
          <a:custGeom>
            <a:avLst/>
            <a:gdLst>
              <a:gd name="T0" fmla="*/ 565 w 565"/>
              <a:gd name="T1" fmla="*/ 842 h 842"/>
              <a:gd name="T2" fmla="*/ 565 w 565"/>
              <a:gd name="T3" fmla="*/ 92 h 842"/>
              <a:gd name="T4" fmla="*/ 0 w 565"/>
              <a:gd name="T5" fmla="*/ 0 h 842"/>
              <a:gd name="T6" fmla="*/ 0 w 565"/>
              <a:gd name="T7" fmla="*/ 681 h 842"/>
              <a:gd name="T8" fmla="*/ 565 w 565"/>
              <a:gd name="T9" fmla="*/ 842 h 842"/>
            </a:gdLst>
            <a:ahLst/>
            <a:cxnLst>
              <a:cxn ang="0">
                <a:pos x="T0" y="T1"/>
              </a:cxn>
              <a:cxn ang="0">
                <a:pos x="T2" y="T3"/>
              </a:cxn>
              <a:cxn ang="0">
                <a:pos x="T4" y="T5"/>
              </a:cxn>
              <a:cxn ang="0">
                <a:pos x="T6" y="T7"/>
              </a:cxn>
              <a:cxn ang="0">
                <a:pos x="T8" y="T9"/>
              </a:cxn>
            </a:cxnLst>
            <a:rect l="0" t="0" r="r" b="b"/>
            <a:pathLst>
              <a:path w="565" h="842">
                <a:moveTo>
                  <a:pt x="565" y="842"/>
                </a:moveTo>
                <a:lnTo>
                  <a:pt x="565" y="92"/>
                </a:lnTo>
                <a:lnTo>
                  <a:pt x="0" y="0"/>
                </a:lnTo>
                <a:lnTo>
                  <a:pt x="0" y="681"/>
                </a:lnTo>
                <a:lnTo>
                  <a:pt x="565" y="842"/>
                </a:lnTo>
                <a:close/>
              </a:path>
            </a:pathLst>
          </a:custGeom>
          <a:solidFill>
            <a:schemeClr val="accent1"/>
          </a:solidFill>
          <a:ln>
            <a:noFill/>
          </a:ln>
        </p:spPr>
        <p:txBody>
          <a:bodyPr vert="horz" wrap="square" lIns="91440" tIns="91440" rIns="91440" bIns="45720" numCol="1" anchor="ctr" anchorCtr="0" compatLnSpc="1"/>
          <a:lstStyle/>
          <a:p>
            <a:pPr algn="ctr"/>
            <a:endParaRPr lang="en-US" sz="3200" dirty="0">
              <a:solidFill>
                <a:srgbClr val="FEFFFF"/>
              </a:solidFill>
              <a:latin typeface="Roboto Condensed Light" charset="0"/>
            </a:endParaRPr>
          </a:p>
        </p:txBody>
      </p:sp>
      <p:sp>
        <p:nvSpPr>
          <p:cNvPr id="14" name="Freeform 235"/>
          <p:cNvSpPr/>
          <p:nvPr/>
        </p:nvSpPr>
        <p:spPr bwMode="auto">
          <a:xfrm>
            <a:off x="9094632" y="4848488"/>
            <a:ext cx="1449272" cy="1177751"/>
          </a:xfrm>
          <a:custGeom>
            <a:avLst/>
            <a:gdLst>
              <a:gd name="T0" fmla="*/ 1249 w 1249"/>
              <a:gd name="T1" fmla="*/ 509 h 1015"/>
              <a:gd name="T2" fmla="*/ 0 w 1249"/>
              <a:gd name="T3" fmla="*/ 1015 h 1015"/>
              <a:gd name="T4" fmla="*/ 0 w 1249"/>
              <a:gd name="T5" fmla="*/ 265 h 1015"/>
              <a:gd name="T6" fmla="*/ 1249 w 1249"/>
              <a:gd name="T7" fmla="*/ 0 h 1015"/>
              <a:gd name="T8" fmla="*/ 1249 w 1249"/>
              <a:gd name="T9" fmla="*/ 509 h 1015"/>
            </a:gdLst>
            <a:ahLst/>
            <a:cxnLst>
              <a:cxn ang="0">
                <a:pos x="T0" y="T1"/>
              </a:cxn>
              <a:cxn ang="0">
                <a:pos x="T2" y="T3"/>
              </a:cxn>
              <a:cxn ang="0">
                <a:pos x="T4" y="T5"/>
              </a:cxn>
              <a:cxn ang="0">
                <a:pos x="T6" y="T7"/>
              </a:cxn>
              <a:cxn ang="0">
                <a:pos x="T8" y="T9"/>
              </a:cxn>
            </a:cxnLst>
            <a:rect l="0" t="0" r="r" b="b"/>
            <a:pathLst>
              <a:path w="1249" h="1015">
                <a:moveTo>
                  <a:pt x="1249" y="509"/>
                </a:moveTo>
                <a:lnTo>
                  <a:pt x="0" y="1015"/>
                </a:lnTo>
                <a:lnTo>
                  <a:pt x="0" y="265"/>
                </a:lnTo>
                <a:lnTo>
                  <a:pt x="1249" y="0"/>
                </a:lnTo>
                <a:lnTo>
                  <a:pt x="1249" y="509"/>
                </a:lnTo>
                <a:close/>
              </a:path>
            </a:pathLst>
          </a:custGeom>
          <a:solidFill>
            <a:schemeClr val="accent1"/>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15" name="Freeform 236"/>
          <p:cNvSpPr/>
          <p:nvPr/>
        </p:nvSpPr>
        <p:spPr bwMode="auto">
          <a:xfrm>
            <a:off x="8439036" y="4804395"/>
            <a:ext cx="2104867" cy="351585"/>
          </a:xfrm>
          <a:custGeom>
            <a:avLst/>
            <a:gdLst>
              <a:gd name="T0" fmla="*/ 0 w 1814"/>
              <a:gd name="T1" fmla="*/ 211 h 303"/>
              <a:gd name="T2" fmla="*/ 1189 w 1814"/>
              <a:gd name="T3" fmla="*/ 0 h 303"/>
              <a:gd name="T4" fmla="*/ 1814 w 1814"/>
              <a:gd name="T5" fmla="*/ 38 h 303"/>
              <a:gd name="T6" fmla="*/ 565 w 1814"/>
              <a:gd name="T7" fmla="*/ 303 h 303"/>
              <a:gd name="T8" fmla="*/ 0 w 1814"/>
              <a:gd name="T9" fmla="*/ 211 h 303"/>
            </a:gdLst>
            <a:ahLst/>
            <a:cxnLst>
              <a:cxn ang="0">
                <a:pos x="T0" y="T1"/>
              </a:cxn>
              <a:cxn ang="0">
                <a:pos x="T2" y="T3"/>
              </a:cxn>
              <a:cxn ang="0">
                <a:pos x="T4" y="T5"/>
              </a:cxn>
              <a:cxn ang="0">
                <a:pos x="T6" y="T7"/>
              </a:cxn>
              <a:cxn ang="0">
                <a:pos x="T8" y="T9"/>
              </a:cxn>
            </a:cxnLst>
            <a:rect l="0" t="0" r="r" b="b"/>
            <a:pathLst>
              <a:path w="1814" h="303">
                <a:moveTo>
                  <a:pt x="0" y="211"/>
                </a:moveTo>
                <a:lnTo>
                  <a:pt x="1189" y="0"/>
                </a:lnTo>
                <a:lnTo>
                  <a:pt x="1814" y="38"/>
                </a:lnTo>
                <a:lnTo>
                  <a:pt x="565" y="303"/>
                </a:lnTo>
                <a:lnTo>
                  <a:pt x="0" y="211"/>
                </a:lnTo>
                <a:close/>
              </a:path>
            </a:pathLst>
          </a:custGeom>
          <a:solidFill>
            <a:srgbClr val="2B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16" name="Freeform 237"/>
          <p:cNvSpPr/>
          <p:nvPr/>
        </p:nvSpPr>
        <p:spPr bwMode="auto">
          <a:xfrm>
            <a:off x="8439036" y="4265994"/>
            <a:ext cx="655595" cy="797158"/>
          </a:xfrm>
          <a:custGeom>
            <a:avLst/>
            <a:gdLst>
              <a:gd name="T0" fmla="*/ 0 w 565"/>
              <a:gd name="T1" fmla="*/ 611 h 687"/>
              <a:gd name="T2" fmla="*/ 565 w 565"/>
              <a:gd name="T3" fmla="*/ 687 h 687"/>
              <a:gd name="T4" fmla="*/ 565 w 565"/>
              <a:gd name="T5" fmla="*/ 0 h 687"/>
              <a:gd name="T6" fmla="*/ 0 w 565"/>
              <a:gd name="T7" fmla="*/ 0 h 687"/>
              <a:gd name="T8" fmla="*/ 0 w 565"/>
              <a:gd name="T9" fmla="*/ 611 h 687"/>
            </a:gdLst>
            <a:ahLst/>
            <a:cxnLst>
              <a:cxn ang="0">
                <a:pos x="T0" y="T1"/>
              </a:cxn>
              <a:cxn ang="0">
                <a:pos x="T2" y="T3"/>
              </a:cxn>
              <a:cxn ang="0">
                <a:pos x="T4" y="T5"/>
              </a:cxn>
              <a:cxn ang="0">
                <a:pos x="T6" y="T7"/>
              </a:cxn>
              <a:cxn ang="0">
                <a:pos x="T8" y="T9"/>
              </a:cxn>
            </a:cxnLst>
            <a:rect l="0" t="0" r="r" b="b"/>
            <a:pathLst>
              <a:path w="565" h="687">
                <a:moveTo>
                  <a:pt x="0" y="611"/>
                </a:moveTo>
                <a:lnTo>
                  <a:pt x="565" y="687"/>
                </a:lnTo>
                <a:lnTo>
                  <a:pt x="565" y="0"/>
                </a:lnTo>
                <a:lnTo>
                  <a:pt x="0" y="0"/>
                </a:lnTo>
                <a:lnTo>
                  <a:pt x="0" y="611"/>
                </a:lnTo>
                <a:close/>
              </a:path>
            </a:pathLst>
          </a:custGeom>
          <a:solidFill>
            <a:schemeClr val="accent2"/>
          </a:solidFill>
          <a:ln>
            <a:noFill/>
          </a:ln>
        </p:spPr>
        <p:txBody>
          <a:bodyPr vert="horz" wrap="square" lIns="91440" tIns="91440" rIns="91440" bIns="45720" numCol="1" anchor="ctr" anchorCtr="0" compatLnSpc="1"/>
          <a:lstStyle/>
          <a:p>
            <a:pPr algn="ctr"/>
            <a:endParaRPr lang="en-US" sz="3200" dirty="0">
              <a:solidFill>
                <a:srgbClr val="FEFFFF"/>
              </a:solidFill>
              <a:latin typeface="Roboto Condensed Light" charset="0"/>
            </a:endParaRPr>
          </a:p>
        </p:txBody>
      </p:sp>
      <p:sp>
        <p:nvSpPr>
          <p:cNvPr id="17" name="Freeform 238"/>
          <p:cNvSpPr/>
          <p:nvPr/>
        </p:nvSpPr>
        <p:spPr bwMode="auto">
          <a:xfrm>
            <a:off x="9094632" y="4265994"/>
            <a:ext cx="1449272" cy="797158"/>
          </a:xfrm>
          <a:custGeom>
            <a:avLst/>
            <a:gdLst>
              <a:gd name="T0" fmla="*/ 1249 w 1249"/>
              <a:gd name="T1" fmla="*/ 462 h 687"/>
              <a:gd name="T2" fmla="*/ 0 w 1249"/>
              <a:gd name="T3" fmla="*/ 687 h 687"/>
              <a:gd name="T4" fmla="*/ 0 w 1249"/>
              <a:gd name="T5" fmla="*/ 0 h 687"/>
              <a:gd name="T6" fmla="*/ 1249 w 1249"/>
              <a:gd name="T7" fmla="*/ 0 h 687"/>
              <a:gd name="T8" fmla="*/ 1249 w 1249"/>
              <a:gd name="T9" fmla="*/ 462 h 687"/>
            </a:gdLst>
            <a:ahLst/>
            <a:cxnLst>
              <a:cxn ang="0">
                <a:pos x="T0" y="T1"/>
              </a:cxn>
              <a:cxn ang="0">
                <a:pos x="T2" y="T3"/>
              </a:cxn>
              <a:cxn ang="0">
                <a:pos x="T4" y="T5"/>
              </a:cxn>
              <a:cxn ang="0">
                <a:pos x="T6" y="T7"/>
              </a:cxn>
              <a:cxn ang="0">
                <a:pos x="T8" y="T9"/>
              </a:cxn>
            </a:cxnLst>
            <a:rect l="0" t="0" r="r" b="b"/>
            <a:pathLst>
              <a:path w="1249" h="687">
                <a:moveTo>
                  <a:pt x="1249" y="462"/>
                </a:moveTo>
                <a:lnTo>
                  <a:pt x="0" y="687"/>
                </a:lnTo>
                <a:lnTo>
                  <a:pt x="0" y="0"/>
                </a:lnTo>
                <a:lnTo>
                  <a:pt x="1249" y="0"/>
                </a:lnTo>
                <a:lnTo>
                  <a:pt x="1249" y="462"/>
                </a:lnTo>
                <a:close/>
              </a:path>
            </a:pathLst>
          </a:custGeom>
          <a:solidFill>
            <a:schemeClr val="accent2"/>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18" name="Freeform 239"/>
          <p:cNvSpPr/>
          <p:nvPr/>
        </p:nvSpPr>
        <p:spPr bwMode="auto">
          <a:xfrm>
            <a:off x="8439036" y="1570511"/>
            <a:ext cx="655595" cy="1115092"/>
          </a:xfrm>
          <a:custGeom>
            <a:avLst/>
            <a:gdLst>
              <a:gd name="T0" fmla="*/ 0 w 565"/>
              <a:gd name="T1" fmla="*/ 961 h 961"/>
              <a:gd name="T2" fmla="*/ 565 w 565"/>
              <a:gd name="T3" fmla="*/ 788 h 961"/>
              <a:gd name="T4" fmla="*/ 565 w 565"/>
              <a:gd name="T5" fmla="*/ 0 h 961"/>
              <a:gd name="T6" fmla="*/ 0 w 565"/>
              <a:gd name="T7" fmla="*/ 232 h 961"/>
              <a:gd name="T8" fmla="*/ 0 w 565"/>
              <a:gd name="T9" fmla="*/ 961 h 961"/>
            </a:gdLst>
            <a:ahLst/>
            <a:cxnLst>
              <a:cxn ang="0">
                <a:pos x="T0" y="T1"/>
              </a:cxn>
              <a:cxn ang="0">
                <a:pos x="T2" y="T3"/>
              </a:cxn>
              <a:cxn ang="0">
                <a:pos x="T4" y="T5"/>
              </a:cxn>
              <a:cxn ang="0">
                <a:pos x="T6" y="T7"/>
              </a:cxn>
              <a:cxn ang="0">
                <a:pos x="T8" y="T9"/>
              </a:cxn>
            </a:cxnLst>
            <a:rect l="0" t="0" r="r" b="b"/>
            <a:pathLst>
              <a:path w="565" h="961">
                <a:moveTo>
                  <a:pt x="0" y="961"/>
                </a:moveTo>
                <a:lnTo>
                  <a:pt x="565" y="788"/>
                </a:lnTo>
                <a:lnTo>
                  <a:pt x="565" y="0"/>
                </a:lnTo>
                <a:lnTo>
                  <a:pt x="0" y="232"/>
                </a:lnTo>
                <a:lnTo>
                  <a:pt x="0" y="961"/>
                </a:lnTo>
                <a:close/>
              </a:path>
            </a:pathLst>
          </a:custGeom>
          <a:solidFill>
            <a:schemeClr val="accent1"/>
          </a:solidFill>
          <a:ln>
            <a:noFill/>
          </a:ln>
        </p:spPr>
        <p:txBody>
          <a:bodyPr vert="horz" wrap="square" lIns="91440" tIns="91440" rIns="91440" bIns="45720" numCol="1" anchor="ctr" anchorCtr="0" compatLnSpc="1"/>
          <a:lstStyle/>
          <a:p>
            <a:pPr algn="ctr"/>
            <a:endParaRPr lang="en-US" sz="3200" dirty="0">
              <a:solidFill>
                <a:srgbClr val="FEFFFF"/>
              </a:solidFill>
              <a:latin typeface="Roboto Condensed Light" charset="0"/>
              <a:ea typeface="Roboto Condensed Light" charset="0"/>
              <a:cs typeface="Roboto Condensed Light" charset="0"/>
            </a:endParaRPr>
          </a:p>
        </p:txBody>
      </p:sp>
      <p:sp>
        <p:nvSpPr>
          <p:cNvPr id="19" name="Freeform 240"/>
          <p:cNvSpPr/>
          <p:nvPr/>
        </p:nvSpPr>
        <p:spPr bwMode="auto">
          <a:xfrm>
            <a:off x="9094632" y="1570511"/>
            <a:ext cx="1449272" cy="1535138"/>
          </a:xfrm>
          <a:custGeom>
            <a:avLst/>
            <a:gdLst>
              <a:gd name="T0" fmla="*/ 0 w 1249"/>
              <a:gd name="T1" fmla="*/ 0 h 1323"/>
              <a:gd name="T2" fmla="*/ 1249 w 1249"/>
              <a:gd name="T3" fmla="*/ 807 h 1323"/>
              <a:gd name="T4" fmla="*/ 1249 w 1249"/>
              <a:gd name="T5" fmla="*/ 1323 h 1323"/>
              <a:gd name="T6" fmla="*/ 0 w 1249"/>
              <a:gd name="T7" fmla="*/ 788 h 1323"/>
              <a:gd name="T8" fmla="*/ 0 w 1249"/>
              <a:gd name="T9" fmla="*/ 0 h 1323"/>
            </a:gdLst>
            <a:ahLst/>
            <a:cxnLst>
              <a:cxn ang="0">
                <a:pos x="T0" y="T1"/>
              </a:cxn>
              <a:cxn ang="0">
                <a:pos x="T2" y="T3"/>
              </a:cxn>
              <a:cxn ang="0">
                <a:pos x="T4" y="T5"/>
              </a:cxn>
              <a:cxn ang="0">
                <a:pos x="T6" y="T7"/>
              </a:cxn>
              <a:cxn ang="0">
                <a:pos x="T8" y="T9"/>
              </a:cxn>
            </a:cxnLst>
            <a:rect l="0" t="0" r="r" b="b"/>
            <a:pathLst>
              <a:path w="1249" h="1323">
                <a:moveTo>
                  <a:pt x="0" y="0"/>
                </a:moveTo>
                <a:lnTo>
                  <a:pt x="1249" y="807"/>
                </a:lnTo>
                <a:lnTo>
                  <a:pt x="1249" y="1323"/>
                </a:lnTo>
                <a:lnTo>
                  <a:pt x="0" y="788"/>
                </a:lnTo>
                <a:lnTo>
                  <a:pt x="0" y="0"/>
                </a:lnTo>
                <a:close/>
              </a:path>
            </a:pathLst>
          </a:custGeom>
          <a:solidFill>
            <a:schemeClr val="accent1"/>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0" name="Freeform 241"/>
          <p:cNvSpPr/>
          <p:nvPr/>
        </p:nvSpPr>
        <p:spPr bwMode="auto">
          <a:xfrm>
            <a:off x="8439036" y="2484864"/>
            <a:ext cx="2104867" cy="620785"/>
          </a:xfrm>
          <a:custGeom>
            <a:avLst/>
            <a:gdLst>
              <a:gd name="T0" fmla="*/ 0 w 1814"/>
              <a:gd name="T1" fmla="*/ 173 h 535"/>
              <a:gd name="T2" fmla="*/ 1239 w 1814"/>
              <a:gd name="T3" fmla="*/ 535 h 535"/>
              <a:gd name="T4" fmla="*/ 1814 w 1814"/>
              <a:gd name="T5" fmla="*/ 535 h 535"/>
              <a:gd name="T6" fmla="*/ 565 w 1814"/>
              <a:gd name="T7" fmla="*/ 0 h 535"/>
              <a:gd name="T8" fmla="*/ 0 w 1814"/>
              <a:gd name="T9" fmla="*/ 173 h 535"/>
            </a:gdLst>
            <a:ahLst/>
            <a:cxnLst>
              <a:cxn ang="0">
                <a:pos x="T0" y="T1"/>
              </a:cxn>
              <a:cxn ang="0">
                <a:pos x="T2" y="T3"/>
              </a:cxn>
              <a:cxn ang="0">
                <a:pos x="T4" y="T5"/>
              </a:cxn>
              <a:cxn ang="0">
                <a:pos x="T6" y="T7"/>
              </a:cxn>
              <a:cxn ang="0">
                <a:pos x="T8" y="T9"/>
              </a:cxn>
            </a:cxnLst>
            <a:rect l="0" t="0" r="r" b="b"/>
            <a:pathLst>
              <a:path w="1814" h="535">
                <a:moveTo>
                  <a:pt x="0" y="173"/>
                </a:moveTo>
                <a:lnTo>
                  <a:pt x="1239" y="535"/>
                </a:lnTo>
                <a:lnTo>
                  <a:pt x="1814" y="535"/>
                </a:lnTo>
                <a:lnTo>
                  <a:pt x="565" y="0"/>
                </a:lnTo>
                <a:lnTo>
                  <a:pt x="0" y="173"/>
                </a:lnTo>
                <a:close/>
              </a:path>
            </a:pathLst>
          </a:custGeom>
          <a:solidFill>
            <a:srgbClr val="2B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1" name="Freeform 242"/>
          <p:cNvSpPr/>
          <p:nvPr/>
        </p:nvSpPr>
        <p:spPr bwMode="auto">
          <a:xfrm>
            <a:off x="8439036" y="3220523"/>
            <a:ext cx="2104867" cy="375952"/>
          </a:xfrm>
          <a:custGeom>
            <a:avLst/>
            <a:gdLst>
              <a:gd name="T0" fmla="*/ 0 w 1814"/>
              <a:gd name="T1" fmla="*/ 118 h 324"/>
              <a:gd name="T2" fmla="*/ 1258 w 1814"/>
              <a:gd name="T3" fmla="*/ 324 h 324"/>
              <a:gd name="T4" fmla="*/ 1814 w 1814"/>
              <a:gd name="T5" fmla="*/ 317 h 324"/>
              <a:gd name="T6" fmla="*/ 565 w 1814"/>
              <a:gd name="T7" fmla="*/ 0 h 324"/>
              <a:gd name="T8" fmla="*/ 0 w 1814"/>
              <a:gd name="T9" fmla="*/ 118 h 324"/>
            </a:gdLst>
            <a:ahLst/>
            <a:cxnLst>
              <a:cxn ang="0">
                <a:pos x="T0" y="T1"/>
              </a:cxn>
              <a:cxn ang="0">
                <a:pos x="T2" y="T3"/>
              </a:cxn>
              <a:cxn ang="0">
                <a:pos x="T4" y="T5"/>
              </a:cxn>
              <a:cxn ang="0">
                <a:pos x="T6" y="T7"/>
              </a:cxn>
              <a:cxn ang="0">
                <a:pos x="T8" y="T9"/>
              </a:cxn>
            </a:cxnLst>
            <a:rect l="0" t="0" r="r" b="b"/>
            <a:pathLst>
              <a:path w="1814" h="324">
                <a:moveTo>
                  <a:pt x="0" y="118"/>
                </a:moveTo>
                <a:lnTo>
                  <a:pt x="1258" y="324"/>
                </a:lnTo>
                <a:lnTo>
                  <a:pt x="1814" y="317"/>
                </a:lnTo>
                <a:lnTo>
                  <a:pt x="565" y="0"/>
                </a:lnTo>
                <a:lnTo>
                  <a:pt x="0" y="118"/>
                </a:lnTo>
                <a:close/>
              </a:path>
            </a:pathLst>
          </a:custGeom>
          <a:solidFill>
            <a:srgbClr val="2B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2" name="Freeform 243"/>
          <p:cNvSpPr/>
          <p:nvPr/>
        </p:nvSpPr>
        <p:spPr bwMode="auto">
          <a:xfrm>
            <a:off x="8439036" y="2583493"/>
            <a:ext cx="655595" cy="784394"/>
          </a:xfrm>
          <a:custGeom>
            <a:avLst/>
            <a:gdLst>
              <a:gd name="T0" fmla="*/ 0 w 565"/>
              <a:gd name="T1" fmla="*/ 676 h 676"/>
              <a:gd name="T2" fmla="*/ 565 w 565"/>
              <a:gd name="T3" fmla="*/ 558 h 676"/>
              <a:gd name="T4" fmla="*/ 565 w 565"/>
              <a:gd name="T5" fmla="*/ 0 h 676"/>
              <a:gd name="T6" fmla="*/ 0 w 565"/>
              <a:gd name="T7" fmla="*/ 153 h 676"/>
              <a:gd name="T8" fmla="*/ 0 w 565"/>
              <a:gd name="T9" fmla="*/ 676 h 676"/>
            </a:gdLst>
            <a:ahLst/>
            <a:cxnLst>
              <a:cxn ang="0">
                <a:pos x="T0" y="T1"/>
              </a:cxn>
              <a:cxn ang="0">
                <a:pos x="T2" y="T3"/>
              </a:cxn>
              <a:cxn ang="0">
                <a:pos x="T4" y="T5"/>
              </a:cxn>
              <a:cxn ang="0">
                <a:pos x="T6" y="T7"/>
              </a:cxn>
              <a:cxn ang="0">
                <a:pos x="T8" y="T9"/>
              </a:cxn>
            </a:cxnLst>
            <a:rect l="0" t="0" r="r" b="b"/>
            <a:pathLst>
              <a:path w="565" h="676">
                <a:moveTo>
                  <a:pt x="0" y="676"/>
                </a:moveTo>
                <a:lnTo>
                  <a:pt x="565" y="558"/>
                </a:lnTo>
                <a:lnTo>
                  <a:pt x="565" y="0"/>
                </a:lnTo>
                <a:lnTo>
                  <a:pt x="0" y="153"/>
                </a:lnTo>
                <a:lnTo>
                  <a:pt x="0" y="676"/>
                </a:lnTo>
                <a:close/>
              </a:path>
            </a:pathLst>
          </a:custGeom>
          <a:solidFill>
            <a:schemeClr val="accent2"/>
          </a:solidFill>
          <a:ln>
            <a:noFill/>
          </a:ln>
        </p:spPr>
        <p:txBody>
          <a:bodyPr vert="horz" wrap="square" lIns="91440" tIns="91440" rIns="91440" bIns="45720" numCol="1" anchor="ctr" anchorCtr="0" compatLnSpc="1"/>
          <a:lstStyle/>
          <a:p>
            <a:pPr algn="ctr"/>
            <a:endParaRPr lang="en-US" sz="3200" dirty="0">
              <a:solidFill>
                <a:srgbClr val="FEFFFF"/>
              </a:solidFill>
              <a:latin typeface="Roboto Condensed Light" charset="0"/>
            </a:endParaRPr>
          </a:p>
        </p:txBody>
      </p:sp>
      <p:sp>
        <p:nvSpPr>
          <p:cNvPr id="23" name="Freeform 244"/>
          <p:cNvSpPr/>
          <p:nvPr/>
        </p:nvSpPr>
        <p:spPr bwMode="auto">
          <a:xfrm>
            <a:off x="9094632" y="2573050"/>
            <a:ext cx="1449272" cy="1015303"/>
          </a:xfrm>
          <a:custGeom>
            <a:avLst/>
            <a:gdLst>
              <a:gd name="T0" fmla="*/ 0 w 1249"/>
              <a:gd name="T1" fmla="*/ 558 h 875"/>
              <a:gd name="T2" fmla="*/ 1249 w 1249"/>
              <a:gd name="T3" fmla="*/ 875 h 875"/>
              <a:gd name="T4" fmla="*/ 1249 w 1249"/>
              <a:gd name="T5" fmla="*/ 511 h 875"/>
              <a:gd name="T6" fmla="*/ 0 w 1249"/>
              <a:gd name="T7" fmla="*/ 0 h 875"/>
              <a:gd name="T8" fmla="*/ 0 w 1249"/>
              <a:gd name="T9" fmla="*/ 558 h 875"/>
            </a:gdLst>
            <a:ahLst/>
            <a:cxnLst>
              <a:cxn ang="0">
                <a:pos x="T0" y="T1"/>
              </a:cxn>
              <a:cxn ang="0">
                <a:pos x="T2" y="T3"/>
              </a:cxn>
              <a:cxn ang="0">
                <a:pos x="T4" y="T5"/>
              </a:cxn>
              <a:cxn ang="0">
                <a:pos x="T6" y="T7"/>
              </a:cxn>
              <a:cxn ang="0">
                <a:pos x="T8" y="T9"/>
              </a:cxn>
            </a:cxnLst>
            <a:rect l="0" t="0" r="r" b="b"/>
            <a:pathLst>
              <a:path w="1249" h="875">
                <a:moveTo>
                  <a:pt x="0" y="558"/>
                </a:moveTo>
                <a:lnTo>
                  <a:pt x="1249" y="875"/>
                </a:lnTo>
                <a:lnTo>
                  <a:pt x="1249" y="511"/>
                </a:lnTo>
                <a:lnTo>
                  <a:pt x="0" y="0"/>
                </a:lnTo>
                <a:lnTo>
                  <a:pt x="0" y="558"/>
                </a:lnTo>
                <a:close/>
              </a:path>
            </a:pathLst>
          </a:custGeom>
          <a:solidFill>
            <a:schemeClr val="accent2"/>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4" name="Freeform 245"/>
          <p:cNvSpPr/>
          <p:nvPr/>
        </p:nvSpPr>
        <p:spPr bwMode="auto">
          <a:xfrm>
            <a:off x="8439036" y="3311030"/>
            <a:ext cx="655595" cy="884184"/>
          </a:xfrm>
          <a:custGeom>
            <a:avLst/>
            <a:gdLst>
              <a:gd name="T0" fmla="*/ 0 w 565"/>
              <a:gd name="T1" fmla="*/ 762 h 762"/>
              <a:gd name="T2" fmla="*/ 565 w 565"/>
              <a:gd name="T3" fmla="*/ 750 h 762"/>
              <a:gd name="T4" fmla="*/ 565 w 565"/>
              <a:gd name="T5" fmla="*/ 0 h 762"/>
              <a:gd name="T6" fmla="*/ 0 w 565"/>
              <a:gd name="T7" fmla="*/ 83 h 762"/>
              <a:gd name="T8" fmla="*/ 0 w 565"/>
              <a:gd name="T9" fmla="*/ 762 h 762"/>
            </a:gdLst>
            <a:ahLst/>
            <a:cxnLst>
              <a:cxn ang="0">
                <a:pos x="T0" y="T1"/>
              </a:cxn>
              <a:cxn ang="0">
                <a:pos x="T2" y="T3"/>
              </a:cxn>
              <a:cxn ang="0">
                <a:pos x="T4" y="T5"/>
              </a:cxn>
              <a:cxn ang="0">
                <a:pos x="T6" y="T7"/>
              </a:cxn>
              <a:cxn ang="0">
                <a:pos x="T8" y="T9"/>
              </a:cxn>
            </a:cxnLst>
            <a:rect l="0" t="0" r="r" b="b"/>
            <a:pathLst>
              <a:path w="565" h="762">
                <a:moveTo>
                  <a:pt x="0" y="762"/>
                </a:moveTo>
                <a:lnTo>
                  <a:pt x="565" y="750"/>
                </a:lnTo>
                <a:lnTo>
                  <a:pt x="565" y="0"/>
                </a:lnTo>
                <a:lnTo>
                  <a:pt x="0" y="83"/>
                </a:lnTo>
                <a:lnTo>
                  <a:pt x="0" y="762"/>
                </a:lnTo>
                <a:close/>
              </a:path>
            </a:pathLst>
          </a:custGeom>
          <a:solidFill>
            <a:schemeClr val="accent1"/>
          </a:solidFill>
          <a:ln>
            <a:noFill/>
          </a:ln>
        </p:spPr>
        <p:txBody>
          <a:bodyPr vert="horz" wrap="square" lIns="91440" tIns="91440" rIns="91440" bIns="45720" numCol="1" anchor="ctr" anchorCtr="0" compatLnSpc="1"/>
          <a:lstStyle/>
          <a:p>
            <a:pPr algn="ctr"/>
            <a:endParaRPr lang="en-US" sz="3200" dirty="0">
              <a:solidFill>
                <a:srgbClr val="FEFFFF"/>
              </a:solidFill>
              <a:latin typeface="Roboto Condensed Light" charset="0"/>
            </a:endParaRPr>
          </a:p>
        </p:txBody>
      </p:sp>
      <p:sp>
        <p:nvSpPr>
          <p:cNvPr id="25" name="Freeform 246"/>
          <p:cNvSpPr/>
          <p:nvPr/>
        </p:nvSpPr>
        <p:spPr bwMode="auto">
          <a:xfrm>
            <a:off x="9094632" y="3311030"/>
            <a:ext cx="1449272" cy="928277"/>
          </a:xfrm>
          <a:custGeom>
            <a:avLst/>
            <a:gdLst>
              <a:gd name="T0" fmla="*/ 1249 w 1249"/>
              <a:gd name="T1" fmla="*/ 800 h 800"/>
              <a:gd name="T2" fmla="*/ 0 w 1249"/>
              <a:gd name="T3" fmla="*/ 750 h 800"/>
              <a:gd name="T4" fmla="*/ 0 w 1249"/>
              <a:gd name="T5" fmla="*/ 0 h 800"/>
              <a:gd name="T6" fmla="*/ 1249 w 1249"/>
              <a:gd name="T7" fmla="*/ 279 h 800"/>
              <a:gd name="T8" fmla="*/ 1249 w 1249"/>
              <a:gd name="T9" fmla="*/ 800 h 800"/>
            </a:gdLst>
            <a:ahLst/>
            <a:cxnLst>
              <a:cxn ang="0">
                <a:pos x="T0" y="T1"/>
              </a:cxn>
              <a:cxn ang="0">
                <a:pos x="T2" y="T3"/>
              </a:cxn>
              <a:cxn ang="0">
                <a:pos x="T4" y="T5"/>
              </a:cxn>
              <a:cxn ang="0">
                <a:pos x="T6" y="T7"/>
              </a:cxn>
              <a:cxn ang="0">
                <a:pos x="T8" y="T9"/>
              </a:cxn>
            </a:cxnLst>
            <a:rect l="0" t="0" r="r" b="b"/>
            <a:pathLst>
              <a:path w="1249" h="800">
                <a:moveTo>
                  <a:pt x="1249" y="800"/>
                </a:moveTo>
                <a:lnTo>
                  <a:pt x="0" y="750"/>
                </a:lnTo>
                <a:lnTo>
                  <a:pt x="0" y="0"/>
                </a:lnTo>
                <a:lnTo>
                  <a:pt x="1249" y="279"/>
                </a:lnTo>
                <a:lnTo>
                  <a:pt x="1249" y="800"/>
                </a:lnTo>
                <a:close/>
              </a:path>
            </a:pathLst>
          </a:custGeom>
          <a:solidFill>
            <a:schemeClr val="accent1"/>
          </a:solidFill>
          <a:ln>
            <a:noFill/>
          </a:ln>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6" name="Freeform 247"/>
          <p:cNvSpPr/>
          <p:nvPr/>
        </p:nvSpPr>
        <p:spPr bwMode="auto">
          <a:xfrm>
            <a:off x="8439036" y="4167365"/>
            <a:ext cx="2104867" cy="71941"/>
          </a:xfrm>
          <a:custGeom>
            <a:avLst/>
            <a:gdLst>
              <a:gd name="T0" fmla="*/ 0 w 1814"/>
              <a:gd name="T1" fmla="*/ 24 h 62"/>
              <a:gd name="T2" fmla="*/ 1452 w 1814"/>
              <a:gd name="T3" fmla="*/ 62 h 62"/>
              <a:gd name="T4" fmla="*/ 1814 w 1814"/>
              <a:gd name="T5" fmla="*/ 62 h 62"/>
              <a:gd name="T6" fmla="*/ 565 w 1814"/>
              <a:gd name="T7" fmla="*/ 0 h 62"/>
              <a:gd name="T8" fmla="*/ 0 w 1814"/>
              <a:gd name="T9" fmla="*/ 24 h 62"/>
            </a:gdLst>
            <a:ahLst/>
            <a:cxnLst>
              <a:cxn ang="0">
                <a:pos x="T0" y="T1"/>
              </a:cxn>
              <a:cxn ang="0">
                <a:pos x="T2" y="T3"/>
              </a:cxn>
              <a:cxn ang="0">
                <a:pos x="T4" y="T5"/>
              </a:cxn>
              <a:cxn ang="0">
                <a:pos x="T6" y="T7"/>
              </a:cxn>
              <a:cxn ang="0">
                <a:pos x="T8" y="T9"/>
              </a:cxn>
            </a:cxnLst>
            <a:rect l="0" t="0" r="r" b="b"/>
            <a:pathLst>
              <a:path w="1814" h="62">
                <a:moveTo>
                  <a:pt x="0" y="24"/>
                </a:moveTo>
                <a:lnTo>
                  <a:pt x="1452" y="62"/>
                </a:lnTo>
                <a:lnTo>
                  <a:pt x="1814" y="62"/>
                </a:lnTo>
                <a:lnTo>
                  <a:pt x="565" y="0"/>
                </a:lnTo>
                <a:lnTo>
                  <a:pt x="0" y="24"/>
                </a:lnTo>
                <a:close/>
              </a:path>
            </a:pathLst>
          </a:custGeom>
          <a:solidFill>
            <a:srgbClr val="2B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7" name="Freeform 248"/>
          <p:cNvSpPr/>
          <p:nvPr/>
        </p:nvSpPr>
        <p:spPr bwMode="auto">
          <a:xfrm>
            <a:off x="9461301" y="1797939"/>
            <a:ext cx="922475" cy="4228300"/>
          </a:xfrm>
          <a:custGeom>
            <a:avLst/>
            <a:gdLst>
              <a:gd name="T0" fmla="*/ 0 w 336"/>
              <a:gd name="T1" fmla="*/ 2 h 1540"/>
              <a:gd name="T2" fmla="*/ 41 w 336"/>
              <a:gd name="T3" fmla="*/ 2 h 1540"/>
              <a:gd name="T4" fmla="*/ 336 w 336"/>
              <a:gd name="T5" fmla="*/ 1540 h 1540"/>
              <a:gd name="T6" fmla="*/ 272 w 336"/>
              <a:gd name="T7" fmla="*/ 1529 h 1540"/>
              <a:gd name="T8" fmla="*/ 0 w 336"/>
              <a:gd name="T9" fmla="*/ 2 h 1540"/>
            </a:gdLst>
            <a:ahLst/>
            <a:cxnLst>
              <a:cxn ang="0">
                <a:pos x="T0" y="T1"/>
              </a:cxn>
              <a:cxn ang="0">
                <a:pos x="T2" y="T3"/>
              </a:cxn>
              <a:cxn ang="0">
                <a:pos x="T4" y="T5"/>
              </a:cxn>
              <a:cxn ang="0">
                <a:pos x="T6" y="T7"/>
              </a:cxn>
              <a:cxn ang="0">
                <a:pos x="T8" y="T9"/>
              </a:cxn>
            </a:cxnLst>
            <a:rect l="0" t="0" r="r" b="b"/>
            <a:pathLst>
              <a:path w="336" h="1540">
                <a:moveTo>
                  <a:pt x="0" y="2"/>
                </a:moveTo>
                <a:cubicBezTo>
                  <a:pt x="5" y="0"/>
                  <a:pt x="41" y="2"/>
                  <a:pt x="41" y="2"/>
                </a:cubicBezTo>
                <a:cubicBezTo>
                  <a:pt x="336" y="1540"/>
                  <a:pt x="336" y="1540"/>
                  <a:pt x="336" y="1540"/>
                </a:cubicBezTo>
                <a:cubicBezTo>
                  <a:pt x="272" y="1529"/>
                  <a:pt x="272" y="1529"/>
                  <a:pt x="272" y="1529"/>
                </a:cubicBezTo>
                <a:lnTo>
                  <a:pt x="0" y="2"/>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8" name="Freeform 249"/>
          <p:cNvSpPr/>
          <p:nvPr/>
        </p:nvSpPr>
        <p:spPr bwMode="auto">
          <a:xfrm>
            <a:off x="9563411" y="1803741"/>
            <a:ext cx="862137" cy="4222498"/>
          </a:xfrm>
          <a:custGeom>
            <a:avLst/>
            <a:gdLst>
              <a:gd name="T0" fmla="*/ 0 w 743"/>
              <a:gd name="T1" fmla="*/ 0 h 3639"/>
              <a:gd name="T2" fmla="*/ 45 w 743"/>
              <a:gd name="T3" fmla="*/ 24 h 3639"/>
              <a:gd name="T4" fmla="*/ 743 w 743"/>
              <a:gd name="T5" fmla="*/ 3601 h 3639"/>
              <a:gd name="T6" fmla="*/ 698 w 743"/>
              <a:gd name="T7" fmla="*/ 3639 h 3639"/>
              <a:gd name="T8" fmla="*/ 0 w 743"/>
              <a:gd name="T9" fmla="*/ 0 h 3639"/>
            </a:gdLst>
            <a:ahLst/>
            <a:cxnLst>
              <a:cxn ang="0">
                <a:pos x="T0" y="T1"/>
              </a:cxn>
              <a:cxn ang="0">
                <a:pos x="T2" y="T3"/>
              </a:cxn>
              <a:cxn ang="0">
                <a:pos x="T4" y="T5"/>
              </a:cxn>
              <a:cxn ang="0">
                <a:pos x="T6" y="T7"/>
              </a:cxn>
              <a:cxn ang="0">
                <a:pos x="T8" y="T9"/>
              </a:cxn>
            </a:cxnLst>
            <a:rect l="0" t="0" r="r" b="b"/>
            <a:pathLst>
              <a:path w="743" h="3639">
                <a:moveTo>
                  <a:pt x="0" y="0"/>
                </a:moveTo>
                <a:lnTo>
                  <a:pt x="45" y="24"/>
                </a:lnTo>
                <a:lnTo>
                  <a:pt x="743" y="3601"/>
                </a:lnTo>
                <a:lnTo>
                  <a:pt x="698" y="363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29" name="Freeform 250"/>
          <p:cNvSpPr/>
          <p:nvPr/>
        </p:nvSpPr>
        <p:spPr bwMode="auto">
          <a:xfrm>
            <a:off x="9859299" y="2059017"/>
            <a:ext cx="865618" cy="3742115"/>
          </a:xfrm>
          <a:custGeom>
            <a:avLst/>
            <a:gdLst>
              <a:gd name="T0" fmla="*/ 0 w 315"/>
              <a:gd name="T1" fmla="*/ 0 h 1363"/>
              <a:gd name="T2" fmla="*/ 35 w 315"/>
              <a:gd name="T3" fmla="*/ 1 h 1363"/>
              <a:gd name="T4" fmla="*/ 315 w 315"/>
              <a:gd name="T5" fmla="*/ 1363 h 1363"/>
              <a:gd name="T6" fmla="*/ 262 w 315"/>
              <a:gd name="T7" fmla="*/ 1359 h 1363"/>
              <a:gd name="T8" fmla="*/ 0 w 315"/>
              <a:gd name="T9" fmla="*/ 0 h 1363"/>
            </a:gdLst>
            <a:ahLst/>
            <a:cxnLst>
              <a:cxn ang="0">
                <a:pos x="T0" y="T1"/>
              </a:cxn>
              <a:cxn ang="0">
                <a:pos x="T2" y="T3"/>
              </a:cxn>
              <a:cxn ang="0">
                <a:pos x="T4" y="T5"/>
              </a:cxn>
              <a:cxn ang="0">
                <a:pos x="T6" y="T7"/>
              </a:cxn>
              <a:cxn ang="0">
                <a:pos x="T8" y="T9"/>
              </a:cxn>
            </a:cxnLst>
            <a:rect l="0" t="0" r="r" b="b"/>
            <a:pathLst>
              <a:path w="315" h="1363">
                <a:moveTo>
                  <a:pt x="0" y="0"/>
                </a:moveTo>
                <a:cubicBezTo>
                  <a:pt x="22" y="1"/>
                  <a:pt x="35" y="1"/>
                  <a:pt x="35" y="1"/>
                </a:cubicBezTo>
                <a:cubicBezTo>
                  <a:pt x="315" y="1363"/>
                  <a:pt x="315" y="1363"/>
                  <a:pt x="315" y="1363"/>
                </a:cubicBezTo>
                <a:cubicBezTo>
                  <a:pt x="262" y="1359"/>
                  <a:pt x="262" y="1359"/>
                  <a:pt x="262" y="1359"/>
                </a:cubicBezTo>
                <a:lnTo>
                  <a:pt x="0" y="0"/>
                </a:lnTo>
                <a:close/>
              </a:path>
            </a:pathLst>
          </a:custGeom>
          <a:solidFill>
            <a:srgbClr val="DD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0" name="Freeform 251"/>
          <p:cNvSpPr/>
          <p:nvPr/>
        </p:nvSpPr>
        <p:spPr bwMode="auto">
          <a:xfrm>
            <a:off x="9945165" y="2061337"/>
            <a:ext cx="807601" cy="3739795"/>
          </a:xfrm>
          <a:custGeom>
            <a:avLst/>
            <a:gdLst>
              <a:gd name="T0" fmla="*/ 0 w 696"/>
              <a:gd name="T1" fmla="*/ 0 h 3223"/>
              <a:gd name="T2" fmla="*/ 43 w 696"/>
              <a:gd name="T3" fmla="*/ 22 h 3223"/>
              <a:gd name="T4" fmla="*/ 696 w 696"/>
              <a:gd name="T5" fmla="*/ 3197 h 3223"/>
              <a:gd name="T6" fmla="*/ 663 w 696"/>
              <a:gd name="T7" fmla="*/ 3223 h 3223"/>
              <a:gd name="T8" fmla="*/ 0 w 696"/>
              <a:gd name="T9" fmla="*/ 0 h 3223"/>
            </a:gdLst>
            <a:ahLst/>
            <a:cxnLst>
              <a:cxn ang="0">
                <a:pos x="T0" y="T1"/>
              </a:cxn>
              <a:cxn ang="0">
                <a:pos x="T2" y="T3"/>
              </a:cxn>
              <a:cxn ang="0">
                <a:pos x="T4" y="T5"/>
              </a:cxn>
              <a:cxn ang="0">
                <a:pos x="T6" y="T7"/>
              </a:cxn>
              <a:cxn ang="0">
                <a:pos x="T8" y="T9"/>
              </a:cxn>
            </a:cxnLst>
            <a:rect l="0" t="0" r="r" b="b"/>
            <a:pathLst>
              <a:path w="696" h="3223">
                <a:moveTo>
                  <a:pt x="0" y="0"/>
                </a:moveTo>
                <a:lnTo>
                  <a:pt x="43" y="22"/>
                </a:lnTo>
                <a:lnTo>
                  <a:pt x="696" y="3197"/>
                </a:lnTo>
                <a:lnTo>
                  <a:pt x="663" y="32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1" name="Freeform 252"/>
          <p:cNvSpPr/>
          <p:nvPr/>
        </p:nvSpPr>
        <p:spPr bwMode="auto">
          <a:xfrm>
            <a:off x="9673644" y="2380432"/>
            <a:ext cx="436290" cy="275002"/>
          </a:xfrm>
          <a:custGeom>
            <a:avLst/>
            <a:gdLst>
              <a:gd name="T0" fmla="*/ 12 w 376"/>
              <a:gd name="T1" fmla="*/ 66 h 237"/>
              <a:gd name="T2" fmla="*/ 376 w 376"/>
              <a:gd name="T3" fmla="*/ 237 h 237"/>
              <a:gd name="T4" fmla="*/ 364 w 376"/>
              <a:gd name="T5" fmla="*/ 180 h 237"/>
              <a:gd name="T6" fmla="*/ 0 w 376"/>
              <a:gd name="T7" fmla="*/ 0 h 237"/>
              <a:gd name="T8" fmla="*/ 12 w 376"/>
              <a:gd name="T9" fmla="*/ 66 h 237"/>
            </a:gdLst>
            <a:ahLst/>
            <a:cxnLst>
              <a:cxn ang="0">
                <a:pos x="T0" y="T1"/>
              </a:cxn>
              <a:cxn ang="0">
                <a:pos x="T2" y="T3"/>
              </a:cxn>
              <a:cxn ang="0">
                <a:pos x="T4" y="T5"/>
              </a:cxn>
              <a:cxn ang="0">
                <a:pos x="T6" y="T7"/>
              </a:cxn>
              <a:cxn ang="0">
                <a:pos x="T8" y="T9"/>
              </a:cxn>
            </a:cxnLst>
            <a:rect l="0" t="0" r="r" b="b"/>
            <a:pathLst>
              <a:path w="376" h="237">
                <a:moveTo>
                  <a:pt x="12" y="66"/>
                </a:moveTo>
                <a:lnTo>
                  <a:pt x="376" y="237"/>
                </a:lnTo>
                <a:lnTo>
                  <a:pt x="364" y="180"/>
                </a:lnTo>
                <a:lnTo>
                  <a:pt x="0" y="0"/>
                </a:lnTo>
                <a:lnTo>
                  <a:pt x="12"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2" name="Freeform 253"/>
          <p:cNvSpPr/>
          <p:nvPr/>
        </p:nvSpPr>
        <p:spPr bwMode="auto">
          <a:xfrm>
            <a:off x="9818687" y="3088243"/>
            <a:ext cx="423526" cy="222786"/>
          </a:xfrm>
          <a:custGeom>
            <a:avLst/>
            <a:gdLst>
              <a:gd name="T0" fmla="*/ 12 w 365"/>
              <a:gd name="T1" fmla="*/ 67 h 192"/>
              <a:gd name="T2" fmla="*/ 365 w 365"/>
              <a:gd name="T3" fmla="*/ 192 h 192"/>
              <a:gd name="T4" fmla="*/ 353 w 365"/>
              <a:gd name="T5" fmla="*/ 135 h 192"/>
              <a:gd name="T6" fmla="*/ 0 w 365"/>
              <a:gd name="T7" fmla="*/ 0 h 192"/>
              <a:gd name="T8" fmla="*/ 12 w 365"/>
              <a:gd name="T9" fmla="*/ 67 h 192"/>
            </a:gdLst>
            <a:ahLst/>
            <a:cxnLst>
              <a:cxn ang="0">
                <a:pos x="T0" y="T1"/>
              </a:cxn>
              <a:cxn ang="0">
                <a:pos x="T2" y="T3"/>
              </a:cxn>
              <a:cxn ang="0">
                <a:pos x="T4" y="T5"/>
              </a:cxn>
              <a:cxn ang="0">
                <a:pos x="T6" y="T7"/>
              </a:cxn>
              <a:cxn ang="0">
                <a:pos x="T8" y="T9"/>
              </a:cxn>
            </a:cxnLst>
            <a:rect l="0" t="0" r="r" b="b"/>
            <a:pathLst>
              <a:path w="365" h="192">
                <a:moveTo>
                  <a:pt x="12" y="67"/>
                </a:moveTo>
                <a:lnTo>
                  <a:pt x="365" y="192"/>
                </a:lnTo>
                <a:lnTo>
                  <a:pt x="353" y="135"/>
                </a:lnTo>
                <a:lnTo>
                  <a:pt x="0" y="0"/>
                </a:lnTo>
                <a:lnTo>
                  <a:pt x="12" y="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3" name="Freeform 254"/>
          <p:cNvSpPr/>
          <p:nvPr/>
        </p:nvSpPr>
        <p:spPr bwMode="auto">
          <a:xfrm>
            <a:off x="9956768" y="3785611"/>
            <a:ext cx="416564" cy="146204"/>
          </a:xfrm>
          <a:custGeom>
            <a:avLst/>
            <a:gdLst>
              <a:gd name="T0" fmla="*/ 14 w 359"/>
              <a:gd name="T1" fmla="*/ 69 h 126"/>
              <a:gd name="T2" fmla="*/ 359 w 359"/>
              <a:gd name="T3" fmla="*/ 126 h 126"/>
              <a:gd name="T4" fmla="*/ 350 w 359"/>
              <a:gd name="T5" fmla="*/ 69 h 126"/>
              <a:gd name="T6" fmla="*/ 0 w 359"/>
              <a:gd name="T7" fmla="*/ 0 h 126"/>
              <a:gd name="T8" fmla="*/ 14 w 359"/>
              <a:gd name="T9" fmla="*/ 69 h 126"/>
            </a:gdLst>
            <a:ahLst/>
            <a:cxnLst>
              <a:cxn ang="0">
                <a:pos x="T0" y="T1"/>
              </a:cxn>
              <a:cxn ang="0">
                <a:pos x="T2" y="T3"/>
              </a:cxn>
              <a:cxn ang="0">
                <a:pos x="T4" y="T5"/>
              </a:cxn>
              <a:cxn ang="0">
                <a:pos x="T6" y="T7"/>
              </a:cxn>
              <a:cxn ang="0">
                <a:pos x="T8" y="T9"/>
              </a:cxn>
            </a:cxnLst>
            <a:rect l="0" t="0" r="r" b="b"/>
            <a:pathLst>
              <a:path w="359" h="126">
                <a:moveTo>
                  <a:pt x="14" y="69"/>
                </a:moveTo>
                <a:lnTo>
                  <a:pt x="359" y="126"/>
                </a:lnTo>
                <a:lnTo>
                  <a:pt x="350" y="69"/>
                </a:lnTo>
                <a:lnTo>
                  <a:pt x="0" y="0"/>
                </a:lnTo>
                <a:lnTo>
                  <a:pt x="14"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4" name="Freeform 255"/>
          <p:cNvSpPr/>
          <p:nvPr/>
        </p:nvSpPr>
        <p:spPr bwMode="auto">
          <a:xfrm>
            <a:off x="10087887" y="4491101"/>
            <a:ext cx="403800" cy="80064"/>
          </a:xfrm>
          <a:custGeom>
            <a:avLst/>
            <a:gdLst>
              <a:gd name="T0" fmla="*/ 14 w 348"/>
              <a:gd name="T1" fmla="*/ 69 h 69"/>
              <a:gd name="T2" fmla="*/ 348 w 348"/>
              <a:gd name="T3" fmla="*/ 57 h 69"/>
              <a:gd name="T4" fmla="*/ 336 w 348"/>
              <a:gd name="T5" fmla="*/ 0 h 69"/>
              <a:gd name="T6" fmla="*/ 0 w 348"/>
              <a:gd name="T7" fmla="*/ 0 h 69"/>
              <a:gd name="T8" fmla="*/ 14 w 348"/>
              <a:gd name="T9" fmla="*/ 69 h 69"/>
            </a:gdLst>
            <a:ahLst/>
            <a:cxnLst>
              <a:cxn ang="0">
                <a:pos x="T0" y="T1"/>
              </a:cxn>
              <a:cxn ang="0">
                <a:pos x="T2" y="T3"/>
              </a:cxn>
              <a:cxn ang="0">
                <a:pos x="T4" y="T5"/>
              </a:cxn>
              <a:cxn ang="0">
                <a:pos x="T6" y="T7"/>
              </a:cxn>
              <a:cxn ang="0">
                <a:pos x="T8" y="T9"/>
              </a:cxn>
            </a:cxnLst>
            <a:rect l="0" t="0" r="r" b="b"/>
            <a:pathLst>
              <a:path w="348" h="69">
                <a:moveTo>
                  <a:pt x="14" y="69"/>
                </a:moveTo>
                <a:lnTo>
                  <a:pt x="348" y="57"/>
                </a:lnTo>
                <a:lnTo>
                  <a:pt x="336" y="0"/>
                </a:lnTo>
                <a:lnTo>
                  <a:pt x="0" y="0"/>
                </a:lnTo>
                <a:lnTo>
                  <a:pt x="14"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5" name="Freeform 256"/>
          <p:cNvSpPr/>
          <p:nvPr/>
        </p:nvSpPr>
        <p:spPr bwMode="auto">
          <a:xfrm>
            <a:off x="10242213" y="5089840"/>
            <a:ext cx="364349" cy="189136"/>
          </a:xfrm>
          <a:custGeom>
            <a:avLst/>
            <a:gdLst>
              <a:gd name="T0" fmla="*/ 12 w 314"/>
              <a:gd name="T1" fmla="*/ 163 h 163"/>
              <a:gd name="T2" fmla="*/ 314 w 314"/>
              <a:gd name="T3" fmla="*/ 57 h 163"/>
              <a:gd name="T4" fmla="*/ 302 w 314"/>
              <a:gd name="T5" fmla="*/ 0 h 163"/>
              <a:gd name="T6" fmla="*/ 0 w 314"/>
              <a:gd name="T7" fmla="*/ 95 h 163"/>
              <a:gd name="T8" fmla="*/ 12 w 314"/>
              <a:gd name="T9" fmla="*/ 163 h 163"/>
            </a:gdLst>
            <a:ahLst/>
            <a:cxnLst>
              <a:cxn ang="0">
                <a:pos x="T0" y="T1"/>
              </a:cxn>
              <a:cxn ang="0">
                <a:pos x="T2" y="T3"/>
              </a:cxn>
              <a:cxn ang="0">
                <a:pos x="T4" y="T5"/>
              </a:cxn>
              <a:cxn ang="0">
                <a:pos x="T6" y="T7"/>
              </a:cxn>
              <a:cxn ang="0">
                <a:pos x="T8" y="T9"/>
              </a:cxn>
            </a:cxnLst>
            <a:rect l="0" t="0" r="r" b="b"/>
            <a:pathLst>
              <a:path w="314" h="163">
                <a:moveTo>
                  <a:pt x="12" y="163"/>
                </a:moveTo>
                <a:lnTo>
                  <a:pt x="314" y="57"/>
                </a:lnTo>
                <a:lnTo>
                  <a:pt x="302" y="0"/>
                </a:lnTo>
                <a:lnTo>
                  <a:pt x="0" y="95"/>
                </a:lnTo>
                <a:lnTo>
                  <a:pt x="12" y="1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6" name="Freeform 257"/>
          <p:cNvSpPr/>
          <p:nvPr/>
        </p:nvSpPr>
        <p:spPr bwMode="auto">
          <a:xfrm>
            <a:off x="9742104" y="2481382"/>
            <a:ext cx="321416" cy="160128"/>
          </a:xfrm>
          <a:custGeom>
            <a:avLst/>
            <a:gdLst>
              <a:gd name="T0" fmla="*/ 277 w 277"/>
              <a:gd name="T1" fmla="*/ 131 h 138"/>
              <a:gd name="T2" fmla="*/ 192 w 277"/>
              <a:gd name="T3" fmla="*/ 138 h 138"/>
              <a:gd name="T4" fmla="*/ 12 w 277"/>
              <a:gd name="T5" fmla="*/ 57 h 138"/>
              <a:gd name="T6" fmla="*/ 0 w 277"/>
              <a:gd name="T7" fmla="*/ 0 h 138"/>
              <a:gd name="T8" fmla="*/ 277 w 277"/>
              <a:gd name="T9" fmla="*/ 131 h 138"/>
            </a:gdLst>
            <a:ahLst/>
            <a:cxnLst>
              <a:cxn ang="0">
                <a:pos x="T0" y="T1"/>
              </a:cxn>
              <a:cxn ang="0">
                <a:pos x="T2" y="T3"/>
              </a:cxn>
              <a:cxn ang="0">
                <a:pos x="T4" y="T5"/>
              </a:cxn>
              <a:cxn ang="0">
                <a:pos x="T6" y="T7"/>
              </a:cxn>
              <a:cxn ang="0">
                <a:pos x="T8" y="T9"/>
              </a:cxn>
            </a:cxnLst>
            <a:rect l="0" t="0" r="r" b="b"/>
            <a:pathLst>
              <a:path w="277" h="138">
                <a:moveTo>
                  <a:pt x="277" y="131"/>
                </a:moveTo>
                <a:lnTo>
                  <a:pt x="192" y="138"/>
                </a:lnTo>
                <a:lnTo>
                  <a:pt x="12" y="57"/>
                </a:lnTo>
                <a:lnTo>
                  <a:pt x="0" y="0"/>
                </a:lnTo>
                <a:lnTo>
                  <a:pt x="277" y="131"/>
                </a:lnTo>
                <a:close/>
              </a:path>
            </a:pathLst>
          </a:custGeom>
          <a:solidFill>
            <a:srgbClr val="CF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7" name="Freeform 258"/>
          <p:cNvSpPr/>
          <p:nvPr/>
        </p:nvSpPr>
        <p:spPr bwMode="auto">
          <a:xfrm>
            <a:off x="9879025" y="3182231"/>
            <a:ext cx="319095" cy="128798"/>
          </a:xfrm>
          <a:custGeom>
            <a:avLst/>
            <a:gdLst>
              <a:gd name="T0" fmla="*/ 275 w 275"/>
              <a:gd name="T1" fmla="*/ 97 h 111"/>
              <a:gd name="T2" fmla="*/ 185 w 275"/>
              <a:gd name="T3" fmla="*/ 111 h 111"/>
              <a:gd name="T4" fmla="*/ 10 w 275"/>
              <a:gd name="T5" fmla="*/ 57 h 111"/>
              <a:gd name="T6" fmla="*/ 0 w 275"/>
              <a:gd name="T7" fmla="*/ 0 h 111"/>
              <a:gd name="T8" fmla="*/ 275 w 275"/>
              <a:gd name="T9" fmla="*/ 97 h 111"/>
            </a:gdLst>
            <a:ahLst/>
            <a:cxnLst>
              <a:cxn ang="0">
                <a:pos x="T0" y="T1"/>
              </a:cxn>
              <a:cxn ang="0">
                <a:pos x="T2" y="T3"/>
              </a:cxn>
              <a:cxn ang="0">
                <a:pos x="T4" y="T5"/>
              </a:cxn>
              <a:cxn ang="0">
                <a:pos x="T6" y="T7"/>
              </a:cxn>
              <a:cxn ang="0">
                <a:pos x="T8" y="T9"/>
              </a:cxn>
            </a:cxnLst>
            <a:rect l="0" t="0" r="r" b="b"/>
            <a:pathLst>
              <a:path w="275" h="111">
                <a:moveTo>
                  <a:pt x="275" y="97"/>
                </a:moveTo>
                <a:lnTo>
                  <a:pt x="185" y="111"/>
                </a:lnTo>
                <a:lnTo>
                  <a:pt x="10" y="57"/>
                </a:lnTo>
                <a:lnTo>
                  <a:pt x="0" y="0"/>
                </a:lnTo>
                <a:lnTo>
                  <a:pt x="275" y="97"/>
                </a:lnTo>
                <a:close/>
              </a:path>
            </a:pathLst>
          </a:custGeom>
          <a:solidFill>
            <a:srgbClr val="CF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8" name="Freeform 259"/>
          <p:cNvSpPr/>
          <p:nvPr/>
        </p:nvSpPr>
        <p:spPr bwMode="auto">
          <a:xfrm>
            <a:off x="10013625" y="3871477"/>
            <a:ext cx="319095" cy="60338"/>
          </a:xfrm>
          <a:custGeom>
            <a:avLst/>
            <a:gdLst>
              <a:gd name="T0" fmla="*/ 275 w 275"/>
              <a:gd name="T1" fmla="*/ 45 h 52"/>
              <a:gd name="T2" fmla="*/ 171 w 275"/>
              <a:gd name="T3" fmla="*/ 52 h 52"/>
              <a:gd name="T4" fmla="*/ 5 w 275"/>
              <a:gd name="T5" fmla="*/ 26 h 52"/>
              <a:gd name="T6" fmla="*/ 0 w 275"/>
              <a:gd name="T7" fmla="*/ 0 h 52"/>
              <a:gd name="T8" fmla="*/ 275 w 275"/>
              <a:gd name="T9" fmla="*/ 45 h 52"/>
            </a:gdLst>
            <a:ahLst/>
            <a:cxnLst>
              <a:cxn ang="0">
                <a:pos x="T0" y="T1"/>
              </a:cxn>
              <a:cxn ang="0">
                <a:pos x="T2" y="T3"/>
              </a:cxn>
              <a:cxn ang="0">
                <a:pos x="T4" y="T5"/>
              </a:cxn>
              <a:cxn ang="0">
                <a:pos x="T6" y="T7"/>
              </a:cxn>
              <a:cxn ang="0">
                <a:pos x="T8" y="T9"/>
              </a:cxn>
            </a:cxnLst>
            <a:rect l="0" t="0" r="r" b="b"/>
            <a:pathLst>
              <a:path w="275" h="52">
                <a:moveTo>
                  <a:pt x="275" y="45"/>
                </a:moveTo>
                <a:lnTo>
                  <a:pt x="171" y="52"/>
                </a:lnTo>
                <a:lnTo>
                  <a:pt x="5" y="26"/>
                </a:lnTo>
                <a:lnTo>
                  <a:pt x="0" y="0"/>
                </a:lnTo>
                <a:lnTo>
                  <a:pt x="275" y="45"/>
                </a:lnTo>
                <a:close/>
              </a:path>
            </a:pathLst>
          </a:custGeom>
          <a:solidFill>
            <a:srgbClr val="CF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39" name="Freeform 260"/>
          <p:cNvSpPr/>
          <p:nvPr/>
        </p:nvSpPr>
        <p:spPr bwMode="auto">
          <a:xfrm>
            <a:off x="10148225" y="4557241"/>
            <a:ext cx="310973" cy="22047"/>
          </a:xfrm>
          <a:custGeom>
            <a:avLst/>
            <a:gdLst>
              <a:gd name="T0" fmla="*/ 268 w 268"/>
              <a:gd name="T1" fmla="*/ 0 h 19"/>
              <a:gd name="T2" fmla="*/ 166 w 268"/>
              <a:gd name="T3" fmla="*/ 14 h 19"/>
              <a:gd name="T4" fmla="*/ 3 w 268"/>
              <a:gd name="T5" fmla="*/ 19 h 19"/>
              <a:gd name="T6" fmla="*/ 0 w 268"/>
              <a:gd name="T7" fmla="*/ 10 h 19"/>
              <a:gd name="T8" fmla="*/ 268 w 268"/>
              <a:gd name="T9" fmla="*/ 0 h 19"/>
            </a:gdLst>
            <a:ahLst/>
            <a:cxnLst>
              <a:cxn ang="0">
                <a:pos x="T0" y="T1"/>
              </a:cxn>
              <a:cxn ang="0">
                <a:pos x="T2" y="T3"/>
              </a:cxn>
              <a:cxn ang="0">
                <a:pos x="T4" y="T5"/>
              </a:cxn>
              <a:cxn ang="0">
                <a:pos x="T6" y="T7"/>
              </a:cxn>
              <a:cxn ang="0">
                <a:pos x="T8" y="T9"/>
              </a:cxn>
            </a:cxnLst>
            <a:rect l="0" t="0" r="r" b="b"/>
            <a:pathLst>
              <a:path w="268" h="19">
                <a:moveTo>
                  <a:pt x="268" y="0"/>
                </a:moveTo>
                <a:lnTo>
                  <a:pt x="166" y="14"/>
                </a:lnTo>
                <a:lnTo>
                  <a:pt x="3" y="19"/>
                </a:lnTo>
                <a:lnTo>
                  <a:pt x="0" y="10"/>
                </a:lnTo>
                <a:lnTo>
                  <a:pt x="268" y="0"/>
                </a:lnTo>
                <a:close/>
              </a:path>
            </a:pathLst>
          </a:custGeom>
          <a:solidFill>
            <a:srgbClr val="CF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40" name="Freeform 261"/>
          <p:cNvSpPr/>
          <p:nvPr/>
        </p:nvSpPr>
        <p:spPr bwMode="auto">
          <a:xfrm>
            <a:off x="10264260" y="5097962"/>
            <a:ext cx="304011" cy="90507"/>
          </a:xfrm>
          <a:custGeom>
            <a:avLst/>
            <a:gdLst>
              <a:gd name="T0" fmla="*/ 262 w 262"/>
              <a:gd name="T1" fmla="*/ 0 h 78"/>
              <a:gd name="T2" fmla="*/ 153 w 262"/>
              <a:gd name="T3" fmla="*/ 10 h 78"/>
              <a:gd name="T4" fmla="*/ 0 w 262"/>
              <a:gd name="T5" fmla="*/ 55 h 78"/>
              <a:gd name="T6" fmla="*/ 4 w 262"/>
              <a:gd name="T7" fmla="*/ 78 h 78"/>
              <a:gd name="T8" fmla="*/ 262 w 262"/>
              <a:gd name="T9" fmla="*/ 0 h 78"/>
            </a:gdLst>
            <a:ahLst/>
            <a:cxnLst>
              <a:cxn ang="0">
                <a:pos x="T0" y="T1"/>
              </a:cxn>
              <a:cxn ang="0">
                <a:pos x="T2" y="T3"/>
              </a:cxn>
              <a:cxn ang="0">
                <a:pos x="T4" y="T5"/>
              </a:cxn>
              <a:cxn ang="0">
                <a:pos x="T6" y="T7"/>
              </a:cxn>
              <a:cxn ang="0">
                <a:pos x="T8" y="T9"/>
              </a:cxn>
            </a:cxnLst>
            <a:rect l="0" t="0" r="r" b="b"/>
            <a:pathLst>
              <a:path w="262" h="78">
                <a:moveTo>
                  <a:pt x="262" y="0"/>
                </a:moveTo>
                <a:lnTo>
                  <a:pt x="153" y="10"/>
                </a:lnTo>
                <a:lnTo>
                  <a:pt x="0" y="55"/>
                </a:lnTo>
                <a:lnTo>
                  <a:pt x="4" y="78"/>
                </a:lnTo>
                <a:lnTo>
                  <a:pt x="262" y="0"/>
                </a:lnTo>
                <a:close/>
              </a:path>
            </a:pathLst>
          </a:custGeom>
          <a:solidFill>
            <a:srgbClr val="CFCFC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prstClr val="black"/>
              </a:solidFill>
              <a:latin typeface="Roboto Condensed Light" charset="0"/>
            </a:endParaRPr>
          </a:p>
        </p:txBody>
      </p:sp>
      <p:sp>
        <p:nvSpPr>
          <p:cNvPr id="42" name="Title 1"/>
          <p:cNvSpPr txBox="1"/>
          <p:nvPr/>
        </p:nvSpPr>
        <p:spPr>
          <a:xfrm>
            <a:off x="2020200" y="2118771"/>
            <a:ext cx="6330359" cy="384081"/>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a:t>
            </a:r>
            <a:endParaRPr lang="en-US" altLang="zh-CN" sz="1600" b="1" dirty="0">
              <a:solidFill>
                <a:prstClr val="white"/>
              </a:solidFill>
            </a:endParaRPr>
          </a:p>
        </p:txBody>
      </p:sp>
      <p:sp>
        <p:nvSpPr>
          <p:cNvPr id="43" name="Title 1"/>
          <p:cNvSpPr txBox="1"/>
          <p:nvPr/>
        </p:nvSpPr>
        <p:spPr>
          <a:xfrm>
            <a:off x="529108" y="2070607"/>
            <a:ext cx="1211472" cy="570903"/>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pPr algn="r"/>
            <a:r>
              <a:rPr lang="en-US" sz="3200" dirty="0">
                <a:solidFill>
                  <a:srgbClr val="FEFFFF"/>
                </a:solidFill>
                <a:latin typeface="Roboto Condensed Light" charset="0"/>
                <a:ea typeface="Roboto Condensed Light" charset="0"/>
                <a:cs typeface="Roboto Condensed Light" charset="0"/>
              </a:rPr>
              <a:t>01</a:t>
            </a:r>
            <a:endParaRPr lang="en-US" sz="3200" dirty="0">
              <a:solidFill>
                <a:srgbClr val="FEFFFF"/>
              </a:solidFill>
              <a:latin typeface="Roboto Condensed Light" charset="0"/>
              <a:ea typeface="Roboto Condensed Light" charset="0"/>
              <a:cs typeface="Roboto Condensed Light" charset="0"/>
            </a:endParaRPr>
          </a:p>
        </p:txBody>
      </p:sp>
      <p:cxnSp>
        <p:nvCxnSpPr>
          <p:cNvPr id="44" name="Straight Connector 158"/>
          <p:cNvCxnSpPr/>
          <p:nvPr/>
        </p:nvCxnSpPr>
        <p:spPr>
          <a:xfrm>
            <a:off x="1861458" y="2012590"/>
            <a:ext cx="0" cy="505343"/>
          </a:xfrm>
          <a:prstGeom prst="line">
            <a:avLst/>
          </a:prstGeom>
          <a:ln>
            <a:solidFill>
              <a:srgbClr val="FEFFFF">
                <a:alpha val="50000"/>
              </a:srgbClr>
            </a:solidFill>
          </a:ln>
        </p:spPr>
        <p:style>
          <a:lnRef idx="1">
            <a:schemeClr val="accent1"/>
          </a:lnRef>
          <a:fillRef idx="0">
            <a:schemeClr val="accent1"/>
          </a:fillRef>
          <a:effectRef idx="0">
            <a:schemeClr val="accent1"/>
          </a:effectRef>
          <a:fontRef idx="minor">
            <a:schemeClr val="tx1"/>
          </a:fontRef>
        </p:style>
      </p:cxnSp>
      <p:sp>
        <p:nvSpPr>
          <p:cNvPr id="46" name="Title 1"/>
          <p:cNvSpPr txBox="1"/>
          <p:nvPr/>
        </p:nvSpPr>
        <p:spPr>
          <a:xfrm>
            <a:off x="2020200" y="2893436"/>
            <a:ext cx="6330359" cy="321154"/>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47" name="Title 1"/>
          <p:cNvSpPr txBox="1"/>
          <p:nvPr/>
        </p:nvSpPr>
        <p:spPr>
          <a:xfrm>
            <a:off x="529108" y="2808375"/>
            <a:ext cx="1211472" cy="628920"/>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pPr algn="r"/>
            <a:r>
              <a:rPr lang="en-US" sz="3200" dirty="0" smtClean="0">
                <a:solidFill>
                  <a:srgbClr val="FEFFFF"/>
                </a:solidFill>
                <a:latin typeface="Roboto Condensed Light" charset="0"/>
                <a:ea typeface="Roboto Condensed Light" charset="0"/>
                <a:cs typeface="Roboto Condensed Light" charset="0"/>
              </a:rPr>
              <a:t>02</a:t>
            </a:r>
            <a:endParaRPr lang="en-US" sz="3200" dirty="0">
              <a:solidFill>
                <a:srgbClr val="FEFFFF"/>
              </a:solidFill>
              <a:latin typeface="Roboto Condensed Light" charset="0"/>
              <a:ea typeface="Roboto Condensed Light" charset="0"/>
              <a:cs typeface="Roboto Condensed Light" charset="0"/>
            </a:endParaRPr>
          </a:p>
        </p:txBody>
      </p:sp>
      <p:cxnSp>
        <p:nvCxnSpPr>
          <p:cNvPr id="48" name="Straight Connector 159"/>
          <p:cNvCxnSpPr/>
          <p:nvPr/>
        </p:nvCxnSpPr>
        <p:spPr>
          <a:xfrm>
            <a:off x="1861458" y="2830147"/>
            <a:ext cx="0" cy="412148"/>
          </a:xfrm>
          <a:prstGeom prst="line">
            <a:avLst/>
          </a:prstGeom>
          <a:ln>
            <a:solidFill>
              <a:srgbClr val="FEFFFF">
                <a:alpha val="50000"/>
              </a:srgbClr>
            </a:solidFill>
          </a:ln>
        </p:spPr>
        <p:style>
          <a:lnRef idx="1">
            <a:schemeClr val="accent1"/>
          </a:lnRef>
          <a:fillRef idx="0">
            <a:schemeClr val="accent1"/>
          </a:fillRef>
          <a:effectRef idx="0">
            <a:schemeClr val="accent1"/>
          </a:effectRef>
          <a:fontRef idx="minor">
            <a:schemeClr val="tx1"/>
          </a:fontRef>
        </p:style>
      </p:cxnSp>
      <p:sp>
        <p:nvSpPr>
          <p:cNvPr id="50" name="Title 1"/>
          <p:cNvSpPr txBox="1"/>
          <p:nvPr/>
        </p:nvSpPr>
        <p:spPr>
          <a:xfrm>
            <a:off x="2020200" y="3647233"/>
            <a:ext cx="6330359" cy="308085"/>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51" name="Title 1"/>
          <p:cNvSpPr txBox="1"/>
          <p:nvPr/>
        </p:nvSpPr>
        <p:spPr>
          <a:xfrm>
            <a:off x="529108" y="3567419"/>
            <a:ext cx="1211472" cy="628920"/>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pPr algn="r"/>
            <a:r>
              <a:rPr lang="en-US" sz="3200" dirty="0" smtClean="0">
                <a:solidFill>
                  <a:srgbClr val="FEFFFF"/>
                </a:solidFill>
                <a:latin typeface="Roboto Condensed Light" charset="0"/>
                <a:ea typeface="Roboto Condensed Light" charset="0"/>
                <a:cs typeface="Roboto Condensed Light" charset="0"/>
              </a:rPr>
              <a:t>03</a:t>
            </a:r>
            <a:endParaRPr lang="en-US" sz="3200" dirty="0">
              <a:solidFill>
                <a:srgbClr val="FEFFFF"/>
              </a:solidFill>
              <a:latin typeface="Roboto Condensed Light" charset="0"/>
              <a:ea typeface="Roboto Condensed Light" charset="0"/>
              <a:cs typeface="Roboto Condensed Light" charset="0"/>
            </a:endParaRPr>
          </a:p>
        </p:txBody>
      </p:sp>
      <p:cxnSp>
        <p:nvCxnSpPr>
          <p:cNvPr id="52" name="Straight Connector 161"/>
          <p:cNvCxnSpPr/>
          <p:nvPr/>
        </p:nvCxnSpPr>
        <p:spPr>
          <a:xfrm>
            <a:off x="1861458" y="3600858"/>
            <a:ext cx="0" cy="412148"/>
          </a:xfrm>
          <a:prstGeom prst="line">
            <a:avLst/>
          </a:prstGeom>
          <a:ln>
            <a:solidFill>
              <a:srgbClr val="FEFFFF">
                <a:alpha val="50000"/>
              </a:srgbClr>
            </a:solidFill>
          </a:ln>
        </p:spPr>
        <p:style>
          <a:lnRef idx="1">
            <a:schemeClr val="accent1"/>
          </a:lnRef>
          <a:fillRef idx="0">
            <a:schemeClr val="accent1"/>
          </a:fillRef>
          <a:effectRef idx="0">
            <a:schemeClr val="accent1"/>
          </a:effectRef>
          <a:fontRef idx="minor">
            <a:schemeClr val="tx1"/>
          </a:fontRef>
        </p:style>
      </p:cxnSp>
      <p:sp>
        <p:nvSpPr>
          <p:cNvPr id="54" name="Title 1"/>
          <p:cNvSpPr txBox="1"/>
          <p:nvPr/>
        </p:nvSpPr>
        <p:spPr>
          <a:xfrm>
            <a:off x="2020200" y="4460920"/>
            <a:ext cx="6330359" cy="324921"/>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55" name="Title 1"/>
          <p:cNvSpPr txBox="1"/>
          <p:nvPr/>
        </p:nvSpPr>
        <p:spPr>
          <a:xfrm>
            <a:off x="529108" y="4386078"/>
            <a:ext cx="1211472" cy="628920"/>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pPr algn="r"/>
            <a:r>
              <a:rPr lang="en-US" sz="3200" dirty="0" smtClean="0">
                <a:solidFill>
                  <a:srgbClr val="FEFFFF"/>
                </a:solidFill>
                <a:latin typeface="Roboto Condensed Light" charset="0"/>
                <a:ea typeface="Roboto Condensed Light" charset="0"/>
                <a:cs typeface="Roboto Condensed Light" charset="0"/>
              </a:rPr>
              <a:t>04</a:t>
            </a:r>
            <a:endParaRPr lang="en-US" sz="3200" dirty="0">
              <a:solidFill>
                <a:srgbClr val="FEFFFF"/>
              </a:solidFill>
              <a:latin typeface="Roboto Condensed Light" charset="0"/>
              <a:ea typeface="Roboto Condensed Light" charset="0"/>
              <a:cs typeface="Roboto Condensed Light" charset="0"/>
            </a:endParaRPr>
          </a:p>
        </p:txBody>
      </p:sp>
      <p:cxnSp>
        <p:nvCxnSpPr>
          <p:cNvPr id="56" name="Straight Connector 162"/>
          <p:cNvCxnSpPr/>
          <p:nvPr/>
        </p:nvCxnSpPr>
        <p:spPr>
          <a:xfrm>
            <a:off x="1861458" y="4436340"/>
            <a:ext cx="0" cy="412148"/>
          </a:xfrm>
          <a:prstGeom prst="line">
            <a:avLst/>
          </a:prstGeom>
          <a:ln>
            <a:solidFill>
              <a:srgbClr val="FEFFFF">
                <a:alpha val="50000"/>
              </a:srgbClr>
            </a:solidFill>
          </a:ln>
        </p:spPr>
        <p:style>
          <a:lnRef idx="1">
            <a:schemeClr val="accent1"/>
          </a:lnRef>
          <a:fillRef idx="0">
            <a:schemeClr val="accent1"/>
          </a:fillRef>
          <a:effectRef idx="0">
            <a:schemeClr val="accent1"/>
          </a:effectRef>
          <a:fontRef idx="minor">
            <a:schemeClr val="tx1"/>
          </a:fontRef>
        </p:style>
      </p:cxnSp>
      <p:sp>
        <p:nvSpPr>
          <p:cNvPr id="58" name="Title 1"/>
          <p:cNvSpPr txBox="1"/>
          <p:nvPr/>
        </p:nvSpPr>
        <p:spPr>
          <a:xfrm>
            <a:off x="2020200" y="5309237"/>
            <a:ext cx="6330359" cy="264377"/>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r>
              <a:rPr lang="zh-CN" altLang="en-US" sz="1600" b="1" dirty="0" smtClean="0">
                <a:solidFill>
                  <a:prstClr val="white"/>
                </a:solidFill>
                <a:latin typeface="微软雅黑" panose="020B0503020204020204" pitchFamily="34" charset="-122"/>
                <a:ea typeface="微软雅黑" panose="020B0503020204020204" pitchFamily="34" charset="-122"/>
                <a:sym typeface="Arial" panose="020B0604020202020204" pitchFamily="34" charset="0"/>
              </a:rPr>
              <a:t>单击此处编辑您要的内容</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59" name="Title 1"/>
          <p:cNvSpPr txBox="1"/>
          <p:nvPr/>
        </p:nvSpPr>
        <p:spPr>
          <a:xfrm>
            <a:off x="529108" y="5215588"/>
            <a:ext cx="1211472" cy="628920"/>
          </a:xfrm>
          <a:prstGeom prst="rect">
            <a:avLst/>
          </a:prstGeom>
        </p:spPr>
        <p:txBody>
          <a:bodyPr/>
          <a:lstStyle>
            <a:lvl1pPr algn="ctr" defTabSz="914400" rtl="0" eaLnBrk="1" latinLnBrk="0" hangingPunct="1">
              <a:lnSpc>
                <a:spcPct val="90000"/>
              </a:lnSpc>
              <a:spcBef>
                <a:spcPct val="0"/>
              </a:spcBef>
              <a:buNone/>
              <a:defRPr sz="4800" b="0" i="0" kern="1200">
                <a:solidFill>
                  <a:schemeClr val="tx1"/>
                </a:solidFill>
                <a:latin typeface="SF UI Display Thin" charset="0"/>
                <a:ea typeface="SF UI Display Thin" charset="0"/>
                <a:cs typeface="SF UI Display Thin" charset="0"/>
              </a:defRPr>
            </a:lvl1pPr>
          </a:lstStyle>
          <a:p>
            <a:pPr algn="r"/>
            <a:r>
              <a:rPr lang="en-US" sz="3200" dirty="0" smtClean="0">
                <a:solidFill>
                  <a:srgbClr val="FEFFFF"/>
                </a:solidFill>
                <a:latin typeface="Roboto Condensed Light" charset="0"/>
                <a:ea typeface="Roboto Condensed Light" charset="0"/>
                <a:cs typeface="Roboto Condensed Light" charset="0"/>
              </a:rPr>
              <a:t>05</a:t>
            </a:r>
            <a:endParaRPr lang="en-US" sz="3200" dirty="0">
              <a:solidFill>
                <a:srgbClr val="FEFFFF"/>
              </a:solidFill>
              <a:latin typeface="Roboto Condensed Light" charset="0"/>
              <a:ea typeface="Roboto Condensed Light" charset="0"/>
              <a:cs typeface="Roboto Condensed Light" charset="0"/>
            </a:endParaRPr>
          </a:p>
        </p:txBody>
      </p:sp>
      <p:cxnSp>
        <p:nvCxnSpPr>
          <p:cNvPr id="60" name="Straight Connector 163"/>
          <p:cNvCxnSpPr/>
          <p:nvPr/>
        </p:nvCxnSpPr>
        <p:spPr>
          <a:xfrm>
            <a:off x="1861458" y="5231289"/>
            <a:ext cx="0" cy="412148"/>
          </a:xfrm>
          <a:prstGeom prst="line">
            <a:avLst/>
          </a:prstGeom>
          <a:ln>
            <a:solidFill>
              <a:srgbClr val="FEFFFF">
                <a:alpha val="50000"/>
              </a:srgbClr>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283247" y="290584"/>
            <a:ext cx="3793169" cy="509506"/>
            <a:chOff x="531181" y="266700"/>
            <a:chExt cx="3793169" cy="509506"/>
          </a:xfrm>
        </p:grpSpPr>
        <p:grpSp>
          <p:nvGrpSpPr>
            <p:cNvPr id="57" name="组合 56"/>
            <p:cNvGrpSpPr/>
            <p:nvPr/>
          </p:nvGrpSpPr>
          <p:grpSpPr>
            <a:xfrm>
              <a:off x="531181" y="320336"/>
              <a:ext cx="3412169" cy="455870"/>
              <a:chOff x="531181" y="320336"/>
              <a:chExt cx="3412169" cy="455870"/>
            </a:xfrm>
          </p:grpSpPr>
          <p:grpSp>
            <p:nvGrpSpPr>
              <p:cNvPr id="62" name="组合 61"/>
              <p:cNvGrpSpPr/>
              <p:nvPr/>
            </p:nvGrpSpPr>
            <p:grpSpPr>
              <a:xfrm>
                <a:off x="531181" y="320336"/>
                <a:ext cx="221958" cy="455870"/>
                <a:chOff x="5024901" y="1727200"/>
                <a:chExt cx="221958" cy="455870"/>
              </a:xfrm>
            </p:grpSpPr>
            <p:sp>
              <p:nvSpPr>
                <p:cNvPr id="64" name="矩形 63"/>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3" name="直接连接符 62"/>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61" name="文本框 60"/>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023428" y="2115295"/>
            <a:ext cx="2583542" cy="1019560"/>
            <a:chOff x="1146629" y="1849438"/>
            <a:chExt cx="2583542" cy="1019560"/>
          </a:xfrm>
        </p:grpSpPr>
        <p:sp>
          <p:nvSpPr>
            <p:cNvPr id="49"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50" name="文本框 49"/>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8692800" y="2108038"/>
            <a:ext cx="2583542" cy="1034074"/>
            <a:chOff x="1146629" y="1834924"/>
            <a:chExt cx="2583542" cy="1034074"/>
          </a:xfrm>
        </p:grpSpPr>
        <p:sp>
          <p:nvSpPr>
            <p:cNvPr id="52"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53" name="文本框 52"/>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023428" y="4258889"/>
            <a:ext cx="2583542" cy="1019560"/>
            <a:chOff x="1146629" y="1849438"/>
            <a:chExt cx="2583542" cy="1019560"/>
          </a:xfrm>
        </p:grpSpPr>
        <p:sp>
          <p:nvSpPr>
            <p:cNvPr id="55"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56" name="文本框 55"/>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8692800" y="4251632"/>
            <a:ext cx="2583542" cy="1034074"/>
            <a:chOff x="1146629" y="1834924"/>
            <a:chExt cx="2583542" cy="1034074"/>
          </a:xfrm>
        </p:grpSpPr>
        <p:sp>
          <p:nvSpPr>
            <p:cNvPr id="58"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59" name="文本框 58"/>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62" name="Group 126"/>
          <p:cNvGrpSpPr/>
          <p:nvPr/>
        </p:nvGrpSpPr>
        <p:grpSpPr>
          <a:xfrm>
            <a:off x="3764041" y="2669949"/>
            <a:ext cx="2145129" cy="1702252"/>
            <a:chOff x="3787487" y="2880964"/>
            <a:chExt cx="2145129" cy="1702252"/>
          </a:xfrm>
          <a:solidFill>
            <a:schemeClr val="accent2"/>
          </a:solidFill>
        </p:grpSpPr>
        <p:sp>
          <p:nvSpPr>
            <p:cNvPr id="83" name="Freeform 114"/>
            <p:cNvSpPr/>
            <p:nvPr/>
          </p:nvSpPr>
          <p:spPr>
            <a:xfrm>
              <a:off x="4230365" y="2880964"/>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4" name="Oval 121"/>
            <p:cNvSpPr/>
            <p:nvPr/>
          </p:nvSpPr>
          <p:spPr>
            <a:xfrm>
              <a:off x="3787487" y="3360615"/>
              <a:ext cx="952500" cy="742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63" name="Group 127"/>
          <p:cNvGrpSpPr/>
          <p:nvPr/>
        </p:nvGrpSpPr>
        <p:grpSpPr>
          <a:xfrm>
            <a:off x="5216691" y="1168300"/>
            <a:ext cx="1702252" cy="2189739"/>
            <a:chOff x="5240137" y="1379315"/>
            <a:chExt cx="1702252" cy="2189739"/>
          </a:xfrm>
          <a:solidFill>
            <a:schemeClr val="accent1"/>
          </a:solidFill>
        </p:grpSpPr>
        <p:sp>
          <p:nvSpPr>
            <p:cNvPr id="81" name="Freeform 115"/>
            <p:cNvSpPr/>
            <p:nvPr/>
          </p:nvSpPr>
          <p:spPr>
            <a:xfrm rot="16200000" flipH="1" flipV="1">
              <a:off x="5240137" y="1866803"/>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Oval 122"/>
            <p:cNvSpPr/>
            <p:nvPr/>
          </p:nvSpPr>
          <p:spPr>
            <a:xfrm rot="5400000">
              <a:off x="5624485" y="1484090"/>
              <a:ext cx="952500" cy="742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3" name="Group 129"/>
          <p:cNvGrpSpPr/>
          <p:nvPr/>
        </p:nvGrpSpPr>
        <p:grpSpPr>
          <a:xfrm>
            <a:off x="5226164" y="3725533"/>
            <a:ext cx="1702252" cy="2208687"/>
            <a:chOff x="5249610" y="3936548"/>
            <a:chExt cx="1702252" cy="2208687"/>
          </a:xfrm>
          <a:solidFill>
            <a:schemeClr val="accent1"/>
          </a:solidFill>
        </p:grpSpPr>
        <p:sp>
          <p:nvSpPr>
            <p:cNvPr id="79" name="Freeform 117"/>
            <p:cNvSpPr/>
            <p:nvPr/>
          </p:nvSpPr>
          <p:spPr>
            <a:xfrm rot="16200000">
              <a:off x="5249610" y="3936548"/>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0" name="Oval 123"/>
            <p:cNvSpPr/>
            <p:nvPr/>
          </p:nvSpPr>
          <p:spPr>
            <a:xfrm rot="5400000">
              <a:off x="5657847" y="5297510"/>
              <a:ext cx="952500" cy="742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4" name="Group 128"/>
          <p:cNvGrpSpPr/>
          <p:nvPr/>
        </p:nvGrpSpPr>
        <p:grpSpPr>
          <a:xfrm>
            <a:off x="6235937" y="2700134"/>
            <a:ext cx="2169027" cy="1702252"/>
            <a:chOff x="6259383" y="2911149"/>
            <a:chExt cx="2169027" cy="1702252"/>
          </a:xfrm>
          <a:solidFill>
            <a:schemeClr val="accent2"/>
          </a:solidFill>
        </p:grpSpPr>
        <p:sp>
          <p:nvSpPr>
            <p:cNvPr id="75" name="Freeform 116"/>
            <p:cNvSpPr/>
            <p:nvPr/>
          </p:nvSpPr>
          <p:spPr>
            <a:xfrm flipH="1" flipV="1">
              <a:off x="6259383" y="2911149"/>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6" name="Oval 124"/>
            <p:cNvSpPr/>
            <p:nvPr/>
          </p:nvSpPr>
          <p:spPr>
            <a:xfrm>
              <a:off x="7475910" y="3358905"/>
              <a:ext cx="952500" cy="7429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26" name="组合 25"/>
          <p:cNvGrpSpPr/>
          <p:nvPr/>
        </p:nvGrpSpPr>
        <p:grpSpPr>
          <a:xfrm>
            <a:off x="283247" y="290584"/>
            <a:ext cx="3793169" cy="509506"/>
            <a:chOff x="531181" y="266700"/>
            <a:chExt cx="3793169" cy="509506"/>
          </a:xfrm>
        </p:grpSpPr>
        <p:grpSp>
          <p:nvGrpSpPr>
            <p:cNvPr id="27" name="组合 26"/>
            <p:cNvGrpSpPr/>
            <p:nvPr/>
          </p:nvGrpSpPr>
          <p:grpSpPr>
            <a:xfrm>
              <a:off x="531181" y="320336"/>
              <a:ext cx="3412169" cy="455870"/>
              <a:chOff x="531181" y="320336"/>
              <a:chExt cx="3412169" cy="455870"/>
            </a:xfrm>
          </p:grpSpPr>
          <p:grpSp>
            <p:nvGrpSpPr>
              <p:cNvPr id="29" name="组合 28"/>
              <p:cNvGrpSpPr/>
              <p:nvPr/>
            </p:nvGrpSpPr>
            <p:grpSpPr>
              <a:xfrm>
                <a:off x="531181" y="320336"/>
                <a:ext cx="221958" cy="455870"/>
                <a:chOff x="5024901" y="1727200"/>
                <a:chExt cx="221958" cy="455870"/>
              </a:xfrm>
            </p:grpSpPr>
            <p:sp>
              <p:nvSpPr>
                <p:cNvPr id="31" name="矩形 30"/>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8" name="文本框 27"/>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500" fill="hold"/>
                                        <p:tgtEl>
                                          <p:spTgt spid="51"/>
                                        </p:tgtEl>
                                        <p:attrNameLst>
                                          <p:attrName>ppt_x</p:attrName>
                                        </p:attrNameLst>
                                      </p:cBhvr>
                                      <p:tavLst>
                                        <p:tav tm="0">
                                          <p:val>
                                            <p:strVal val="#ppt_x"/>
                                          </p:val>
                                        </p:tav>
                                        <p:tav tm="100000">
                                          <p:val>
                                            <p:strVal val="#ppt_x"/>
                                          </p:val>
                                        </p:tav>
                                      </p:tavLst>
                                    </p:anim>
                                    <p:anim calcmode="lin" valueType="num">
                                      <p:cBhvr additive="base">
                                        <p:cTn id="14"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additive="base">
                                        <p:cTn id="19" dur="500" fill="hold"/>
                                        <p:tgtEl>
                                          <p:spTgt spid="54"/>
                                        </p:tgtEl>
                                        <p:attrNameLst>
                                          <p:attrName>ppt_x</p:attrName>
                                        </p:attrNameLst>
                                      </p:cBhvr>
                                      <p:tavLst>
                                        <p:tav tm="0">
                                          <p:val>
                                            <p:strVal val="#ppt_x"/>
                                          </p:val>
                                        </p:tav>
                                        <p:tav tm="100000">
                                          <p:val>
                                            <p:strVal val="#ppt_x"/>
                                          </p:val>
                                        </p:tav>
                                      </p:tavLst>
                                    </p:anim>
                                    <p:anim calcmode="lin" valueType="num">
                                      <p:cBhvr additive="base">
                                        <p:cTn id="2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ppt_x"/>
                                          </p:val>
                                        </p:tav>
                                        <p:tav tm="100000">
                                          <p:val>
                                            <p:strVal val="#ppt_x"/>
                                          </p:val>
                                        </p:tav>
                                      </p:tavLst>
                                    </p:anim>
                                    <p:anim calcmode="lin" valueType="num">
                                      <p:cBhvr additive="base">
                                        <p:cTn id="26"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69" y="1799219"/>
            <a:ext cx="6587467" cy="3705450"/>
          </a:xfrm>
          <a:prstGeom prst="rect">
            <a:avLst/>
          </a:prstGeom>
        </p:spPr>
      </p:pic>
      <p:sp>
        <p:nvSpPr>
          <p:cNvPr id="11" name="矩形 10"/>
          <p:cNvSpPr/>
          <p:nvPr/>
        </p:nvSpPr>
        <p:spPr>
          <a:xfrm>
            <a:off x="0" y="0"/>
            <a:ext cx="5540991" cy="6858000"/>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a:spLocks noChangeArrowheads="1"/>
          </p:cNvSpPr>
          <p:nvPr/>
        </p:nvSpPr>
        <p:spPr bwMode="auto">
          <a:xfrm>
            <a:off x="6670544" y="2819521"/>
            <a:ext cx="469872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8800" b="1" dirty="0" smtClean="0">
                <a:solidFill>
                  <a:srgbClr val="576D68"/>
                </a:solidFill>
                <a:latin typeface="微软雅黑" panose="020B0503020204020204" pitchFamily="34" charset="-122"/>
                <a:ea typeface="微软雅黑" panose="020B0503020204020204" pitchFamily="34" charset="-122"/>
              </a:rPr>
              <a:t>经验教训</a:t>
            </a:r>
            <a:endParaRPr lang="zh-CN" altLang="en-US" sz="8800" b="1" dirty="0" smtClean="0">
              <a:solidFill>
                <a:srgbClr val="576D68"/>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316936" y="2208462"/>
            <a:ext cx="1020764" cy="2646878"/>
          </a:xfrm>
          <a:prstGeom prst="rect">
            <a:avLst/>
          </a:prstGeom>
          <a:noFill/>
        </p:spPr>
        <p:txBody>
          <a:bodyPr wrap="square" rtlCol="0">
            <a:spAutoFit/>
          </a:bodyPr>
          <a:lstStyle/>
          <a:p>
            <a:pPr algn="ctr"/>
            <a:r>
              <a:rPr lang="en-US" altLang="zh-CN" sz="16600" dirty="0" smtClean="0">
                <a:solidFill>
                  <a:srgbClr val="FDFDFD"/>
                </a:solidFill>
                <a:latin typeface="Impact" panose="020B0806030902050204" pitchFamily="34" charset="0"/>
              </a:rPr>
              <a:t>3</a:t>
            </a:r>
            <a:endParaRPr lang="zh-CN" altLang="en-US" sz="16600" dirty="0">
              <a:solidFill>
                <a:srgbClr val="FDFDFD"/>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6"/>
          <p:cNvSpPr/>
          <p:nvPr/>
        </p:nvSpPr>
        <p:spPr bwMode="auto">
          <a:xfrm>
            <a:off x="1902944" y="2394857"/>
            <a:ext cx="2004548" cy="2261054"/>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chemeClr val="accent1"/>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1" name="Freeform 6"/>
          <p:cNvSpPr/>
          <p:nvPr/>
        </p:nvSpPr>
        <p:spPr bwMode="auto">
          <a:xfrm>
            <a:off x="4047345" y="2394857"/>
            <a:ext cx="2004548" cy="2261054"/>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chemeClr val="accent2"/>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2" name="Freeform 6"/>
          <p:cNvSpPr/>
          <p:nvPr/>
        </p:nvSpPr>
        <p:spPr bwMode="auto">
          <a:xfrm>
            <a:off x="6191746" y="2394857"/>
            <a:ext cx="2004548" cy="2261054"/>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chemeClr val="accent1"/>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3" name="Freeform 6"/>
          <p:cNvSpPr/>
          <p:nvPr/>
        </p:nvSpPr>
        <p:spPr bwMode="auto">
          <a:xfrm>
            <a:off x="8336147" y="2394857"/>
            <a:ext cx="2004548" cy="2261054"/>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chemeClr val="accent2"/>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p>
        </p:txBody>
      </p:sp>
      <p:grpSp>
        <p:nvGrpSpPr>
          <p:cNvPr id="49" name="组合 48"/>
          <p:cNvGrpSpPr/>
          <p:nvPr/>
        </p:nvGrpSpPr>
        <p:grpSpPr>
          <a:xfrm>
            <a:off x="6604800" y="2900162"/>
            <a:ext cx="1198386" cy="1125098"/>
            <a:chOff x="5554663" y="4919663"/>
            <a:chExt cx="1401763" cy="1316037"/>
          </a:xfrm>
        </p:grpSpPr>
        <p:sp>
          <p:nvSpPr>
            <p:cNvPr id="22"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1" name="组合 50"/>
          <p:cNvGrpSpPr/>
          <p:nvPr/>
        </p:nvGrpSpPr>
        <p:grpSpPr>
          <a:xfrm>
            <a:off x="2361733" y="2949020"/>
            <a:ext cx="1036882" cy="1027382"/>
            <a:chOff x="8185151" y="600075"/>
            <a:chExt cx="1212850" cy="1201738"/>
          </a:xfrm>
        </p:grpSpPr>
        <p:sp>
          <p:nvSpPr>
            <p:cNvPr id="25"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4371978" y="2937483"/>
            <a:ext cx="1259459" cy="1050455"/>
            <a:chOff x="2760663" y="5032375"/>
            <a:chExt cx="1473200" cy="1228726"/>
          </a:xfrm>
        </p:grpSpPr>
        <p:sp>
          <p:nvSpPr>
            <p:cNvPr id="27"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8776550" y="2881161"/>
            <a:ext cx="1123741" cy="1163100"/>
            <a:chOff x="8116888" y="4364038"/>
            <a:chExt cx="1314450" cy="1360488"/>
          </a:xfrm>
        </p:grpSpPr>
        <p:sp>
          <p:nvSpPr>
            <p:cNvPr id="36" name="Freeform 21"/>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2"/>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3"/>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4"/>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5"/>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6"/>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7"/>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8"/>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9"/>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0"/>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1"/>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2"/>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2" name="矩形 51"/>
          <p:cNvSpPr/>
          <p:nvPr/>
        </p:nvSpPr>
        <p:spPr>
          <a:xfrm>
            <a:off x="1859028" y="5120761"/>
            <a:ext cx="2263030" cy="387798"/>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1600" dirty="0">
                <a:latin typeface="微软雅黑" panose="020B0503020204020204" pitchFamily="34" charset="-122"/>
                <a:ea typeface="微软雅黑" panose="020B0503020204020204" pitchFamily="34" charset="-122"/>
              </a:rPr>
              <a:t>点击</a:t>
            </a:r>
            <a:r>
              <a:rPr lang="zh-CN" altLang="en-US" sz="1600" dirty="0" smtClean="0">
                <a:latin typeface="微软雅黑" panose="020B0503020204020204" pitchFamily="34" charset="-122"/>
                <a:ea typeface="微软雅黑" panose="020B0503020204020204" pitchFamily="34" charset="-122"/>
              </a:rPr>
              <a:t>此处输入内容</a:t>
            </a:r>
            <a:endParaRPr lang="zh-CN" altLang="en-US" sz="1600" dirty="0">
              <a:latin typeface="微软雅黑" panose="020B0503020204020204" pitchFamily="34" charset="-122"/>
              <a:ea typeface="微软雅黑" panose="020B0503020204020204" pitchFamily="34" charset="-122"/>
            </a:endParaRPr>
          </a:p>
        </p:txBody>
      </p:sp>
      <p:sp>
        <p:nvSpPr>
          <p:cNvPr id="53" name="矩形 52"/>
          <p:cNvSpPr/>
          <p:nvPr/>
        </p:nvSpPr>
        <p:spPr>
          <a:xfrm>
            <a:off x="4108742" y="5120761"/>
            <a:ext cx="2263030" cy="387798"/>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1600" dirty="0">
                <a:latin typeface="微软雅黑" panose="020B0503020204020204" pitchFamily="34" charset="-122"/>
                <a:ea typeface="微软雅黑" panose="020B0503020204020204" pitchFamily="34" charset="-122"/>
              </a:rPr>
              <a:t>点击</a:t>
            </a:r>
            <a:r>
              <a:rPr lang="zh-CN" altLang="en-US" sz="1600" dirty="0" smtClean="0">
                <a:latin typeface="微软雅黑" panose="020B0503020204020204" pitchFamily="34" charset="-122"/>
                <a:ea typeface="微软雅黑" panose="020B0503020204020204" pitchFamily="34" charset="-122"/>
              </a:rPr>
              <a:t>此处输入内容</a:t>
            </a:r>
            <a:endParaRPr lang="zh-CN" altLang="en-US" sz="1600" dirty="0">
              <a:latin typeface="微软雅黑" panose="020B0503020204020204" pitchFamily="34" charset="-122"/>
              <a:ea typeface="微软雅黑" panose="020B0503020204020204" pitchFamily="34" charset="-122"/>
            </a:endParaRPr>
          </a:p>
        </p:txBody>
      </p:sp>
      <p:sp>
        <p:nvSpPr>
          <p:cNvPr id="54" name="矩形 53"/>
          <p:cNvSpPr/>
          <p:nvPr/>
        </p:nvSpPr>
        <p:spPr>
          <a:xfrm>
            <a:off x="6358456" y="5120761"/>
            <a:ext cx="2263030" cy="387798"/>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1600" dirty="0">
                <a:latin typeface="微软雅黑" panose="020B0503020204020204" pitchFamily="34" charset="-122"/>
                <a:ea typeface="微软雅黑" panose="020B0503020204020204" pitchFamily="34" charset="-122"/>
              </a:rPr>
              <a:t>点击</a:t>
            </a:r>
            <a:r>
              <a:rPr lang="zh-CN" altLang="en-US" sz="1600" dirty="0" smtClean="0">
                <a:latin typeface="微软雅黑" panose="020B0503020204020204" pitchFamily="34" charset="-122"/>
                <a:ea typeface="微软雅黑" panose="020B0503020204020204" pitchFamily="34" charset="-122"/>
              </a:rPr>
              <a:t>此处输入内容</a:t>
            </a:r>
            <a:endParaRPr lang="zh-CN" altLang="en-US" sz="1600" dirty="0">
              <a:latin typeface="微软雅黑" panose="020B0503020204020204" pitchFamily="34" charset="-122"/>
              <a:ea typeface="微软雅黑" panose="020B0503020204020204" pitchFamily="34" charset="-122"/>
            </a:endParaRPr>
          </a:p>
        </p:txBody>
      </p:sp>
      <p:sp>
        <p:nvSpPr>
          <p:cNvPr id="55" name="矩形 54"/>
          <p:cNvSpPr/>
          <p:nvPr/>
        </p:nvSpPr>
        <p:spPr>
          <a:xfrm>
            <a:off x="8608170" y="5120761"/>
            <a:ext cx="2263030" cy="387798"/>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1600" dirty="0">
                <a:latin typeface="微软雅黑" panose="020B0503020204020204" pitchFamily="34" charset="-122"/>
                <a:ea typeface="微软雅黑" panose="020B0503020204020204" pitchFamily="34" charset="-122"/>
              </a:rPr>
              <a:t>点击</a:t>
            </a:r>
            <a:r>
              <a:rPr lang="zh-CN" altLang="en-US" sz="1600" dirty="0" smtClean="0">
                <a:latin typeface="微软雅黑" panose="020B0503020204020204" pitchFamily="34" charset="-122"/>
                <a:ea typeface="微软雅黑" panose="020B0503020204020204" pitchFamily="34" charset="-122"/>
              </a:rPr>
              <a:t>此处输入内容</a:t>
            </a:r>
            <a:endParaRPr lang="zh-CN" altLang="en-US" sz="1600" dirty="0">
              <a:latin typeface="微软雅黑" panose="020B0503020204020204" pitchFamily="34" charset="-122"/>
              <a:ea typeface="微软雅黑" panose="020B0503020204020204" pitchFamily="34" charset="-122"/>
            </a:endParaRPr>
          </a:p>
        </p:txBody>
      </p:sp>
      <p:grpSp>
        <p:nvGrpSpPr>
          <p:cNvPr id="56" name="组合 55"/>
          <p:cNvGrpSpPr/>
          <p:nvPr/>
        </p:nvGrpSpPr>
        <p:grpSpPr>
          <a:xfrm>
            <a:off x="283247" y="290584"/>
            <a:ext cx="3793169" cy="509506"/>
            <a:chOff x="531181" y="266700"/>
            <a:chExt cx="3793169" cy="509506"/>
          </a:xfrm>
        </p:grpSpPr>
        <p:grpSp>
          <p:nvGrpSpPr>
            <p:cNvPr id="57" name="组合 56"/>
            <p:cNvGrpSpPr/>
            <p:nvPr/>
          </p:nvGrpSpPr>
          <p:grpSpPr>
            <a:xfrm>
              <a:off x="531181" y="320336"/>
              <a:ext cx="3412169" cy="455870"/>
              <a:chOff x="531181" y="320336"/>
              <a:chExt cx="3412169" cy="455870"/>
            </a:xfrm>
          </p:grpSpPr>
          <p:grpSp>
            <p:nvGrpSpPr>
              <p:cNvPr id="59" name="组合 58"/>
              <p:cNvGrpSpPr/>
              <p:nvPr/>
            </p:nvGrpSpPr>
            <p:grpSpPr>
              <a:xfrm>
                <a:off x="531181" y="320336"/>
                <a:ext cx="221958" cy="455870"/>
                <a:chOff x="5024901" y="1727200"/>
                <a:chExt cx="221958" cy="455870"/>
              </a:xfrm>
            </p:grpSpPr>
            <p:sp>
              <p:nvSpPr>
                <p:cNvPr id="61" name="矩形 60"/>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0" name="直接连接符 59"/>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58" name="文本框 57"/>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ppt_x"/>
                                          </p:val>
                                        </p:tav>
                                        <p:tav tm="100000">
                                          <p:val>
                                            <p:strVal val="#ppt_x"/>
                                          </p:val>
                                        </p:tav>
                                      </p:tavLst>
                                    </p:anim>
                                    <p:anim calcmode="lin" valueType="num">
                                      <p:cBhvr additive="base">
                                        <p:cTn id="24" dur="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ppt_x"/>
                                          </p:val>
                                        </p:tav>
                                        <p:tav tm="100000">
                                          <p:val>
                                            <p:strVal val="#ppt_x"/>
                                          </p:val>
                                        </p:tav>
                                      </p:tavLst>
                                    </p:anim>
                                    <p:anim calcmode="lin" valueType="num">
                                      <p:cBhvr additive="base">
                                        <p:cTn id="32" dur="500" fill="hold"/>
                                        <p:tgtEl>
                                          <p:spTgt spid="5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1" grpId="0" animBg="1"/>
      <p:bldP spid="32"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05" name="Freeform 106"/>
          <p:cNvSpPr>
            <a:spLocks noEditPoints="1"/>
          </p:cNvSpPr>
          <p:nvPr/>
        </p:nvSpPr>
        <p:spPr bwMode="auto">
          <a:xfrm>
            <a:off x="4192906" y="1804481"/>
            <a:ext cx="3912739" cy="3913924"/>
          </a:xfrm>
          <a:custGeom>
            <a:avLst/>
            <a:gdLst>
              <a:gd name="T0" fmla="*/ 252 w 504"/>
              <a:gd name="T1" fmla="*/ 366 h 504"/>
              <a:gd name="T2" fmla="*/ 138 w 504"/>
              <a:gd name="T3" fmla="*/ 251 h 504"/>
              <a:gd name="T4" fmla="*/ 138 w 504"/>
              <a:gd name="T5" fmla="*/ 249 h 504"/>
              <a:gd name="T6" fmla="*/ 250 w 504"/>
              <a:gd name="T7" fmla="*/ 138 h 504"/>
              <a:gd name="T8" fmla="*/ 254 w 504"/>
              <a:gd name="T9" fmla="*/ 138 h 504"/>
              <a:gd name="T10" fmla="*/ 366 w 504"/>
              <a:gd name="T11" fmla="*/ 249 h 504"/>
              <a:gd name="T12" fmla="*/ 366 w 504"/>
              <a:gd name="T13" fmla="*/ 250 h 504"/>
              <a:gd name="T14" fmla="*/ 252 w 504"/>
              <a:gd name="T15" fmla="*/ 366 h 504"/>
              <a:gd name="T16" fmla="*/ 308 w 504"/>
              <a:gd name="T17" fmla="*/ 0 h 504"/>
              <a:gd name="T18" fmla="*/ 195 w 504"/>
              <a:gd name="T19" fmla="*/ 0 h 504"/>
              <a:gd name="T20" fmla="*/ 182 w 504"/>
              <a:gd name="T21" fmla="*/ 13 h 504"/>
              <a:gd name="T22" fmla="*/ 182 w 504"/>
              <a:gd name="T23" fmla="*/ 69 h 504"/>
              <a:gd name="T24" fmla="*/ 71 w 504"/>
              <a:gd name="T25" fmla="*/ 180 h 504"/>
              <a:gd name="T26" fmla="*/ 13 w 504"/>
              <a:gd name="T27" fmla="*/ 180 h 504"/>
              <a:gd name="T28" fmla="*/ 0 w 504"/>
              <a:gd name="T29" fmla="*/ 193 h 504"/>
              <a:gd name="T30" fmla="*/ 0 w 504"/>
              <a:gd name="T31" fmla="*/ 305 h 504"/>
              <a:gd name="T32" fmla="*/ 13 w 504"/>
              <a:gd name="T33" fmla="*/ 318 h 504"/>
              <a:gd name="T34" fmla="*/ 69 w 504"/>
              <a:gd name="T35" fmla="*/ 318 h 504"/>
              <a:gd name="T36" fmla="*/ 182 w 504"/>
              <a:gd name="T37" fmla="*/ 433 h 504"/>
              <a:gd name="T38" fmla="*/ 182 w 504"/>
              <a:gd name="T39" fmla="*/ 491 h 504"/>
              <a:gd name="T40" fmla="*/ 195 w 504"/>
              <a:gd name="T41" fmla="*/ 504 h 504"/>
              <a:gd name="T42" fmla="*/ 308 w 504"/>
              <a:gd name="T43" fmla="*/ 504 h 504"/>
              <a:gd name="T44" fmla="*/ 320 w 504"/>
              <a:gd name="T45" fmla="*/ 491 h 504"/>
              <a:gd name="T46" fmla="*/ 320 w 504"/>
              <a:gd name="T47" fmla="*/ 434 h 504"/>
              <a:gd name="T48" fmla="*/ 435 w 504"/>
              <a:gd name="T49" fmla="*/ 318 h 504"/>
              <a:gd name="T50" fmla="*/ 491 w 504"/>
              <a:gd name="T51" fmla="*/ 318 h 504"/>
              <a:gd name="T52" fmla="*/ 504 w 504"/>
              <a:gd name="T53" fmla="*/ 305 h 504"/>
              <a:gd name="T54" fmla="*/ 504 w 504"/>
              <a:gd name="T55" fmla="*/ 193 h 504"/>
              <a:gd name="T56" fmla="*/ 491 w 504"/>
              <a:gd name="T57" fmla="*/ 180 h 504"/>
              <a:gd name="T58" fmla="*/ 433 w 504"/>
              <a:gd name="T59" fmla="*/ 180 h 504"/>
              <a:gd name="T60" fmla="*/ 320 w 504"/>
              <a:gd name="T61" fmla="*/ 69 h 504"/>
              <a:gd name="T62" fmla="*/ 320 w 504"/>
              <a:gd name="T63" fmla="*/ 13 h 504"/>
              <a:gd name="T64" fmla="*/ 308 w 504"/>
              <a:gd name="T65"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4" h="504">
                <a:moveTo>
                  <a:pt x="252" y="366"/>
                </a:moveTo>
                <a:cubicBezTo>
                  <a:pt x="188" y="365"/>
                  <a:pt x="138" y="314"/>
                  <a:pt x="138" y="251"/>
                </a:cubicBezTo>
                <a:cubicBezTo>
                  <a:pt x="138" y="249"/>
                  <a:pt x="138" y="249"/>
                  <a:pt x="138" y="249"/>
                </a:cubicBezTo>
                <a:cubicBezTo>
                  <a:pt x="139" y="185"/>
                  <a:pt x="186" y="138"/>
                  <a:pt x="250" y="138"/>
                </a:cubicBezTo>
                <a:cubicBezTo>
                  <a:pt x="254" y="138"/>
                  <a:pt x="254" y="138"/>
                  <a:pt x="254" y="138"/>
                </a:cubicBezTo>
                <a:cubicBezTo>
                  <a:pt x="317" y="138"/>
                  <a:pt x="365" y="186"/>
                  <a:pt x="366" y="249"/>
                </a:cubicBezTo>
                <a:cubicBezTo>
                  <a:pt x="366" y="250"/>
                  <a:pt x="366" y="250"/>
                  <a:pt x="366" y="250"/>
                </a:cubicBezTo>
                <a:cubicBezTo>
                  <a:pt x="366" y="314"/>
                  <a:pt x="316" y="365"/>
                  <a:pt x="252" y="366"/>
                </a:cubicBezTo>
                <a:moveTo>
                  <a:pt x="308" y="0"/>
                </a:moveTo>
                <a:cubicBezTo>
                  <a:pt x="195" y="0"/>
                  <a:pt x="195" y="0"/>
                  <a:pt x="195" y="0"/>
                </a:cubicBezTo>
                <a:cubicBezTo>
                  <a:pt x="188" y="0"/>
                  <a:pt x="182" y="6"/>
                  <a:pt x="182" y="13"/>
                </a:cubicBezTo>
                <a:cubicBezTo>
                  <a:pt x="182" y="69"/>
                  <a:pt x="182" y="69"/>
                  <a:pt x="182" y="69"/>
                </a:cubicBezTo>
                <a:cubicBezTo>
                  <a:pt x="182" y="133"/>
                  <a:pt x="135" y="180"/>
                  <a:pt x="71" y="180"/>
                </a:cubicBezTo>
                <a:cubicBezTo>
                  <a:pt x="13" y="180"/>
                  <a:pt x="13" y="180"/>
                  <a:pt x="13" y="180"/>
                </a:cubicBezTo>
                <a:cubicBezTo>
                  <a:pt x="6" y="180"/>
                  <a:pt x="0" y="186"/>
                  <a:pt x="0" y="193"/>
                </a:cubicBezTo>
                <a:cubicBezTo>
                  <a:pt x="0" y="305"/>
                  <a:pt x="0" y="305"/>
                  <a:pt x="0" y="305"/>
                </a:cubicBezTo>
                <a:cubicBezTo>
                  <a:pt x="0" y="312"/>
                  <a:pt x="6" y="318"/>
                  <a:pt x="13" y="318"/>
                </a:cubicBezTo>
                <a:cubicBezTo>
                  <a:pt x="69" y="318"/>
                  <a:pt x="69" y="318"/>
                  <a:pt x="69" y="318"/>
                </a:cubicBezTo>
                <a:cubicBezTo>
                  <a:pt x="132" y="319"/>
                  <a:pt x="182" y="369"/>
                  <a:pt x="182" y="433"/>
                </a:cubicBezTo>
                <a:cubicBezTo>
                  <a:pt x="182" y="491"/>
                  <a:pt x="182" y="491"/>
                  <a:pt x="182" y="491"/>
                </a:cubicBezTo>
                <a:cubicBezTo>
                  <a:pt x="182" y="498"/>
                  <a:pt x="188" y="504"/>
                  <a:pt x="195" y="504"/>
                </a:cubicBezTo>
                <a:cubicBezTo>
                  <a:pt x="308" y="504"/>
                  <a:pt x="308" y="504"/>
                  <a:pt x="308" y="504"/>
                </a:cubicBezTo>
                <a:cubicBezTo>
                  <a:pt x="315" y="504"/>
                  <a:pt x="320" y="498"/>
                  <a:pt x="320" y="491"/>
                </a:cubicBezTo>
                <a:cubicBezTo>
                  <a:pt x="320" y="434"/>
                  <a:pt x="320" y="434"/>
                  <a:pt x="320" y="434"/>
                </a:cubicBezTo>
                <a:cubicBezTo>
                  <a:pt x="320" y="369"/>
                  <a:pt x="371" y="319"/>
                  <a:pt x="435" y="318"/>
                </a:cubicBezTo>
                <a:cubicBezTo>
                  <a:pt x="491" y="318"/>
                  <a:pt x="491" y="318"/>
                  <a:pt x="491" y="318"/>
                </a:cubicBezTo>
                <a:cubicBezTo>
                  <a:pt x="498" y="318"/>
                  <a:pt x="504" y="312"/>
                  <a:pt x="504" y="305"/>
                </a:cubicBezTo>
                <a:cubicBezTo>
                  <a:pt x="504" y="193"/>
                  <a:pt x="504" y="193"/>
                  <a:pt x="504" y="193"/>
                </a:cubicBezTo>
                <a:cubicBezTo>
                  <a:pt x="504" y="186"/>
                  <a:pt x="498" y="180"/>
                  <a:pt x="491" y="180"/>
                </a:cubicBezTo>
                <a:cubicBezTo>
                  <a:pt x="433" y="180"/>
                  <a:pt x="433" y="180"/>
                  <a:pt x="433" y="180"/>
                </a:cubicBezTo>
                <a:cubicBezTo>
                  <a:pt x="369" y="180"/>
                  <a:pt x="321" y="132"/>
                  <a:pt x="320" y="69"/>
                </a:cubicBezTo>
                <a:cubicBezTo>
                  <a:pt x="320" y="13"/>
                  <a:pt x="320" y="13"/>
                  <a:pt x="320" y="13"/>
                </a:cubicBezTo>
                <a:cubicBezTo>
                  <a:pt x="320" y="6"/>
                  <a:pt x="315" y="0"/>
                  <a:pt x="308" y="0"/>
                </a:cubicBezTo>
              </a:path>
            </a:pathLst>
          </a:custGeom>
          <a:solidFill>
            <a:schemeClr val="accent1"/>
          </a:solidFill>
          <a:ln>
            <a:noFill/>
          </a:ln>
          <a:effectLst>
            <a:outerShdw blurRad="279400" dist="165100" sx="99000" sy="99000" algn="ctr" rotWithShape="0">
              <a:prstClr val="black">
                <a:alpha val="23000"/>
              </a:prstClr>
            </a:outerShdw>
          </a:effectLst>
        </p:spPr>
        <p:txBody>
          <a:bodyPr vert="horz" wrap="square" lIns="91440" tIns="45720" rIns="91440" bIns="45720" numCol="1" anchor="t" anchorCtr="0" compatLnSpc="1"/>
          <a:lstStyle/>
          <a:p>
            <a:endParaRPr lang="zh-CN" altLang="en-US" sz="1400"/>
          </a:p>
        </p:txBody>
      </p:sp>
      <p:sp>
        <p:nvSpPr>
          <p:cNvPr id="197" name="圆角矩形 196"/>
          <p:cNvSpPr/>
          <p:nvPr/>
        </p:nvSpPr>
        <p:spPr>
          <a:xfrm>
            <a:off x="5688131" y="4750653"/>
            <a:ext cx="918599" cy="918599"/>
          </a:xfrm>
          <a:prstGeom prst="roundRect">
            <a:avLst>
              <a:gd name="adj" fmla="val 9147"/>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1524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1962" name="圆角矩形 81961"/>
          <p:cNvSpPr/>
          <p:nvPr/>
        </p:nvSpPr>
        <p:spPr>
          <a:xfrm>
            <a:off x="4272655" y="3264115"/>
            <a:ext cx="918599" cy="918599"/>
          </a:xfrm>
          <a:prstGeom prst="roundRect">
            <a:avLst>
              <a:gd name="adj" fmla="val 9147"/>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1524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95" name="圆角矩形 194"/>
          <p:cNvSpPr/>
          <p:nvPr/>
        </p:nvSpPr>
        <p:spPr>
          <a:xfrm>
            <a:off x="7104570" y="3264115"/>
            <a:ext cx="918599" cy="918599"/>
          </a:xfrm>
          <a:prstGeom prst="roundRect">
            <a:avLst>
              <a:gd name="adj" fmla="val 9147"/>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1524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96" name="圆角矩形 195"/>
          <p:cNvSpPr/>
          <p:nvPr/>
        </p:nvSpPr>
        <p:spPr>
          <a:xfrm>
            <a:off x="5688131" y="1850675"/>
            <a:ext cx="918599" cy="918599"/>
          </a:xfrm>
          <a:prstGeom prst="roundRect">
            <a:avLst>
              <a:gd name="adj" fmla="val 9147"/>
            </a:avLst>
          </a:prstGeom>
          <a:gradFill flip="none" rotWithShape="1">
            <a:gsLst>
              <a:gs pos="100000">
                <a:srgbClr val="FFFFFF">
                  <a:lumMod val="100000"/>
                </a:srgbClr>
              </a:gs>
              <a:gs pos="0">
                <a:srgbClr val="D9D9DA"/>
              </a:gs>
            </a:gsLst>
            <a:lin ang="2700000" scaled="1"/>
            <a:tileRect/>
          </a:gradFill>
          <a:ln w="28575">
            <a:gradFill flip="none" rotWithShape="1">
              <a:gsLst>
                <a:gs pos="100000">
                  <a:srgbClr val="FFFFFF"/>
                </a:gs>
                <a:gs pos="0">
                  <a:srgbClr val="D9D9DA"/>
                </a:gs>
              </a:gsLst>
              <a:lin ang="13500000" scaled="1"/>
              <a:tileRect/>
            </a:gradFill>
          </a:ln>
          <a:effectLst>
            <a:outerShdw blurRad="152400" dist="254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99" name="文本框 198"/>
          <p:cNvSpPr txBox="1"/>
          <p:nvPr/>
        </p:nvSpPr>
        <p:spPr>
          <a:xfrm>
            <a:off x="5868760" y="1898177"/>
            <a:ext cx="482588" cy="689412"/>
          </a:xfrm>
          <a:prstGeom prst="rect">
            <a:avLst/>
          </a:prstGeom>
          <a:noFill/>
        </p:spPr>
        <p:txBody>
          <a:bodyPr wrap="none" rtlCol="0">
            <a:spAutoFit/>
          </a:bodyPr>
          <a:lstStyle/>
          <a:p>
            <a:r>
              <a:rPr lang="en-US" altLang="zh-CN" sz="5400" dirty="0" smtClean="0">
                <a:solidFill>
                  <a:srgbClr val="595959"/>
                </a:solidFill>
                <a:latin typeface="Arial" panose="020B0604020202020204" pitchFamily="34" charset="0"/>
                <a:ea typeface="Tahoma" panose="020B0604030504040204" pitchFamily="34" charset="0"/>
                <a:cs typeface="Arial" panose="020B0604020202020204" pitchFamily="34" charset="0"/>
              </a:rPr>
              <a:t>A</a:t>
            </a:r>
            <a:endParaRPr lang="zh-CN" altLang="en-US" sz="5400" dirty="0">
              <a:solidFill>
                <a:srgbClr val="595959"/>
              </a:solidFill>
              <a:latin typeface="Arial" panose="020B0604020202020204" pitchFamily="34" charset="0"/>
              <a:cs typeface="Arial" panose="020B0604020202020204" pitchFamily="34" charset="0"/>
            </a:endParaRPr>
          </a:p>
        </p:txBody>
      </p:sp>
      <p:sp>
        <p:nvSpPr>
          <p:cNvPr id="200" name="文本框 199"/>
          <p:cNvSpPr txBox="1"/>
          <p:nvPr/>
        </p:nvSpPr>
        <p:spPr>
          <a:xfrm>
            <a:off x="5868760" y="4796306"/>
            <a:ext cx="511314" cy="689412"/>
          </a:xfrm>
          <a:prstGeom prst="rect">
            <a:avLst/>
          </a:prstGeom>
          <a:noFill/>
        </p:spPr>
        <p:txBody>
          <a:bodyPr wrap="none" rtlCol="0">
            <a:spAutoFit/>
          </a:bodyPr>
          <a:lstStyle/>
          <a:p>
            <a:r>
              <a:rPr lang="en-US" altLang="zh-CN" sz="5400" dirty="0" smtClean="0">
                <a:solidFill>
                  <a:srgbClr val="595959"/>
                </a:solidFill>
                <a:latin typeface="Arial" panose="020B0604020202020204" pitchFamily="34" charset="0"/>
                <a:ea typeface="Tahoma" panose="020B0604030504040204" pitchFamily="34" charset="0"/>
                <a:cs typeface="Arial" panose="020B0604020202020204" pitchFamily="34" charset="0"/>
              </a:rPr>
              <a:t>C</a:t>
            </a:r>
            <a:endParaRPr lang="zh-CN" altLang="en-US" sz="5400" dirty="0">
              <a:solidFill>
                <a:srgbClr val="595959"/>
              </a:solidFill>
              <a:latin typeface="Arial" panose="020B0604020202020204" pitchFamily="34" charset="0"/>
              <a:cs typeface="Arial" panose="020B0604020202020204" pitchFamily="34" charset="0"/>
            </a:endParaRPr>
          </a:p>
        </p:txBody>
      </p:sp>
      <p:sp>
        <p:nvSpPr>
          <p:cNvPr id="201" name="文本框 200"/>
          <p:cNvSpPr txBox="1"/>
          <p:nvPr/>
        </p:nvSpPr>
        <p:spPr>
          <a:xfrm>
            <a:off x="4433207" y="3320112"/>
            <a:ext cx="511314" cy="689412"/>
          </a:xfrm>
          <a:prstGeom prst="rect">
            <a:avLst/>
          </a:prstGeom>
          <a:noFill/>
        </p:spPr>
        <p:txBody>
          <a:bodyPr wrap="none" rtlCol="0">
            <a:spAutoFit/>
          </a:bodyPr>
          <a:lstStyle/>
          <a:p>
            <a:r>
              <a:rPr lang="en-US" altLang="zh-CN" sz="5400" dirty="0" smtClean="0">
                <a:solidFill>
                  <a:srgbClr val="595959"/>
                </a:solidFill>
                <a:latin typeface="Arial" panose="020B0604020202020204" pitchFamily="34" charset="0"/>
                <a:ea typeface="Tahoma" panose="020B0604030504040204" pitchFamily="34" charset="0"/>
                <a:cs typeface="Arial" panose="020B0604020202020204" pitchFamily="34" charset="0"/>
              </a:rPr>
              <a:t>D</a:t>
            </a:r>
            <a:endParaRPr lang="zh-CN" altLang="en-US" sz="5400" dirty="0">
              <a:solidFill>
                <a:srgbClr val="595959"/>
              </a:solidFill>
              <a:latin typeface="Arial" panose="020B0604020202020204" pitchFamily="34" charset="0"/>
              <a:cs typeface="Arial" panose="020B0604020202020204" pitchFamily="34" charset="0"/>
            </a:endParaRPr>
          </a:p>
        </p:txBody>
      </p:sp>
      <p:sp>
        <p:nvSpPr>
          <p:cNvPr id="202" name="文本框 201"/>
          <p:cNvSpPr txBox="1"/>
          <p:nvPr/>
        </p:nvSpPr>
        <p:spPr>
          <a:xfrm>
            <a:off x="7274606" y="3320112"/>
            <a:ext cx="482588" cy="689412"/>
          </a:xfrm>
          <a:prstGeom prst="rect">
            <a:avLst/>
          </a:prstGeom>
          <a:noFill/>
        </p:spPr>
        <p:txBody>
          <a:bodyPr wrap="none" rtlCol="0">
            <a:spAutoFit/>
          </a:bodyPr>
          <a:lstStyle/>
          <a:p>
            <a:r>
              <a:rPr lang="en-US" altLang="zh-CN" sz="5400" dirty="0" smtClean="0">
                <a:solidFill>
                  <a:srgbClr val="595959"/>
                </a:solidFill>
                <a:latin typeface="Arial" panose="020B0604020202020204" pitchFamily="34" charset="0"/>
                <a:ea typeface="Tahoma" panose="020B0604030504040204" pitchFamily="34" charset="0"/>
                <a:cs typeface="Arial" panose="020B0604020202020204" pitchFamily="34" charset="0"/>
              </a:rPr>
              <a:t>B</a:t>
            </a:r>
            <a:endParaRPr lang="zh-CN" altLang="en-US" sz="5400" dirty="0">
              <a:solidFill>
                <a:srgbClr val="595959"/>
              </a:solidFill>
              <a:latin typeface="Arial" panose="020B0604020202020204" pitchFamily="34" charset="0"/>
              <a:cs typeface="Arial" panose="020B0604020202020204" pitchFamily="34" charset="0"/>
            </a:endParaRPr>
          </a:p>
        </p:txBody>
      </p:sp>
      <p:grpSp>
        <p:nvGrpSpPr>
          <p:cNvPr id="28" name="组合 27"/>
          <p:cNvGrpSpPr/>
          <p:nvPr/>
        </p:nvGrpSpPr>
        <p:grpSpPr>
          <a:xfrm>
            <a:off x="966278" y="2172445"/>
            <a:ext cx="2583542" cy="1019560"/>
            <a:chOff x="1146629" y="1849438"/>
            <a:chExt cx="2583542" cy="1019560"/>
          </a:xfrm>
        </p:grpSpPr>
        <p:sp>
          <p:nvSpPr>
            <p:cNvPr id="29"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8635650" y="2165188"/>
            <a:ext cx="2583542" cy="1034074"/>
            <a:chOff x="1146629" y="1834924"/>
            <a:chExt cx="2583542" cy="1034074"/>
          </a:xfrm>
        </p:grpSpPr>
        <p:sp>
          <p:nvSpPr>
            <p:cNvPr id="32"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33" name="文本框 32"/>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66278" y="4316039"/>
            <a:ext cx="2583542" cy="1019560"/>
            <a:chOff x="1146629" y="1849438"/>
            <a:chExt cx="2583542" cy="1019560"/>
          </a:xfrm>
        </p:grpSpPr>
        <p:sp>
          <p:nvSpPr>
            <p:cNvPr id="35"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36" name="文本框 35"/>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635650" y="4308782"/>
            <a:ext cx="2583542" cy="1034074"/>
            <a:chOff x="1146629" y="1834924"/>
            <a:chExt cx="2583542" cy="1034074"/>
          </a:xfrm>
        </p:grpSpPr>
        <p:sp>
          <p:nvSpPr>
            <p:cNvPr id="38"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39" name="文本框 38"/>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83247" y="290584"/>
            <a:ext cx="3793169" cy="509506"/>
            <a:chOff x="531181" y="266700"/>
            <a:chExt cx="3793169" cy="509506"/>
          </a:xfrm>
        </p:grpSpPr>
        <p:grpSp>
          <p:nvGrpSpPr>
            <p:cNvPr id="24" name="组合 23"/>
            <p:cNvGrpSpPr/>
            <p:nvPr/>
          </p:nvGrpSpPr>
          <p:grpSpPr>
            <a:xfrm>
              <a:off x="531181" y="320336"/>
              <a:ext cx="3412169" cy="455870"/>
              <a:chOff x="531181" y="320336"/>
              <a:chExt cx="3412169" cy="455870"/>
            </a:xfrm>
          </p:grpSpPr>
          <p:grpSp>
            <p:nvGrpSpPr>
              <p:cNvPr id="26" name="组合 25"/>
              <p:cNvGrpSpPr/>
              <p:nvPr/>
            </p:nvGrpSpPr>
            <p:grpSpPr>
              <a:xfrm>
                <a:off x="531181" y="320336"/>
                <a:ext cx="221958" cy="455870"/>
                <a:chOff x="5024901" y="1727200"/>
                <a:chExt cx="221958" cy="455870"/>
              </a:xfrm>
            </p:grpSpPr>
            <p:sp>
              <p:nvSpPr>
                <p:cNvPr id="40" name="矩形 39"/>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8" idx="7"/>
          </p:cNvCxnSpPr>
          <p:nvPr/>
        </p:nvCxnSpPr>
        <p:spPr>
          <a:xfrm flipH="1">
            <a:off x="0" y="2026144"/>
            <a:ext cx="3620215" cy="483185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2914137" y="1905000"/>
            <a:ext cx="827222" cy="8272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302844" y="2758124"/>
            <a:ext cx="827222" cy="8272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691551" y="3611247"/>
            <a:ext cx="827222" cy="8272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080259" y="4464372"/>
            <a:ext cx="827222" cy="8272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25" idx="7"/>
          </p:cNvCxnSpPr>
          <p:nvPr/>
        </p:nvCxnSpPr>
        <p:spPr>
          <a:xfrm flipH="1">
            <a:off x="7326475" y="2026144"/>
            <a:ext cx="3620215" cy="483185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10240612" y="1905000"/>
            <a:ext cx="827222" cy="8272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9629319" y="2758124"/>
            <a:ext cx="827222" cy="8272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9018026" y="3611247"/>
            <a:ext cx="827222" cy="8272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8406734" y="4464372"/>
            <a:ext cx="827222" cy="82722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697617" y="1982513"/>
            <a:ext cx="4165029"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a:t>
            </a:r>
            <a:endParaRPr lang="zh-CN" altLang="en-US"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4050503" y="2981318"/>
            <a:ext cx="4165029"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a:t>
            </a:r>
            <a:endParaRPr lang="zh-CN" altLang="en-US"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3487795" y="3839448"/>
            <a:ext cx="4333841"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a:t>
            </a:r>
            <a:endParaRPr lang="zh-CN" altLang="en-US"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3107967" y="4753848"/>
            <a:ext cx="4333841" cy="646331"/>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a:t>
            </a:r>
            <a:endParaRPr lang="zh-CN" altLang="en-US" dirty="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83247" y="290584"/>
            <a:ext cx="3793169" cy="509506"/>
            <a:chOff x="531181" y="266700"/>
            <a:chExt cx="3793169" cy="509506"/>
          </a:xfrm>
        </p:grpSpPr>
        <p:grpSp>
          <p:nvGrpSpPr>
            <p:cNvPr id="17" name="组合 16"/>
            <p:cNvGrpSpPr/>
            <p:nvPr/>
          </p:nvGrpSpPr>
          <p:grpSpPr>
            <a:xfrm>
              <a:off x="531181" y="320336"/>
              <a:ext cx="3412169" cy="455870"/>
              <a:chOff x="531181" y="320336"/>
              <a:chExt cx="3412169" cy="455870"/>
            </a:xfrm>
          </p:grpSpPr>
          <p:grpSp>
            <p:nvGrpSpPr>
              <p:cNvPr id="19" name="组合 18"/>
              <p:cNvGrpSpPr/>
              <p:nvPr/>
            </p:nvGrpSpPr>
            <p:grpSpPr>
              <a:xfrm>
                <a:off x="531181" y="320336"/>
                <a:ext cx="221958" cy="455870"/>
                <a:chOff x="5024901" y="1727200"/>
                <a:chExt cx="221958" cy="455870"/>
              </a:xfrm>
            </p:grpSpPr>
            <p:sp>
              <p:nvSpPr>
                <p:cNvPr id="21" name="矩形 20"/>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0" name="直接连接符 19"/>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242629" y="1853822"/>
            <a:ext cx="4949371" cy="150850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306623" y="3763472"/>
            <a:ext cx="1508504" cy="150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306623" y="1853822"/>
            <a:ext cx="1508504" cy="150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498770" y="1853822"/>
            <a:ext cx="1508504" cy="150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498770" y="3763472"/>
            <a:ext cx="1508504" cy="150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1853822"/>
            <a:ext cx="4949371" cy="150850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3773980"/>
            <a:ext cx="4949371" cy="150850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242628" y="3763472"/>
            <a:ext cx="4949371" cy="150850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703245" y="1889204"/>
            <a:ext cx="715260" cy="1323439"/>
          </a:xfrm>
          <a:prstGeom prst="rect">
            <a:avLst/>
          </a:prstGeom>
          <a:noFill/>
        </p:spPr>
        <p:txBody>
          <a:bodyPr wrap="none" rtlCol="0">
            <a:spAutoFit/>
          </a:bodyPr>
          <a:lstStyle/>
          <a:p>
            <a:pPr algn="ctr"/>
            <a:r>
              <a:rPr lang="en-US" altLang="zh-CN" sz="8000" dirty="0" smtClean="0">
                <a:solidFill>
                  <a:schemeClr val="bg1"/>
                </a:solidFill>
                <a:latin typeface="Impact" panose="020B0806030902050204" pitchFamily="34" charset="0"/>
              </a:rPr>
              <a:t>S</a:t>
            </a:r>
            <a:endParaRPr lang="zh-CN" altLang="en-US" sz="8000" dirty="0">
              <a:solidFill>
                <a:schemeClr val="bg1"/>
              </a:solidFill>
              <a:latin typeface="Impact" panose="020B0806030902050204" pitchFamily="34" charset="0"/>
            </a:endParaRPr>
          </a:p>
        </p:txBody>
      </p:sp>
      <p:sp>
        <p:nvSpPr>
          <p:cNvPr id="22" name="文本框 21"/>
          <p:cNvSpPr txBox="1"/>
          <p:nvPr/>
        </p:nvSpPr>
        <p:spPr>
          <a:xfrm>
            <a:off x="6743106" y="1946354"/>
            <a:ext cx="1019831" cy="1323439"/>
          </a:xfrm>
          <a:prstGeom prst="rect">
            <a:avLst/>
          </a:prstGeom>
          <a:noFill/>
        </p:spPr>
        <p:txBody>
          <a:bodyPr wrap="none" rtlCol="0">
            <a:spAutoFit/>
          </a:bodyPr>
          <a:lstStyle/>
          <a:p>
            <a:pPr algn="ctr"/>
            <a:r>
              <a:rPr lang="en-US" altLang="zh-CN" sz="8000" dirty="0" smtClean="0">
                <a:solidFill>
                  <a:schemeClr val="bg1"/>
                </a:solidFill>
                <a:latin typeface="Impact" panose="020B0806030902050204" pitchFamily="34" charset="0"/>
              </a:rPr>
              <a:t>W</a:t>
            </a:r>
            <a:endParaRPr lang="zh-CN" altLang="en-US" sz="8000" dirty="0">
              <a:solidFill>
                <a:schemeClr val="bg1"/>
              </a:solidFill>
              <a:latin typeface="Impact" panose="020B0806030902050204" pitchFamily="34" charset="0"/>
            </a:endParaRPr>
          </a:p>
        </p:txBody>
      </p:sp>
      <p:sp>
        <p:nvSpPr>
          <p:cNvPr id="23" name="文本框 22"/>
          <p:cNvSpPr txBox="1"/>
          <p:nvPr/>
        </p:nvSpPr>
        <p:spPr>
          <a:xfrm>
            <a:off x="6880164" y="3856004"/>
            <a:ext cx="745717" cy="1323439"/>
          </a:xfrm>
          <a:prstGeom prst="rect">
            <a:avLst/>
          </a:prstGeom>
          <a:noFill/>
        </p:spPr>
        <p:txBody>
          <a:bodyPr wrap="none" rtlCol="0">
            <a:spAutoFit/>
          </a:bodyPr>
          <a:lstStyle/>
          <a:p>
            <a:pPr algn="ctr"/>
            <a:r>
              <a:rPr lang="en-US" altLang="zh-CN" sz="8000" dirty="0" smtClean="0">
                <a:solidFill>
                  <a:schemeClr val="bg1"/>
                </a:solidFill>
                <a:latin typeface="Impact" panose="020B0806030902050204" pitchFamily="34" charset="0"/>
              </a:rPr>
              <a:t>O</a:t>
            </a:r>
            <a:endParaRPr lang="zh-CN" altLang="en-US" sz="8000" dirty="0">
              <a:solidFill>
                <a:schemeClr val="bg1"/>
              </a:solidFill>
              <a:latin typeface="Impact" panose="020B0806030902050204" pitchFamily="34" charset="0"/>
            </a:endParaRPr>
          </a:p>
        </p:txBody>
      </p:sp>
      <p:sp>
        <p:nvSpPr>
          <p:cNvPr id="24" name="文本框 23"/>
          <p:cNvSpPr txBox="1"/>
          <p:nvPr/>
        </p:nvSpPr>
        <p:spPr>
          <a:xfrm>
            <a:off x="4764162" y="3856004"/>
            <a:ext cx="657552" cy="1323439"/>
          </a:xfrm>
          <a:prstGeom prst="rect">
            <a:avLst/>
          </a:prstGeom>
          <a:noFill/>
        </p:spPr>
        <p:txBody>
          <a:bodyPr wrap="none" rtlCol="0">
            <a:spAutoFit/>
          </a:bodyPr>
          <a:lstStyle/>
          <a:p>
            <a:pPr algn="ctr"/>
            <a:r>
              <a:rPr lang="en-US" altLang="zh-CN" sz="8000" dirty="0">
                <a:solidFill>
                  <a:schemeClr val="bg1"/>
                </a:solidFill>
                <a:latin typeface="Impact" panose="020B0806030902050204" pitchFamily="34" charset="0"/>
              </a:rPr>
              <a:t>T</a:t>
            </a:r>
            <a:endParaRPr lang="zh-CN" altLang="en-US" sz="8000" dirty="0">
              <a:solidFill>
                <a:schemeClr val="bg1"/>
              </a:solidFill>
              <a:latin typeface="Impact" panose="020B0806030902050204" pitchFamily="34" charset="0"/>
            </a:endParaRPr>
          </a:p>
        </p:txBody>
      </p:sp>
      <p:pic>
        <p:nvPicPr>
          <p:cNvPr id="29" name="图片 28"/>
          <p:cNvPicPr>
            <a:picLocks noChangeAspect="1"/>
          </p:cNvPicPr>
          <p:nvPr/>
        </p:nvPicPr>
        <p:blipFill>
          <a:blip r:embed="rId1">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5246218" y="2710569"/>
            <a:ext cx="1469135" cy="1475132"/>
          </a:xfrm>
          <a:prstGeom prst="rect">
            <a:avLst/>
          </a:prstGeom>
        </p:spPr>
      </p:pic>
      <p:sp>
        <p:nvSpPr>
          <p:cNvPr id="30" name="文本框 29"/>
          <p:cNvSpPr txBox="1"/>
          <p:nvPr/>
        </p:nvSpPr>
        <p:spPr>
          <a:xfrm>
            <a:off x="660190" y="2109121"/>
            <a:ext cx="3468343" cy="1015663"/>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       飞翔的石头致力于日常图表的应用推广、创意模板的开发以及相关领域的拓展</a:t>
            </a:r>
            <a:endParaRPr lang="zh-CN" altLang="en-US" sz="2000"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589851" y="4036394"/>
            <a:ext cx="3468343" cy="1015663"/>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       飞翔的石头致力于日常图表的应用推广、创意模板的开发以及相关领域的拓展</a:t>
            </a:r>
            <a:endParaRPr lang="zh-CN" altLang="en-US" sz="20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8200473" y="4078597"/>
            <a:ext cx="3468343" cy="1015663"/>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       飞翔的石头致力于日常图表的应用推广、创意模板的开发以及相关领域的拓展</a:t>
            </a:r>
            <a:endParaRPr lang="zh-CN" altLang="en-US" sz="2000"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8214540" y="2165391"/>
            <a:ext cx="3468343" cy="1015663"/>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       飞翔的石头致力于日常图表的应用推广、创意模板的开发以及相关领域的拓展</a:t>
            </a:r>
            <a:endParaRPr lang="zh-CN" altLang="en-US" sz="2000" dirty="0">
              <a:latin typeface="微软雅黑" panose="020B0503020204020204" pitchFamily="34" charset="-122"/>
              <a:ea typeface="微软雅黑" panose="020B0503020204020204" pitchFamily="34" charset="-122"/>
            </a:endParaRPr>
          </a:p>
        </p:txBody>
      </p:sp>
      <p:grpSp>
        <p:nvGrpSpPr>
          <p:cNvPr id="19" name="组合 18"/>
          <p:cNvGrpSpPr/>
          <p:nvPr/>
        </p:nvGrpSpPr>
        <p:grpSpPr>
          <a:xfrm>
            <a:off x="283247" y="290584"/>
            <a:ext cx="3793169" cy="509506"/>
            <a:chOff x="531181" y="266700"/>
            <a:chExt cx="3793169" cy="509506"/>
          </a:xfrm>
        </p:grpSpPr>
        <p:grpSp>
          <p:nvGrpSpPr>
            <p:cNvPr id="25" name="组合 24"/>
            <p:cNvGrpSpPr/>
            <p:nvPr/>
          </p:nvGrpSpPr>
          <p:grpSpPr>
            <a:xfrm>
              <a:off x="531181" y="320336"/>
              <a:ext cx="3412169" cy="455870"/>
              <a:chOff x="531181" y="320336"/>
              <a:chExt cx="3412169" cy="455870"/>
            </a:xfrm>
          </p:grpSpPr>
          <p:grpSp>
            <p:nvGrpSpPr>
              <p:cNvPr id="27" name="组合 26"/>
              <p:cNvGrpSpPr/>
              <p:nvPr/>
            </p:nvGrpSpPr>
            <p:grpSpPr>
              <a:xfrm>
                <a:off x="531181" y="320336"/>
                <a:ext cx="221958" cy="455870"/>
                <a:chOff x="5024901" y="1727200"/>
                <a:chExt cx="221958" cy="455870"/>
              </a:xfrm>
            </p:grpSpPr>
            <p:sp>
              <p:nvSpPr>
                <p:cNvPr id="31" name="矩形 30"/>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8" name="直接连接符 27"/>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p:nvPr/>
        </p:nvSpPr>
        <p:spPr bwMode="auto">
          <a:xfrm>
            <a:off x="5000771" y="2560113"/>
            <a:ext cx="1465606" cy="1525106"/>
          </a:xfrm>
          <a:custGeom>
            <a:avLst/>
            <a:gdLst>
              <a:gd name="T0" fmla="*/ 593 w 968"/>
              <a:gd name="T1" fmla="*/ 1008 h 1008"/>
              <a:gd name="T2" fmla="*/ 142 w 968"/>
              <a:gd name="T3" fmla="*/ 0 h 1008"/>
              <a:gd name="T4" fmla="*/ 671 w 968"/>
              <a:gd name="T5" fmla="*/ 957 h 1008"/>
              <a:gd name="T6" fmla="*/ 395 w 968"/>
              <a:gd name="T7" fmla="*/ 432 h 1008"/>
              <a:gd name="T8" fmla="*/ 593 w 968"/>
              <a:gd name="T9" fmla="*/ 1008 h 1008"/>
            </a:gdLst>
            <a:ahLst/>
            <a:cxnLst>
              <a:cxn ang="0">
                <a:pos x="T0" y="T1"/>
              </a:cxn>
              <a:cxn ang="0">
                <a:pos x="T2" y="T3"/>
              </a:cxn>
              <a:cxn ang="0">
                <a:pos x="T4" y="T5"/>
              </a:cxn>
              <a:cxn ang="0">
                <a:pos x="T6" y="T7"/>
              </a:cxn>
              <a:cxn ang="0">
                <a:pos x="T8" y="T9"/>
              </a:cxn>
            </a:cxnLst>
            <a:rect l="0" t="0" r="r" b="b"/>
            <a:pathLst>
              <a:path w="968" h="1008">
                <a:moveTo>
                  <a:pt x="593" y="1008"/>
                </a:moveTo>
                <a:cubicBezTo>
                  <a:pt x="593" y="1008"/>
                  <a:pt x="0" y="806"/>
                  <a:pt x="142" y="0"/>
                </a:cubicBezTo>
                <a:cubicBezTo>
                  <a:pt x="142" y="0"/>
                  <a:pt x="968" y="186"/>
                  <a:pt x="671" y="957"/>
                </a:cubicBezTo>
                <a:cubicBezTo>
                  <a:pt x="671" y="957"/>
                  <a:pt x="434" y="615"/>
                  <a:pt x="395" y="432"/>
                </a:cubicBezTo>
                <a:cubicBezTo>
                  <a:pt x="395" y="432"/>
                  <a:pt x="449" y="854"/>
                  <a:pt x="593" y="1008"/>
                </a:cubicBezTo>
                <a:close/>
              </a:path>
            </a:pathLst>
          </a:custGeom>
          <a:solidFill>
            <a:schemeClr val="accent1"/>
          </a:solidFill>
          <a:ln>
            <a:noFill/>
          </a:ln>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mn-cs"/>
            </a:endParaRPr>
          </a:p>
        </p:txBody>
      </p:sp>
      <p:sp>
        <p:nvSpPr>
          <p:cNvPr id="3" name="Freeform 19"/>
          <p:cNvSpPr/>
          <p:nvPr/>
        </p:nvSpPr>
        <p:spPr bwMode="auto">
          <a:xfrm>
            <a:off x="5836918" y="2423885"/>
            <a:ext cx="1910298" cy="1803822"/>
          </a:xfrm>
          <a:custGeom>
            <a:avLst/>
            <a:gdLst>
              <a:gd name="T0" fmla="*/ 388 w 1261"/>
              <a:gd name="T1" fmla="*/ 1185 h 1191"/>
              <a:gd name="T2" fmla="*/ 659 w 1261"/>
              <a:gd name="T3" fmla="*/ 0 h 1191"/>
              <a:gd name="T4" fmla="*/ 490 w 1261"/>
              <a:gd name="T5" fmla="*/ 1191 h 1191"/>
              <a:gd name="T6" fmla="*/ 595 w 1261"/>
              <a:gd name="T7" fmla="*/ 547 h 1191"/>
              <a:gd name="T8" fmla="*/ 388 w 1261"/>
              <a:gd name="T9" fmla="*/ 1185 h 1191"/>
            </a:gdLst>
            <a:ahLst/>
            <a:cxnLst>
              <a:cxn ang="0">
                <a:pos x="T0" y="T1"/>
              </a:cxn>
              <a:cxn ang="0">
                <a:pos x="T2" y="T3"/>
              </a:cxn>
              <a:cxn ang="0">
                <a:pos x="T4" y="T5"/>
              </a:cxn>
              <a:cxn ang="0">
                <a:pos x="T6" y="T7"/>
              </a:cxn>
              <a:cxn ang="0">
                <a:pos x="T8" y="T9"/>
              </a:cxn>
            </a:cxnLst>
            <a:rect l="0" t="0" r="r" b="b"/>
            <a:pathLst>
              <a:path w="1261" h="1191">
                <a:moveTo>
                  <a:pt x="388" y="1185"/>
                </a:moveTo>
                <a:cubicBezTo>
                  <a:pt x="388" y="1185"/>
                  <a:pt x="0" y="614"/>
                  <a:pt x="659" y="0"/>
                </a:cubicBezTo>
                <a:cubicBezTo>
                  <a:pt x="659" y="0"/>
                  <a:pt x="1261" y="709"/>
                  <a:pt x="490" y="1191"/>
                </a:cubicBezTo>
                <a:cubicBezTo>
                  <a:pt x="490" y="1191"/>
                  <a:pt x="508" y="734"/>
                  <a:pt x="595" y="547"/>
                </a:cubicBezTo>
                <a:cubicBezTo>
                  <a:pt x="595" y="547"/>
                  <a:pt x="363" y="953"/>
                  <a:pt x="388" y="1185"/>
                </a:cubicBezTo>
                <a:close/>
              </a:path>
            </a:pathLst>
          </a:custGeom>
          <a:solidFill>
            <a:schemeClr val="accent1"/>
          </a:solidFill>
          <a:ln>
            <a:noFill/>
          </a:ln>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mn-cs"/>
            </a:endParaRPr>
          </a:p>
        </p:txBody>
      </p:sp>
      <p:sp>
        <p:nvSpPr>
          <p:cNvPr id="4" name="Freeform 21"/>
          <p:cNvSpPr/>
          <p:nvPr/>
        </p:nvSpPr>
        <p:spPr bwMode="auto">
          <a:xfrm>
            <a:off x="6821818" y="3541879"/>
            <a:ext cx="1412368" cy="1384183"/>
          </a:xfrm>
          <a:custGeom>
            <a:avLst/>
            <a:gdLst>
              <a:gd name="T0" fmla="*/ 0 w 933"/>
              <a:gd name="T1" fmla="*/ 502 h 915"/>
              <a:gd name="T2" fmla="*/ 933 w 933"/>
              <a:gd name="T3" fmla="*/ 207 h 915"/>
              <a:gd name="T4" fmla="*/ 37 w 933"/>
              <a:gd name="T5" fmla="*/ 575 h 915"/>
              <a:gd name="T6" fmla="*/ 527 w 933"/>
              <a:gd name="T7" fmla="*/ 386 h 915"/>
              <a:gd name="T8" fmla="*/ 0 w 933"/>
              <a:gd name="T9" fmla="*/ 502 h 915"/>
            </a:gdLst>
            <a:ahLst/>
            <a:cxnLst>
              <a:cxn ang="0">
                <a:pos x="T0" y="T1"/>
              </a:cxn>
              <a:cxn ang="0">
                <a:pos x="T2" y="T3"/>
              </a:cxn>
              <a:cxn ang="0">
                <a:pos x="T4" y="T5"/>
              </a:cxn>
              <a:cxn ang="0">
                <a:pos x="T6" y="T7"/>
              </a:cxn>
              <a:cxn ang="0">
                <a:pos x="T8" y="T9"/>
              </a:cxn>
            </a:cxnLst>
            <a:rect l="0" t="0" r="r" b="b"/>
            <a:pathLst>
              <a:path w="933" h="915">
                <a:moveTo>
                  <a:pt x="0" y="502"/>
                </a:moveTo>
                <a:cubicBezTo>
                  <a:pt x="0" y="502"/>
                  <a:pt x="238" y="0"/>
                  <a:pt x="933" y="207"/>
                </a:cubicBezTo>
                <a:cubicBezTo>
                  <a:pt x="933" y="207"/>
                  <a:pt x="686" y="915"/>
                  <a:pt x="37" y="575"/>
                </a:cubicBezTo>
                <a:cubicBezTo>
                  <a:pt x="37" y="575"/>
                  <a:pt x="362" y="402"/>
                  <a:pt x="527" y="386"/>
                </a:cubicBezTo>
                <a:cubicBezTo>
                  <a:pt x="527" y="386"/>
                  <a:pt x="151" y="390"/>
                  <a:pt x="0" y="502"/>
                </a:cubicBezTo>
                <a:close/>
              </a:path>
            </a:pathLst>
          </a:custGeom>
          <a:solidFill>
            <a:schemeClr val="accent1"/>
          </a:solidFill>
          <a:ln>
            <a:noFill/>
          </a:ln>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mn-cs"/>
            </a:endParaRPr>
          </a:p>
        </p:txBody>
      </p:sp>
      <p:sp>
        <p:nvSpPr>
          <p:cNvPr id="5" name="Freeform 23"/>
          <p:cNvSpPr/>
          <p:nvPr/>
        </p:nvSpPr>
        <p:spPr bwMode="auto">
          <a:xfrm>
            <a:off x="4263272" y="3252204"/>
            <a:ext cx="1467171" cy="1550160"/>
          </a:xfrm>
          <a:custGeom>
            <a:avLst/>
            <a:gdLst>
              <a:gd name="T0" fmla="*/ 965 w 969"/>
              <a:gd name="T1" fmla="*/ 703 h 1025"/>
              <a:gd name="T2" fmla="*/ 0 w 969"/>
              <a:gd name="T3" fmla="*/ 498 h 1025"/>
              <a:gd name="T4" fmla="*/ 969 w 969"/>
              <a:gd name="T5" fmla="*/ 620 h 1025"/>
              <a:gd name="T6" fmla="*/ 445 w 969"/>
              <a:gd name="T7" fmla="*/ 543 h 1025"/>
              <a:gd name="T8" fmla="*/ 965 w 969"/>
              <a:gd name="T9" fmla="*/ 703 h 1025"/>
            </a:gdLst>
            <a:ahLst/>
            <a:cxnLst>
              <a:cxn ang="0">
                <a:pos x="T0" y="T1"/>
              </a:cxn>
              <a:cxn ang="0">
                <a:pos x="T2" y="T3"/>
              </a:cxn>
              <a:cxn ang="0">
                <a:pos x="T4" y="T5"/>
              </a:cxn>
              <a:cxn ang="0">
                <a:pos x="T6" y="T7"/>
              </a:cxn>
              <a:cxn ang="0">
                <a:pos x="T8" y="T9"/>
              </a:cxn>
            </a:cxnLst>
            <a:rect l="0" t="0" r="r" b="b"/>
            <a:pathLst>
              <a:path w="969" h="1025">
                <a:moveTo>
                  <a:pt x="965" y="703"/>
                </a:moveTo>
                <a:cubicBezTo>
                  <a:pt x="965" y="703"/>
                  <a:pt x="507" y="1025"/>
                  <a:pt x="0" y="498"/>
                </a:cubicBezTo>
                <a:cubicBezTo>
                  <a:pt x="0" y="498"/>
                  <a:pt x="568" y="0"/>
                  <a:pt x="969" y="620"/>
                </a:cubicBezTo>
                <a:cubicBezTo>
                  <a:pt x="969" y="620"/>
                  <a:pt x="598" y="611"/>
                  <a:pt x="445" y="543"/>
                </a:cubicBezTo>
                <a:cubicBezTo>
                  <a:pt x="445" y="543"/>
                  <a:pt x="777" y="726"/>
                  <a:pt x="965" y="703"/>
                </a:cubicBezTo>
                <a:close/>
              </a:path>
            </a:pathLst>
          </a:custGeom>
          <a:solidFill>
            <a:schemeClr val="accent1"/>
          </a:solidFill>
          <a:ln>
            <a:noFill/>
          </a:ln>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mn-cs"/>
            </a:endParaRPr>
          </a:p>
        </p:txBody>
      </p:sp>
      <p:sp>
        <p:nvSpPr>
          <p:cNvPr id="14" name="任意多边形 41"/>
          <p:cNvSpPr/>
          <p:nvPr/>
        </p:nvSpPr>
        <p:spPr bwMode="auto">
          <a:xfrm>
            <a:off x="4659423" y="4083653"/>
            <a:ext cx="3313271" cy="1976062"/>
          </a:xfrm>
          <a:custGeom>
            <a:avLst/>
            <a:gdLst>
              <a:gd name="T0" fmla="*/ 1574296 w 3359497"/>
              <a:gd name="T1" fmla="*/ 628 h 2003589"/>
              <a:gd name="T2" fmla="*/ 1595556 w 3359497"/>
              <a:gd name="T3" fmla="*/ 4973 h 2003589"/>
              <a:gd name="T4" fmla="*/ 1779821 w 3359497"/>
              <a:gd name="T5" fmla="*/ 442585 h 2003589"/>
              <a:gd name="T6" fmla="*/ 1997868 w 3359497"/>
              <a:gd name="T7" fmla="*/ 284431 h 2003589"/>
              <a:gd name="T8" fmla="*/ 2114570 w 3359497"/>
              <a:gd name="T9" fmla="*/ 261399 h 2003589"/>
              <a:gd name="T10" fmla="*/ 1881167 w 3359497"/>
              <a:gd name="T11" fmla="*/ 804959 h 2003589"/>
              <a:gd name="T12" fmla="*/ 1884472 w 3359497"/>
              <a:gd name="T13" fmla="*/ 1543974 h 2003589"/>
              <a:gd name="T14" fmla="*/ 1898481 w 3359497"/>
              <a:gd name="T15" fmla="*/ 1633502 h 2003589"/>
              <a:gd name="T16" fmla="*/ 1979526 w 3359497"/>
              <a:gd name="T17" fmla="*/ 1635290 h 2003589"/>
              <a:gd name="T18" fmla="*/ 3345357 w 3359497"/>
              <a:gd name="T19" fmla="*/ 1968505 h 2003589"/>
              <a:gd name="T20" fmla="*/ 3359497 w 3359497"/>
              <a:gd name="T21" fmla="*/ 2003589 h 2003589"/>
              <a:gd name="T22" fmla="*/ 3163083 w 3359497"/>
              <a:gd name="T23" fmla="*/ 1955758 h 2003589"/>
              <a:gd name="T24" fmla="*/ 1665118 w 3359497"/>
              <a:gd name="T25" fmla="*/ 1831089 h 2003589"/>
              <a:gd name="T26" fmla="*/ 167154 w 3359497"/>
              <a:gd name="T27" fmla="*/ 1955758 h 2003589"/>
              <a:gd name="T28" fmla="*/ 0 w 3359497"/>
              <a:gd name="T29" fmla="*/ 1996464 h 2003589"/>
              <a:gd name="T30" fmla="*/ 11267 w 3359497"/>
              <a:gd name="T31" fmla="*/ 1968505 h 2003589"/>
              <a:gd name="T32" fmla="*/ 1377098 w 3359497"/>
              <a:gd name="T33" fmla="*/ 1635290 h 2003589"/>
              <a:gd name="T34" fmla="*/ 1518108 w 3359497"/>
              <a:gd name="T35" fmla="*/ 1632178 h 2003589"/>
              <a:gd name="T36" fmla="*/ 1523101 w 3359497"/>
              <a:gd name="T37" fmla="*/ 1579067 h 2003589"/>
              <a:gd name="T38" fmla="*/ 1552561 w 3359497"/>
              <a:gd name="T39" fmla="*/ 993822 h 2003589"/>
              <a:gd name="T40" fmla="*/ 1217812 w 3359497"/>
              <a:gd name="T41" fmla="*/ 594598 h 2003589"/>
              <a:gd name="T42" fmla="*/ 1154854 w 3359497"/>
              <a:gd name="T43" fmla="*/ 454869 h 2003589"/>
              <a:gd name="T44" fmla="*/ 1363689 w 3359497"/>
              <a:gd name="T45" fmla="*/ 563888 h 2003589"/>
              <a:gd name="T46" fmla="*/ 1144106 w 3359497"/>
              <a:gd name="T47" fmla="*/ 312069 h 2003589"/>
              <a:gd name="T48" fmla="*/ 1148713 w 3359497"/>
              <a:gd name="T49" fmla="*/ 196909 h 2003589"/>
              <a:gd name="T50" fmla="*/ 1418968 w 3359497"/>
              <a:gd name="T51" fmla="*/ 444121 h 2003589"/>
              <a:gd name="T52" fmla="*/ 1256201 w 3359497"/>
              <a:gd name="T53" fmla="*/ 77141 h 2003589"/>
              <a:gd name="T54" fmla="*/ 1392864 w 3359497"/>
              <a:gd name="T55" fmla="*/ 180018 h 2003589"/>
              <a:gd name="T56" fmla="*/ 1577130 w 3359497"/>
              <a:gd name="T57" fmla="*/ 295179 h 2003589"/>
              <a:gd name="T58" fmla="*/ 1574296 w 3359497"/>
              <a:gd name="T59" fmla="*/ 628 h 2003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59497" h="2003589">
                <a:moveTo>
                  <a:pt x="1574296" y="628"/>
                </a:moveTo>
                <a:cubicBezTo>
                  <a:pt x="1580081" y="-929"/>
                  <a:pt x="1587111" y="367"/>
                  <a:pt x="1595556" y="4973"/>
                </a:cubicBezTo>
                <a:cubicBezTo>
                  <a:pt x="1663120" y="43360"/>
                  <a:pt x="1687689" y="424160"/>
                  <a:pt x="1779821" y="442585"/>
                </a:cubicBezTo>
                <a:cubicBezTo>
                  <a:pt x="1873489" y="462547"/>
                  <a:pt x="1973299" y="341244"/>
                  <a:pt x="1997868" y="284431"/>
                </a:cubicBezTo>
                <a:cubicBezTo>
                  <a:pt x="2022436" y="229153"/>
                  <a:pt x="2099214" y="199980"/>
                  <a:pt x="2114570" y="261399"/>
                </a:cubicBezTo>
                <a:cubicBezTo>
                  <a:pt x="2129925" y="321282"/>
                  <a:pt x="1977906" y="405734"/>
                  <a:pt x="1881167" y="804959"/>
                </a:cubicBezTo>
                <a:cubicBezTo>
                  <a:pt x="1828263" y="1024125"/>
                  <a:pt x="1852051" y="1320439"/>
                  <a:pt x="1884472" y="1543974"/>
                </a:cubicBezTo>
                <a:lnTo>
                  <a:pt x="1898481" y="1633502"/>
                </a:lnTo>
                <a:lnTo>
                  <a:pt x="1979526" y="1635290"/>
                </a:lnTo>
                <a:cubicBezTo>
                  <a:pt x="2663894" y="1665869"/>
                  <a:pt x="3206522" y="1798791"/>
                  <a:pt x="3345357" y="1968505"/>
                </a:cubicBezTo>
                <a:lnTo>
                  <a:pt x="3359497" y="2003589"/>
                </a:lnTo>
                <a:lnTo>
                  <a:pt x="3163083" y="1955758"/>
                </a:lnTo>
                <a:cubicBezTo>
                  <a:pt x="2779720" y="1878732"/>
                  <a:pt x="2250110" y="1831089"/>
                  <a:pt x="1665118" y="1831089"/>
                </a:cubicBezTo>
                <a:cubicBezTo>
                  <a:pt x="1080127" y="1831089"/>
                  <a:pt x="550516" y="1878732"/>
                  <a:pt x="167154" y="1955758"/>
                </a:cubicBezTo>
                <a:lnTo>
                  <a:pt x="0" y="1996464"/>
                </a:lnTo>
                <a:lnTo>
                  <a:pt x="11267" y="1968505"/>
                </a:lnTo>
                <a:cubicBezTo>
                  <a:pt x="150103" y="1798791"/>
                  <a:pt x="692731" y="1665869"/>
                  <a:pt x="1377098" y="1635290"/>
                </a:cubicBezTo>
                <a:lnTo>
                  <a:pt x="1518108" y="1632178"/>
                </a:lnTo>
                <a:lnTo>
                  <a:pt x="1523101" y="1579067"/>
                </a:lnTo>
                <a:cubicBezTo>
                  <a:pt x="1537508" y="1420976"/>
                  <a:pt x="1557600" y="1162102"/>
                  <a:pt x="1552561" y="993822"/>
                </a:cubicBezTo>
                <a:cubicBezTo>
                  <a:pt x="1544883" y="735862"/>
                  <a:pt x="1313016" y="662159"/>
                  <a:pt x="1217812" y="594598"/>
                </a:cubicBezTo>
                <a:cubicBezTo>
                  <a:pt x="1122609" y="525501"/>
                  <a:pt x="1101111" y="451798"/>
                  <a:pt x="1154854" y="454869"/>
                </a:cubicBezTo>
                <a:cubicBezTo>
                  <a:pt x="1207064" y="457940"/>
                  <a:pt x="1352940" y="588456"/>
                  <a:pt x="1363689" y="563888"/>
                </a:cubicBezTo>
                <a:cubicBezTo>
                  <a:pt x="1374438" y="539321"/>
                  <a:pt x="1199386" y="396521"/>
                  <a:pt x="1144106" y="312069"/>
                </a:cubicBezTo>
                <a:cubicBezTo>
                  <a:pt x="1087291" y="226083"/>
                  <a:pt x="1125680" y="204586"/>
                  <a:pt x="1148713" y="196909"/>
                </a:cubicBezTo>
                <a:cubicBezTo>
                  <a:pt x="1171746" y="189231"/>
                  <a:pt x="1405149" y="459476"/>
                  <a:pt x="1418968" y="444121"/>
                </a:cubicBezTo>
                <a:cubicBezTo>
                  <a:pt x="1432789" y="428766"/>
                  <a:pt x="1246988" y="103244"/>
                  <a:pt x="1256201" y="77141"/>
                </a:cubicBezTo>
                <a:cubicBezTo>
                  <a:pt x="1263878" y="51038"/>
                  <a:pt x="1311480" y="-2704"/>
                  <a:pt x="1392864" y="180018"/>
                </a:cubicBezTo>
                <a:cubicBezTo>
                  <a:pt x="1474248" y="362740"/>
                  <a:pt x="1603234" y="447192"/>
                  <a:pt x="1577130" y="295179"/>
                </a:cubicBezTo>
                <a:cubicBezTo>
                  <a:pt x="1554288" y="162168"/>
                  <a:pt x="1533798" y="11524"/>
                  <a:pt x="1574296" y="628"/>
                </a:cubicBezTo>
                <a:close/>
              </a:path>
            </a:pathLst>
          </a:custGeom>
          <a:solidFill>
            <a:schemeClr val="accent2"/>
          </a:solidFill>
          <a:ln>
            <a:noFill/>
          </a:ln>
        </p:spPr>
        <p:txBody>
          <a:bodyPr anchor="ct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prstClr val="white"/>
              </a:solidFill>
              <a:effectLst/>
              <a:uLnTx/>
              <a:uFillTx/>
              <a:latin typeface="Calibri" panose="020F0502020204030204" pitchFamily="34" charset="0"/>
              <a:ea typeface="宋体" panose="02010600030101010101" pitchFamily="2" charset="-122"/>
              <a:cs typeface="+mn-cs"/>
            </a:endParaRPr>
          </a:p>
        </p:txBody>
      </p:sp>
      <p:grpSp>
        <p:nvGrpSpPr>
          <p:cNvPr id="19" name="组合 18"/>
          <p:cNvGrpSpPr/>
          <p:nvPr/>
        </p:nvGrpSpPr>
        <p:grpSpPr>
          <a:xfrm>
            <a:off x="1377407" y="2144370"/>
            <a:ext cx="9862456" cy="3653898"/>
            <a:chOff x="1145179" y="1912141"/>
            <a:chExt cx="9862456" cy="3653898"/>
          </a:xfrm>
        </p:grpSpPr>
        <p:grpSp>
          <p:nvGrpSpPr>
            <p:cNvPr id="20" name="组合 19"/>
            <p:cNvGrpSpPr/>
            <p:nvPr/>
          </p:nvGrpSpPr>
          <p:grpSpPr>
            <a:xfrm>
              <a:off x="1145179" y="1919398"/>
              <a:ext cx="2583542" cy="1019560"/>
              <a:chOff x="1146629" y="1849438"/>
              <a:chExt cx="2583542" cy="1019560"/>
            </a:xfrm>
          </p:grpSpPr>
          <p:sp>
            <p:nvSpPr>
              <p:cNvPr id="30"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31" name="文本框 30"/>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8424093" y="1912141"/>
              <a:ext cx="2583542" cy="1034074"/>
              <a:chOff x="1146629" y="1834924"/>
              <a:chExt cx="2583542" cy="1034074"/>
            </a:xfrm>
          </p:grpSpPr>
          <p:sp>
            <p:nvSpPr>
              <p:cNvPr id="28"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29" name="文本框 28"/>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8424093" y="4531965"/>
              <a:ext cx="2583542" cy="1034074"/>
              <a:chOff x="1146629" y="1834924"/>
              <a:chExt cx="2583542" cy="1034074"/>
            </a:xfrm>
          </p:grpSpPr>
          <p:sp>
            <p:nvSpPr>
              <p:cNvPr id="26"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145179" y="4539222"/>
              <a:ext cx="2583542" cy="1019560"/>
              <a:chOff x="1146629" y="1849438"/>
              <a:chExt cx="2583542" cy="1019560"/>
            </a:xfrm>
          </p:grpSpPr>
          <p:sp>
            <p:nvSpPr>
              <p:cNvPr id="24"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25" name="文本框 24"/>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grpSp>
        <p:nvGrpSpPr>
          <p:cNvPr id="32" name="组合 31"/>
          <p:cNvGrpSpPr/>
          <p:nvPr/>
        </p:nvGrpSpPr>
        <p:grpSpPr>
          <a:xfrm>
            <a:off x="283247" y="290584"/>
            <a:ext cx="3793169" cy="509506"/>
            <a:chOff x="531181" y="266700"/>
            <a:chExt cx="3793169" cy="509506"/>
          </a:xfrm>
        </p:grpSpPr>
        <p:grpSp>
          <p:nvGrpSpPr>
            <p:cNvPr id="33" name="组合 32"/>
            <p:cNvGrpSpPr/>
            <p:nvPr/>
          </p:nvGrpSpPr>
          <p:grpSpPr>
            <a:xfrm>
              <a:off x="531181" y="320336"/>
              <a:ext cx="3412169" cy="455870"/>
              <a:chOff x="531181" y="320336"/>
              <a:chExt cx="3412169" cy="455870"/>
            </a:xfrm>
          </p:grpSpPr>
          <p:grpSp>
            <p:nvGrpSpPr>
              <p:cNvPr id="35" name="组合 34"/>
              <p:cNvGrpSpPr/>
              <p:nvPr/>
            </p:nvGrpSpPr>
            <p:grpSpPr>
              <a:xfrm>
                <a:off x="531181" y="320336"/>
                <a:ext cx="221958" cy="455870"/>
                <a:chOff x="5024901" y="1727200"/>
                <a:chExt cx="221958" cy="455870"/>
              </a:xfrm>
            </p:grpSpPr>
            <p:sp>
              <p:nvSpPr>
                <p:cNvPr id="37" name="矩形 36"/>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6" name="直接连接符 35"/>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34" name="文本框 33"/>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5000">
        <p14:flythrough dir="out" hasBounce="1"/>
      </p:transition>
    </mc:Choice>
    <mc:Fallback>
      <p:transition spd="slow" advTm="5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69" y="1799219"/>
            <a:ext cx="6587467" cy="3705450"/>
          </a:xfrm>
          <a:prstGeom prst="rect">
            <a:avLst/>
          </a:prstGeom>
        </p:spPr>
      </p:pic>
      <p:sp>
        <p:nvSpPr>
          <p:cNvPr id="11" name="矩形 10"/>
          <p:cNvSpPr/>
          <p:nvPr/>
        </p:nvSpPr>
        <p:spPr>
          <a:xfrm>
            <a:off x="0" y="0"/>
            <a:ext cx="5540991" cy="6858000"/>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a:spLocks noChangeArrowheads="1"/>
          </p:cNvSpPr>
          <p:nvPr/>
        </p:nvSpPr>
        <p:spPr bwMode="auto">
          <a:xfrm>
            <a:off x="6670544" y="2819521"/>
            <a:ext cx="469872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8800" b="1" dirty="0" smtClean="0">
                <a:solidFill>
                  <a:srgbClr val="576D68"/>
                </a:solidFill>
                <a:latin typeface="微软雅黑" panose="020B0503020204020204" pitchFamily="34" charset="-122"/>
                <a:ea typeface="微软雅黑" panose="020B0503020204020204" pitchFamily="34" charset="-122"/>
              </a:rPr>
              <a:t>改进计划</a:t>
            </a:r>
            <a:endParaRPr lang="zh-CN" altLang="en-US" sz="8800" b="1" dirty="0" smtClean="0">
              <a:solidFill>
                <a:srgbClr val="576D68"/>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316936" y="2208462"/>
            <a:ext cx="1020764" cy="2646878"/>
          </a:xfrm>
          <a:prstGeom prst="rect">
            <a:avLst/>
          </a:prstGeom>
          <a:noFill/>
        </p:spPr>
        <p:txBody>
          <a:bodyPr wrap="square" rtlCol="0">
            <a:spAutoFit/>
          </a:bodyPr>
          <a:lstStyle/>
          <a:p>
            <a:pPr algn="ctr"/>
            <a:r>
              <a:rPr lang="en-US" altLang="zh-CN" sz="16600" dirty="0" smtClean="0">
                <a:solidFill>
                  <a:srgbClr val="FDFDFD"/>
                </a:solidFill>
                <a:latin typeface="Impact" panose="020B0806030902050204" pitchFamily="34" charset="0"/>
              </a:rPr>
              <a:t>4</a:t>
            </a:r>
            <a:endParaRPr lang="zh-CN" altLang="en-US" sz="16600" dirty="0">
              <a:solidFill>
                <a:srgbClr val="FDFDFD"/>
              </a:solidFill>
              <a:latin typeface="Impact" panose="020B080603090205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835151" y="2497132"/>
            <a:ext cx="2228660" cy="2229990"/>
            <a:chOff x="1835151" y="2497132"/>
            <a:chExt cx="2228660" cy="2229990"/>
          </a:xfrm>
        </p:grpSpPr>
        <p:sp>
          <p:nvSpPr>
            <p:cNvPr id="3" name="灰色圆形背景"/>
            <p:cNvSpPr>
              <a:spLocks noChangeArrowheads="1"/>
            </p:cNvSpPr>
            <p:nvPr/>
          </p:nvSpPr>
          <p:spPr bwMode="auto">
            <a:xfrm>
              <a:off x="1835151" y="2497132"/>
              <a:ext cx="2228660" cy="222999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4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4" name="空心弧 20"/>
            <p:cNvSpPr/>
            <p:nvPr/>
          </p:nvSpPr>
          <p:spPr bwMode="auto">
            <a:xfrm>
              <a:off x="1920869" y="2582902"/>
              <a:ext cx="2057225" cy="2058452"/>
            </a:xfrm>
            <a:custGeom>
              <a:avLst/>
              <a:gdLst>
                <a:gd name="T0" fmla="*/ 936455 w 1860923"/>
                <a:gd name="T1" fmla="*/ 1860904 h 1860923"/>
                <a:gd name="T2" fmla="*/ 39 w 1860923"/>
                <a:gd name="T3" fmla="*/ 939031 h 1860923"/>
                <a:gd name="T4" fmla="*/ 919315 w 1860923"/>
                <a:gd name="T5" fmla="*/ 66 h 1860923"/>
                <a:gd name="T6" fmla="*/ 923667 w 1860923"/>
                <a:gd name="T7" fmla="*/ 363349 h 1860923"/>
                <a:gd name="T8" fmla="*/ 363332 w 1860923"/>
                <a:gd name="T9" fmla="*/ 935686 h 1860923"/>
                <a:gd name="T10" fmla="*/ 934115 w 1860923"/>
                <a:gd name="T11" fmla="*/ 1497604 h 1860923"/>
                <a:gd name="T12" fmla="*/ 936455 w 1860923"/>
                <a:gd name="T13" fmla="*/ 1860904 h 1860923"/>
              </a:gdLst>
              <a:ahLst/>
              <a:cxnLst>
                <a:cxn ang="0">
                  <a:pos x="T0" y="T1"/>
                </a:cxn>
                <a:cxn ang="0">
                  <a:pos x="T2" y="T3"/>
                </a:cxn>
                <a:cxn ang="0">
                  <a:pos x="T4" y="T5"/>
                </a:cxn>
                <a:cxn ang="0">
                  <a:pos x="T6" y="T7"/>
                </a:cxn>
                <a:cxn ang="0">
                  <a:pos x="T8" y="T9"/>
                </a:cxn>
                <a:cxn ang="0">
                  <a:pos x="T10" y="T11"/>
                </a:cxn>
                <a:cxn ang="0">
                  <a:pos x="T12" y="T13"/>
                </a:cxn>
              </a:cxnLst>
              <a:rect l="0" t="0" r="r" b="b"/>
              <a:pathLst>
                <a:path w="1860923" h="1860923">
                  <a:moveTo>
                    <a:pt x="936455" y="1860904"/>
                  </a:moveTo>
                  <a:cubicBezTo>
                    <a:pt x="423592" y="1864208"/>
                    <a:pt x="4763" y="1451884"/>
                    <a:pt x="39" y="939031"/>
                  </a:cubicBezTo>
                  <a:cubicBezTo>
                    <a:pt x="-4685" y="426179"/>
                    <a:pt x="406478" y="6210"/>
                    <a:pt x="919315" y="66"/>
                  </a:cubicBezTo>
                  <a:cubicBezTo>
                    <a:pt x="920766" y="121160"/>
                    <a:pt x="922216" y="242255"/>
                    <a:pt x="923667" y="363349"/>
                  </a:cubicBezTo>
                  <a:cubicBezTo>
                    <a:pt x="611072" y="367094"/>
                    <a:pt x="360452" y="623082"/>
                    <a:pt x="363332" y="935686"/>
                  </a:cubicBezTo>
                  <a:cubicBezTo>
                    <a:pt x="366211" y="1248290"/>
                    <a:pt x="621504" y="1499618"/>
                    <a:pt x="934115" y="1497604"/>
                  </a:cubicBezTo>
                  <a:lnTo>
                    <a:pt x="936455" y="186090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5" name="椭圆 46"/>
            <p:cNvSpPr/>
            <p:nvPr/>
          </p:nvSpPr>
          <p:spPr bwMode="auto">
            <a:xfrm>
              <a:off x="2143735" y="2805901"/>
              <a:ext cx="1611493" cy="1612454"/>
            </a:xfrm>
            <a:custGeom>
              <a:avLst/>
              <a:gdLst>
                <a:gd name="T0" fmla="*/ 846000 w 1692000"/>
                <a:gd name="T1" fmla="*/ 108822 h 1692000"/>
                <a:gd name="T2" fmla="*/ 1583178 w 1692000"/>
                <a:gd name="T3" fmla="*/ 846000 h 1692000"/>
                <a:gd name="T4" fmla="*/ 846000 w 1692000"/>
                <a:gd name="T5" fmla="*/ 1583178 h 1692000"/>
                <a:gd name="T6" fmla="*/ 108822 w 1692000"/>
                <a:gd name="T7" fmla="*/ 846000 h 1692000"/>
                <a:gd name="T8" fmla="*/ 846000 w 1692000"/>
                <a:gd name="T9" fmla="*/ 108822 h 1692000"/>
                <a:gd name="T10" fmla="*/ 846000 w 1692000"/>
                <a:gd name="T11" fmla="*/ 54000 h 1692000"/>
                <a:gd name="T12" fmla="*/ 54000 w 1692000"/>
                <a:gd name="T13" fmla="*/ 846000 h 1692000"/>
                <a:gd name="T14" fmla="*/ 846000 w 1692000"/>
                <a:gd name="T15" fmla="*/ 1638000 h 1692000"/>
                <a:gd name="T16" fmla="*/ 1638000 w 1692000"/>
                <a:gd name="T17" fmla="*/ 846000 h 1692000"/>
                <a:gd name="T18" fmla="*/ 846000 w 1692000"/>
                <a:gd name="T19" fmla="*/ 54000 h 1692000"/>
                <a:gd name="T20" fmla="*/ 846000 w 1692000"/>
                <a:gd name="T21" fmla="*/ 0 h 1692000"/>
                <a:gd name="T22" fmla="*/ 1692000 w 1692000"/>
                <a:gd name="T23" fmla="*/ 846000 h 1692000"/>
                <a:gd name="T24" fmla="*/ 846000 w 1692000"/>
                <a:gd name="T25" fmla="*/ 1692000 h 1692000"/>
                <a:gd name="T26" fmla="*/ 0 w 1692000"/>
                <a:gd name="T27" fmla="*/ 846000 h 1692000"/>
                <a:gd name="T28" fmla="*/ 846000 w 1692000"/>
                <a:gd name="T29" fmla="*/ 0 h 169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grpSp>
        <p:nvGrpSpPr>
          <p:cNvPr id="19" name="组合 18"/>
          <p:cNvGrpSpPr/>
          <p:nvPr/>
        </p:nvGrpSpPr>
        <p:grpSpPr>
          <a:xfrm>
            <a:off x="4940638" y="2497132"/>
            <a:ext cx="2229990" cy="2229990"/>
            <a:chOff x="4940638" y="2497132"/>
            <a:chExt cx="2229990" cy="2229990"/>
          </a:xfrm>
        </p:grpSpPr>
        <p:sp>
          <p:nvSpPr>
            <p:cNvPr id="8" name="灰色圆形背景"/>
            <p:cNvSpPr>
              <a:spLocks noChangeArrowheads="1"/>
            </p:cNvSpPr>
            <p:nvPr/>
          </p:nvSpPr>
          <p:spPr bwMode="auto">
            <a:xfrm>
              <a:off x="4940638" y="2497132"/>
              <a:ext cx="2229990" cy="222999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4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9" name="空心弧 25"/>
            <p:cNvSpPr/>
            <p:nvPr/>
          </p:nvSpPr>
          <p:spPr bwMode="auto">
            <a:xfrm>
              <a:off x="5026407" y="2582902"/>
              <a:ext cx="2058452" cy="2058452"/>
            </a:xfrm>
            <a:custGeom>
              <a:avLst/>
              <a:gdLst>
                <a:gd name="T0" fmla="*/ 1860902 w 1860923"/>
                <a:gd name="T1" fmla="*/ 936719 h 1860923"/>
                <a:gd name="T2" fmla="*/ 930005 w 1860923"/>
                <a:gd name="T3" fmla="*/ 1860924 h 1860923"/>
                <a:gd name="T4" fmla="*/ 14 w 1860923"/>
                <a:gd name="T5" fmla="*/ 935808 h 1860923"/>
                <a:gd name="T6" fmla="*/ 919314 w 1860923"/>
                <a:gd name="T7" fmla="*/ 67 h 1860923"/>
                <a:gd name="T8" fmla="*/ 923667 w 1860923"/>
                <a:gd name="T9" fmla="*/ 363349 h 1860923"/>
                <a:gd name="T10" fmla="*/ 363317 w 1860923"/>
                <a:gd name="T11" fmla="*/ 933721 h 1860923"/>
                <a:gd name="T12" fmla="*/ 930184 w 1860923"/>
                <a:gd name="T13" fmla="*/ 1497616 h 1860923"/>
                <a:gd name="T14" fmla="*/ 1497603 w 1860923"/>
                <a:gd name="T15" fmla="*/ 934276 h 1860923"/>
                <a:gd name="T16" fmla="*/ 1860902 w 1860923"/>
                <a:gd name="T17" fmla="*/ 936719 h 1860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0923" h="1860923">
                  <a:moveTo>
                    <a:pt x="1860902" y="936719"/>
                  </a:moveTo>
                  <a:cubicBezTo>
                    <a:pt x="1857462" y="1448323"/>
                    <a:pt x="1441621" y="1861174"/>
                    <a:pt x="930005" y="1860924"/>
                  </a:cubicBezTo>
                  <a:cubicBezTo>
                    <a:pt x="418389" y="1860673"/>
                    <a:pt x="2953" y="1447415"/>
                    <a:pt x="14" y="935808"/>
                  </a:cubicBezTo>
                  <a:cubicBezTo>
                    <a:pt x="-2925" y="424201"/>
                    <a:pt x="407735" y="6196"/>
                    <a:pt x="919314" y="67"/>
                  </a:cubicBezTo>
                  <a:lnTo>
                    <a:pt x="923667" y="363349"/>
                  </a:lnTo>
                  <a:cubicBezTo>
                    <a:pt x="611839" y="367085"/>
                    <a:pt x="361525" y="621875"/>
                    <a:pt x="363317" y="933721"/>
                  </a:cubicBezTo>
                  <a:cubicBezTo>
                    <a:pt x="365109" y="1245566"/>
                    <a:pt x="618334" y="1497464"/>
                    <a:pt x="930184" y="1497616"/>
                  </a:cubicBezTo>
                  <a:cubicBezTo>
                    <a:pt x="1242034" y="1497769"/>
                    <a:pt x="1495506" y="1246119"/>
                    <a:pt x="1497603" y="934276"/>
                  </a:cubicBezTo>
                  <a:lnTo>
                    <a:pt x="1860902" y="93671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0" name="椭圆 46"/>
            <p:cNvSpPr/>
            <p:nvPr/>
          </p:nvSpPr>
          <p:spPr bwMode="auto">
            <a:xfrm>
              <a:off x="5249406" y="2805901"/>
              <a:ext cx="1612454" cy="1612454"/>
            </a:xfrm>
            <a:custGeom>
              <a:avLst/>
              <a:gdLst>
                <a:gd name="T0" fmla="*/ 846000 w 1692000"/>
                <a:gd name="T1" fmla="*/ 108822 h 1692000"/>
                <a:gd name="T2" fmla="*/ 1583178 w 1692000"/>
                <a:gd name="T3" fmla="*/ 846000 h 1692000"/>
                <a:gd name="T4" fmla="*/ 846000 w 1692000"/>
                <a:gd name="T5" fmla="*/ 1583178 h 1692000"/>
                <a:gd name="T6" fmla="*/ 108822 w 1692000"/>
                <a:gd name="T7" fmla="*/ 846000 h 1692000"/>
                <a:gd name="T8" fmla="*/ 846000 w 1692000"/>
                <a:gd name="T9" fmla="*/ 108822 h 1692000"/>
                <a:gd name="T10" fmla="*/ 846000 w 1692000"/>
                <a:gd name="T11" fmla="*/ 54000 h 1692000"/>
                <a:gd name="T12" fmla="*/ 54000 w 1692000"/>
                <a:gd name="T13" fmla="*/ 846000 h 1692000"/>
                <a:gd name="T14" fmla="*/ 846000 w 1692000"/>
                <a:gd name="T15" fmla="*/ 1638000 h 1692000"/>
                <a:gd name="T16" fmla="*/ 1638000 w 1692000"/>
                <a:gd name="T17" fmla="*/ 846000 h 1692000"/>
                <a:gd name="T18" fmla="*/ 846000 w 1692000"/>
                <a:gd name="T19" fmla="*/ 54000 h 1692000"/>
                <a:gd name="T20" fmla="*/ 846000 w 1692000"/>
                <a:gd name="T21" fmla="*/ 0 h 1692000"/>
                <a:gd name="T22" fmla="*/ 1692000 w 1692000"/>
                <a:gd name="T23" fmla="*/ 846000 h 1692000"/>
                <a:gd name="T24" fmla="*/ 846000 w 1692000"/>
                <a:gd name="T25" fmla="*/ 1692000 h 1692000"/>
                <a:gd name="T26" fmla="*/ 0 w 1692000"/>
                <a:gd name="T27" fmla="*/ 846000 h 1692000"/>
                <a:gd name="T28" fmla="*/ 846000 w 1692000"/>
                <a:gd name="T29" fmla="*/ 0 h 169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grpSp>
        <p:nvGrpSpPr>
          <p:cNvPr id="20" name="组合 19"/>
          <p:cNvGrpSpPr/>
          <p:nvPr/>
        </p:nvGrpSpPr>
        <p:grpSpPr>
          <a:xfrm>
            <a:off x="8046125" y="2497132"/>
            <a:ext cx="2229990" cy="2229990"/>
            <a:chOff x="8046125" y="2497132"/>
            <a:chExt cx="2229990" cy="2229990"/>
          </a:xfrm>
        </p:grpSpPr>
        <p:sp>
          <p:nvSpPr>
            <p:cNvPr id="13" name="灰色圆形背景"/>
            <p:cNvSpPr>
              <a:spLocks noChangeArrowheads="1"/>
            </p:cNvSpPr>
            <p:nvPr/>
          </p:nvSpPr>
          <p:spPr bwMode="auto">
            <a:xfrm>
              <a:off x="8046125" y="2497132"/>
              <a:ext cx="2229990" cy="222999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4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4" name="空心弧 30"/>
            <p:cNvSpPr/>
            <p:nvPr/>
          </p:nvSpPr>
          <p:spPr bwMode="auto">
            <a:xfrm>
              <a:off x="8131894" y="2582902"/>
              <a:ext cx="2058452" cy="2058452"/>
            </a:xfrm>
            <a:custGeom>
              <a:avLst/>
              <a:gdLst>
                <a:gd name="T0" fmla="*/ 270419 w 1860923"/>
                <a:gd name="T1" fmla="*/ 1586283 h 1860923"/>
                <a:gd name="T2" fmla="*/ 69274 w 1860923"/>
                <a:gd name="T3" fmla="*/ 578162 h 1860923"/>
                <a:gd name="T4" fmla="*/ 919316 w 1860923"/>
                <a:gd name="T5" fmla="*/ 65 h 1860923"/>
                <a:gd name="T6" fmla="*/ 923667 w 1860923"/>
                <a:gd name="T7" fmla="*/ 363349 h 1860923"/>
                <a:gd name="T8" fmla="*/ 405533 w 1860923"/>
                <a:gd name="T9" fmla="*/ 715722 h 1860923"/>
                <a:gd name="T10" fmla="*/ 528139 w 1860923"/>
                <a:gd name="T11" fmla="*/ 1330212 h 1860923"/>
                <a:gd name="T12" fmla="*/ 270419 w 1860923"/>
                <a:gd name="T13" fmla="*/ 1586283 h 1860923"/>
              </a:gdLst>
              <a:ahLst/>
              <a:cxnLst>
                <a:cxn ang="0">
                  <a:pos x="T0" y="T1"/>
                </a:cxn>
                <a:cxn ang="0">
                  <a:pos x="T2" y="T3"/>
                </a:cxn>
                <a:cxn ang="0">
                  <a:pos x="T4" y="T5"/>
                </a:cxn>
                <a:cxn ang="0">
                  <a:pos x="T6" y="T7"/>
                </a:cxn>
                <a:cxn ang="0">
                  <a:pos x="T8" y="T9"/>
                </a:cxn>
                <a:cxn ang="0">
                  <a:pos x="T10" y="T11"/>
                </a:cxn>
                <a:cxn ang="0">
                  <a:pos x="T12" y="T13"/>
                </a:cxn>
              </a:cxnLst>
              <a:rect l="0" t="0" r="r" b="b"/>
              <a:pathLst>
                <a:path w="1860923" h="1860923">
                  <a:moveTo>
                    <a:pt x="270419" y="1586283"/>
                  </a:moveTo>
                  <a:cubicBezTo>
                    <a:pt x="6976" y="1321144"/>
                    <a:pt x="-72244" y="924101"/>
                    <a:pt x="69274" y="578162"/>
                  </a:cubicBezTo>
                  <a:cubicBezTo>
                    <a:pt x="210792" y="232223"/>
                    <a:pt x="545576" y="4543"/>
                    <a:pt x="919316" y="65"/>
                  </a:cubicBezTo>
                  <a:cubicBezTo>
                    <a:pt x="920766" y="121160"/>
                    <a:pt x="922217" y="242254"/>
                    <a:pt x="923667" y="363349"/>
                  </a:cubicBezTo>
                  <a:cubicBezTo>
                    <a:pt x="695858" y="366078"/>
                    <a:pt x="491794" y="504859"/>
                    <a:pt x="405533" y="715722"/>
                  </a:cubicBezTo>
                  <a:cubicBezTo>
                    <a:pt x="319272" y="926586"/>
                    <a:pt x="367560" y="1168599"/>
                    <a:pt x="528139" y="1330212"/>
                  </a:cubicBezTo>
                  <a:lnTo>
                    <a:pt x="270419" y="158628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5" name="椭圆 46"/>
            <p:cNvSpPr/>
            <p:nvPr/>
          </p:nvSpPr>
          <p:spPr bwMode="auto">
            <a:xfrm>
              <a:off x="8354893" y="2805901"/>
              <a:ext cx="1612454" cy="1612454"/>
            </a:xfrm>
            <a:custGeom>
              <a:avLst/>
              <a:gdLst>
                <a:gd name="T0" fmla="*/ 846000 w 1692000"/>
                <a:gd name="T1" fmla="*/ 108822 h 1692000"/>
                <a:gd name="T2" fmla="*/ 1583178 w 1692000"/>
                <a:gd name="T3" fmla="*/ 846000 h 1692000"/>
                <a:gd name="T4" fmla="*/ 846000 w 1692000"/>
                <a:gd name="T5" fmla="*/ 1583178 h 1692000"/>
                <a:gd name="T6" fmla="*/ 108822 w 1692000"/>
                <a:gd name="T7" fmla="*/ 846000 h 1692000"/>
                <a:gd name="T8" fmla="*/ 846000 w 1692000"/>
                <a:gd name="T9" fmla="*/ 108822 h 1692000"/>
                <a:gd name="T10" fmla="*/ 846000 w 1692000"/>
                <a:gd name="T11" fmla="*/ 54000 h 1692000"/>
                <a:gd name="T12" fmla="*/ 54000 w 1692000"/>
                <a:gd name="T13" fmla="*/ 846000 h 1692000"/>
                <a:gd name="T14" fmla="*/ 846000 w 1692000"/>
                <a:gd name="T15" fmla="*/ 1638000 h 1692000"/>
                <a:gd name="T16" fmla="*/ 1638000 w 1692000"/>
                <a:gd name="T17" fmla="*/ 846000 h 1692000"/>
                <a:gd name="T18" fmla="*/ 846000 w 1692000"/>
                <a:gd name="T19" fmla="*/ 54000 h 1692000"/>
                <a:gd name="T20" fmla="*/ 846000 w 1692000"/>
                <a:gd name="T21" fmla="*/ 0 h 1692000"/>
                <a:gd name="T22" fmla="*/ 1692000 w 1692000"/>
                <a:gd name="T23" fmla="*/ 846000 h 1692000"/>
                <a:gd name="T24" fmla="*/ 846000 w 1692000"/>
                <a:gd name="T25" fmla="*/ 1692000 h 1692000"/>
                <a:gd name="T26" fmla="*/ 0 w 1692000"/>
                <a:gd name="T27" fmla="*/ 846000 h 1692000"/>
                <a:gd name="T28" fmla="*/ 846000 w 1692000"/>
                <a:gd name="T29" fmla="*/ 0 h 169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92000" h="1692000">
                  <a:moveTo>
                    <a:pt x="846000" y="108822"/>
                  </a:moveTo>
                  <a:cubicBezTo>
                    <a:pt x="1253132" y="108822"/>
                    <a:pt x="1583178" y="438868"/>
                    <a:pt x="1583178" y="846000"/>
                  </a:cubicBezTo>
                  <a:cubicBezTo>
                    <a:pt x="1583178" y="1253132"/>
                    <a:pt x="1253132" y="1583178"/>
                    <a:pt x="846000" y="1583178"/>
                  </a:cubicBezTo>
                  <a:cubicBezTo>
                    <a:pt x="438868" y="1583178"/>
                    <a:pt x="108822" y="1253132"/>
                    <a:pt x="108822" y="846000"/>
                  </a:cubicBezTo>
                  <a:cubicBezTo>
                    <a:pt x="108822" y="438868"/>
                    <a:pt x="438868" y="108822"/>
                    <a:pt x="846000" y="108822"/>
                  </a:cubicBezTo>
                  <a:close/>
                  <a:moveTo>
                    <a:pt x="846000" y="54000"/>
                  </a:moveTo>
                  <a:cubicBezTo>
                    <a:pt x="408590" y="54000"/>
                    <a:pt x="54000" y="408590"/>
                    <a:pt x="54000" y="846000"/>
                  </a:cubicBezTo>
                  <a:cubicBezTo>
                    <a:pt x="54000" y="1283410"/>
                    <a:pt x="408590" y="1638000"/>
                    <a:pt x="846000" y="1638000"/>
                  </a:cubicBezTo>
                  <a:cubicBezTo>
                    <a:pt x="1283410" y="1638000"/>
                    <a:pt x="1638000" y="1283410"/>
                    <a:pt x="1638000" y="846000"/>
                  </a:cubicBezTo>
                  <a:cubicBezTo>
                    <a:pt x="1638000" y="408590"/>
                    <a:pt x="1283410" y="54000"/>
                    <a:pt x="846000" y="54000"/>
                  </a:cubicBezTo>
                  <a:close/>
                  <a:moveTo>
                    <a:pt x="846000" y="0"/>
                  </a:moveTo>
                  <a:cubicBezTo>
                    <a:pt x="1313233" y="0"/>
                    <a:pt x="1692000" y="378767"/>
                    <a:pt x="1692000" y="846000"/>
                  </a:cubicBezTo>
                  <a:cubicBezTo>
                    <a:pt x="1692000" y="1313233"/>
                    <a:pt x="1313233" y="1692000"/>
                    <a:pt x="846000" y="1692000"/>
                  </a:cubicBezTo>
                  <a:cubicBezTo>
                    <a:pt x="378767" y="1692000"/>
                    <a:pt x="0" y="1313233"/>
                    <a:pt x="0" y="846000"/>
                  </a:cubicBezTo>
                  <a:cubicBezTo>
                    <a:pt x="0" y="378767"/>
                    <a:pt x="378767" y="0"/>
                    <a:pt x="84600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sp>
        <p:nvSpPr>
          <p:cNvPr id="24" name="矩形 23"/>
          <p:cNvSpPr/>
          <p:nvPr/>
        </p:nvSpPr>
        <p:spPr>
          <a:xfrm>
            <a:off x="1510685" y="5120762"/>
            <a:ext cx="2754507" cy="461665"/>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2000" dirty="0">
                <a:latin typeface="微软雅黑" panose="020B0503020204020204" pitchFamily="34" charset="-122"/>
                <a:ea typeface="微软雅黑" panose="020B0503020204020204" pitchFamily="34" charset="-122"/>
              </a:rPr>
              <a:t>点击</a:t>
            </a:r>
            <a:r>
              <a:rPr lang="zh-CN" altLang="en-US" sz="2000" dirty="0" smtClean="0">
                <a:latin typeface="微软雅黑" panose="020B0503020204020204" pitchFamily="34" charset="-122"/>
                <a:ea typeface="微软雅黑" panose="020B0503020204020204" pitchFamily="34" charset="-122"/>
              </a:rPr>
              <a:t>此处输入您的内容</a:t>
            </a:r>
            <a:endParaRPr lang="zh-CN" altLang="en-US" sz="2000" dirty="0">
              <a:latin typeface="微软雅黑" panose="020B0503020204020204" pitchFamily="34" charset="-122"/>
              <a:ea typeface="微软雅黑" panose="020B0503020204020204" pitchFamily="34" charset="-122"/>
            </a:endParaRPr>
          </a:p>
        </p:txBody>
      </p:sp>
      <p:sp>
        <p:nvSpPr>
          <p:cNvPr id="25" name="矩形 24"/>
          <p:cNvSpPr/>
          <p:nvPr/>
        </p:nvSpPr>
        <p:spPr>
          <a:xfrm>
            <a:off x="4711085" y="5120762"/>
            <a:ext cx="2754507" cy="461665"/>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2000" dirty="0">
                <a:latin typeface="微软雅黑" panose="020B0503020204020204" pitchFamily="34" charset="-122"/>
                <a:ea typeface="微软雅黑" panose="020B0503020204020204" pitchFamily="34" charset="-122"/>
              </a:rPr>
              <a:t>点击</a:t>
            </a:r>
            <a:r>
              <a:rPr lang="zh-CN" altLang="en-US" sz="2000" dirty="0" smtClean="0">
                <a:latin typeface="微软雅黑" panose="020B0503020204020204" pitchFamily="34" charset="-122"/>
                <a:ea typeface="微软雅黑" panose="020B0503020204020204" pitchFamily="34" charset="-122"/>
              </a:rPr>
              <a:t>此处输入您的内容</a:t>
            </a:r>
            <a:endParaRPr lang="zh-CN" altLang="en-US" sz="2000" dirty="0">
              <a:latin typeface="微软雅黑" panose="020B0503020204020204" pitchFamily="34" charset="-122"/>
              <a:ea typeface="微软雅黑" panose="020B0503020204020204" pitchFamily="34" charset="-122"/>
            </a:endParaRPr>
          </a:p>
        </p:txBody>
      </p:sp>
      <p:sp>
        <p:nvSpPr>
          <p:cNvPr id="26" name="矩形 25"/>
          <p:cNvSpPr/>
          <p:nvPr/>
        </p:nvSpPr>
        <p:spPr>
          <a:xfrm>
            <a:off x="7911485" y="5120762"/>
            <a:ext cx="2754507" cy="461665"/>
          </a:xfrm>
          <a:prstGeom prst="rect">
            <a:avLst/>
          </a:prstGeom>
        </p:spPr>
        <p:txBody>
          <a:bodyPr wrap="square">
            <a:spAutoFit/>
          </a:bodyPr>
          <a:lstStyle/>
          <a:p>
            <a:pPr marL="269875" indent="-269875">
              <a:lnSpc>
                <a:spcPct val="120000"/>
              </a:lnSpc>
              <a:spcBef>
                <a:spcPct val="15000"/>
              </a:spcBef>
              <a:buClr>
                <a:srgbClr val="1C1C1C"/>
              </a:buClr>
              <a:buFont typeface="Wingdings" panose="05000000000000000000" pitchFamily="2" charset="2"/>
              <a:buNone/>
            </a:pPr>
            <a:r>
              <a:rPr lang="zh-CN" altLang="en-US" sz="2000" dirty="0">
                <a:latin typeface="微软雅黑" panose="020B0503020204020204" pitchFamily="34" charset="-122"/>
                <a:ea typeface="微软雅黑" panose="020B0503020204020204" pitchFamily="34" charset="-122"/>
              </a:rPr>
              <a:t>点击</a:t>
            </a:r>
            <a:r>
              <a:rPr lang="zh-CN" altLang="en-US" sz="2000" dirty="0" smtClean="0">
                <a:latin typeface="微软雅黑" panose="020B0503020204020204" pitchFamily="34" charset="-122"/>
                <a:ea typeface="微软雅黑" panose="020B0503020204020204" pitchFamily="34" charset="-122"/>
              </a:rPr>
              <a:t>此处输入您的内容</a:t>
            </a:r>
            <a:endParaRPr lang="zh-CN" altLang="en-US" sz="20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2510972" y="3287485"/>
            <a:ext cx="1248228" cy="646331"/>
          </a:xfrm>
          <a:prstGeom prst="rect">
            <a:avLst/>
          </a:prstGeom>
          <a:noFill/>
        </p:spPr>
        <p:txBody>
          <a:bodyPr wrap="square" rtlCol="0">
            <a:spAutoFit/>
          </a:bodyPr>
          <a:lstStyle/>
          <a:p>
            <a:r>
              <a:rPr lang="en-US" altLang="zh-CN" sz="3600" dirty="0" smtClean="0">
                <a:latin typeface="Impact" panose="020B0806030902050204" pitchFamily="34" charset="0"/>
              </a:rPr>
              <a:t>50%</a:t>
            </a:r>
            <a:endParaRPr lang="zh-CN" altLang="en-US" sz="3600" dirty="0">
              <a:latin typeface="Impact" panose="020B0806030902050204" pitchFamily="34" charset="0"/>
            </a:endParaRPr>
          </a:p>
        </p:txBody>
      </p:sp>
      <p:sp>
        <p:nvSpPr>
          <p:cNvPr id="28" name="文本框 27"/>
          <p:cNvSpPr txBox="1"/>
          <p:nvPr/>
        </p:nvSpPr>
        <p:spPr>
          <a:xfrm>
            <a:off x="5588000" y="3287485"/>
            <a:ext cx="1248228" cy="646331"/>
          </a:xfrm>
          <a:prstGeom prst="rect">
            <a:avLst/>
          </a:prstGeom>
          <a:noFill/>
        </p:spPr>
        <p:txBody>
          <a:bodyPr wrap="square" rtlCol="0">
            <a:spAutoFit/>
          </a:bodyPr>
          <a:lstStyle/>
          <a:p>
            <a:r>
              <a:rPr lang="en-US" altLang="zh-CN" sz="3600" dirty="0" smtClean="0">
                <a:latin typeface="Impact" panose="020B0806030902050204" pitchFamily="34" charset="0"/>
              </a:rPr>
              <a:t>75%</a:t>
            </a:r>
            <a:endParaRPr lang="zh-CN" altLang="en-US" sz="3600" dirty="0">
              <a:latin typeface="Impact" panose="020B0806030902050204" pitchFamily="34" charset="0"/>
            </a:endParaRPr>
          </a:p>
        </p:txBody>
      </p:sp>
      <p:sp>
        <p:nvSpPr>
          <p:cNvPr id="29" name="文本框 28"/>
          <p:cNvSpPr txBox="1"/>
          <p:nvPr/>
        </p:nvSpPr>
        <p:spPr>
          <a:xfrm>
            <a:off x="8665029" y="3287485"/>
            <a:ext cx="1248228" cy="646331"/>
          </a:xfrm>
          <a:prstGeom prst="rect">
            <a:avLst/>
          </a:prstGeom>
          <a:noFill/>
        </p:spPr>
        <p:txBody>
          <a:bodyPr wrap="square" rtlCol="0">
            <a:spAutoFit/>
          </a:bodyPr>
          <a:lstStyle/>
          <a:p>
            <a:r>
              <a:rPr lang="en-US" altLang="zh-CN" sz="3600" dirty="0" smtClean="0">
                <a:latin typeface="Impact" panose="020B0806030902050204" pitchFamily="34" charset="0"/>
              </a:rPr>
              <a:t>35%</a:t>
            </a:r>
            <a:endParaRPr lang="zh-CN" altLang="en-US" sz="3600" dirty="0">
              <a:latin typeface="Impact" panose="020B0806030902050204" pitchFamily="34" charset="0"/>
            </a:endParaRPr>
          </a:p>
        </p:txBody>
      </p:sp>
      <p:grpSp>
        <p:nvGrpSpPr>
          <p:cNvPr id="21" name="组合 20"/>
          <p:cNvGrpSpPr/>
          <p:nvPr/>
        </p:nvGrpSpPr>
        <p:grpSpPr>
          <a:xfrm>
            <a:off x="283247" y="290584"/>
            <a:ext cx="3793169" cy="509506"/>
            <a:chOff x="531181" y="266700"/>
            <a:chExt cx="3793169" cy="509506"/>
          </a:xfrm>
        </p:grpSpPr>
        <p:grpSp>
          <p:nvGrpSpPr>
            <p:cNvPr id="22" name="组合 21"/>
            <p:cNvGrpSpPr/>
            <p:nvPr/>
          </p:nvGrpSpPr>
          <p:grpSpPr>
            <a:xfrm>
              <a:off x="531181" y="320336"/>
              <a:ext cx="3412169" cy="455870"/>
              <a:chOff x="531181" y="320336"/>
              <a:chExt cx="3412169" cy="455870"/>
            </a:xfrm>
          </p:grpSpPr>
          <p:grpSp>
            <p:nvGrpSpPr>
              <p:cNvPr id="30" name="组合 29"/>
              <p:cNvGrpSpPr/>
              <p:nvPr/>
            </p:nvGrpSpPr>
            <p:grpSpPr>
              <a:xfrm>
                <a:off x="531181" y="320336"/>
                <a:ext cx="221958" cy="455870"/>
                <a:chOff x="5024901" y="1727200"/>
                <a:chExt cx="221958" cy="455870"/>
              </a:xfrm>
            </p:grpSpPr>
            <p:sp>
              <p:nvSpPr>
                <p:cNvPr id="32" name="矩形 31"/>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1" name="直接连接符 30"/>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5000">
        <p14:flythrough dir="out" hasBounce="1"/>
      </p:transition>
    </mc:Choice>
    <mc:Fallback>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39439" y="3843400"/>
            <a:ext cx="2168915" cy="2067077"/>
            <a:chOff x="3800885" y="4628846"/>
            <a:chExt cx="2168915" cy="2067077"/>
          </a:xfrm>
        </p:grpSpPr>
        <p:grpSp>
          <p:nvGrpSpPr>
            <p:cNvPr id="33" name="Group 61"/>
            <p:cNvGrpSpPr/>
            <p:nvPr/>
          </p:nvGrpSpPr>
          <p:grpSpPr bwMode="auto">
            <a:xfrm>
              <a:off x="3800885" y="4628846"/>
              <a:ext cx="2168915" cy="2067077"/>
              <a:chOff x="0" y="0"/>
              <a:chExt cx="2002354" cy="1908348"/>
            </a:xfrm>
            <a:solidFill>
              <a:schemeClr val="accent2"/>
            </a:solidFill>
          </p:grpSpPr>
          <p:sp>
            <p:nvSpPr>
              <p:cNvPr id="35" name="Freeform 63"/>
              <p:cNvSpPr/>
              <p:nvPr/>
            </p:nvSpPr>
            <p:spPr bwMode="auto">
              <a:xfrm>
                <a:off x="320" y="1"/>
                <a:ext cx="200160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36" name="Freeform 64"/>
              <p:cNvSpPr/>
              <p:nvPr/>
            </p:nvSpPr>
            <p:spPr bwMode="auto">
              <a:xfrm>
                <a:off x="79686" y="1"/>
                <a:ext cx="638101" cy="928771"/>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sp>
          <p:nvSpPr>
            <p:cNvPr id="34" name="Freeform 18"/>
            <p:cNvSpPr/>
            <p:nvPr/>
          </p:nvSpPr>
          <p:spPr bwMode="auto">
            <a:xfrm>
              <a:off x="4351250" y="5812477"/>
              <a:ext cx="448030" cy="448027"/>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rgbClr val="FFFFFF"/>
            </a:solidFill>
            <a:ln>
              <a:noFill/>
            </a:ln>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sp>
        <p:nvSpPr>
          <p:cNvPr id="3" name="Freeform 28"/>
          <p:cNvSpPr/>
          <p:nvPr/>
        </p:nvSpPr>
        <p:spPr bwMode="auto">
          <a:xfrm>
            <a:off x="6967283" y="2860221"/>
            <a:ext cx="692423" cy="1006626"/>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4" name="Freeform 29"/>
          <p:cNvSpPr/>
          <p:nvPr/>
        </p:nvSpPr>
        <p:spPr bwMode="auto">
          <a:xfrm>
            <a:off x="6612344" y="4483625"/>
            <a:ext cx="110555" cy="196380"/>
          </a:xfrm>
          <a:custGeom>
            <a:avLst/>
            <a:gdLst>
              <a:gd name="T0" fmla="*/ 76 w 76"/>
              <a:gd name="T1" fmla="*/ 0 h 135"/>
              <a:gd name="T2" fmla="*/ 0 w 76"/>
              <a:gd name="T3" fmla="*/ 135 h 135"/>
              <a:gd name="T4" fmla="*/ 76 w 76"/>
              <a:gd name="T5" fmla="*/ 0 h 135"/>
            </a:gdLst>
            <a:ahLst/>
            <a:cxnLst>
              <a:cxn ang="0">
                <a:pos x="T0" y="T1"/>
              </a:cxn>
              <a:cxn ang="0">
                <a:pos x="T2" y="T3"/>
              </a:cxn>
              <a:cxn ang="0">
                <a:pos x="T4" y="T5"/>
              </a:cxn>
            </a:cxnLst>
            <a:rect l="0" t="0" r="r" b="b"/>
            <a:pathLst>
              <a:path w="76" h="135">
                <a:moveTo>
                  <a:pt x="76" y="0"/>
                </a:moveTo>
                <a:lnTo>
                  <a:pt x="0" y="135"/>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5" name="Freeform 30"/>
          <p:cNvSpPr/>
          <p:nvPr/>
        </p:nvSpPr>
        <p:spPr bwMode="auto">
          <a:xfrm>
            <a:off x="6612344" y="4483625"/>
            <a:ext cx="110555" cy="196380"/>
          </a:xfrm>
          <a:custGeom>
            <a:avLst/>
            <a:gdLst>
              <a:gd name="T0" fmla="*/ 76 w 76"/>
              <a:gd name="T1" fmla="*/ 0 h 135"/>
              <a:gd name="T2" fmla="*/ 0 w 76"/>
              <a:gd name="T3" fmla="*/ 135 h 135"/>
              <a:gd name="T4" fmla="*/ 76 w 76"/>
              <a:gd name="T5" fmla="*/ 0 h 135"/>
            </a:gdLst>
            <a:ahLst/>
            <a:cxnLst>
              <a:cxn ang="0">
                <a:pos x="T0" y="T1"/>
              </a:cxn>
              <a:cxn ang="0">
                <a:pos x="T2" y="T3"/>
              </a:cxn>
              <a:cxn ang="0">
                <a:pos x="T4" y="T5"/>
              </a:cxn>
            </a:cxnLst>
            <a:rect l="0" t="0" r="r" b="b"/>
            <a:pathLst>
              <a:path w="76" h="135">
                <a:moveTo>
                  <a:pt x="76" y="0"/>
                </a:moveTo>
                <a:lnTo>
                  <a:pt x="0"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6" name="Freeform 31"/>
          <p:cNvSpPr/>
          <p:nvPr/>
        </p:nvSpPr>
        <p:spPr bwMode="auto">
          <a:xfrm>
            <a:off x="6612344" y="4483625"/>
            <a:ext cx="1160827" cy="19638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7" name="Freeform 32"/>
          <p:cNvSpPr/>
          <p:nvPr/>
        </p:nvSpPr>
        <p:spPr bwMode="auto">
          <a:xfrm>
            <a:off x="5675536" y="4680003"/>
            <a:ext cx="224019" cy="0"/>
          </a:xfrm>
          <a:custGeom>
            <a:avLst/>
            <a:gdLst>
              <a:gd name="T0" fmla="*/ 154 w 154"/>
              <a:gd name="T1" fmla="*/ 0 w 154"/>
              <a:gd name="T2" fmla="*/ 154 w 154"/>
            </a:gdLst>
            <a:ahLst/>
            <a:cxnLst>
              <a:cxn ang="0">
                <a:pos x="T0" y="0"/>
              </a:cxn>
              <a:cxn ang="0">
                <a:pos x="T1" y="0"/>
              </a:cxn>
              <a:cxn ang="0">
                <a:pos x="T2" y="0"/>
              </a:cxn>
            </a:cxnLst>
            <a:rect l="0" t="0" r="r" b="b"/>
            <a:pathLst>
              <a:path w="154">
                <a:moveTo>
                  <a:pt x="154" y="0"/>
                </a:moveTo>
                <a:lnTo>
                  <a:pt x="0"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8" name="Freeform 33"/>
          <p:cNvSpPr/>
          <p:nvPr/>
        </p:nvSpPr>
        <p:spPr bwMode="auto">
          <a:xfrm>
            <a:off x="5675536" y="4680003"/>
            <a:ext cx="224019" cy="0"/>
          </a:xfrm>
          <a:custGeom>
            <a:avLst/>
            <a:gdLst>
              <a:gd name="T0" fmla="*/ 154 w 154"/>
              <a:gd name="T1" fmla="*/ 0 w 154"/>
              <a:gd name="T2" fmla="*/ 154 w 154"/>
            </a:gdLst>
            <a:ahLst/>
            <a:cxnLst>
              <a:cxn ang="0">
                <a:pos x="T0" y="0"/>
              </a:cxn>
              <a:cxn ang="0">
                <a:pos x="T1" y="0"/>
              </a:cxn>
              <a:cxn ang="0">
                <a:pos x="T2" y="0"/>
              </a:cxn>
            </a:cxnLst>
            <a:rect l="0" t="0" r="r" b="b"/>
            <a:pathLst>
              <a:path w="154">
                <a:moveTo>
                  <a:pt x="154" y="0"/>
                </a:moveTo>
                <a:lnTo>
                  <a:pt x="0"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9" name="Freeform 34"/>
          <p:cNvSpPr/>
          <p:nvPr/>
        </p:nvSpPr>
        <p:spPr bwMode="auto">
          <a:xfrm>
            <a:off x="5675536" y="4680003"/>
            <a:ext cx="578959" cy="1005172"/>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0" name="Freeform 35"/>
          <p:cNvSpPr/>
          <p:nvPr/>
        </p:nvSpPr>
        <p:spPr bwMode="auto">
          <a:xfrm>
            <a:off x="4625264" y="3866847"/>
            <a:ext cx="692423" cy="1005172"/>
          </a:xfrm>
          <a:custGeom>
            <a:avLst/>
            <a:gdLst>
              <a:gd name="T0" fmla="*/ 400 w 476"/>
              <a:gd name="T1" fmla="*/ 0 h 691"/>
              <a:gd name="T2" fmla="*/ 0 w 476"/>
              <a:gd name="T3" fmla="*/ 691 h 691"/>
              <a:gd name="T4" fmla="*/ 400 w 476"/>
              <a:gd name="T5" fmla="*/ 0 h 691"/>
              <a:gd name="T6" fmla="*/ 476 w 476"/>
              <a:gd name="T7" fmla="*/ 132 h 691"/>
              <a:gd name="T8" fmla="*/ 400 w 476"/>
              <a:gd name="T9" fmla="*/ 0 h 691"/>
            </a:gdLst>
            <a:ahLst/>
            <a:cxnLst>
              <a:cxn ang="0">
                <a:pos x="T0" y="T1"/>
              </a:cxn>
              <a:cxn ang="0">
                <a:pos x="T2" y="T3"/>
              </a:cxn>
              <a:cxn ang="0">
                <a:pos x="T4" y="T5"/>
              </a:cxn>
              <a:cxn ang="0">
                <a:pos x="T6" y="T7"/>
              </a:cxn>
              <a:cxn ang="0">
                <a:pos x="T8" y="T9"/>
              </a:cxn>
            </a:cxnLst>
            <a:rect l="0" t="0" r="r" b="b"/>
            <a:pathLst>
              <a:path w="476" h="691">
                <a:moveTo>
                  <a:pt x="400" y="0"/>
                </a:moveTo>
                <a:lnTo>
                  <a:pt x="0" y="691"/>
                </a:lnTo>
                <a:lnTo>
                  <a:pt x="400" y="0"/>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1" name="Freeform 36"/>
          <p:cNvSpPr/>
          <p:nvPr/>
        </p:nvSpPr>
        <p:spPr bwMode="auto">
          <a:xfrm>
            <a:off x="4625264" y="3866847"/>
            <a:ext cx="692423" cy="1005172"/>
          </a:xfrm>
          <a:custGeom>
            <a:avLst/>
            <a:gdLst>
              <a:gd name="T0" fmla="*/ 400 w 476"/>
              <a:gd name="T1" fmla="*/ 0 h 691"/>
              <a:gd name="T2" fmla="*/ 0 w 476"/>
              <a:gd name="T3" fmla="*/ 691 h 691"/>
              <a:gd name="T4" fmla="*/ 400 w 476"/>
              <a:gd name="T5" fmla="*/ 0 h 691"/>
              <a:gd name="T6" fmla="*/ 476 w 476"/>
              <a:gd name="T7" fmla="*/ 132 h 691"/>
              <a:gd name="T8" fmla="*/ 400 w 476"/>
              <a:gd name="T9" fmla="*/ 0 h 691"/>
            </a:gdLst>
            <a:ahLst/>
            <a:cxnLst>
              <a:cxn ang="0">
                <a:pos x="T0" y="T1"/>
              </a:cxn>
              <a:cxn ang="0">
                <a:pos x="T2" y="T3"/>
              </a:cxn>
              <a:cxn ang="0">
                <a:pos x="T4" y="T5"/>
              </a:cxn>
              <a:cxn ang="0">
                <a:pos x="T6" y="T7"/>
              </a:cxn>
              <a:cxn ang="0">
                <a:pos x="T8" y="T9"/>
              </a:cxn>
            </a:cxnLst>
            <a:rect l="0" t="0" r="r" b="b"/>
            <a:pathLst>
              <a:path w="476" h="691">
                <a:moveTo>
                  <a:pt x="400" y="0"/>
                </a:moveTo>
                <a:lnTo>
                  <a:pt x="0" y="691"/>
                </a:lnTo>
                <a:lnTo>
                  <a:pt x="400" y="0"/>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2" name="Freeform 37"/>
          <p:cNvSpPr/>
          <p:nvPr/>
        </p:nvSpPr>
        <p:spPr bwMode="auto">
          <a:xfrm>
            <a:off x="4625264" y="3866847"/>
            <a:ext cx="692423" cy="1005172"/>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3" name="Freeform 38"/>
          <p:cNvSpPr/>
          <p:nvPr/>
        </p:nvSpPr>
        <p:spPr bwMode="auto">
          <a:xfrm>
            <a:off x="5562072" y="3056600"/>
            <a:ext cx="113464" cy="193470"/>
          </a:xfrm>
          <a:custGeom>
            <a:avLst/>
            <a:gdLst>
              <a:gd name="T0" fmla="*/ 78 w 78"/>
              <a:gd name="T1" fmla="*/ 0 h 133"/>
              <a:gd name="T2" fmla="*/ 0 w 78"/>
              <a:gd name="T3" fmla="*/ 133 h 133"/>
              <a:gd name="T4" fmla="*/ 78 w 78"/>
              <a:gd name="T5" fmla="*/ 0 h 133"/>
            </a:gdLst>
            <a:ahLst/>
            <a:cxnLst>
              <a:cxn ang="0">
                <a:pos x="T0" y="T1"/>
              </a:cxn>
              <a:cxn ang="0">
                <a:pos x="T2" y="T3"/>
              </a:cxn>
              <a:cxn ang="0">
                <a:pos x="T4" y="T5"/>
              </a:cxn>
            </a:cxnLst>
            <a:rect l="0" t="0" r="r" b="b"/>
            <a:pathLst>
              <a:path w="78" h="133">
                <a:moveTo>
                  <a:pt x="78" y="0"/>
                </a:move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4" name="Freeform 39"/>
          <p:cNvSpPr/>
          <p:nvPr/>
        </p:nvSpPr>
        <p:spPr bwMode="auto">
          <a:xfrm>
            <a:off x="5562072" y="3056600"/>
            <a:ext cx="113464" cy="193470"/>
          </a:xfrm>
          <a:custGeom>
            <a:avLst/>
            <a:gdLst>
              <a:gd name="T0" fmla="*/ 78 w 78"/>
              <a:gd name="T1" fmla="*/ 0 h 133"/>
              <a:gd name="T2" fmla="*/ 0 w 78"/>
              <a:gd name="T3" fmla="*/ 133 h 133"/>
              <a:gd name="T4" fmla="*/ 78 w 78"/>
              <a:gd name="T5" fmla="*/ 0 h 133"/>
            </a:gdLst>
            <a:ahLst/>
            <a:cxnLst>
              <a:cxn ang="0">
                <a:pos x="T0" y="T1"/>
              </a:cxn>
              <a:cxn ang="0">
                <a:pos x="T2" y="T3"/>
              </a:cxn>
              <a:cxn ang="0">
                <a:pos x="T4" y="T5"/>
              </a:cxn>
            </a:cxnLst>
            <a:rect l="0" t="0" r="r" b="b"/>
            <a:pathLst>
              <a:path w="78" h="133">
                <a:moveTo>
                  <a:pt x="78" y="0"/>
                </a:move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5" name="Freeform 40"/>
          <p:cNvSpPr/>
          <p:nvPr/>
        </p:nvSpPr>
        <p:spPr bwMode="auto">
          <a:xfrm>
            <a:off x="4511799" y="3056600"/>
            <a:ext cx="1163737" cy="193470"/>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6" name="Freeform 41"/>
          <p:cNvSpPr/>
          <p:nvPr/>
        </p:nvSpPr>
        <p:spPr bwMode="auto">
          <a:xfrm>
            <a:off x="6388324" y="3056600"/>
            <a:ext cx="224019"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7" name="Freeform 42"/>
          <p:cNvSpPr/>
          <p:nvPr/>
        </p:nvSpPr>
        <p:spPr bwMode="auto">
          <a:xfrm>
            <a:off x="6388324" y="3056600"/>
            <a:ext cx="224019"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18" name="Freeform 43"/>
          <p:cNvSpPr/>
          <p:nvPr/>
        </p:nvSpPr>
        <p:spPr bwMode="auto">
          <a:xfrm>
            <a:off x="6030476" y="2051428"/>
            <a:ext cx="581868" cy="1005172"/>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nvGrpSpPr>
          <p:cNvPr id="19" name="Group 44"/>
          <p:cNvGrpSpPr/>
          <p:nvPr/>
        </p:nvGrpSpPr>
        <p:grpSpPr bwMode="auto">
          <a:xfrm>
            <a:off x="3819376" y="3056600"/>
            <a:ext cx="1856160" cy="2331824"/>
            <a:chOff x="0" y="0"/>
            <a:chExt cx="1713617" cy="2152765"/>
          </a:xfrm>
          <a:solidFill>
            <a:schemeClr val="accent1"/>
          </a:solidFill>
        </p:grpSpPr>
        <p:sp>
          <p:nvSpPr>
            <p:cNvPr id="43" name="Freeform 75"/>
            <p:cNvSpPr/>
            <p:nvPr/>
          </p:nvSpPr>
          <p:spPr bwMode="auto">
            <a:xfrm>
              <a:off x="0" y="250"/>
              <a:ext cx="1714300" cy="2152844"/>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44" name="Freeform 76"/>
            <p:cNvSpPr/>
            <p:nvPr/>
          </p:nvSpPr>
          <p:spPr bwMode="auto">
            <a:xfrm>
              <a:off x="639688" y="250"/>
              <a:ext cx="1074612" cy="17940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grpSp>
        <p:nvGrpSpPr>
          <p:cNvPr id="20" name="Group 71"/>
          <p:cNvGrpSpPr/>
          <p:nvPr/>
        </p:nvGrpSpPr>
        <p:grpSpPr bwMode="auto">
          <a:xfrm>
            <a:off x="4071034" y="1799772"/>
            <a:ext cx="2541310" cy="1521577"/>
            <a:chOff x="0" y="0"/>
            <a:chExt cx="2346151" cy="1404736"/>
          </a:xfrm>
          <a:solidFill>
            <a:schemeClr val="accent2"/>
          </a:solidFill>
        </p:grpSpPr>
        <p:sp>
          <p:nvSpPr>
            <p:cNvPr id="41" name="Freeform 73"/>
            <p:cNvSpPr/>
            <p:nvPr/>
          </p:nvSpPr>
          <p:spPr bwMode="auto">
            <a:xfrm>
              <a:off x="-584" y="0"/>
              <a:ext cx="2346052" cy="1405064"/>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42" name="Freeform 74"/>
            <p:cNvSpPr/>
            <p:nvPr/>
          </p:nvSpPr>
          <p:spPr bwMode="auto">
            <a:xfrm>
              <a:off x="1808956" y="231796"/>
              <a:ext cx="536513" cy="928771"/>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grpSp>
        <p:nvGrpSpPr>
          <p:cNvPr id="21" name="Group 46"/>
          <p:cNvGrpSpPr/>
          <p:nvPr/>
        </p:nvGrpSpPr>
        <p:grpSpPr bwMode="auto">
          <a:xfrm>
            <a:off x="5676275" y="4410273"/>
            <a:ext cx="2541203" cy="1523652"/>
            <a:chOff x="0" y="0"/>
            <a:chExt cx="2346052" cy="1406652"/>
          </a:xfrm>
          <a:solidFill>
            <a:schemeClr val="accent1"/>
          </a:solidFill>
        </p:grpSpPr>
        <p:grpSp>
          <p:nvGrpSpPr>
            <p:cNvPr id="37" name="Group 65"/>
            <p:cNvGrpSpPr/>
            <p:nvPr/>
          </p:nvGrpSpPr>
          <p:grpSpPr bwMode="auto">
            <a:xfrm>
              <a:off x="0" y="0"/>
              <a:ext cx="2346052" cy="1406652"/>
              <a:chOff x="0" y="0"/>
              <a:chExt cx="2346052" cy="1406652"/>
            </a:xfrm>
            <a:grpFill/>
          </p:grpSpPr>
          <p:sp>
            <p:nvSpPr>
              <p:cNvPr id="39" name="Freeform 69"/>
              <p:cNvSpPr/>
              <p:nvPr/>
            </p:nvSpPr>
            <p:spPr bwMode="auto">
              <a:xfrm>
                <a:off x="0" y="0"/>
                <a:ext cx="2346052" cy="1406652"/>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40" name="Freeform 70"/>
              <p:cNvSpPr/>
              <p:nvPr/>
            </p:nvSpPr>
            <p:spPr bwMode="auto">
              <a:xfrm>
                <a:off x="1" y="249258"/>
                <a:ext cx="534926" cy="927184"/>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pic>
          <p:nvPicPr>
            <p:cNvPr id="38" name="Group 66"/>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08031" y="636385"/>
              <a:ext cx="349134" cy="3346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 name="Group 55"/>
          <p:cNvGrpSpPr/>
          <p:nvPr/>
        </p:nvGrpSpPr>
        <p:grpSpPr bwMode="auto">
          <a:xfrm>
            <a:off x="5579528" y="1799772"/>
            <a:ext cx="2166006" cy="2067076"/>
            <a:chOff x="0" y="0"/>
            <a:chExt cx="1999668" cy="1908347"/>
          </a:xfrm>
          <a:solidFill>
            <a:schemeClr val="accent1"/>
          </a:solidFill>
        </p:grpSpPr>
        <p:sp>
          <p:nvSpPr>
            <p:cNvPr id="31" name="Freeform 59"/>
            <p:cNvSpPr/>
            <p:nvPr/>
          </p:nvSpPr>
          <p:spPr bwMode="auto">
            <a:xfrm>
              <a:off x="429" y="0"/>
              <a:ext cx="2000017"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32" name="Freeform 60"/>
            <p:cNvSpPr/>
            <p:nvPr/>
          </p:nvSpPr>
          <p:spPr bwMode="auto">
            <a:xfrm>
              <a:off x="1281393" y="979575"/>
              <a:ext cx="639687" cy="928772"/>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grpSp>
        <p:nvGrpSpPr>
          <p:cNvPr id="24" name="Group 51"/>
          <p:cNvGrpSpPr/>
          <p:nvPr/>
        </p:nvGrpSpPr>
        <p:grpSpPr bwMode="auto">
          <a:xfrm>
            <a:off x="6612344" y="2343816"/>
            <a:ext cx="1856160" cy="2336189"/>
            <a:chOff x="0" y="0"/>
            <a:chExt cx="1713617" cy="2156795"/>
          </a:xfrm>
          <a:solidFill>
            <a:schemeClr val="accent2"/>
          </a:solidFill>
        </p:grpSpPr>
        <p:sp>
          <p:nvSpPr>
            <p:cNvPr id="29" name="Freeform 53"/>
            <p:cNvSpPr/>
            <p:nvPr/>
          </p:nvSpPr>
          <p:spPr bwMode="auto">
            <a:xfrm>
              <a:off x="-683" y="-572"/>
              <a:ext cx="1714300" cy="2157606"/>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30" name="Freeform 54"/>
            <p:cNvSpPr/>
            <p:nvPr/>
          </p:nvSpPr>
          <p:spPr bwMode="auto">
            <a:xfrm>
              <a:off x="-683" y="1976043"/>
              <a:ext cx="1071438" cy="180991"/>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sp>
        <p:nvSpPr>
          <p:cNvPr id="25" name="Shape 222"/>
          <p:cNvSpPr/>
          <p:nvPr/>
        </p:nvSpPr>
        <p:spPr bwMode="auto">
          <a:xfrm>
            <a:off x="4356188" y="3586772"/>
            <a:ext cx="355793" cy="447015"/>
          </a:xfrm>
          <a:custGeom>
            <a:avLst/>
            <a:gdLst>
              <a:gd name="T0" fmla="*/ 17468 w 21015"/>
              <a:gd name="T1" fmla="*/ 6506 h 21072"/>
              <a:gd name="T2" fmla="*/ 13824 w 21015"/>
              <a:gd name="T3" fmla="*/ 5996 h 21072"/>
              <a:gd name="T4" fmla="*/ 12006 w 21015"/>
              <a:gd name="T5" fmla="*/ 3318 h 21072"/>
              <a:gd name="T6" fmla="*/ 16648 w 21015"/>
              <a:gd name="T7" fmla="*/ 2634 h 21072"/>
              <a:gd name="T8" fmla="*/ 17468 w 21015"/>
              <a:gd name="T9" fmla="*/ 6506 h 21072"/>
              <a:gd name="T10" fmla="*/ 20868 w 21015"/>
              <a:gd name="T11" fmla="*/ 4865 h 21072"/>
              <a:gd name="T12" fmla="*/ 12691 w 21015"/>
              <a:gd name="T13" fmla="*/ 90 h 21072"/>
              <a:gd name="T14" fmla="*/ 6290 w 21015"/>
              <a:gd name="T15" fmla="*/ 6320 h 21072"/>
              <a:gd name="T16" fmla="*/ 7318 w 21015"/>
              <a:gd name="T17" fmla="*/ 8862 h 21072"/>
              <a:gd name="T18" fmla="*/ 346 w 21015"/>
              <a:gd name="T19" fmla="*/ 17166 h 21072"/>
              <a:gd name="T20" fmla="*/ 20 w 21015"/>
              <a:gd name="T21" fmla="*/ 18392 h 21072"/>
              <a:gd name="T22" fmla="*/ 470 w 21015"/>
              <a:gd name="T23" fmla="*/ 20511 h 21072"/>
              <a:gd name="T24" fmla="*/ 1412 w 21015"/>
              <a:gd name="T25" fmla="*/ 21061 h 21072"/>
              <a:gd name="T26" fmla="*/ 3454 w 21015"/>
              <a:gd name="T27" fmla="*/ 20761 h 21072"/>
              <a:gd name="T28" fmla="*/ 4700 w 21015"/>
              <a:gd name="T29" fmla="*/ 20072 h 21072"/>
              <a:gd name="T30" fmla="*/ 7456 w 21015"/>
              <a:gd name="T31" fmla="*/ 16513 h 21072"/>
              <a:gd name="T32" fmla="*/ 7480 w 21015"/>
              <a:gd name="T33" fmla="*/ 16490 h 21072"/>
              <a:gd name="T34" fmla="*/ 9346 w 21015"/>
              <a:gd name="T35" fmla="*/ 16216 h 21072"/>
              <a:gd name="T36" fmla="*/ 12566 w 21015"/>
              <a:gd name="T37" fmla="*/ 12046 h 21072"/>
              <a:gd name="T38" fmla="*/ 16039 w 21015"/>
              <a:gd name="T39" fmla="*/ 12013 h 21072"/>
              <a:gd name="T40" fmla="*/ 20868 w 21015"/>
              <a:gd name="T41" fmla="*/ 4865 h 2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50800" tIns="50800" rIns="50800" bIns="50800" anchor="ct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pic>
        <p:nvPicPr>
          <p:cNvPr id="26" name="Group 8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1216" y="2223303"/>
            <a:ext cx="661807" cy="464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Freeform 71"/>
          <p:cNvSpPr>
            <a:spLocks noEditPoints="1"/>
          </p:cNvSpPr>
          <p:nvPr/>
        </p:nvSpPr>
        <p:spPr bwMode="auto">
          <a:xfrm>
            <a:off x="6864002" y="2248290"/>
            <a:ext cx="273471" cy="415003"/>
          </a:xfrm>
          <a:custGeom>
            <a:avLst/>
            <a:gdLst>
              <a:gd name="T0" fmla="*/ 13 w 48"/>
              <a:gd name="T1" fmla="*/ 59 h 73"/>
              <a:gd name="T2" fmla="*/ 36 w 48"/>
              <a:gd name="T3" fmla="*/ 59 h 73"/>
              <a:gd name="T4" fmla="*/ 36 w 48"/>
              <a:gd name="T5" fmla="*/ 59 h 73"/>
              <a:gd name="T6" fmla="*/ 37 w 48"/>
              <a:gd name="T7" fmla="*/ 59 h 73"/>
              <a:gd name="T8" fmla="*/ 38 w 48"/>
              <a:gd name="T9" fmla="*/ 57 h 73"/>
              <a:gd name="T10" fmla="*/ 24 w 48"/>
              <a:gd name="T11" fmla="*/ 41 h 73"/>
              <a:gd name="T12" fmla="*/ 11 w 48"/>
              <a:gd name="T13" fmla="*/ 57 h 73"/>
              <a:gd name="T14" fmla="*/ 11 w 48"/>
              <a:gd name="T15" fmla="*/ 59 h 73"/>
              <a:gd name="T16" fmla="*/ 13 w 48"/>
              <a:gd name="T17" fmla="*/ 59 h 73"/>
              <a:gd name="T18" fmla="*/ 13 w 48"/>
              <a:gd name="T19" fmla="*/ 59 h 73"/>
              <a:gd name="T20" fmla="*/ 44 w 48"/>
              <a:gd name="T21" fmla="*/ 11 h 73"/>
              <a:gd name="T22" fmla="*/ 48 w 48"/>
              <a:gd name="T23" fmla="*/ 7 h 73"/>
              <a:gd name="T24" fmla="*/ 48 w 48"/>
              <a:gd name="T25" fmla="*/ 5 h 73"/>
              <a:gd name="T26" fmla="*/ 44 w 48"/>
              <a:gd name="T27" fmla="*/ 0 h 73"/>
              <a:gd name="T28" fmla="*/ 5 w 48"/>
              <a:gd name="T29" fmla="*/ 0 h 73"/>
              <a:gd name="T30" fmla="*/ 0 w 48"/>
              <a:gd name="T31" fmla="*/ 5 h 73"/>
              <a:gd name="T32" fmla="*/ 0 w 48"/>
              <a:gd name="T33" fmla="*/ 7 h 73"/>
              <a:gd name="T34" fmla="*/ 4 w 48"/>
              <a:gd name="T35" fmla="*/ 11 h 73"/>
              <a:gd name="T36" fmla="*/ 44 w 48"/>
              <a:gd name="T37" fmla="*/ 11 h 73"/>
              <a:gd name="T38" fmla="*/ 40 w 48"/>
              <a:gd name="T39" fmla="*/ 13 h 73"/>
              <a:gd name="T40" fmla="*/ 44 w 48"/>
              <a:gd name="T41" fmla="*/ 13 h 73"/>
              <a:gd name="T42" fmla="*/ 31 w 48"/>
              <a:gd name="T43" fmla="*/ 36 h 73"/>
              <a:gd name="T44" fmla="*/ 44 w 48"/>
              <a:gd name="T45" fmla="*/ 59 h 73"/>
              <a:gd name="T46" fmla="*/ 40 w 48"/>
              <a:gd name="T47" fmla="*/ 59 h 73"/>
              <a:gd name="T48" fmla="*/ 26 w 48"/>
              <a:gd name="T49" fmla="*/ 38 h 73"/>
              <a:gd name="T50" fmla="*/ 25 w 48"/>
              <a:gd name="T51" fmla="*/ 36 h 73"/>
              <a:gd name="T52" fmla="*/ 26 w 48"/>
              <a:gd name="T53" fmla="*/ 35 h 73"/>
              <a:gd name="T54" fmla="*/ 26 w 48"/>
              <a:gd name="T55" fmla="*/ 35 h 73"/>
              <a:gd name="T56" fmla="*/ 40 w 48"/>
              <a:gd name="T57" fmla="*/ 13 h 73"/>
              <a:gd name="T58" fmla="*/ 4 w 48"/>
              <a:gd name="T59" fmla="*/ 61 h 73"/>
              <a:gd name="T60" fmla="*/ 0 w 48"/>
              <a:gd name="T61" fmla="*/ 66 h 73"/>
              <a:gd name="T62" fmla="*/ 0 w 48"/>
              <a:gd name="T63" fmla="*/ 68 h 73"/>
              <a:gd name="T64" fmla="*/ 5 w 48"/>
              <a:gd name="T65" fmla="*/ 73 h 73"/>
              <a:gd name="T66" fmla="*/ 44 w 48"/>
              <a:gd name="T67" fmla="*/ 73 h 73"/>
              <a:gd name="T68" fmla="*/ 48 w 48"/>
              <a:gd name="T69" fmla="*/ 68 h 73"/>
              <a:gd name="T70" fmla="*/ 48 w 48"/>
              <a:gd name="T71" fmla="*/ 66 h 73"/>
              <a:gd name="T72" fmla="*/ 44 w 48"/>
              <a:gd name="T73" fmla="*/ 61 h 73"/>
              <a:gd name="T74" fmla="*/ 4 w 48"/>
              <a:gd name="T75" fmla="*/ 61 h 73"/>
              <a:gd name="T76" fmla="*/ 8 w 48"/>
              <a:gd name="T77" fmla="*/ 59 h 73"/>
              <a:gd name="T78" fmla="*/ 4 w 48"/>
              <a:gd name="T79" fmla="*/ 59 h 73"/>
              <a:gd name="T80" fmla="*/ 18 w 48"/>
              <a:gd name="T81" fmla="*/ 36 h 73"/>
              <a:gd name="T82" fmla="*/ 4 w 48"/>
              <a:gd name="T83" fmla="*/ 13 h 73"/>
              <a:gd name="T84" fmla="*/ 8 w 48"/>
              <a:gd name="T85" fmla="*/ 13 h 73"/>
              <a:gd name="T86" fmla="*/ 22 w 48"/>
              <a:gd name="T87" fmla="*/ 35 h 73"/>
              <a:gd name="T88" fmla="*/ 24 w 48"/>
              <a:gd name="T89" fmla="*/ 37 h 73"/>
              <a:gd name="T90" fmla="*/ 22 w 48"/>
              <a:gd name="T91" fmla="*/ 38 h 73"/>
              <a:gd name="T92" fmla="*/ 8 w 48"/>
              <a:gd name="T93" fmla="*/ 5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sp>
        <p:nvSpPr>
          <p:cNvPr id="28" name="Shape 227"/>
          <p:cNvSpPr/>
          <p:nvPr/>
        </p:nvSpPr>
        <p:spPr bwMode="auto">
          <a:xfrm>
            <a:off x="7504062" y="3658928"/>
            <a:ext cx="469030" cy="500306"/>
          </a:xfrm>
          <a:custGeom>
            <a:avLst/>
            <a:gdLst>
              <a:gd name="T0" fmla="*/ 11752 w 21153"/>
              <a:gd name="T1" fmla="*/ 11733 h 21260"/>
              <a:gd name="T2" fmla="*/ 9401 w 21153"/>
              <a:gd name="T3" fmla="*/ 11733 h 21260"/>
              <a:gd name="T4" fmla="*/ 9401 w 21153"/>
              <a:gd name="T5" fmla="*/ 5975 h 21260"/>
              <a:gd name="T6" fmla="*/ 11752 w 21153"/>
              <a:gd name="T7" fmla="*/ 5975 h 21260"/>
              <a:gd name="T8" fmla="*/ 11752 w 21153"/>
              <a:gd name="T9" fmla="*/ 11733 h 21260"/>
              <a:gd name="T10" fmla="*/ 11752 w 21153"/>
              <a:gd name="T11" fmla="*/ 15276 h 21260"/>
              <a:gd name="T12" fmla="*/ 9401 w 21153"/>
              <a:gd name="T13" fmla="*/ 15276 h 21260"/>
              <a:gd name="T14" fmla="*/ 9401 w 21153"/>
              <a:gd name="T15" fmla="*/ 12951 h 21260"/>
              <a:gd name="T16" fmla="*/ 11752 w 21153"/>
              <a:gd name="T17" fmla="*/ 12951 h 21260"/>
              <a:gd name="T18" fmla="*/ 11752 w 21153"/>
              <a:gd name="T19" fmla="*/ 15276 h 21260"/>
              <a:gd name="T20" fmla="*/ 20789 w 21153"/>
              <a:gd name="T21" fmla="*/ 13227 h 21260"/>
              <a:gd name="T22" fmla="*/ 18761 w 21153"/>
              <a:gd name="T23" fmla="*/ 11523 h 21260"/>
              <a:gd name="T24" fmla="*/ 18761 w 21153"/>
              <a:gd name="T25" fmla="*/ 9729 h 21260"/>
              <a:gd name="T26" fmla="*/ 20789 w 21153"/>
              <a:gd name="T27" fmla="*/ 8025 h 21260"/>
              <a:gd name="T28" fmla="*/ 20441 w 21153"/>
              <a:gd name="T29" fmla="*/ 7001 h 21260"/>
              <a:gd name="T30" fmla="*/ 17751 w 21153"/>
              <a:gd name="T31" fmla="*/ 6761 h 21260"/>
              <a:gd name="T32" fmla="*/ 16819 w 21153"/>
              <a:gd name="T33" fmla="*/ 5360 h 21260"/>
              <a:gd name="T34" fmla="*/ 18247 w 21153"/>
              <a:gd name="T35" fmla="*/ 1615 h 21260"/>
              <a:gd name="T36" fmla="*/ 17520 w 21153"/>
              <a:gd name="T37" fmla="*/ 1047 h 21260"/>
              <a:gd name="T38" fmla="*/ 14346 w 21153"/>
              <a:gd name="T39" fmla="*/ 2896 h 21260"/>
              <a:gd name="T40" fmla="*/ 12430 w 21153"/>
              <a:gd name="T41" fmla="*/ 2423 h 21260"/>
              <a:gd name="T42" fmla="*/ 11279 w 21153"/>
              <a:gd name="T43" fmla="*/ 489 h 21260"/>
              <a:gd name="T44" fmla="*/ 9860 w 21153"/>
              <a:gd name="T45" fmla="*/ 481 h 21260"/>
              <a:gd name="T46" fmla="*/ 8793 w 21153"/>
              <a:gd name="T47" fmla="*/ 2232 h 21260"/>
              <a:gd name="T48" fmla="*/ 6781 w 21153"/>
              <a:gd name="T49" fmla="*/ 2844 h 21260"/>
              <a:gd name="T50" fmla="*/ 4900 w 21153"/>
              <a:gd name="T51" fmla="*/ 2031 h 21260"/>
              <a:gd name="T52" fmla="*/ 3682 w 21153"/>
              <a:gd name="T53" fmla="*/ 2825 h 21260"/>
              <a:gd name="T54" fmla="*/ 3784 w 21153"/>
              <a:gd name="T55" fmla="*/ 4615 h 21260"/>
              <a:gd name="T56" fmla="*/ 2486 w 21153"/>
              <a:gd name="T57" fmla="*/ 6320 h 21260"/>
              <a:gd name="T58" fmla="*/ 670 w 21153"/>
              <a:gd name="T59" fmla="*/ 6780 h 21260"/>
              <a:gd name="T60" fmla="*/ 365 w 21153"/>
              <a:gd name="T61" fmla="*/ 8025 h 21260"/>
              <a:gd name="T62" fmla="*/ 2394 w 21153"/>
              <a:gd name="T63" fmla="*/ 9729 h 21260"/>
              <a:gd name="T64" fmla="*/ 2394 w 21153"/>
              <a:gd name="T65" fmla="*/ 11523 h 21260"/>
              <a:gd name="T66" fmla="*/ 365 w 21153"/>
              <a:gd name="T67" fmla="*/ 13225 h 21260"/>
              <a:gd name="T68" fmla="*/ 709 w 21153"/>
              <a:gd name="T69" fmla="*/ 14285 h 21260"/>
              <a:gd name="T70" fmla="*/ 3171 w 21153"/>
              <a:gd name="T71" fmla="*/ 14567 h 21260"/>
              <a:gd name="T72" fmla="*/ 4133 w 21153"/>
              <a:gd name="T73" fmla="*/ 16017 h 21260"/>
              <a:gd name="T74" fmla="*/ 2869 w 21153"/>
              <a:gd name="T75" fmla="*/ 19625 h 21260"/>
              <a:gd name="T76" fmla="*/ 3655 w 21153"/>
              <a:gd name="T77" fmla="*/ 20240 h 21260"/>
              <a:gd name="T78" fmla="*/ 6549 w 21153"/>
              <a:gd name="T79" fmla="*/ 18661 h 21260"/>
              <a:gd name="T80" fmla="*/ 8581 w 21153"/>
              <a:gd name="T81" fmla="*/ 19113 h 21260"/>
              <a:gd name="T82" fmla="*/ 9782 w 21153"/>
              <a:gd name="T83" fmla="*/ 20816 h 21260"/>
              <a:gd name="T84" fmla="*/ 11240 w 21153"/>
              <a:gd name="T85" fmla="*/ 20741 h 21260"/>
              <a:gd name="T86" fmla="*/ 12297 w 21153"/>
              <a:gd name="T87" fmla="*/ 18823 h 21260"/>
              <a:gd name="T88" fmla="*/ 14234 w 21153"/>
              <a:gd name="T89" fmla="*/ 18221 h 21260"/>
              <a:gd name="T90" fmla="*/ 16272 w 21153"/>
              <a:gd name="T91" fmla="*/ 19181 h 21260"/>
              <a:gd name="T92" fmla="*/ 17472 w 21153"/>
              <a:gd name="T93" fmla="*/ 18427 h 21260"/>
              <a:gd name="T94" fmla="*/ 17370 w 21153"/>
              <a:gd name="T95" fmla="*/ 16637 h 21260"/>
              <a:gd name="T96" fmla="*/ 18668 w 21153"/>
              <a:gd name="T97" fmla="*/ 14932 h 21260"/>
              <a:gd name="T98" fmla="*/ 20482 w 21153"/>
              <a:gd name="T99" fmla="*/ 14472 h 21260"/>
              <a:gd name="T100" fmla="*/ 20789 w 21153"/>
              <a:gd name="T101" fmla="*/ 13227 h 2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50800" tIns="50800" rIns="50800" bIns="50800" anchor="ctr"/>
          <a:lstStyle/>
          <a:p>
            <a:pPr marL="0" marR="0" lvl="0" indent="0" algn="l" defTabSz="913765" rtl="0" eaLnBrk="0" fontAlgn="base" latinLnBrk="0" hangingPunct="0">
              <a:spcBef>
                <a:spcPct val="0"/>
              </a:spcBef>
              <a:spcAft>
                <a:spcPct val="0"/>
              </a:spcAft>
              <a:buClrTx/>
              <a:buSzTx/>
              <a:buFontTx/>
              <a:buNone/>
              <a:defRPr/>
            </a:pPr>
            <a:endParaRPr kumimoji="0" lang="zh-CN" altLang="en-US" sz="1735" b="0" i="0" u="none" strike="noStrike" kern="1200" cap="none" spc="0" normalizeH="0" baseline="0" noProof="0">
              <a:ln>
                <a:noFill/>
              </a:ln>
              <a:solidFill>
                <a:sysClr val="windowText" lastClr="000000"/>
              </a:solidFill>
              <a:effectLst/>
              <a:uLnTx/>
              <a:uFillTx/>
              <a:latin typeface="Calibri" panose="020F0502020204030204" pitchFamily="34" charset="0"/>
              <a:ea typeface="宋体" panose="02010600030101010101" pitchFamily="2" charset="-122"/>
              <a:cs typeface="+mn-cs"/>
            </a:endParaRPr>
          </a:p>
        </p:txBody>
      </p:sp>
      <p:grpSp>
        <p:nvGrpSpPr>
          <p:cNvPr id="66" name="组合 65"/>
          <p:cNvGrpSpPr/>
          <p:nvPr/>
        </p:nvGrpSpPr>
        <p:grpSpPr>
          <a:xfrm>
            <a:off x="1217750" y="1694427"/>
            <a:ext cx="9862456" cy="4219955"/>
            <a:chOff x="1217750" y="1694427"/>
            <a:chExt cx="9862456" cy="4219955"/>
          </a:xfrm>
        </p:grpSpPr>
        <p:grpSp>
          <p:nvGrpSpPr>
            <p:cNvPr id="67" name="组合 66"/>
            <p:cNvGrpSpPr/>
            <p:nvPr/>
          </p:nvGrpSpPr>
          <p:grpSpPr>
            <a:xfrm>
              <a:off x="1217750" y="1694427"/>
              <a:ext cx="9862456" cy="1034074"/>
              <a:chOff x="1145179" y="1912141"/>
              <a:chExt cx="9862456" cy="1034074"/>
            </a:xfrm>
          </p:grpSpPr>
          <p:grpSp>
            <p:nvGrpSpPr>
              <p:cNvPr id="91" name="组合 90"/>
              <p:cNvGrpSpPr/>
              <p:nvPr/>
            </p:nvGrpSpPr>
            <p:grpSpPr>
              <a:xfrm>
                <a:off x="1145179" y="1919398"/>
                <a:ext cx="2583542" cy="1019560"/>
                <a:chOff x="1146629" y="1849438"/>
                <a:chExt cx="2583542" cy="1019560"/>
              </a:xfrm>
            </p:grpSpPr>
            <p:sp>
              <p:nvSpPr>
                <p:cNvPr id="95"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96" name="文本框 95"/>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8424093" y="1912141"/>
                <a:ext cx="2583542" cy="1034074"/>
                <a:chOff x="1146629" y="1834924"/>
                <a:chExt cx="2583542" cy="1034074"/>
              </a:xfrm>
            </p:grpSpPr>
            <p:sp>
              <p:nvSpPr>
                <p:cNvPr id="93"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94" name="文本框 93"/>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grpSp>
          <p:nvGrpSpPr>
            <p:cNvPr id="77" name="组合 76"/>
            <p:cNvGrpSpPr/>
            <p:nvPr/>
          </p:nvGrpSpPr>
          <p:grpSpPr>
            <a:xfrm>
              <a:off x="1217750" y="4880308"/>
              <a:ext cx="9862456" cy="1034074"/>
              <a:chOff x="1145179" y="4531965"/>
              <a:chExt cx="9862456" cy="1034074"/>
            </a:xfrm>
          </p:grpSpPr>
          <p:grpSp>
            <p:nvGrpSpPr>
              <p:cNvPr id="85" name="组合 84"/>
              <p:cNvGrpSpPr/>
              <p:nvPr/>
            </p:nvGrpSpPr>
            <p:grpSpPr>
              <a:xfrm>
                <a:off x="8424093" y="4531965"/>
                <a:ext cx="2583542" cy="1034074"/>
                <a:chOff x="1146629" y="1834924"/>
                <a:chExt cx="2583542" cy="1034074"/>
              </a:xfrm>
            </p:grpSpPr>
            <p:sp>
              <p:nvSpPr>
                <p:cNvPr id="89"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90" name="文本框 89"/>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145179" y="4539222"/>
                <a:ext cx="2583542" cy="1019560"/>
                <a:chOff x="1146629" y="1849438"/>
                <a:chExt cx="2583542" cy="1019560"/>
              </a:xfrm>
            </p:grpSpPr>
            <p:sp>
              <p:nvSpPr>
                <p:cNvPr id="87"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88" name="文本框 87"/>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grpSp>
          <p:nvGrpSpPr>
            <p:cNvPr id="78" name="组合 77"/>
            <p:cNvGrpSpPr/>
            <p:nvPr/>
          </p:nvGrpSpPr>
          <p:grpSpPr>
            <a:xfrm>
              <a:off x="1217750" y="3287368"/>
              <a:ext cx="9862456" cy="1034074"/>
              <a:chOff x="1145179" y="1912141"/>
              <a:chExt cx="9862456" cy="1034074"/>
            </a:xfrm>
          </p:grpSpPr>
          <p:grpSp>
            <p:nvGrpSpPr>
              <p:cNvPr id="79" name="组合 78"/>
              <p:cNvGrpSpPr/>
              <p:nvPr/>
            </p:nvGrpSpPr>
            <p:grpSpPr>
              <a:xfrm>
                <a:off x="1145179" y="1919398"/>
                <a:ext cx="2583542" cy="1019560"/>
                <a:chOff x="1146629" y="1849438"/>
                <a:chExt cx="2583542" cy="1019560"/>
              </a:xfrm>
            </p:grpSpPr>
            <p:sp>
              <p:nvSpPr>
                <p:cNvPr id="83" name="文本框 82"/>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84" name="文本框 83"/>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8424093" y="1912141"/>
                <a:ext cx="2583542" cy="1034074"/>
                <a:chOff x="1146629" y="1834924"/>
                <a:chExt cx="2583542" cy="1034074"/>
              </a:xfrm>
            </p:grpSpPr>
            <p:sp>
              <p:nvSpPr>
                <p:cNvPr id="81"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82" name="文本框 81"/>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grpSp>
      <p:grpSp>
        <p:nvGrpSpPr>
          <p:cNvPr id="68" name="组合 67"/>
          <p:cNvGrpSpPr/>
          <p:nvPr/>
        </p:nvGrpSpPr>
        <p:grpSpPr>
          <a:xfrm>
            <a:off x="283247" y="290584"/>
            <a:ext cx="3793169" cy="509506"/>
            <a:chOff x="531181" y="266700"/>
            <a:chExt cx="3793169" cy="509506"/>
          </a:xfrm>
        </p:grpSpPr>
        <p:grpSp>
          <p:nvGrpSpPr>
            <p:cNvPr id="69" name="组合 68"/>
            <p:cNvGrpSpPr/>
            <p:nvPr/>
          </p:nvGrpSpPr>
          <p:grpSpPr>
            <a:xfrm>
              <a:off x="531181" y="320336"/>
              <a:ext cx="3412169" cy="455870"/>
              <a:chOff x="531181" y="320336"/>
              <a:chExt cx="3412169" cy="455870"/>
            </a:xfrm>
          </p:grpSpPr>
          <p:grpSp>
            <p:nvGrpSpPr>
              <p:cNvPr id="71" name="组合 70"/>
              <p:cNvGrpSpPr/>
              <p:nvPr/>
            </p:nvGrpSpPr>
            <p:grpSpPr>
              <a:xfrm>
                <a:off x="531181" y="320336"/>
                <a:ext cx="221958" cy="455870"/>
                <a:chOff x="5024901" y="1727200"/>
                <a:chExt cx="221958" cy="455870"/>
              </a:xfrm>
            </p:grpSpPr>
            <p:sp>
              <p:nvSpPr>
                <p:cNvPr id="73" name="矩形 72"/>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2" name="直接连接符 71"/>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70" name="文本框 69"/>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5000">
        <p14:flythrough dir="out" hasBounce="1"/>
      </p:transition>
    </mc:Choice>
    <mc:Fallback>
      <p:transition spd="slow" advTm="5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2"/>
          <p:cNvPicPr>
            <a:picLocks noChangeAspect="1"/>
          </p:cNvPicPr>
          <p:nvPr/>
        </p:nvPicPr>
        <p:blipFill>
          <a:blip r:embed="rId1" cstate="print">
            <a:extLst>
              <a:ext uri="{28A0092B-C50C-407E-A947-70E740481C1C}">
                <a14:useLocalDpi xmlns:a14="http://schemas.microsoft.com/office/drawing/2010/main" val="0"/>
              </a:ext>
            </a:extLst>
          </a:blip>
          <a:srcRect l="16667" r="16667"/>
          <a:stretch>
            <a:fillRect/>
          </a:stretch>
        </p:blipFill>
        <p:spPr>
          <a:xfrm>
            <a:off x="4431362" y="2121931"/>
            <a:ext cx="3301200" cy="3301200"/>
          </a:xfrm>
          <a:prstGeom prst="ellipse">
            <a:avLst/>
          </a:prstGeom>
          <a:ln>
            <a:noFill/>
          </a:ln>
        </p:spPr>
      </p:pic>
      <p:sp>
        <p:nvSpPr>
          <p:cNvPr id="3" name="TextBox 46"/>
          <p:cNvSpPr txBox="1">
            <a:spLocks noChangeArrowheads="1"/>
          </p:cNvSpPr>
          <p:nvPr/>
        </p:nvSpPr>
        <p:spPr bwMode="auto">
          <a:xfrm>
            <a:off x="305935" y="2346327"/>
            <a:ext cx="2330450" cy="343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912495" fontAlgn="base">
              <a:lnSpc>
                <a:spcPct val="110000"/>
              </a:lnSpc>
              <a:spcBef>
                <a:spcPct val="0"/>
              </a:spcBef>
              <a:spcAft>
                <a:spcPct val="0"/>
              </a:spcAft>
            </a:pPr>
            <a:r>
              <a:rPr lang="zh-CN" altLang="en-US" sz="1600" b="1" dirty="0" smtClean="0">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4" name="Shape 662"/>
          <p:cNvSpPr>
            <a:spLocks noChangeArrowheads="1"/>
          </p:cNvSpPr>
          <p:nvPr/>
        </p:nvSpPr>
        <p:spPr bwMode="auto">
          <a:xfrm>
            <a:off x="2693988" y="2312762"/>
            <a:ext cx="1384300" cy="911225"/>
          </a:xfrm>
          <a:prstGeom prst="roundRect">
            <a:avLst>
              <a:gd name="adj" fmla="val 9236"/>
            </a:avLst>
          </a:prstGeom>
          <a:solidFill>
            <a:schemeClr val="accent1"/>
          </a:solidFill>
          <a:ln>
            <a:noFill/>
          </a:ln>
        </p:spPr>
        <p:txBody>
          <a:bodyPr lIns="22860" tIns="22860" rIns="22860" bIns="22860" anchor="ctr"/>
          <a:lstStyle>
            <a:lvl1pPr defTabSz="455295">
              <a:defRPr>
                <a:solidFill>
                  <a:schemeClr val="tx1"/>
                </a:solidFill>
                <a:latin typeface="Lato Light"/>
                <a:ea typeface="MS PGothic" panose="020B0600070205080204" pitchFamily="34" charset="-128"/>
              </a:defRPr>
            </a:lvl1pPr>
            <a:lvl2pPr defTabSz="455295">
              <a:defRPr>
                <a:solidFill>
                  <a:schemeClr val="tx1"/>
                </a:solidFill>
                <a:latin typeface="Lato Light"/>
                <a:ea typeface="MS PGothic" panose="020B0600070205080204" pitchFamily="34" charset="-128"/>
              </a:defRPr>
            </a:lvl2pPr>
            <a:lvl3pPr defTabSz="455295">
              <a:defRPr>
                <a:solidFill>
                  <a:schemeClr val="tx1"/>
                </a:solidFill>
                <a:latin typeface="Lato Light"/>
                <a:ea typeface="MS PGothic" panose="020B0600070205080204" pitchFamily="34" charset="-128"/>
              </a:defRPr>
            </a:lvl3pPr>
            <a:lvl4pPr defTabSz="455295">
              <a:defRPr>
                <a:solidFill>
                  <a:schemeClr val="tx1"/>
                </a:solidFill>
                <a:latin typeface="Lato Light"/>
                <a:ea typeface="MS PGothic" panose="020B0600070205080204" pitchFamily="34" charset="-128"/>
              </a:defRPr>
            </a:lvl4pPr>
            <a:lvl5pPr defTabSz="455295">
              <a:defRPr>
                <a:solidFill>
                  <a:schemeClr val="tx1"/>
                </a:solidFill>
                <a:latin typeface="Lato Light"/>
                <a:ea typeface="MS PGothic" panose="020B0600070205080204" pitchFamily="34" charset="-128"/>
              </a:defRPr>
            </a:lvl5pPr>
            <a:lvl6pPr marL="22847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0" fontAlgn="base" hangingPunct="0">
              <a:spcBef>
                <a:spcPct val="0"/>
              </a:spcBef>
              <a:spcAft>
                <a:spcPct val="0"/>
              </a:spcAft>
            </a:pPr>
            <a:endParaRPr lang="zh-CN" altLang="zh-CN" sz="900">
              <a:latin typeface="Calibri" panose="020F0502020204030204" pitchFamily="34" charset="0"/>
              <a:sym typeface="Calibri" panose="020F0502020204030204" pitchFamily="34" charset="0"/>
            </a:endParaRPr>
          </a:p>
        </p:txBody>
      </p:sp>
      <p:sp>
        <p:nvSpPr>
          <p:cNvPr id="5" name="Shape 663"/>
          <p:cNvSpPr/>
          <p:nvPr/>
        </p:nvSpPr>
        <p:spPr>
          <a:xfrm>
            <a:off x="3254377" y="2593750"/>
            <a:ext cx="263525" cy="339725"/>
          </a:xfrm>
          <a:custGeom>
            <a:avLst/>
            <a:gdLst/>
            <a:ahLst/>
            <a:cxnLst>
              <a:cxn ang="0">
                <a:pos x="wd2" y="hd2"/>
              </a:cxn>
              <a:cxn ang="5400000">
                <a:pos x="wd2" y="hd2"/>
              </a:cxn>
              <a:cxn ang="10800000">
                <a:pos x="wd2" y="hd2"/>
              </a:cxn>
              <a:cxn ang="16200000">
                <a:pos x="wd2" y="hd2"/>
              </a:cxn>
            </a:cxnLst>
            <a:rect l="0" t="0" r="r" b="b"/>
            <a:pathLst>
              <a:path w="21600" h="21600" extrusionOk="0">
                <a:moveTo>
                  <a:pt x="13886" y="8400"/>
                </a:moveTo>
                <a:lnTo>
                  <a:pt x="7714" y="8400"/>
                </a:lnTo>
                <a:lnTo>
                  <a:pt x="7714" y="5039"/>
                </a:lnTo>
                <a:cubicBezTo>
                  <a:pt x="7714" y="3304"/>
                  <a:pt x="8944" y="2400"/>
                  <a:pt x="10800" y="2400"/>
                </a:cubicBezTo>
                <a:cubicBezTo>
                  <a:pt x="12656" y="2400"/>
                  <a:pt x="13886" y="3304"/>
                  <a:pt x="13886" y="5039"/>
                </a:cubicBezTo>
                <a:cubicBezTo>
                  <a:pt x="13886" y="5039"/>
                  <a:pt x="13886" y="8400"/>
                  <a:pt x="13886" y="8400"/>
                </a:cubicBezTo>
                <a:close/>
                <a:moveTo>
                  <a:pt x="19748" y="8400"/>
                </a:moveTo>
                <a:lnTo>
                  <a:pt x="16971" y="8400"/>
                </a:lnTo>
                <a:lnTo>
                  <a:pt x="16971" y="5520"/>
                </a:lnTo>
                <a:cubicBezTo>
                  <a:pt x="16971" y="2044"/>
                  <a:pt x="14912" y="0"/>
                  <a:pt x="10800" y="0"/>
                </a:cubicBezTo>
                <a:cubicBezTo>
                  <a:pt x="6687" y="0"/>
                  <a:pt x="4629" y="2044"/>
                  <a:pt x="4629" y="5520"/>
                </a:cubicBezTo>
                <a:lnTo>
                  <a:pt x="4629" y="8400"/>
                </a:lnTo>
                <a:lnTo>
                  <a:pt x="1543" y="8400"/>
                </a:lnTo>
                <a:cubicBezTo>
                  <a:pt x="690" y="8400"/>
                  <a:pt x="0" y="9175"/>
                  <a:pt x="0" y="9839"/>
                </a:cubicBezTo>
                <a:lnTo>
                  <a:pt x="0" y="19200"/>
                </a:lnTo>
                <a:cubicBezTo>
                  <a:pt x="0" y="19859"/>
                  <a:pt x="660" y="20567"/>
                  <a:pt x="1467" y="20768"/>
                </a:cubicBezTo>
                <a:lnTo>
                  <a:pt x="3314" y="21232"/>
                </a:lnTo>
                <a:cubicBezTo>
                  <a:pt x="4122" y="21433"/>
                  <a:pt x="5477" y="21600"/>
                  <a:pt x="6326" y="21600"/>
                </a:cubicBezTo>
                <a:lnTo>
                  <a:pt x="15274" y="21600"/>
                </a:lnTo>
                <a:cubicBezTo>
                  <a:pt x="16121" y="21600"/>
                  <a:pt x="17477" y="21433"/>
                  <a:pt x="18284" y="21232"/>
                </a:cubicBezTo>
                <a:lnTo>
                  <a:pt x="20129" y="20767"/>
                </a:lnTo>
                <a:cubicBezTo>
                  <a:pt x="20938" y="20567"/>
                  <a:pt x="21600" y="19859"/>
                  <a:pt x="21600" y="19200"/>
                </a:cubicBezTo>
                <a:lnTo>
                  <a:pt x="21600" y="9839"/>
                </a:lnTo>
                <a:cubicBezTo>
                  <a:pt x="21600" y="9175"/>
                  <a:pt x="20600" y="8400"/>
                  <a:pt x="19748" y="8400"/>
                </a:cubicBezTo>
                <a:close/>
              </a:path>
            </a:pathLst>
          </a:custGeom>
          <a:solidFill>
            <a:srgbClr val="FFFFFF"/>
          </a:solidFill>
          <a:ln w="12700" cap="flat">
            <a:noFill/>
            <a:miter lim="400000"/>
          </a:ln>
          <a:effectLst/>
        </p:spPr>
        <p:txBody>
          <a:bodyPr lIns="22860" tIns="22860" rIns="22860" bIns="22860" anchor="ctr"/>
          <a:lstStyle/>
          <a:p>
            <a:pPr defTabSz="912495" eaLnBrk="0" fontAlgn="base" hangingPunct="0">
              <a:spcBef>
                <a:spcPct val="0"/>
              </a:spcBef>
              <a:spcAft>
                <a:spcPct val="0"/>
              </a:spcAft>
              <a:defRPr/>
            </a:pPr>
            <a:endParaRPr sz="2225">
              <a:latin typeface="Lato Light"/>
              <a:ea typeface="MS PGothic" panose="020B0600070205080204" pitchFamily="34" charset="-128"/>
            </a:endParaRPr>
          </a:p>
        </p:txBody>
      </p:sp>
      <p:sp>
        <p:nvSpPr>
          <p:cNvPr id="6" name="Shape 665"/>
          <p:cNvSpPr>
            <a:spLocks noChangeArrowheads="1"/>
          </p:cNvSpPr>
          <p:nvPr/>
        </p:nvSpPr>
        <p:spPr bwMode="auto">
          <a:xfrm>
            <a:off x="8088313" y="2312762"/>
            <a:ext cx="1384300" cy="911225"/>
          </a:xfrm>
          <a:prstGeom prst="roundRect">
            <a:avLst>
              <a:gd name="adj" fmla="val 9236"/>
            </a:avLst>
          </a:prstGeom>
          <a:solidFill>
            <a:schemeClr val="accent1"/>
          </a:solidFill>
          <a:ln>
            <a:noFill/>
          </a:ln>
        </p:spPr>
        <p:txBody>
          <a:bodyPr lIns="22860" tIns="22860" rIns="22860" bIns="22860" anchor="ctr"/>
          <a:lstStyle>
            <a:lvl1pPr defTabSz="455295">
              <a:defRPr>
                <a:solidFill>
                  <a:schemeClr val="tx1"/>
                </a:solidFill>
                <a:latin typeface="Lato Light"/>
                <a:ea typeface="MS PGothic" panose="020B0600070205080204" pitchFamily="34" charset="-128"/>
              </a:defRPr>
            </a:lvl1pPr>
            <a:lvl2pPr defTabSz="455295">
              <a:defRPr>
                <a:solidFill>
                  <a:schemeClr val="tx1"/>
                </a:solidFill>
                <a:latin typeface="Lato Light"/>
                <a:ea typeface="MS PGothic" panose="020B0600070205080204" pitchFamily="34" charset="-128"/>
              </a:defRPr>
            </a:lvl2pPr>
            <a:lvl3pPr defTabSz="455295">
              <a:defRPr>
                <a:solidFill>
                  <a:schemeClr val="tx1"/>
                </a:solidFill>
                <a:latin typeface="Lato Light"/>
                <a:ea typeface="MS PGothic" panose="020B0600070205080204" pitchFamily="34" charset="-128"/>
              </a:defRPr>
            </a:lvl3pPr>
            <a:lvl4pPr defTabSz="455295">
              <a:defRPr>
                <a:solidFill>
                  <a:schemeClr val="tx1"/>
                </a:solidFill>
                <a:latin typeface="Lato Light"/>
                <a:ea typeface="MS PGothic" panose="020B0600070205080204" pitchFamily="34" charset="-128"/>
              </a:defRPr>
            </a:lvl4pPr>
            <a:lvl5pPr defTabSz="455295">
              <a:defRPr>
                <a:solidFill>
                  <a:schemeClr val="tx1"/>
                </a:solidFill>
                <a:latin typeface="Lato Light"/>
                <a:ea typeface="MS PGothic" panose="020B0600070205080204" pitchFamily="34" charset="-128"/>
              </a:defRPr>
            </a:lvl5pPr>
            <a:lvl6pPr marL="22847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0" fontAlgn="base" hangingPunct="0">
              <a:spcBef>
                <a:spcPct val="0"/>
              </a:spcBef>
              <a:spcAft>
                <a:spcPct val="0"/>
              </a:spcAft>
            </a:pPr>
            <a:endParaRPr lang="zh-CN" altLang="zh-CN" sz="900">
              <a:latin typeface="Calibri" panose="020F0502020204030204" pitchFamily="34" charset="0"/>
              <a:sym typeface="Calibri" panose="020F0502020204030204" pitchFamily="34" charset="0"/>
            </a:endParaRPr>
          </a:p>
        </p:txBody>
      </p:sp>
      <p:sp>
        <p:nvSpPr>
          <p:cNvPr id="7" name="Shape 666"/>
          <p:cNvSpPr/>
          <p:nvPr/>
        </p:nvSpPr>
        <p:spPr>
          <a:xfrm>
            <a:off x="8559801" y="2623912"/>
            <a:ext cx="442912" cy="288925"/>
          </a:xfrm>
          <a:custGeom>
            <a:avLst/>
            <a:gdLst/>
            <a:ahLst/>
            <a:cxnLst>
              <a:cxn ang="0">
                <a:pos x="wd2" y="hd2"/>
              </a:cxn>
              <a:cxn ang="5400000">
                <a:pos x="wd2" y="hd2"/>
              </a:cxn>
              <a:cxn ang="10800000">
                <a:pos x="wd2" y="hd2"/>
              </a:cxn>
              <a:cxn ang="16200000">
                <a:pos x="wd2" y="hd2"/>
              </a:cxn>
            </a:cxnLst>
            <a:rect l="0" t="0" r="r" b="b"/>
            <a:pathLst>
              <a:path w="21600" h="21600" extrusionOk="0">
                <a:moveTo>
                  <a:pt x="12281" y="13211"/>
                </a:moveTo>
                <a:cubicBezTo>
                  <a:pt x="11747" y="14379"/>
                  <a:pt x="9457" y="18011"/>
                  <a:pt x="9360" y="18162"/>
                </a:cubicBezTo>
                <a:cubicBezTo>
                  <a:pt x="9248" y="18377"/>
                  <a:pt x="8938" y="18734"/>
                  <a:pt x="8644" y="18438"/>
                </a:cubicBezTo>
                <a:cubicBezTo>
                  <a:pt x="8559" y="18353"/>
                  <a:pt x="8458" y="18186"/>
                  <a:pt x="8458" y="17850"/>
                </a:cubicBezTo>
                <a:cubicBezTo>
                  <a:pt x="8458" y="17529"/>
                  <a:pt x="8554" y="17200"/>
                  <a:pt x="8564" y="17166"/>
                </a:cubicBezTo>
                <a:lnTo>
                  <a:pt x="9680" y="13365"/>
                </a:lnTo>
                <a:cubicBezTo>
                  <a:pt x="9472" y="13236"/>
                  <a:pt x="9111" y="13015"/>
                  <a:pt x="8832" y="12827"/>
                </a:cubicBezTo>
                <a:lnTo>
                  <a:pt x="8759" y="12779"/>
                </a:lnTo>
                <a:cubicBezTo>
                  <a:pt x="8476" y="12595"/>
                  <a:pt x="8124" y="12363"/>
                  <a:pt x="8124" y="11770"/>
                </a:cubicBezTo>
                <a:cubicBezTo>
                  <a:pt x="8124" y="11485"/>
                  <a:pt x="8211" y="11151"/>
                  <a:pt x="8393" y="10759"/>
                </a:cubicBezTo>
                <a:cubicBezTo>
                  <a:pt x="8927" y="9587"/>
                  <a:pt x="11216" y="5958"/>
                  <a:pt x="11314" y="5804"/>
                </a:cubicBezTo>
                <a:cubicBezTo>
                  <a:pt x="11425" y="5593"/>
                  <a:pt x="11735" y="5236"/>
                  <a:pt x="12030" y="5528"/>
                </a:cubicBezTo>
                <a:cubicBezTo>
                  <a:pt x="12114" y="5613"/>
                  <a:pt x="12215" y="5784"/>
                  <a:pt x="12215" y="6116"/>
                </a:cubicBezTo>
                <a:cubicBezTo>
                  <a:pt x="12215" y="6437"/>
                  <a:pt x="12120" y="6766"/>
                  <a:pt x="12109" y="6804"/>
                </a:cubicBezTo>
                <a:lnTo>
                  <a:pt x="10992" y="10601"/>
                </a:lnTo>
                <a:cubicBezTo>
                  <a:pt x="11203" y="10730"/>
                  <a:pt x="11562" y="10955"/>
                  <a:pt x="11842" y="11139"/>
                </a:cubicBezTo>
                <a:lnTo>
                  <a:pt x="11916" y="11187"/>
                </a:lnTo>
                <a:cubicBezTo>
                  <a:pt x="12198" y="11372"/>
                  <a:pt x="12551" y="11603"/>
                  <a:pt x="12551" y="12199"/>
                </a:cubicBezTo>
                <a:cubicBezTo>
                  <a:pt x="12551" y="12485"/>
                  <a:pt x="12462" y="12815"/>
                  <a:pt x="12281" y="13211"/>
                </a:cubicBezTo>
                <a:close/>
                <a:moveTo>
                  <a:pt x="16430" y="6050"/>
                </a:moveTo>
                <a:cubicBezTo>
                  <a:pt x="16132" y="6050"/>
                  <a:pt x="15840" y="6088"/>
                  <a:pt x="15556" y="6159"/>
                </a:cubicBezTo>
                <a:cubicBezTo>
                  <a:pt x="14848" y="2595"/>
                  <a:pt x="12652" y="0"/>
                  <a:pt x="10054" y="0"/>
                </a:cubicBezTo>
                <a:cubicBezTo>
                  <a:pt x="6880" y="0"/>
                  <a:pt x="4308" y="3868"/>
                  <a:pt x="4308" y="8638"/>
                </a:cubicBezTo>
                <a:cubicBezTo>
                  <a:pt x="4308" y="9067"/>
                  <a:pt x="4330" y="9486"/>
                  <a:pt x="4370" y="9895"/>
                </a:cubicBezTo>
                <a:cubicBezTo>
                  <a:pt x="4216" y="9868"/>
                  <a:pt x="4063" y="9850"/>
                  <a:pt x="3906" y="9850"/>
                </a:cubicBezTo>
                <a:cubicBezTo>
                  <a:pt x="1749" y="9850"/>
                  <a:pt x="0" y="12482"/>
                  <a:pt x="0" y="15723"/>
                </a:cubicBezTo>
                <a:cubicBezTo>
                  <a:pt x="0" y="18968"/>
                  <a:pt x="1749" y="21600"/>
                  <a:pt x="3906" y="21600"/>
                </a:cubicBezTo>
                <a:lnTo>
                  <a:pt x="16430" y="21600"/>
                </a:lnTo>
                <a:cubicBezTo>
                  <a:pt x="19284" y="21600"/>
                  <a:pt x="21600" y="18118"/>
                  <a:pt x="21600" y="13824"/>
                </a:cubicBezTo>
                <a:cubicBezTo>
                  <a:pt x="21600" y="9527"/>
                  <a:pt x="19284" y="6050"/>
                  <a:pt x="16430" y="6050"/>
                </a:cubicBezTo>
                <a:close/>
              </a:path>
            </a:pathLst>
          </a:custGeom>
          <a:solidFill>
            <a:srgbClr val="FFFFFF"/>
          </a:solidFill>
          <a:ln w="12700" cap="flat">
            <a:noFill/>
            <a:miter lim="400000"/>
          </a:ln>
          <a:effectLst/>
        </p:spPr>
        <p:txBody>
          <a:bodyPr lIns="22860" tIns="22860" rIns="22860" bIns="22860" anchor="ctr"/>
          <a:lstStyle/>
          <a:p>
            <a:pPr defTabSz="912495" eaLnBrk="0" fontAlgn="base" hangingPunct="0">
              <a:spcBef>
                <a:spcPct val="0"/>
              </a:spcBef>
              <a:spcAft>
                <a:spcPct val="0"/>
              </a:spcAft>
              <a:defRPr/>
            </a:pPr>
            <a:endParaRPr sz="2225">
              <a:latin typeface="Lato Light"/>
              <a:ea typeface="MS PGothic" panose="020B0600070205080204" pitchFamily="34" charset="-128"/>
            </a:endParaRPr>
          </a:p>
        </p:txBody>
      </p:sp>
      <p:sp>
        <p:nvSpPr>
          <p:cNvPr id="8" name="Shape 668"/>
          <p:cNvSpPr>
            <a:spLocks noChangeArrowheads="1"/>
          </p:cNvSpPr>
          <p:nvPr/>
        </p:nvSpPr>
        <p:spPr bwMode="auto">
          <a:xfrm>
            <a:off x="2693988" y="4230462"/>
            <a:ext cx="1384300" cy="911225"/>
          </a:xfrm>
          <a:prstGeom prst="roundRect">
            <a:avLst>
              <a:gd name="adj" fmla="val 9236"/>
            </a:avLst>
          </a:prstGeom>
          <a:solidFill>
            <a:schemeClr val="accent1"/>
          </a:solidFill>
          <a:ln>
            <a:noFill/>
          </a:ln>
        </p:spPr>
        <p:txBody>
          <a:bodyPr lIns="0" tIns="0" rIns="0" bIns="0" anchor="ctr"/>
          <a:lstStyle>
            <a:lvl1pPr defTabSz="455295">
              <a:defRPr>
                <a:solidFill>
                  <a:schemeClr val="tx1"/>
                </a:solidFill>
                <a:latin typeface="Lato Light"/>
                <a:ea typeface="MS PGothic" panose="020B0600070205080204" pitchFamily="34" charset="-128"/>
              </a:defRPr>
            </a:lvl1pPr>
            <a:lvl2pPr defTabSz="455295">
              <a:defRPr>
                <a:solidFill>
                  <a:schemeClr val="tx1"/>
                </a:solidFill>
                <a:latin typeface="Lato Light"/>
                <a:ea typeface="MS PGothic" panose="020B0600070205080204" pitchFamily="34" charset="-128"/>
              </a:defRPr>
            </a:lvl2pPr>
            <a:lvl3pPr defTabSz="455295">
              <a:defRPr>
                <a:solidFill>
                  <a:schemeClr val="tx1"/>
                </a:solidFill>
                <a:latin typeface="Lato Light"/>
                <a:ea typeface="MS PGothic" panose="020B0600070205080204" pitchFamily="34" charset="-128"/>
              </a:defRPr>
            </a:lvl3pPr>
            <a:lvl4pPr defTabSz="455295">
              <a:defRPr>
                <a:solidFill>
                  <a:schemeClr val="tx1"/>
                </a:solidFill>
                <a:latin typeface="Lato Light"/>
                <a:ea typeface="MS PGothic" panose="020B0600070205080204" pitchFamily="34" charset="-128"/>
              </a:defRPr>
            </a:lvl4pPr>
            <a:lvl5pPr defTabSz="455295">
              <a:defRPr>
                <a:solidFill>
                  <a:schemeClr val="tx1"/>
                </a:solidFill>
                <a:latin typeface="Lato Light"/>
                <a:ea typeface="MS PGothic" panose="020B0600070205080204" pitchFamily="34" charset="-128"/>
              </a:defRPr>
            </a:lvl5pPr>
            <a:lvl6pPr marL="22847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0" fontAlgn="base" hangingPunct="0">
              <a:spcBef>
                <a:spcPct val="0"/>
              </a:spcBef>
              <a:spcAft>
                <a:spcPct val="0"/>
              </a:spcAft>
            </a:pPr>
            <a:endParaRPr lang="zh-CN" altLang="zh-CN" sz="900">
              <a:latin typeface="Calibri" panose="020F0502020204030204" pitchFamily="34" charset="0"/>
              <a:sym typeface="Calibri" panose="020F0502020204030204" pitchFamily="34" charset="0"/>
            </a:endParaRPr>
          </a:p>
        </p:txBody>
      </p:sp>
      <p:sp>
        <p:nvSpPr>
          <p:cNvPr id="9" name="Shape 669"/>
          <p:cNvSpPr/>
          <p:nvPr/>
        </p:nvSpPr>
        <p:spPr>
          <a:xfrm>
            <a:off x="3273427" y="4516212"/>
            <a:ext cx="225425" cy="384175"/>
          </a:xfrm>
          <a:custGeom>
            <a:avLst/>
            <a:gdLst/>
            <a:ahLst/>
            <a:cxnLst>
              <a:cxn ang="0">
                <a:pos x="wd2" y="hd2"/>
              </a:cxn>
              <a:cxn ang="5400000">
                <a:pos x="wd2" y="hd2"/>
              </a:cxn>
              <a:cxn ang="10800000">
                <a:pos x="wd2" y="hd2"/>
              </a:cxn>
              <a:cxn ang="16200000">
                <a:pos x="wd2" y="hd2"/>
              </a:cxn>
            </a:cxnLst>
            <a:rect l="0" t="0" r="r" b="b"/>
            <a:pathLst>
              <a:path w="21478" h="21528" extrusionOk="0">
                <a:moveTo>
                  <a:pt x="18320" y="12415"/>
                </a:moveTo>
                <a:cubicBezTo>
                  <a:pt x="17718" y="12671"/>
                  <a:pt x="17077" y="12897"/>
                  <a:pt x="16403" y="13091"/>
                </a:cubicBezTo>
                <a:lnTo>
                  <a:pt x="14954" y="17891"/>
                </a:lnTo>
                <a:lnTo>
                  <a:pt x="21478" y="15820"/>
                </a:lnTo>
                <a:cubicBezTo>
                  <a:pt x="21478" y="15820"/>
                  <a:pt x="18320" y="12415"/>
                  <a:pt x="18320" y="12415"/>
                </a:cubicBezTo>
                <a:close/>
                <a:moveTo>
                  <a:pt x="2856" y="12360"/>
                </a:moveTo>
                <a:lnTo>
                  <a:pt x="449" y="20347"/>
                </a:lnTo>
                <a:lnTo>
                  <a:pt x="6506" y="19822"/>
                </a:lnTo>
                <a:lnTo>
                  <a:pt x="11891" y="21528"/>
                </a:lnTo>
                <a:lnTo>
                  <a:pt x="14289" y="13573"/>
                </a:lnTo>
                <a:cubicBezTo>
                  <a:pt x="13132" y="13769"/>
                  <a:pt x="11912" y="13880"/>
                  <a:pt x="10648" y="13880"/>
                </a:cubicBezTo>
                <a:cubicBezTo>
                  <a:pt x="7726" y="13880"/>
                  <a:pt x="5035" y="13311"/>
                  <a:pt x="2856" y="12360"/>
                </a:cubicBezTo>
                <a:close/>
                <a:moveTo>
                  <a:pt x="10650" y="10083"/>
                </a:moveTo>
                <a:cubicBezTo>
                  <a:pt x="7013" y="10083"/>
                  <a:pt x="4066" y="8357"/>
                  <a:pt x="4066" y="6231"/>
                </a:cubicBezTo>
                <a:cubicBezTo>
                  <a:pt x="4066" y="4103"/>
                  <a:pt x="7013" y="2378"/>
                  <a:pt x="10650" y="2378"/>
                </a:cubicBezTo>
                <a:cubicBezTo>
                  <a:pt x="14287" y="2378"/>
                  <a:pt x="17234" y="4103"/>
                  <a:pt x="17234" y="6231"/>
                </a:cubicBezTo>
                <a:cubicBezTo>
                  <a:pt x="17234" y="8357"/>
                  <a:pt x="14284" y="10083"/>
                  <a:pt x="10650" y="10083"/>
                </a:cubicBezTo>
                <a:close/>
                <a:moveTo>
                  <a:pt x="16120" y="11504"/>
                </a:moveTo>
                <a:cubicBezTo>
                  <a:pt x="16349" y="11211"/>
                  <a:pt x="16982" y="10941"/>
                  <a:pt x="17528" y="10904"/>
                </a:cubicBezTo>
                <a:cubicBezTo>
                  <a:pt x="18074" y="10868"/>
                  <a:pt x="18572" y="10576"/>
                  <a:pt x="18634" y="10256"/>
                </a:cubicBezTo>
                <a:cubicBezTo>
                  <a:pt x="18699" y="9939"/>
                  <a:pt x="19160" y="9567"/>
                  <a:pt x="19658" y="9432"/>
                </a:cubicBezTo>
                <a:cubicBezTo>
                  <a:pt x="20157" y="9298"/>
                  <a:pt x="20477" y="8930"/>
                  <a:pt x="20373" y="8617"/>
                </a:cubicBezTo>
                <a:cubicBezTo>
                  <a:pt x="20260" y="8301"/>
                  <a:pt x="20504" y="7865"/>
                  <a:pt x="20907" y="7649"/>
                </a:cubicBezTo>
                <a:cubicBezTo>
                  <a:pt x="21312" y="7429"/>
                  <a:pt x="21422" y="7022"/>
                  <a:pt x="21153" y="6741"/>
                </a:cubicBezTo>
                <a:cubicBezTo>
                  <a:pt x="20884" y="6463"/>
                  <a:pt x="20884" y="6004"/>
                  <a:pt x="21153" y="5725"/>
                </a:cubicBezTo>
                <a:cubicBezTo>
                  <a:pt x="21422" y="5443"/>
                  <a:pt x="21312" y="5036"/>
                  <a:pt x="20907" y="4817"/>
                </a:cubicBezTo>
                <a:cubicBezTo>
                  <a:pt x="20504" y="4599"/>
                  <a:pt x="20262" y="4164"/>
                  <a:pt x="20373" y="3850"/>
                </a:cubicBezTo>
                <a:cubicBezTo>
                  <a:pt x="20477" y="3535"/>
                  <a:pt x="20157" y="3166"/>
                  <a:pt x="19658" y="3032"/>
                </a:cubicBezTo>
                <a:cubicBezTo>
                  <a:pt x="19162" y="2897"/>
                  <a:pt x="18699" y="2527"/>
                  <a:pt x="18634" y="2208"/>
                </a:cubicBezTo>
                <a:cubicBezTo>
                  <a:pt x="18570" y="1891"/>
                  <a:pt x="18072" y="1598"/>
                  <a:pt x="17528" y="1560"/>
                </a:cubicBezTo>
                <a:cubicBezTo>
                  <a:pt x="16982" y="1522"/>
                  <a:pt x="16349" y="1252"/>
                  <a:pt x="16120" y="961"/>
                </a:cubicBezTo>
                <a:cubicBezTo>
                  <a:pt x="15888" y="669"/>
                  <a:pt x="15260" y="482"/>
                  <a:pt x="14722" y="547"/>
                </a:cubicBezTo>
                <a:cubicBezTo>
                  <a:pt x="14184" y="609"/>
                  <a:pt x="13440" y="467"/>
                  <a:pt x="13068" y="232"/>
                </a:cubicBezTo>
                <a:cubicBezTo>
                  <a:pt x="12695" y="-6"/>
                  <a:pt x="11998" y="-70"/>
                  <a:pt x="11519" y="88"/>
                </a:cubicBezTo>
                <a:cubicBezTo>
                  <a:pt x="11041" y="245"/>
                  <a:pt x="10257" y="245"/>
                  <a:pt x="9781" y="88"/>
                </a:cubicBezTo>
                <a:cubicBezTo>
                  <a:pt x="9302" y="-72"/>
                  <a:pt x="8607" y="-9"/>
                  <a:pt x="8229" y="229"/>
                </a:cubicBezTo>
                <a:cubicBezTo>
                  <a:pt x="7860" y="465"/>
                  <a:pt x="7116" y="607"/>
                  <a:pt x="6576" y="545"/>
                </a:cubicBezTo>
                <a:cubicBezTo>
                  <a:pt x="6039" y="481"/>
                  <a:pt x="5410" y="668"/>
                  <a:pt x="5182" y="960"/>
                </a:cubicBezTo>
                <a:cubicBezTo>
                  <a:pt x="4951" y="1250"/>
                  <a:pt x="4318" y="1521"/>
                  <a:pt x="3772" y="1557"/>
                </a:cubicBezTo>
                <a:cubicBezTo>
                  <a:pt x="3226" y="1597"/>
                  <a:pt x="2728" y="1888"/>
                  <a:pt x="2664" y="2207"/>
                </a:cubicBezTo>
                <a:cubicBezTo>
                  <a:pt x="2599" y="2525"/>
                  <a:pt x="2140" y="2896"/>
                  <a:pt x="1640" y="3029"/>
                </a:cubicBezTo>
                <a:cubicBezTo>
                  <a:pt x="1144" y="3164"/>
                  <a:pt x="823" y="3532"/>
                  <a:pt x="931" y="3847"/>
                </a:cubicBezTo>
                <a:cubicBezTo>
                  <a:pt x="1038" y="4161"/>
                  <a:pt x="796" y="4598"/>
                  <a:pt x="393" y="4815"/>
                </a:cubicBezTo>
                <a:cubicBezTo>
                  <a:pt x="-10" y="5033"/>
                  <a:pt x="-122" y="5440"/>
                  <a:pt x="147" y="5723"/>
                </a:cubicBezTo>
                <a:cubicBezTo>
                  <a:pt x="416" y="6001"/>
                  <a:pt x="416" y="6460"/>
                  <a:pt x="147" y="6739"/>
                </a:cubicBezTo>
                <a:cubicBezTo>
                  <a:pt x="-122" y="7020"/>
                  <a:pt x="-12" y="7427"/>
                  <a:pt x="393" y="7648"/>
                </a:cubicBezTo>
                <a:cubicBezTo>
                  <a:pt x="798" y="7863"/>
                  <a:pt x="1038" y="8299"/>
                  <a:pt x="931" y="8615"/>
                </a:cubicBezTo>
                <a:cubicBezTo>
                  <a:pt x="823" y="8929"/>
                  <a:pt x="1144" y="9298"/>
                  <a:pt x="1640" y="9431"/>
                </a:cubicBezTo>
                <a:cubicBezTo>
                  <a:pt x="2140" y="9566"/>
                  <a:pt x="2599" y="9938"/>
                  <a:pt x="2663" y="10255"/>
                </a:cubicBezTo>
                <a:cubicBezTo>
                  <a:pt x="2728" y="10575"/>
                  <a:pt x="3224" y="10867"/>
                  <a:pt x="3770" y="10903"/>
                </a:cubicBezTo>
                <a:cubicBezTo>
                  <a:pt x="4316" y="10939"/>
                  <a:pt x="4949" y="11211"/>
                  <a:pt x="5180" y="11502"/>
                </a:cubicBezTo>
                <a:cubicBezTo>
                  <a:pt x="5408" y="11793"/>
                  <a:pt x="6037" y="11980"/>
                  <a:pt x="6574" y="11917"/>
                </a:cubicBezTo>
                <a:cubicBezTo>
                  <a:pt x="7112" y="11855"/>
                  <a:pt x="7858" y="11995"/>
                  <a:pt x="8227" y="12232"/>
                </a:cubicBezTo>
                <a:cubicBezTo>
                  <a:pt x="8603" y="12468"/>
                  <a:pt x="9298" y="12534"/>
                  <a:pt x="9778" y="12376"/>
                </a:cubicBezTo>
                <a:cubicBezTo>
                  <a:pt x="10255" y="12219"/>
                  <a:pt x="11039" y="12219"/>
                  <a:pt x="11517" y="12376"/>
                </a:cubicBezTo>
                <a:cubicBezTo>
                  <a:pt x="11996" y="12534"/>
                  <a:pt x="12693" y="12468"/>
                  <a:pt x="13067" y="12232"/>
                </a:cubicBezTo>
                <a:cubicBezTo>
                  <a:pt x="13440" y="11994"/>
                  <a:pt x="14182" y="11855"/>
                  <a:pt x="14720" y="11917"/>
                </a:cubicBezTo>
                <a:cubicBezTo>
                  <a:pt x="15260" y="11981"/>
                  <a:pt x="15890" y="11794"/>
                  <a:pt x="16120" y="11504"/>
                </a:cubicBezTo>
                <a:close/>
              </a:path>
            </a:pathLst>
          </a:custGeom>
          <a:solidFill>
            <a:srgbClr val="FFFFFF"/>
          </a:solidFill>
          <a:ln w="12700" cap="flat">
            <a:noFill/>
            <a:miter lim="400000"/>
          </a:ln>
          <a:effectLst/>
        </p:spPr>
        <p:txBody>
          <a:bodyPr lIns="22860" tIns="22860" rIns="22860" bIns="22860" anchor="ctr"/>
          <a:lstStyle/>
          <a:p>
            <a:pPr defTabSz="912495" eaLnBrk="0" fontAlgn="base" hangingPunct="0">
              <a:spcBef>
                <a:spcPct val="0"/>
              </a:spcBef>
              <a:spcAft>
                <a:spcPct val="0"/>
              </a:spcAft>
              <a:defRPr/>
            </a:pPr>
            <a:endParaRPr sz="2225">
              <a:latin typeface="Lato Light"/>
              <a:ea typeface="MS PGothic" panose="020B0600070205080204" pitchFamily="34" charset="-128"/>
            </a:endParaRPr>
          </a:p>
        </p:txBody>
      </p:sp>
      <p:sp>
        <p:nvSpPr>
          <p:cNvPr id="10" name="Shape 671"/>
          <p:cNvSpPr>
            <a:spLocks noChangeArrowheads="1"/>
          </p:cNvSpPr>
          <p:nvPr/>
        </p:nvSpPr>
        <p:spPr bwMode="auto">
          <a:xfrm>
            <a:off x="8088313" y="4230462"/>
            <a:ext cx="1384300" cy="911225"/>
          </a:xfrm>
          <a:prstGeom prst="roundRect">
            <a:avLst>
              <a:gd name="adj" fmla="val 9236"/>
            </a:avLst>
          </a:prstGeom>
          <a:solidFill>
            <a:schemeClr val="accent1"/>
          </a:solidFill>
          <a:ln>
            <a:noFill/>
          </a:ln>
        </p:spPr>
        <p:txBody>
          <a:bodyPr lIns="0" tIns="0" rIns="0" bIns="0" anchor="ctr"/>
          <a:lstStyle>
            <a:lvl1pPr defTabSz="455295">
              <a:defRPr>
                <a:solidFill>
                  <a:schemeClr val="tx1"/>
                </a:solidFill>
                <a:latin typeface="Lato Light"/>
                <a:ea typeface="MS PGothic" panose="020B0600070205080204" pitchFamily="34" charset="-128"/>
              </a:defRPr>
            </a:lvl1pPr>
            <a:lvl2pPr defTabSz="455295">
              <a:defRPr>
                <a:solidFill>
                  <a:schemeClr val="tx1"/>
                </a:solidFill>
                <a:latin typeface="Lato Light"/>
                <a:ea typeface="MS PGothic" panose="020B0600070205080204" pitchFamily="34" charset="-128"/>
              </a:defRPr>
            </a:lvl2pPr>
            <a:lvl3pPr defTabSz="455295">
              <a:defRPr>
                <a:solidFill>
                  <a:schemeClr val="tx1"/>
                </a:solidFill>
                <a:latin typeface="Lato Light"/>
                <a:ea typeface="MS PGothic" panose="020B0600070205080204" pitchFamily="34" charset="-128"/>
              </a:defRPr>
            </a:lvl3pPr>
            <a:lvl4pPr defTabSz="455295">
              <a:defRPr>
                <a:solidFill>
                  <a:schemeClr val="tx1"/>
                </a:solidFill>
                <a:latin typeface="Lato Light"/>
                <a:ea typeface="MS PGothic" panose="020B0600070205080204" pitchFamily="34" charset="-128"/>
              </a:defRPr>
            </a:lvl4pPr>
            <a:lvl5pPr defTabSz="455295">
              <a:defRPr>
                <a:solidFill>
                  <a:schemeClr val="tx1"/>
                </a:solidFill>
                <a:latin typeface="Lato Light"/>
                <a:ea typeface="MS PGothic" panose="020B0600070205080204" pitchFamily="34" charset="-128"/>
              </a:defRPr>
            </a:lvl5pPr>
            <a:lvl6pPr marL="22847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6pPr>
            <a:lvl7pPr marL="27419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7pPr>
            <a:lvl8pPr marL="31991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8pPr>
            <a:lvl9pPr marL="3656330" indent="-913130" defTabSz="4552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eaLnBrk="0" fontAlgn="base" hangingPunct="0">
              <a:spcBef>
                <a:spcPct val="0"/>
              </a:spcBef>
              <a:spcAft>
                <a:spcPct val="0"/>
              </a:spcAft>
            </a:pPr>
            <a:endParaRPr lang="zh-CN" altLang="zh-CN" sz="900">
              <a:latin typeface="Calibri" panose="020F0502020204030204" pitchFamily="34" charset="0"/>
              <a:sym typeface="Calibri" panose="020F0502020204030204" pitchFamily="34" charset="0"/>
            </a:endParaRPr>
          </a:p>
        </p:txBody>
      </p:sp>
      <p:sp>
        <p:nvSpPr>
          <p:cNvPr id="11" name="Shape 672"/>
          <p:cNvSpPr/>
          <p:nvPr/>
        </p:nvSpPr>
        <p:spPr>
          <a:xfrm>
            <a:off x="8612188" y="4552725"/>
            <a:ext cx="336550" cy="268287"/>
          </a:xfrm>
          <a:custGeom>
            <a:avLst/>
            <a:gdLst/>
            <a:ahLst/>
            <a:cxnLst>
              <a:cxn ang="0">
                <a:pos x="wd2" y="hd2"/>
              </a:cxn>
              <a:cxn ang="5400000">
                <a:pos x="wd2" y="hd2"/>
              </a:cxn>
              <a:cxn ang="10800000">
                <a:pos x="wd2" y="hd2"/>
              </a:cxn>
              <a:cxn ang="16200000">
                <a:pos x="wd2" y="hd2"/>
              </a:cxn>
            </a:cxnLst>
            <a:rect l="0" t="0" r="r" b="b"/>
            <a:pathLst>
              <a:path w="21600" h="21600" extrusionOk="0">
                <a:moveTo>
                  <a:pt x="21179" y="14058"/>
                </a:moveTo>
                <a:lnTo>
                  <a:pt x="15594" y="21072"/>
                </a:lnTo>
                <a:cubicBezTo>
                  <a:pt x="15321" y="21400"/>
                  <a:pt x="14946" y="21600"/>
                  <a:pt x="14559" y="21600"/>
                </a:cubicBezTo>
                <a:cubicBezTo>
                  <a:pt x="13968" y="21600"/>
                  <a:pt x="13672" y="21258"/>
                  <a:pt x="13285" y="20759"/>
                </a:cubicBezTo>
                <a:lnTo>
                  <a:pt x="18631" y="14058"/>
                </a:lnTo>
                <a:cubicBezTo>
                  <a:pt x="18893" y="13730"/>
                  <a:pt x="19052" y="13259"/>
                  <a:pt x="19052" y="12775"/>
                </a:cubicBezTo>
                <a:cubicBezTo>
                  <a:pt x="19052" y="12290"/>
                  <a:pt x="18893" y="11819"/>
                  <a:pt x="18631" y="11477"/>
                </a:cubicBezTo>
                <a:lnTo>
                  <a:pt x="10499" y="1297"/>
                </a:lnTo>
                <a:cubicBezTo>
                  <a:pt x="9918" y="570"/>
                  <a:pt x="8815" y="0"/>
                  <a:pt x="8008" y="0"/>
                </a:cubicBezTo>
                <a:lnTo>
                  <a:pt x="10555" y="0"/>
                </a:lnTo>
                <a:cubicBezTo>
                  <a:pt x="11363" y="0"/>
                  <a:pt x="12466" y="570"/>
                  <a:pt x="13046" y="1297"/>
                </a:cubicBezTo>
                <a:lnTo>
                  <a:pt x="21179" y="11477"/>
                </a:lnTo>
                <a:cubicBezTo>
                  <a:pt x="21441" y="11819"/>
                  <a:pt x="21600" y="12290"/>
                  <a:pt x="21600" y="12775"/>
                </a:cubicBezTo>
                <a:cubicBezTo>
                  <a:pt x="21600" y="13259"/>
                  <a:pt x="21441" y="13730"/>
                  <a:pt x="21179" y="14058"/>
                </a:cubicBezTo>
                <a:close/>
                <a:moveTo>
                  <a:pt x="3640" y="2737"/>
                </a:moveTo>
                <a:cubicBezTo>
                  <a:pt x="2832" y="2737"/>
                  <a:pt x="2184" y="3550"/>
                  <a:pt x="2184" y="4562"/>
                </a:cubicBezTo>
                <a:cubicBezTo>
                  <a:pt x="2184" y="5575"/>
                  <a:pt x="2832" y="6387"/>
                  <a:pt x="3640" y="6387"/>
                </a:cubicBezTo>
                <a:cubicBezTo>
                  <a:pt x="4447" y="6387"/>
                  <a:pt x="5096" y="5575"/>
                  <a:pt x="5096" y="4562"/>
                </a:cubicBezTo>
                <a:cubicBezTo>
                  <a:pt x="5096" y="3550"/>
                  <a:pt x="4447" y="2737"/>
                  <a:pt x="3640" y="2737"/>
                </a:cubicBezTo>
                <a:close/>
                <a:moveTo>
                  <a:pt x="16811" y="14058"/>
                </a:moveTo>
                <a:lnTo>
                  <a:pt x="11227" y="21072"/>
                </a:lnTo>
                <a:cubicBezTo>
                  <a:pt x="10954" y="21400"/>
                  <a:pt x="10578" y="21600"/>
                  <a:pt x="10191" y="21600"/>
                </a:cubicBezTo>
                <a:cubicBezTo>
                  <a:pt x="9805" y="21600"/>
                  <a:pt x="9429" y="21400"/>
                  <a:pt x="9168" y="21072"/>
                </a:cubicBezTo>
                <a:lnTo>
                  <a:pt x="1035" y="10864"/>
                </a:lnTo>
                <a:cubicBezTo>
                  <a:pt x="455" y="10151"/>
                  <a:pt x="0" y="8768"/>
                  <a:pt x="0" y="7756"/>
                </a:cubicBezTo>
                <a:lnTo>
                  <a:pt x="0" y="1825"/>
                </a:lnTo>
                <a:cubicBezTo>
                  <a:pt x="0" y="827"/>
                  <a:pt x="660" y="0"/>
                  <a:pt x="1456" y="0"/>
                </a:cubicBezTo>
                <a:lnTo>
                  <a:pt x="6188" y="0"/>
                </a:lnTo>
                <a:cubicBezTo>
                  <a:pt x="6995" y="0"/>
                  <a:pt x="8099" y="570"/>
                  <a:pt x="8679" y="1297"/>
                </a:cubicBezTo>
                <a:lnTo>
                  <a:pt x="16811" y="11477"/>
                </a:lnTo>
                <a:cubicBezTo>
                  <a:pt x="17073" y="11819"/>
                  <a:pt x="17232" y="12290"/>
                  <a:pt x="17232" y="12775"/>
                </a:cubicBezTo>
                <a:cubicBezTo>
                  <a:pt x="17232" y="13259"/>
                  <a:pt x="17073" y="13730"/>
                  <a:pt x="16811" y="14058"/>
                </a:cubicBezTo>
                <a:close/>
              </a:path>
            </a:pathLst>
          </a:custGeom>
          <a:solidFill>
            <a:srgbClr val="FFFFFF"/>
          </a:solidFill>
          <a:ln w="12700" cap="flat">
            <a:noFill/>
            <a:miter lim="400000"/>
          </a:ln>
          <a:effectLst/>
        </p:spPr>
        <p:txBody>
          <a:bodyPr lIns="22860" tIns="22860" rIns="22860" bIns="22860" anchor="ctr"/>
          <a:lstStyle/>
          <a:p>
            <a:pPr defTabSz="912495" eaLnBrk="0" fontAlgn="base" hangingPunct="0">
              <a:spcBef>
                <a:spcPct val="0"/>
              </a:spcBef>
              <a:spcAft>
                <a:spcPct val="0"/>
              </a:spcAft>
              <a:defRPr/>
            </a:pPr>
            <a:endParaRPr sz="2225">
              <a:latin typeface="Lato Light"/>
              <a:ea typeface="MS PGothic" panose="020B0600070205080204" pitchFamily="34" charset="-128"/>
            </a:endParaRPr>
          </a:p>
        </p:txBody>
      </p:sp>
      <p:sp>
        <p:nvSpPr>
          <p:cNvPr id="12" name="Subtitle 2"/>
          <p:cNvSpPr txBox="1"/>
          <p:nvPr/>
        </p:nvSpPr>
        <p:spPr bwMode="auto">
          <a:xfrm>
            <a:off x="221798" y="2663827"/>
            <a:ext cx="2414587" cy="528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912495" fontAlgn="base">
              <a:lnSpc>
                <a:spcPts val="1700"/>
              </a:lnSpc>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3" name="TextBox 46"/>
          <p:cNvSpPr txBox="1">
            <a:spLocks noChangeArrowheads="1"/>
          </p:cNvSpPr>
          <p:nvPr/>
        </p:nvSpPr>
        <p:spPr bwMode="auto">
          <a:xfrm>
            <a:off x="9585416" y="2338417"/>
            <a:ext cx="2330450" cy="343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lnSpc>
                <a:spcPct val="110000"/>
              </a:lnSpc>
              <a:spcBef>
                <a:spcPct val="0"/>
              </a:spcBef>
              <a:spcAft>
                <a:spcPct val="0"/>
              </a:spcAft>
            </a:pPr>
            <a:r>
              <a:rPr lang="zh-CN" altLang="en-US" sz="1600" b="1" dirty="0" smtClean="0">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Subtitle 2"/>
          <p:cNvSpPr txBox="1"/>
          <p:nvPr/>
        </p:nvSpPr>
        <p:spPr bwMode="auto">
          <a:xfrm>
            <a:off x="9585416" y="2682101"/>
            <a:ext cx="2414587" cy="528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defTabSz="912495" fontAlgn="base">
              <a:lnSpc>
                <a:spcPts val="1700"/>
              </a:lnSpc>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TextBox 46"/>
          <p:cNvSpPr txBox="1">
            <a:spLocks noChangeArrowheads="1"/>
          </p:cNvSpPr>
          <p:nvPr/>
        </p:nvSpPr>
        <p:spPr bwMode="auto">
          <a:xfrm>
            <a:off x="9585416" y="4269671"/>
            <a:ext cx="2330450" cy="343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lnSpc>
                <a:spcPct val="110000"/>
              </a:lnSpc>
              <a:spcBef>
                <a:spcPct val="0"/>
              </a:spcBef>
              <a:spcAft>
                <a:spcPct val="0"/>
              </a:spcAft>
            </a:pPr>
            <a:r>
              <a:rPr lang="zh-CN" altLang="en-US" sz="1600" b="1" dirty="0" smtClean="0">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6" name="Subtitle 2"/>
          <p:cNvSpPr txBox="1"/>
          <p:nvPr/>
        </p:nvSpPr>
        <p:spPr bwMode="auto">
          <a:xfrm>
            <a:off x="9585416" y="4613355"/>
            <a:ext cx="2414587" cy="528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defTabSz="912495" fontAlgn="base">
              <a:lnSpc>
                <a:spcPts val="1700"/>
              </a:lnSpc>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TextBox 46"/>
          <p:cNvSpPr txBox="1">
            <a:spLocks noChangeArrowheads="1"/>
          </p:cNvSpPr>
          <p:nvPr/>
        </p:nvSpPr>
        <p:spPr bwMode="auto">
          <a:xfrm>
            <a:off x="305935" y="4271486"/>
            <a:ext cx="2330450" cy="343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912495" fontAlgn="base">
              <a:lnSpc>
                <a:spcPct val="110000"/>
              </a:lnSpc>
              <a:spcBef>
                <a:spcPct val="0"/>
              </a:spcBef>
              <a:spcAft>
                <a:spcPct val="0"/>
              </a:spcAft>
            </a:pPr>
            <a:r>
              <a:rPr lang="zh-CN" altLang="en-US" sz="1600" b="1" dirty="0" smtClean="0">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sz="1600" b="1"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8" name="Subtitle 2"/>
          <p:cNvSpPr txBox="1"/>
          <p:nvPr/>
        </p:nvSpPr>
        <p:spPr bwMode="auto">
          <a:xfrm>
            <a:off x="221798" y="4588986"/>
            <a:ext cx="2414587" cy="528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912495" fontAlgn="base">
              <a:lnSpc>
                <a:spcPts val="1700"/>
              </a:lnSpc>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grpSp>
        <p:nvGrpSpPr>
          <p:cNvPr id="19" name="组合 18"/>
          <p:cNvGrpSpPr/>
          <p:nvPr/>
        </p:nvGrpSpPr>
        <p:grpSpPr>
          <a:xfrm>
            <a:off x="283247" y="290584"/>
            <a:ext cx="3793169" cy="509506"/>
            <a:chOff x="531181" y="266700"/>
            <a:chExt cx="3793169" cy="509506"/>
          </a:xfrm>
        </p:grpSpPr>
        <p:grpSp>
          <p:nvGrpSpPr>
            <p:cNvPr id="20" name="组合 19"/>
            <p:cNvGrpSpPr/>
            <p:nvPr/>
          </p:nvGrpSpPr>
          <p:grpSpPr>
            <a:xfrm>
              <a:off x="531181" y="320336"/>
              <a:ext cx="3412169" cy="455870"/>
              <a:chOff x="531181" y="320336"/>
              <a:chExt cx="3412169" cy="455870"/>
            </a:xfrm>
          </p:grpSpPr>
          <p:grpSp>
            <p:nvGrpSpPr>
              <p:cNvPr id="22" name="组合 21"/>
              <p:cNvGrpSpPr/>
              <p:nvPr/>
            </p:nvGrpSpPr>
            <p:grpSpPr>
              <a:xfrm>
                <a:off x="531181" y="320336"/>
                <a:ext cx="221958" cy="455870"/>
                <a:chOff x="5024901" y="1727200"/>
                <a:chExt cx="221958" cy="455870"/>
              </a:xfrm>
            </p:grpSpPr>
            <p:sp>
              <p:nvSpPr>
                <p:cNvPr id="24" name="矩形 23"/>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3" name="直接连接符 22"/>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01"/>
          <p:cNvSpPr/>
          <p:nvPr/>
        </p:nvSpPr>
        <p:spPr bwMode="auto">
          <a:xfrm rot="19800000" flipH="1">
            <a:off x="6047583" y="2370024"/>
            <a:ext cx="1597025" cy="1020763"/>
          </a:xfrm>
          <a:custGeom>
            <a:avLst/>
            <a:gdLst>
              <a:gd name="T0" fmla="*/ 2147483646 w 21600"/>
              <a:gd name="T1" fmla="*/ 1140399873 h 21600"/>
              <a:gd name="T2" fmla="*/ 2147483646 w 21600"/>
              <a:gd name="T3" fmla="*/ 1140399873 h 21600"/>
              <a:gd name="T4" fmla="*/ 2147483646 w 21600"/>
              <a:gd name="T5" fmla="*/ 1140399873 h 21600"/>
              <a:gd name="T6" fmla="*/ 2147483646 w 21600"/>
              <a:gd name="T7" fmla="*/ 114039987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21600"/>
                </a:moveTo>
                <a:cubicBezTo>
                  <a:pt x="21600" y="21600"/>
                  <a:pt x="19200" y="6141"/>
                  <a:pt x="8669" y="6141"/>
                </a:cubicBezTo>
                <a:lnTo>
                  <a:pt x="8669" y="0"/>
                </a:lnTo>
                <a:lnTo>
                  <a:pt x="0" y="10253"/>
                </a:lnTo>
                <a:lnTo>
                  <a:pt x="8669" y="20879"/>
                </a:lnTo>
                <a:lnTo>
                  <a:pt x="8669" y="13957"/>
                </a:lnTo>
                <a:cubicBezTo>
                  <a:pt x="14386" y="13957"/>
                  <a:pt x="18619" y="14627"/>
                  <a:pt x="21600" y="21600"/>
                </a:cubicBezTo>
                <a:close/>
              </a:path>
            </a:pathLst>
          </a:custGeom>
          <a:solidFill>
            <a:schemeClr val="accent1"/>
          </a:solidFill>
          <a:ln>
            <a:noFill/>
          </a:ln>
        </p:spPr>
        <p:txBody>
          <a:bodyPr lIns="22854" rIns="22854"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3" name="Shape 702"/>
          <p:cNvSpPr/>
          <p:nvPr/>
        </p:nvSpPr>
        <p:spPr bwMode="auto">
          <a:xfrm rot="13500000" flipH="1">
            <a:off x="4663282" y="3009786"/>
            <a:ext cx="1598612" cy="1022350"/>
          </a:xfrm>
          <a:custGeom>
            <a:avLst/>
            <a:gdLst>
              <a:gd name="T0" fmla="*/ 2147483646 w 21600"/>
              <a:gd name="T1" fmla="*/ 1143948640 h 21600"/>
              <a:gd name="T2" fmla="*/ 2147483646 w 21600"/>
              <a:gd name="T3" fmla="*/ 1143948640 h 21600"/>
              <a:gd name="T4" fmla="*/ 2147483646 w 21600"/>
              <a:gd name="T5" fmla="*/ 1143948640 h 21600"/>
              <a:gd name="T6" fmla="*/ 2147483646 w 21600"/>
              <a:gd name="T7" fmla="*/ 1143948640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21600"/>
                </a:moveTo>
                <a:cubicBezTo>
                  <a:pt x="21600" y="21600"/>
                  <a:pt x="19200" y="6141"/>
                  <a:pt x="8669" y="6141"/>
                </a:cubicBezTo>
                <a:lnTo>
                  <a:pt x="8669" y="0"/>
                </a:lnTo>
                <a:lnTo>
                  <a:pt x="0" y="10253"/>
                </a:lnTo>
                <a:lnTo>
                  <a:pt x="8669" y="20879"/>
                </a:lnTo>
                <a:lnTo>
                  <a:pt x="8669" y="13957"/>
                </a:lnTo>
                <a:cubicBezTo>
                  <a:pt x="14386" y="13957"/>
                  <a:pt x="18619" y="14627"/>
                  <a:pt x="21600" y="21600"/>
                </a:cubicBezTo>
                <a:close/>
              </a:path>
            </a:pathLst>
          </a:custGeom>
          <a:solidFill>
            <a:schemeClr val="accent1"/>
          </a:solidFill>
          <a:ln>
            <a:noFill/>
          </a:ln>
        </p:spPr>
        <p:txBody>
          <a:bodyPr lIns="22854" rIns="22854"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4" name="Shape 703"/>
          <p:cNvSpPr/>
          <p:nvPr/>
        </p:nvSpPr>
        <p:spPr bwMode="auto">
          <a:xfrm rot="6702947" flipH="1">
            <a:off x="5799139" y="4094843"/>
            <a:ext cx="1597025" cy="1020763"/>
          </a:xfrm>
          <a:custGeom>
            <a:avLst/>
            <a:gdLst>
              <a:gd name="T0" fmla="*/ 2147483646 w 21600"/>
              <a:gd name="T1" fmla="*/ 1140402142 h 21600"/>
              <a:gd name="T2" fmla="*/ 2147483646 w 21600"/>
              <a:gd name="T3" fmla="*/ 1140402142 h 21600"/>
              <a:gd name="T4" fmla="*/ 2147483646 w 21600"/>
              <a:gd name="T5" fmla="*/ 1140402142 h 21600"/>
              <a:gd name="T6" fmla="*/ 2147483646 w 21600"/>
              <a:gd name="T7" fmla="*/ 114040214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21600"/>
                </a:moveTo>
                <a:cubicBezTo>
                  <a:pt x="21600" y="21600"/>
                  <a:pt x="19200" y="6141"/>
                  <a:pt x="8669" y="6141"/>
                </a:cubicBezTo>
                <a:lnTo>
                  <a:pt x="8669" y="0"/>
                </a:lnTo>
                <a:lnTo>
                  <a:pt x="0" y="10253"/>
                </a:lnTo>
                <a:lnTo>
                  <a:pt x="8669" y="20879"/>
                </a:lnTo>
                <a:lnTo>
                  <a:pt x="8669" y="13957"/>
                </a:lnTo>
                <a:cubicBezTo>
                  <a:pt x="14386" y="13957"/>
                  <a:pt x="18619" y="14627"/>
                  <a:pt x="21600" y="21600"/>
                </a:cubicBezTo>
                <a:close/>
              </a:path>
            </a:pathLst>
          </a:custGeom>
          <a:solidFill>
            <a:schemeClr val="accent1"/>
          </a:solidFill>
          <a:ln>
            <a:noFill/>
          </a:ln>
        </p:spPr>
        <p:txBody>
          <a:bodyPr lIns="22854" rIns="22854"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5" name="Shape 704"/>
          <p:cNvSpPr/>
          <p:nvPr/>
        </p:nvSpPr>
        <p:spPr bwMode="auto">
          <a:xfrm>
            <a:off x="7798595" y="2528774"/>
            <a:ext cx="550863" cy="550863"/>
          </a:xfrm>
          <a:custGeom>
            <a:avLst/>
            <a:gdLst>
              <a:gd name="T0" fmla="*/ 216118912 w 19678"/>
              <a:gd name="T1" fmla="*/ 216118912 h 19678"/>
              <a:gd name="T2" fmla="*/ 216118912 w 19678"/>
              <a:gd name="T3" fmla="*/ 216118912 h 19678"/>
              <a:gd name="T4" fmla="*/ 216118912 w 19678"/>
              <a:gd name="T5" fmla="*/ 216118912 h 19678"/>
              <a:gd name="T6" fmla="*/ 216118912 w 19678"/>
              <a:gd name="T7" fmla="*/ 216118912 h 19678"/>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p:spPr>
        <p:txBody>
          <a:bodyPr lIns="22854" rIns="22854"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6" name="Shape 707"/>
          <p:cNvSpPr/>
          <p:nvPr/>
        </p:nvSpPr>
        <p:spPr bwMode="auto">
          <a:xfrm>
            <a:off x="7220744" y="4910023"/>
            <a:ext cx="552450" cy="552450"/>
          </a:xfrm>
          <a:custGeom>
            <a:avLst/>
            <a:gdLst>
              <a:gd name="T0" fmla="*/ 217365970 w 19678"/>
              <a:gd name="T1" fmla="*/ 217365970 h 19678"/>
              <a:gd name="T2" fmla="*/ 217365970 w 19678"/>
              <a:gd name="T3" fmla="*/ 217365970 h 19678"/>
              <a:gd name="T4" fmla="*/ 217365970 w 19678"/>
              <a:gd name="T5" fmla="*/ 217365970 h 19678"/>
              <a:gd name="T6" fmla="*/ 217365970 w 19678"/>
              <a:gd name="T7" fmla="*/ 217365970 h 19678"/>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p:spPr>
        <p:txBody>
          <a:bodyPr lIns="0" tIns="0" rIns="0" bIns="0"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7" name="Shape 710"/>
          <p:cNvSpPr/>
          <p:nvPr/>
        </p:nvSpPr>
        <p:spPr bwMode="auto">
          <a:xfrm>
            <a:off x="3947319" y="3105036"/>
            <a:ext cx="552450" cy="550862"/>
          </a:xfrm>
          <a:custGeom>
            <a:avLst/>
            <a:gdLst>
              <a:gd name="T0" fmla="*/ 217365970 w 19678"/>
              <a:gd name="T1" fmla="*/ 216118128 h 19678"/>
              <a:gd name="T2" fmla="*/ 217365970 w 19678"/>
              <a:gd name="T3" fmla="*/ 216118128 h 19678"/>
              <a:gd name="T4" fmla="*/ 217365970 w 19678"/>
              <a:gd name="T5" fmla="*/ 216118128 h 19678"/>
              <a:gd name="T6" fmla="*/ 217365970 w 19678"/>
              <a:gd name="T7" fmla="*/ 216118128 h 19678"/>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p:spPr>
        <p:txBody>
          <a:bodyPr lIns="0" tIns="0" rIns="0" bIns="0"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8" name="Shape 713"/>
          <p:cNvSpPr/>
          <p:nvPr/>
        </p:nvSpPr>
        <p:spPr bwMode="auto">
          <a:xfrm>
            <a:off x="4131470" y="3290773"/>
            <a:ext cx="182563" cy="179388"/>
          </a:xfrm>
          <a:custGeom>
            <a:avLst/>
            <a:gdLst>
              <a:gd name="T0" fmla="*/ 6630886 w 21393"/>
              <a:gd name="T1" fmla="*/ 6167634 h 21600"/>
              <a:gd name="T2" fmla="*/ 6630886 w 21393"/>
              <a:gd name="T3" fmla="*/ 6167634 h 21600"/>
              <a:gd name="T4" fmla="*/ 6630886 w 21393"/>
              <a:gd name="T5" fmla="*/ 6167634 h 21600"/>
              <a:gd name="T6" fmla="*/ 6630886 w 21393"/>
              <a:gd name="T7" fmla="*/ 6167634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93" h="21600" extrusionOk="0">
                <a:moveTo>
                  <a:pt x="1918" y="4393"/>
                </a:moveTo>
                <a:cubicBezTo>
                  <a:pt x="4750" y="1464"/>
                  <a:pt x="4750" y="1464"/>
                  <a:pt x="4750" y="1464"/>
                </a:cubicBezTo>
                <a:cubicBezTo>
                  <a:pt x="16790" y="1464"/>
                  <a:pt x="16790" y="1464"/>
                  <a:pt x="16790" y="1464"/>
                </a:cubicBezTo>
                <a:cubicBezTo>
                  <a:pt x="19268" y="4393"/>
                  <a:pt x="19268" y="4393"/>
                  <a:pt x="19268" y="4393"/>
                </a:cubicBezTo>
                <a:cubicBezTo>
                  <a:pt x="1918" y="4393"/>
                  <a:pt x="1918" y="4393"/>
                  <a:pt x="1918" y="4393"/>
                </a:cubicBezTo>
                <a:close/>
                <a:moveTo>
                  <a:pt x="10770" y="13546"/>
                </a:moveTo>
                <a:cubicBezTo>
                  <a:pt x="6521" y="13546"/>
                  <a:pt x="5813" y="7688"/>
                  <a:pt x="5459" y="6590"/>
                </a:cubicBezTo>
                <a:cubicBezTo>
                  <a:pt x="7937" y="6590"/>
                  <a:pt x="7937" y="6590"/>
                  <a:pt x="7937" y="6590"/>
                </a:cubicBezTo>
                <a:cubicBezTo>
                  <a:pt x="8291" y="8420"/>
                  <a:pt x="9000" y="11349"/>
                  <a:pt x="10770" y="11349"/>
                </a:cubicBezTo>
                <a:cubicBezTo>
                  <a:pt x="12186" y="11349"/>
                  <a:pt x="13249" y="8420"/>
                  <a:pt x="13603" y="6590"/>
                </a:cubicBezTo>
                <a:cubicBezTo>
                  <a:pt x="15727" y="6590"/>
                  <a:pt x="15727" y="6590"/>
                  <a:pt x="15727" y="6590"/>
                </a:cubicBezTo>
                <a:cubicBezTo>
                  <a:pt x="15727" y="7688"/>
                  <a:pt x="14665" y="13546"/>
                  <a:pt x="10770" y="13546"/>
                </a:cubicBezTo>
                <a:close/>
                <a:moveTo>
                  <a:pt x="20685" y="2563"/>
                </a:moveTo>
                <a:cubicBezTo>
                  <a:pt x="20331" y="2197"/>
                  <a:pt x="18206" y="732"/>
                  <a:pt x="17852" y="366"/>
                </a:cubicBezTo>
                <a:cubicBezTo>
                  <a:pt x="17498" y="0"/>
                  <a:pt x="17144" y="0"/>
                  <a:pt x="16790" y="0"/>
                </a:cubicBezTo>
                <a:cubicBezTo>
                  <a:pt x="4750" y="0"/>
                  <a:pt x="4750" y="0"/>
                  <a:pt x="4750" y="0"/>
                </a:cubicBezTo>
                <a:cubicBezTo>
                  <a:pt x="4396" y="0"/>
                  <a:pt x="3688" y="0"/>
                  <a:pt x="3334" y="366"/>
                </a:cubicBezTo>
                <a:cubicBezTo>
                  <a:pt x="2980" y="732"/>
                  <a:pt x="855" y="2197"/>
                  <a:pt x="501" y="2563"/>
                </a:cubicBezTo>
                <a:cubicBezTo>
                  <a:pt x="147" y="2929"/>
                  <a:pt x="-207" y="3295"/>
                  <a:pt x="147" y="4027"/>
                </a:cubicBezTo>
                <a:cubicBezTo>
                  <a:pt x="147" y="4759"/>
                  <a:pt x="2272" y="20868"/>
                  <a:pt x="2272" y="20868"/>
                </a:cubicBezTo>
                <a:cubicBezTo>
                  <a:pt x="2626" y="21234"/>
                  <a:pt x="2980" y="21600"/>
                  <a:pt x="3334" y="21600"/>
                </a:cubicBezTo>
                <a:cubicBezTo>
                  <a:pt x="17852" y="21600"/>
                  <a:pt x="17852" y="21600"/>
                  <a:pt x="17852" y="21600"/>
                </a:cubicBezTo>
                <a:cubicBezTo>
                  <a:pt x="18206" y="21600"/>
                  <a:pt x="18914" y="21234"/>
                  <a:pt x="18914" y="20868"/>
                </a:cubicBezTo>
                <a:cubicBezTo>
                  <a:pt x="18914" y="20868"/>
                  <a:pt x="21039" y="4759"/>
                  <a:pt x="21393" y="4027"/>
                </a:cubicBezTo>
                <a:cubicBezTo>
                  <a:pt x="21393" y="3295"/>
                  <a:pt x="21039" y="2929"/>
                  <a:pt x="20685" y="2563"/>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9" name="Shape 714"/>
          <p:cNvSpPr/>
          <p:nvPr/>
        </p:nvSpPr>
        <p:spPr bwMode="auto">
          <a:xfrm>
            <a:off x="7392194" y="5102112"/>
            <a:ext cx="209550" cy="168275"/>
          </a:xfrm>
          <a:custGeom>
            <a:avLst/>
            <a:gdLst>
              <a:gd name="T0" fmla="*/ 9883125 w 21600"/>
              <a:gd name="T1" fmla="*/ 5098499 h 21600"/>
              <a:gd name="T2" fmla="*/ 9883125 w 21600"/>
              <a:gd name="T3" fmla="*/ 5098499 h 21600"/>
              <a:gd name="T4" fmla="*/ 9883125 w 21600"/>
              <a:gd name="T5" fmla="*/ 5098499 h 21600"/>
              <a:gd name="T6" fmla="*/ 9883125 w 21600"/>
              <a:gd name="T7" fmla="*/ 509849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280" y="13500"/>
                </a:moveTo>
                <a:lnTo>
                  <a:pt x="4320" y="13500"/>
                </a:lnTo>
                <a:lnTo>
                  <a:pt x="4320" y="2700"/>
                </a:lnTo>
                <a:lnTo>
                  <a:pt x="17280" y="2700"/>
                </a:lnTo>
                <a:cubicBezTo>
                  <a:pt x="17280" y="2700"/>
                  <a:pt x="17280" y="13500"/>
                  <a:pt x="17280" y="13500"/>
                </a:cubicBezTo>
                <a:close/>
                <a:moveTo>
                  <a:pt x="7560" y="18900"/>
                </a:moveTo>
                <a:lnTo>
                  <a:pt x="8208" y="17550"/>
                </a:lnTo>
                <a:lnTo>
                  <a:pt x="13392" y="17550"/>
                </a:lnTo>
                <a:lnTo>
                  <a:pt x="14040" y="18900"/>
                </a:lnTo>
                <a:cubicBezTo>
                  <a:pt x="14040" y="18900"/>
                  <a:pt x="7560" y="18900"/>
                  <a:pt x="7560" y="18900"/>
                </a:cubicBezTo>
                <a:close/>
                <a:moveTo>
                  <a:pt x="21334" y="18402"/>
                </a:moveTo>
                <a:cubicBezTo>
                  <a:pt x="21068" y="17901"/>
                  <a:pt x="19440" y="14850"/>
                  <a:pt x="19440" y="14850"/>
                </a:cubicBezTo>
                <a:lnTo>
                  <a:pt x="19440" y="2700"/>
                </a:lnTo>
                <a:cubicBezTo>
                  <a:pt x="19440" y="1212"/>
                  <a:pt x="18468" y="0"/>
                  <a:pt x="17280" y="0"/>
                </a:cubicBezTo>
                <a:lnTo>
                  <a:pt x="4320" y="0"/>
                </a:lnTo>
                <a:cubicBezTo>
                  <a:pt x="3131" y="0"/>
                  <a:pt x="2160" y="1212"/>
                  <a:pt x="2160" y="2700"/>
                </a:cubicBezTo>
                <a:lnTo>
                  <a:pt x="2160" y="14850"/>
                </a:lnTo>
                <a:cubicBezTo>
                  <a:pt x="2160" y="14850"/>
                  <a:pt x="532" y="17901"/>
                  <a:pt x="266" y="18402"/>
                </a:cubicBezTo>
                <a:cubicBezTo>
                  <a:pt x="0" y="18900"/>
                  <a:pt x="0" y="19188"/>
                  <a:pt x="0" y="19575"/>
                </a:cubicBezTo>
                <a:lnTo>
                  <a:pt x="0" y="20250"/>
                </a:lnTo>
                <a:cubicBezTo>
                  <a:pt x="0" y="20925"/>
                  <a:pt x="540" y="21600"/>
                  <a:pt x="1079" y="21600"/>
                </a:cubicBezTo>
                <a:lnTo>
                  <a:pt x="20521" y="21600"/>
                </a:lnTo>
                <a:cubicBezTo>
                  <a:pt x="21060" y="21600"/>
                  <a:pt x="21600" y="20925"/>
                  <a:pt x="21600" y="20250"/>
                </a:cubicBezTo>
                <a:lnTo>
                  <a:pt x="21600" y="19575"/>
                </a:lnTo>
                <a:cubicBezTo>
                  <a:pt x="21600" y="19188"/>
                  <a:pt x="21600" y="18900"/>
                  <a:pt x="21334" y="18402"/>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10" name="Shape 715"/>
          <p:cNvSpPr/>
          <p:nvPr/>
        </p:nvSpPr>
        <p:spPr bwMode="auto">
          <a:xfrm>
            <a:off x="7982745" y="2704987"/>
            <a:ext cx="180975" cy="198437"/>
          </a:xfrm>
          <a:custGeom>
            <a:avLst/>
            <a:gdLst>
              <a:gd name="T0" fmla="*/ 6364715 w 21600"/>
              <a:gd name="T1" fmla="*/ 8347831 h 21600"/>
              <a:gd name="T2" fmla="*/ 6364715 w 21600"/>
              <a:gd name="T3" fmla="*/ 8347831 h 21600"/>
              <a:gd name="T4" fmla="*/ 6364715 w 21600"/>
              <a:gd name="T5" fmla="*/ 8347831 h 21600"/>
              <a:gd name="T6" fmla="*/ 6364715 w 21600"/>
              <a:gd name="T7" fmla="*/ 834783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10800"/>
                </a:moveTo>
                <a:cubicBezTo>
                  <a:pt x="7548" y="10800"/>
                  <a:pt x="4909" y="8381"/>
                  <a:pt x="4909" y="5400"/>
                </a:cubicBezTo>
                <a:cubicBezTo>
                  <a:pt x="4909" y="2419"/>
                  <a:pt x="7548" y="0"/>
                  <a:pt x="10800" y="0"/>
                </a:cubicBezTo>
                <a:cubicBezTo>
                  <a:pt x="14052" y="0"/>
                  <a:pt x="16691" y="2419"/>
                  <a:pt x="16691" y="5400"/>
                </a:cubicBezTo>
                <a:cubicBezTo>
                  <a:pt x="16691" y="8381"/>
                  <a:pt x="14052" y="10800"/>
                  <a:pt x="10800" y="10800"/>
                </a:cubicBezTo>
                <a:close/>
                <a:moveTo>
                  <a:pt x="17504" y="21600"/>
                </a:moveTo>
                <a:lnTo>
                  <a:pt x="4096" y="21600"/>
                </a:lnTo>
                <a:cubicBezTo>
                  <a:pt x="1657" y="21600"/>
                  <a:pt x="0" y="20236"/>
                  <a:pt x="0" y="17958"/>
                </a:cubicBezTo>
                <a:cubicBezTo>
                  <a:pt x="0" y="14780"/>
                  <a:pt x="813" y="9900"/>
                  <a:pt x="5308" y="9900"/>
                </a:cubicBezTo>
                <a:cubicBezTo>
                  <a:pt x="5784" y="9900"/>
                  <a:pt x="7793" y="11855"/>
                  <a:pt x="10800" y="11855"/>
                </a:cubicBezTo>
                <a:cubicBezTo>
                  <a:pt x="13807" y="11855"/>
                  <a:pt x="15816" y="9900"/>
                  <a:pt x="16292" y="9900"/>
                </a:cubicBezTo>
                <a:cubicBezTo>
                  <a:pt x="20787" y="9900"/>
                  <a:pt x="21600" y="14780"/>
                  <a:pt x="21600" y="17958"/>
                </a:cubicBezTo>
                <a:cubicBezTo>
                  <a:pt x="21600" y="20236"/>
                  <a:pt x="19943" y="21600"/>
                  <a:pt x="17504" y="21600"/>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defTabSz="912495" eaLnBrk="0" fontAlgn="base" hangingPunct="0">
              <a:spcBef>
                <a:spcPct val="0"/>
              </a:spcBef>
              <a:spcAft>
                <a:spcPct val="0"/>
              </a:spcAft>
            </a:pPr>
            <a:endParaRPr lang="zh-CN" altLang="en-US">
              <a:latin typeface="Lato Light"/>
              <a:ea typeface="MS PGothic" panose="020B0600070205080204" pitchFamily="34" charset="-128"/>
            </a:endParaRPr>
          </a:p>
        </p:txBody>
      </p:sp>
      <p:sp>
        <p:nvSpPr>
          <p:cNvPr id="11" name="Subtitle 2"/>
          <p:cNvSpPr txBox="1"/>
          <p:nvPr/>
        </p:nvSpPr>
        <p:spPr bwMode="auto">
          <a:xfrm>
            <a:off x="8349457" y="2704987"/>
            <a:ext cx="29067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defTabSz="912495" fontAlgn="base">
              <a:lnSpc>
                <a:spcPts val="1700"/>
              </a:lnSpc>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2" name="TextBox 46"/>
          <p:cNvSpPr txBox="1">
            <a:spLocks noChangeArrowheads="1"/>
          </p:cNvSpPr>
          <p:nvPr/>
        </p:nvSpPr>
        <p:spPr bwMode="auto">
          <a:xfrm>
            <a:off x="8354219" y="2323986"/>
            <a:ext cx="2330450" cy="37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lnSpc>
                <a:spcPct val="110000"/>
              </a:lnSpc>
              <a:spcBef>
                <a:spcPct val="0"/>
              </a:spcBef>
              <a:spcAft>
                <a:spcPct val="0"/>
              </a:spcAft>
            </a:pPr>
            <a:r>
              <a:rPr lang="zh-CN" altLang="en-US" b="1" dirty="0" smtClean="0">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b="1"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3" name="Subtitle 2"/>
          <p:cNvSpPr txBox="1"/>
          <p:nvPr/>
        </p:nvSpPr>
        <p:spPr bwMode="auto">
          <a:xfrm>
            <a:off x="7828757" y="5108462"/>
            <a:ext cx="29067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just" defTabSz="912495" fontAlgn="base">
              <a:lnSpc>
                <a:spcPts val="1700"/>
              </a:lnSpc>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4" name="TextBox 46"/>
          <p:cNvSpPr txBox="1">
            <a:spLocks noChangeArrowheads="1"/>
          </p:cNvSpPr>
          <p:nvPr/>
        </p:nvSpPr>
        <p:spPr bwMode="auto">
          <a:xfrm>
            <a:off x="7833519" y="4727461"/>
            <a:ext cx="2330450" cy="37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912495" fontAlgn="base">
              <a:lnSpc>
                <a:spcPct val="110000"/>
              </a:lnSpc>
              <a:spcBef>
                <a:spcPct val="0"/>
              </a:spcBef>
              <a:spcAft>
                <a:spcPct val="0"/>
              </a:spcAft>
            </a:pPr>
            <a:r>
              <a:rPr lang="zh-CN" altLang="en-US" b="1" dirty="0" smtClean="0">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b="1"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5" name="Subtitle 2"/>
          <p:cNvSpPr txBox="1"/>
          <p:nvPr/>
        </p:nvSpPr>
        <p:spPr bwMode="auto">
          <a:xfrm>
            <a:off x="935832" y="3193937"/>
            <a:ext cx="29067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912495" fontAlgn="base">
              <a:lnSpc>
                <a:spcPts val="1700"/>
              </a:lnSpc>
              <a:spcBef>
                <a:spcPct val="0"/>
              </a:spcBef>
              <a:spcAft>
                <a:spcPct val="0"/>
              </a:spcAft>
            </a:pPr>
            <a:r>
              <a:rPr lang="zh-CN" altLang="en-US" sz="1400" dirty="0" smtClean="0">
                <a:latin typeface="Century Gothic" panose="020B0502020202020204" pitchFamily="34" charset="0"/>
                <a:ea typeface="微软雅黑" panose="020B0503020204020204" pitchFamily="34" charset="-122"/>
                <a:sym typeface="Century Gothic" panose="020B0502020202020204" pitchFamily="34" charset="0"/>
              </a:rPr>
              <a:t>单击添加标题，建议您在展示时采用微软雅黑字体</a:t>
            </a:r>
            <a:endParaRPr lang="zh-CN" altLang="en-US" sz="1400"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6" name="TextBox 46"/>
          <p:cNvSpPr txBox="1">
            <a:spLocks noChangeArrowheads="1"/>
          </p:cNvSpPr>
          <p:nvPr/>
        </p:nvSpPr>
        <p:spPr bwMode="auto">
          <a:xfrm>
            <a:off x="1512094" y="2812937"/>
            <a:ext cx="2330450" cy="37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495"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912495" fontAlgn="base">
              <a:lnSpc>
                <a:spcPct val="110000"/>
              </a:lnSpc>
              <a:spcBef>
                <a:spcPct val="0"/>
              </a:spcBef>
              <a:spcAft>
                <a:spcPct val="0"/>
              </a:spcAft>
            </a:pPr>
            <a:r>
              <a:rPr lang="zh-CN" altLang="en-US" b="1" dirty="0" smtClean="0">
                <a:latin typeface="Century Gothic" panose="020B0502020202020204" pitchFamily="34" charset="0"/>
                <a:ea typeface="微软雅黑" panose="020B0503020204020204" pitchFamily="34" charset="-122"/>
                <a:sym typeface="Century Gothic" panose="020B0502020202020204" pitchFamily="34" charset="0"/>
              </a:rPr>
              <a:t>单击此处编辑内容</a:t>
            </a:r>
            <a:endParaRPr lang="zh-CN" altLang="en-US" b="1" dirty="0">
              <a:latin typeface="Century Gothic" panose="020B0502020202020204" pitchFamily="34" charset="0"/>
              <a:ea typeface="微软雅黑" panose="020B0503020204020204" pitchFamily="34" charset="-122"/>
              <a:sym typeface="Century Gothic" panose="020B0502020202020204" pitchFamily="34" charset="0"/>
            </a:endParaRPr>
          </a:p>
        </p:txBody>
      </p:sp>
      <p:sp>
        <p:nvSpPr>
          <p:cNvPr id="17" name="Shape 550"/>
          <p:cNvSpPr/>
          <p:nvPr/>
        </p:nvSpPr>
        <p:spPr bwMode="auto">
          <a:xfrm flipH="1">
            <a:off x="-481806" y="4902200"/>
            <a:ext cx="2305050" cy="23050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22854" rIns="22854"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18" name="Shape 551"/>
          <p:cNvSpPr/>
          <p:nvPr/>
        </p:nvSpPr>
        <p:spPr bwMode="auto">
          <a:xfrm flipH="1">
            <a:off x="1864518" y="5172075"/>
            <a:ext cx="473075" cy="471488"/>
          </a:xfrm>
          <a:custGeom>
            <a:avLst/>
            <a:gdLst>
              <a:gd name="T0" fmla="*/ 136549500 w 19678"/>
              <a:gd name="T1" fmla="*/ 135634888 h 19678"/>
              <a:gd name="T2" fmla="*/ 136549500 w 19678"/>
              <a:gd name="T3" fmla="*/ 135634888 h 19678"/>
              <a:gd name="T4" fmla="*/ 136549500 w 19678"/>
              <a:gd name="T5" fmla="*/ 135634888 h 19678"/>
              <a:gd name="T6" fmla="*/ 136549500 w 19678"/>
              <a:gd name="T7" fmla="*/ 135634888 h 19678"/>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22854" rIns="22854"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19" name="Shape 552"/>
          <p:cNvSpPr/>
          <p:nvPr/>
        </p:nvSpPr>
        <p:spPr bwMode="auto">
          <a:xfrm flipH="1">
            <a:off x="1877218" y="6403975"/>
            <a:ext cx="223837" cy="223838"/>
          </a:xfrm>
          <a:custGeom>
            <a:avLst/>
            <a:gdLst>
              <a:gd name="T0" fmla="*/ 14461306 w 19678"/>
              <a:gd name="T1" fmla="*/ 14459976 h 19679"/>
              <a:gd name="T2" fmla="*/ 14461306 w 19678"/>
              <a:gd name="T3" fmla="*/ 14459976 h 19679"/>
              <a:gd name="T4" fmla="*/ 14461306 w 19678"/>
              <a:gd name="T5" fmla="*/ 14459976 h 19679"/>
              <a:gd name="T6" fmla="*/ 14461306 w 19678"/>
              <a:gd name="T7" fmla="*/ 1445997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22854" rIns="22854"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20" name="Shape 553"/>
          <p:cNvSpPr/>
          <p:nvPr/>
        </p:nvSpPr>
        <p:spPr bwMode="auto">
          <a:xfrm flipH="1">
            <a:off x="151605" y="3863976"/>
            <a:ext cx="925513" cy="923925"/>
          </a:xfrm>
          <a:custGeom>
            <a:avLst/>
            <a:gdLst>
              <a:gd name="T0" fmla="*/ 1022944231 w 19679"/>
              <a:gd name="T1" fmla="*/ 1019436891 h 19679"/>
              <a:gd name="T2" fmla="*/ 1022944231 w 19679"/>
              <a:gd name="T3" fmla="*/ 1019436891 h 19679"/>
              <a:gd name="T4" fmla="*/ 1022944231 w 19679"/>
              <a:gd name="T5" fmla="*/ 1019436891 h 19679"/>
              <a:gd name="T6" fmla="*/ 1022944231 w 19679"/>
              <a:gd name="T7" fmla="*/ 1019436891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22854" rIns="22854"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sp>
        <p:nvSpPr>
          <p:cNvPr id="21" name="Shape 554"/>
          <p:cNvSpPr/>
          <p:nvPr/>
        </p:nvSpPr>
        <p:spPr bwMode="auto">
          <a:xfrm flipH="1">
            <a:off x="3329781" y="5961063"/>
            <a:ext cx="617538" cy="615950"/>
          </a:xfrm>
          <a:custGeom>
            <a:avLst/>
            <a:gdLst>
              <a:gd name="T0" fmla="*/ 303688707 w 19679"/>
              <a:gd name="T1" fmla="*/ 302159566 h 19678"/>
              <a:gd name="T2" fmla="*/ 303688707 w 19679"/>
              <a:gd name="T3" fmla="*/ 302159566 h 19678"/>
              <a:gd name="T4" fmla="*/ 303688707 w 19679"/>
              <a:gd name="T5" fmla="*/ 302159566 h 19678"/>
              <a:gd name="T6" fmla="*/ 303688707 w 19679"/>
              <a:gd name="T7" fmla="*/ 302159566 h 19678"/>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22854" rIns="22854" anchor="ctr"/>
          <a:lstStyle/>
          <a:p>
            <a:pPr defTabSz="912495" eaLnBrk="0" fontAlgn="base" hangingPunct="0">
              <a:spcBef>
                <a:spcPct val="0"/>
              </a:spcBef>
              <a:spcAft>
                <a:spcPct val="0"/>
              </a:spcAft>
            </a:pPr>
            <a:endParaRPr lang="zh-CN" altLang="en-US">
              <a:solidFill>
                <a:prstClr val="black"/>
              </a:solidFill>
              <a:latin typeface="Lato Light"/>
              <a:ea typeface="MS PGothic" panose="020B0600070205080204" pitchFamily="34" charset="-128"/>
            </a:endParaRPr>
          </a:p>
        </p:txBody>
      </p:sp>
      <p:grpSp>
        <p:nvGrpSpPr>
          <p:cNvPr id="22" name="组合 21"/>
          <p:cNvGrpSpPr/>
          <p:nvPr/>
        </p:nvGrpSpPr>
        <p:grpSpPr>
          <a:xfrm>
            <a:off x="283247" y="290584"/>
            <a:ext cx="3793169" cy="509506"/>
            <a:chOff x="531181" y="266700"/>
            <a:chExt cx="3793169" cy="509506"/>
          </a:xfrm>
        </p:grpSpPr>
        <p:grpSp>
          <p:nvGrpSpPr>
            <p:cNvPr id="23" name="组合 22"/>
            <p:cNvGrpSpPr/>
            <p:nvPr/>
          </p:nvGrpSpPr>
          <p:grpSpPr>
            <a:xfrm>
              <a:off x="531181" y="320336"/>
              <a:ext cx="3412169" cy="455870"/>
              <a:chOff x="531181" y="320336"/>
              <a:chExt cx="3412169" cy="455870"/>
            </a:xfrm>
          </p:grpSpPr>
          <p:grpSp>
            <p:nvGrpSpPr>
              <p:cNvPr id="25" name="组合 24"/>
              <p:cNvGrpSpPr/>
              <p:nvPr/>
            </p:nvGrpSpPr>
            <p:grpSpPr>
              <a:xfrm>
                <a:off x="531181" y="320336"/>
                <a:ext cx="221958" cy="455870"/>
                <a:chOff x="5024901" y="1727200"/>
                <a:chExt cx="221958" cy="455870"/>
              </a:xfrm>
            </p:grpSpPr>
            <p:sp>
              <p:nvSpPr>
                <p:cNvPr id="27" name="矩形 26"/>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6" name="直接连接符 25"/>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4" name="文本框 23"/>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p:nvPr/>
        </p:nvSpPr>
        <p:spPr>
          <a:xfrm>
            <a:off x="5361781" y="2668928"/>
            <a:ext cx="1797050" cy="1555750"/>
          </a:xfrm>
          <a:prstGeom prst="triangle">
            <a:avLst>
              <a:gd name="adj" fmla="val 50000"/>
            </a:avLst>
          </a:prstGeom>
          <a:solidFill>
            <a:schemeClr val="accent1"/>
          </a:solidFill>
          <a:ln w="6350">
            <a:noFill/>
            <a:miter/>
          </a:ln>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zh-CN" altLang="en-US" dirty="0">
              <a:latin typeface="Arial" panose="020B0604020202020204" pitchFamily="34" charset="0"/>
              <a:ea typeface="宋体" panose="02010600030101010101" pitchFamily="2" charset="-122"/>
            </a:endParaRPr>
          </a:p>
        </p:txBody>
      </p:sp>
      <p:sp>
        <p:nvSpPr>
          <p:cNvPr id="3" name="Freeform 4"/>
          <p:cNvSpPr/>
          <p:nvPr/>
        </p:nvSpPr>
        <p:spPr>
          <a:xfrm>
            <a:off x="4293394" y="1851365"/>
            <a:ext cx="2203450" cy="3138488"/>
          </a:xfrm>
          <a:custGeom>
            <a:avLst/>
            <a:gdLst/>
            <a:ahLst/>
            <a:cxnLst>
              <a:cxn ang="0">
                <a:pos x="0" y="3138488"/>
              </a:cxn>
              <a:cxn ang="0">
                <a:pos x="1819075" y="0"/>
              </a:cxn>
              <a:cxn ang="0">
                <a:pos x="2203450" y="735443"/>
              </a:cxn>
            </a:cxnLst>
            <a:rect l="0" t="0" r="0" b="0"/>
            <a:pathLst>
              <a:path w="986" h="1404">
                <a:moveTo>
                  <a:pt x="0" y="1404"/>
                </a:moveTo>
                <a:lnTo>
                  <a:pt x="814" y="0"/>
                </a:lnTo>
                <a:lnTo>
                  <a:pt x="986" y="329"/>
                </a:lnTo>
              </a:path>
            </a:pathLst>
          </a:custGeom>
          <a:noFill/>
          <a:ln w="22225" cap="flat" cmpd="sng">
            <a:solidFill>
              <a:schemeClr val="accent2"/>
            </a:solidFill>
            <a:prstDash val="solid"/>
            <a:round/>
            <a:headEnd type="none" w="med" len="med"/>
            <a:tailEnd type="triangl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5"/>
          <p:cNvSpPr/>
          <p:nvPr/>
        </p:nvSpPr>
        <p:spPr>
          <a:xfrm>
            <a:off x="4729956" y="4189753"/>
            <a:ext cx="3627438" cy="630237"/>
          </a:xfrm>
          <a:custGeom>
            <a:avLst/>
            <a:gdLst/>
            <a:ahLst/>
            <a:cxnLst>
              <a:cxn ang="0">
                <a:pos x="3627438" y="630237"/>
              </a:cxn>
              <a:cxn ang="0">
                <a:pos x="0" y="621266"/>
              </a:cxn>
              <a:cxn ang="0">
                <a:pos x="388894" y="0"/>
              </a:cxn>
            </a:cxnLst>
            <a:rect l="0" t="0" r="0" b="0"/>
            <a:pathLst>
              <a:path w="1623" h="281">
                <a:moveTo>
                  <a:pt x="1623" y="281"/>
                </a:moveTo>
                <a:lnTo>
                  <a:pt x="0" y="277"/>
                </a:lnTo>
                <a:lnTo>
                  <a:pt x="174" y="0"/>
                </a:lnTo>
              </a:path>
            </a:pathLst>
          </a:custGeom>
          <a:noFill/>
          <a:ln w="22225" cap="flat" cmpd="sng">
            <a:solidFill>
              <a:schemeClr val="accent2"/>
            </a:solidFill>
            <a:prstDash val="solid"/>
            <a:round/>
            <a:headEnd type="none" w="med" len="med"/>
            <a:tailEnd type="triangl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Freeform 6"/>
          <p:cNvSpPr/>
          <p:nvPr/>
        </p:nvSpPr>
        <p:spPr>
          <a:xfrm>
            <a:off x="6160294" y="1368765"/>
            <a:ext cx="1806575" cy="3148013"/>
          </a:xfrm>
          <a:custGeom>
            <a:avLst/>
            <a:gdLst/>
            <a:ahLst/>
            <a:cxnLst>
              <a:cxn ang="0">
                <a:pos x="0" y="0"/>
              </a:cxn>
              <a:cxn ang="0">
                <a:pos x="1806575" y="3148013"/>
              </a:cxn>
              <a:cxn ang="0">
                <a:pos x="961420" y="3145777"/>
              </a:cxn>
            </a:cxnLst>
            <a:rect l="0" t="0" r="0" b="0"/>
            <a:pathLst>
              <a:path w="808" h="1408">
                <a:moveTo>
                  <a:pt x="0" y="0"/>
                </a:moveTo>
                <a:lnTo>
                  <a:pt x="808" y="1408"/>
                </a:lnTo>
                <a:lnTo>
                  <a:pt x="430" y="1407"/>
                </a:lnTo>
              </a:path>
            </a:pathLst>
          </a:custGeom>
          <a:noFill/>
          <a:ln w="22225" cap="flat" cmpd="sng">
            <a:solidFill>
              <a:schemeClr val="accent2"/>
            </a:solidFill>
            <a:prstDash val="solid"/>
            <a:round/>
            <a:headEnd type="none" w="med" len="med"/>
            <a:tailEnd type="triangl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nvGrpSpPr>
          <p:cNvPr id="13" name="组合 12"/>
          <p:cNvGrpSpPr/>
          <p:nvPr/>
        </p:nvGrpSpPr>
        <p:grpSpPr>
          <a:xfrm>
            <a:off x="1361080" y="2590682"/>
            <a:ext cx="2583542" cy="1019560"/>
            <a:chOff x="1146629" y="1849438"/>
            <a:chExt cx="2583542" cy="1019560"/>
          </a:xfrm>
        </p:grpSpPr>
        <p:sp>
          <p:nvSpPr>
            <p:cNvPr id="14" name="文本框 51"/>
            <p:cNvSpPr txBox="1">
              <a:spLocks noChangeArrowheads="1"/>
            </p:cNvSpPr>
            <p:nvPr/>
          </p:nvSpPr>
          <p:spPr bwMode="auto">
            <a:xfrm>
              <a:off x="2298347" y="1849438"/>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1146629" y="2130334"/>
              <a:ext cx="2583542" cy="738664"/>
            </a:xfrm>
            <a:prstGeom prst="rect">
              <a:avLst/>
            </a:prstGeom>
            <a:noFill/>
          </p:spPr>
          <p:txBody>
            <a:bodyPr wrap="square" rtlCol="0">
              <a:spAutoFit/>
            </a:bodyPr>
            <a:lstStyle/>
            <a:p>
              <a:pPr algn="r"/>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8396879" y="2583425"/>
            <a:ext cx="2583542" cy="1034074"/>
            <a:chOff x="1146629" y="1834924"/>
            <a:chExt cx="2583542" cy="1034074"/>
          </a:xfrm>
        </p:grpSpPr>
        <p:sp>
          <p:nvSpPr>
            <p:cNvPr id="17" name="文本框 51"/>
            <p:cNvSpPr txBox="1">
              <a:spLocks noChangeArrowheads="1"/>
            </p:cNvSpPr>
            <p:nvPr/>
          </p:nvSpPr>
          <p:spPr bwMode="auto">
            <a:xfrm>
              <a:off x="1166232" y="1834924"/>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1146629" y="2130334"/>
              <a:ext cx="2583542"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飞翔的石头致力于日常图表的应用推广创意模板的开发以及相关领域的拓展 </a:t>
              </a:r>
              <a:endParaRPr lang="zh-CN" altLang="en-US" sz="1400" dirty="0">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2709609" y="5772036"/>
            <a:ext cx="7392334" cy="523220"/>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       飞翔的石头致力于日常图表的应用推广、创意模板的开发以及相关领域的拓展。严谨踏实的态度，低调实用的作风，勤恳务实的精神专门服务于正在为梦想拼搏的你。 </a:t>
            </a:r>
            <a:r>
              <a:rPr lang="en-US" altLang="zh-CN" sz="1400" dirty="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20" name="文本框 51"/>
          <p:cNvSpPr txBox="1">
            <a:spLocks noChangeArrowheads="1"/>
          </p:cNvSpPr>
          <p:nvPr/>
        </p:nvSpPr>
        <p:spPr bwMode="auto">
          <a:xfrm>
            <a:off x="5520882" y="5479025"/>
            <a:ext cx="1395766"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defTabSz="914400" rtl="0" eaLnBrk="1" latinLnBrk="0" hangingPunct="1">
              <a:spcBef>
                <a:spcPts val="0"/>
              </a:spcBef>
              <a:spcAft>
                <a:spcPts val="0"/>
              </a:spcAft>
              <a:buClrTx/>
              <a:buSzTx/>
              <a:buFontTx/>
              <a:buNone/>
              <a:defRPr/>
            </a:pPr>
            <a:r>
              <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400" b="1"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nvGrpSpPr>
          <p:cNvPr id="21" name="组合 20"/>
          <p:cNvGrpSpPr/>
          <p:nvPr/>
        </p:nvGrpSpPr>
        <p:grpSpPr>
          <a:xfrm>
            <a:off x="5915380" y="3336913"/>
            <a:ext cx="665956" cy="670731"/>
            <a:chOff x="3182938" y="1412875"/>
            <a:chExt cx="442912" cy="446088"/>
          </a:xfrm>
          <a:solidFill>
            <a:srgbClr val="FFFFFF"/>
          </a:solidFill>
        </p:grpSpPr>
        <p:sp>
          <p:nvSpPr>
            <p:cNvPr id="22" name="Freeform 40"/>
            <p:cNvSpPr>
              <a:spLocks noEditPoints="1"/>
            </p:cNvSpPr>
            <p:nvPr/>
          </p:nvSpPr>
          <p:spPr bwMode="auto">
            <a:xfrm>
              <a:off x="3209925" y="1443038"/>
              <a:ext cx="390525" cy="385763"/>
            </a:xfrm>
            <a:custGeom>
              <a:avLst/>
              <a:gdLst>
                <a:gd name="T0" fmla="*/ 0 w 104"/>
                <a:gd name="T1" fmla="*/ 51 h 103"/>
                <a:gd name="T2" fmla="*/ 104 w 104"/>
                <a:gd name="T3" fmla="*/ 51 h 103"/>
                <a:gd name="T4" fmla="*/ 59 w 104"/>
                <a:gd name="T5" fmla="*/ 43 h 103"/>
                <a:gd name="T6" fmla="*/ 72 w 104"/>
                <a:gd name="T7" fmla="*/ 10 h 103"/>
                <a:gd name="T8" fmla="*/ 59 w 104"/>
                <a:gd name="T9" fmla="*/ 43 h 103"/>
                <a:gd name="T10" fmla="*/ 53 w 104"/>
                <a:gd name="T11" fmla="*/ 40 h 103"/>
                <a:gd name="T12" fmla="*/ 69 w 104"/>
                <a:gd name="T13" fmla="*/ 9 h 103"/>
                <a:gd name="T14" fmla="*/ 50 w 104"/>
                <a:gd name="T15" fmla="*/ 40 h 103"/>
                <a:gd name="T16" fmla="*/ 36 w 104"/>
                <a:gd name="T17" fmla="*/ 8 h 103"/>
                <a:gd name="T18" fmla="*/ 50 w 104"/>
                <a:gd name="T19" fmla="*/ 40 h 103"/>
                <a:gd name="T20" fmla="*/ 46 w 104"/>
                <a:gd name="T21" fmla="*/ 42 h 103"/>
                <a:gd name="T22" fmla="*/ 33 w 104"/>
                <a:gd name="T23" fmla="*/ 9 h 103"/>
                <a:gd name="T24" fmla="*/ 41 w 104"/>
                <a:gd name="T25" fmla="*/ 50 h 103"/>
                <a:gd name="T26" fmla="*/ 9 w 104"/>
                <a:gd name="T27" fmla="*/ 35 h 103"/>
                <a:gd name="T28" fmla="*/ 41 w 104"/>
                <a:gd name="T29" fmla="*/ 50 h 103"/>
                <a:gd name="T30" fmla="*/ 41 w 104"/>
                <a:gd name="T31" fmla="*/ 55 h 103"/>
                <a:gd name="T32" fmla="*/ 6 w 104"/>
                <a:gd name="T33" fmla="*/ 53 h 103"/>
                <a:gd name="T34" fmla="*/ 45 w 104"/>
                <a:gd name="T35" fmla="*/ 61 h 103"/>
                <a:gd name="T36" fmla="*/ 33 w 104"/>
                <a:gd name="T37" fmla="*/ 94 h 103"/>
                <a:gd name="T38" fmla="*/ 45 w 104"/>
                <a:gd name="T39" fmla="*/ 61 h 103"/>
                <a:gd name="T40" fmla="*/ 50 w 104"/>
                <a:gd name="T41" fmla="*/ 63 h 103"/>
                <a:gd name="T42" fmla="*/ 36 w 104"/>
                <a:gd name="T43" fmla="*/ 95 h 103"/>
                <a:gd name="T44" fmla="*/ 53 w 104"/>
                <a:gd name="T45" fmla="*/ 63 h 103"/>
                <a:gd name="T46" fmla="*/ 69 w 104"/>
                <a:gd name="T47" fmla="*/ 95 h 103"/>
                <a:gd name="T48" fmla="*/ 53 w 104"/>
                <a:gd name="T49" fmla="*/ 63 h 103"/>
                <a:gd name="T50" fmla="*/ 59 w 104"/>
                <a:gd name="T51" fmla="*/ 60 h 103"/>
                <a:gd name="T52" fmla="*/ 72 w 104"/>
                <a:gd name="T53" fmla="*/ 93 h 103"/>
                <a:gd name="T54" fmla="*/ 63 w 104"/>
                <a:gd name="T55" fmla="*/ 53 h 103"/>
                <a:gd name="T56" fmla="*/ 95 w 104"/>
                <a:gd name="T57" fmla="*/ 68 h 103"/>
                <a:gd name="T58" fmla="*/ 63 w 104"/>
                <a:gd name="T59" fmla="*/ 53 h 103"/>
                <a:gd name="T60" fmla="*/ 63 w 104"/>
                <a:gd name="T61" fmla="*/ 49 h 103"/>
                <a:gd name="T62" fmla="*/ 98 w 104"/>
                <a:gd name="T63" fmla="*/ 50 h 103"/>
                <a:gd name="T64" fmla="*/ 94 w 104"/>
                <a:gd name="T65" fmla="*/ 33 h 103"/>
                <a:gd name="T66" fmla="*/ 61 w 104"/>
                <a:gd name="T67" fmla="*/ 45 h 103"/>
                <a:gd name="T68" fmla="*/ 94 w 104"/>
                <a:gd name="T69" fmla="*/ 33 h 103"/>
                <a:gd name="T70" fmla="*/ 43 w 104"/>
                <a:gd name="T71" fmla="*/ 44 h 103"/>
                <a:gd name="T72" fmla="*/ 10 w 104"/>
                <a:gd name="T73" fmla="*/ 32 h 103"/>
                <a:gd name="T74" fmla="*/ 10 w 104"/>
                <a:gd name="T75" fmla="*/ 71 h 103"/>
                <a:gd name="T76" fmla="*/ 43 w 104"/>
                <a:gd name="T77" fmla="*/ 59 h 103"/>
                <a:gd name="T78" fmla="*/ 10 w 104"/>
                <a:gd name="T79" fmla="*/ 71 h 103"/>
                <a:gd name="T80" fmla="*/ 61 w 104"/>
                <a:gd name="T81" fmla="*/ 58 h 103"/>
                <a:gd name="T82" fmla="*/ 94 w 104"/>
                <a:gd name="T83" fmla="*/ 7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3">
                  <a:moveTo>
                    <a:pt x="52" y="0"/>
                  </a:moveTo>
                  <a:cubicBezTo>
                    <a:pt x="23" y="0"/>
                    <a:pt x="0" y="23"/>
                    <a:pt x="0" y="51"/>
                  </a:cubicBezTo>
                  <a:cubicBezTo>
                    <a:pt x="0" y="80"/>
                    <a:pt x="23" y="103"/>
                    <a:pt x="52" y="103"/>
                  </a:cubicBezTo>
                  <a:cubicBezTo>
                    <a:pt x="80" y="103"/>
                    <a:pt x="104" y="80"/>
                    <a:pt x="104" y="51"/>
                  </a:cubicBezTo>
                  <a:cubicBezTo>
                    <a:pt x="104" y="23"/>
                    <a:pt x="80" y="0"/>
                    <a:pt x="52" y="0"/>
                  </a:cubicBezTo>
                  <a:moveTo>
                    <a:pt x="59" y="43"/>
                  </a:moveTo>
                  <a:cubicBezTo>
                    <a:pt x="58" y="42"/>
                    <a:pt x="58" y="42"/>
                    <a:pt x="58" y="42"/>
                  </a:cubicBezTo>
                  <a:cubicBezTo>
                    <a:pt x="72" y="10"/>
                    <a:pt x="72" y="10"/>
                    <a:pt x="72" y="10"/>
                  </a:cubicBezTo>
                  <a:cubicBezTo>
                    <a:pt x="76" y="12"/>
                    <a:pt x="80" y="15"/>
                    <a:pt x="84" y="18"/>
                  </a:cubicBezTo>
                  <a:cubicBezTo>
                    <a:pt x="59" y="43"/>
                    <a:pt x="59" y="43"/>
                    <a:pt x="59" y="43"/>
                  </a:cubicBezTo>
                  <a:moveTo>
                    <a:pt x="56" y="41"/>
                  </a:moveTo>
                  <a:cubicBezTo>
                    <a:pt x="55" y="41"/>
                    <a:pt x="54" y="40"/>
                    <a:pt x="53" y="40"/>
                  </a:cubicBezTo>
                  <a:cubicBezTo>
                    <a:pt x="53" y="5"/>
                    <a:pt x="53" y="5"/>
                    <a:pt x="53" y="5"/>
                  </a:cubicBezTo>
                  <a:cubicBezTo>
                    <a:pt x="59" y="5"/>
                    <a:pt x="64" y="7"/>
                    <a:pt x="69" y="9"/>
                  </a:cubicBezTo>
                  <a:cubicBezTo>
                    <a:pt x="56" y="41"/>
                    <a:pt x="56" y="41"/>
                    <a:pt x="56" y="41"/>
                  </a:cubicBezTo>
                  <a:moveTo>
                    <a:pt x="50" y="40"/>
                  </a:moveTo>
                  <a:cubicBezTo>
                    <a:pt x="49" y="40"/>
                    <a:pt x="49" y="40"/>
                    <a:pt x="49" y="40"/>
                  </a:cubicBezTo>
                  <a:cubicBezTo>
                    <a:pt x="36" y="8"/>
                    <a:pt x="36" y="8"/>
                    <a:pt x="36" y="8"/>
                  </a:cubicBezTo>
                  <a:cubicBezTo>
                    <a:pt x="40" y="6"/>
                    <a:pt x="45" y="5"/>
                    <a:pt x="50" y="5"/>
                  </a:cubicBezTo>
                  <a:cubicBezTo>
                    <a:pt x="50" y="40"/>
                    <a:pt x="50" y="40"/>
                    <a:pt x="50" y="40"/>
                  </a:cubicBezTo>
                  <a:moveTo>
                    <a:pt x="47" y="41"/>
                  </a:moveTo>
                  <a:cubicBezTo>
                    <a:pt x="46" y="42"/>
                    <a:pt x="46" y="42"/>
                    <a:pt x="46" y="42"/>
                  </a:cubicBezTo>
                  <a:cubicBezTo>
                    <a:pt x="21" y="17"/>
                    <a:pt x="21" y="17"/>
                    <a:pt x="21" y="17"/>
                  </a:cubicBezTo>
                  <a:cubicBezTo>
                    <a:pt x="24" y="14"/>
                    <a:pt x="29" y="11"/>
                    <a:pt x="33" y="9"/>
                  </a:cubicBezTo>
                  <a:cubicBezTo>
                    <a:pt x="47" y="41"/>
                    <a:pt x="47" y="41"/>
                    <a:pt x="47" y="41"/>
                  </a:cubicBezTo>
                  <a:moveTo>
                    <a:pt x="41" y="50"/>
                  </a:moveTo>
                  <a:cubicBezTo>
                    <a:pt x="6" y="50"/>
                    <a:pt x="6" y="50"/>
                    <a:pt x="6" y="50"/>
                  </a:cubicBezTo>
                  <a:cubicBezTo>
                    <a:pt x="6" y="45"/>
                    <a:pt x="7" y="40"/>
                    <a:pt x="9" y="35"/>
                  </a:cubicBezTo>
                  <a:cubicBezTo>
                    <a:pt x="41" y="48"/>
                    <a:pt x="41" y="48"/>
                    <a:pt x="41" y="48"/>
                  </a:cubicBezTo>
                  <a:cubicBezTo>
                    <a:pt x="41" y="49"/>
                    <a:pt x="41" y="49"/>
                    <a:pt x="41" y="50"/>
                  </a:cubicBezTo>
                  <a:moveTo>
                    <a:pt x="41" y="53"/>
                  </a:moveTo>
                  <a:cubicBezTo>
                    <a:pt x="41" y="54"/>
                    <a:pt x="41" y="54"/>
                    <a:pt x="41" y="55"/>
                  </a:cubicBezTo>
                  <a:cubicBezTo>
                    <a:pt x="9" y="68"/>
                    <a:pt x="9" y="68"/>
                    <a:pt x="9" y="68"/>
                  </a:cubicBezTo>
                  <a:cubicBezTo>
                    <a:pt x="7" y="64"/>
                    <a:pt x="6" y="58"/>
                    <a:pt x="6" y="53"/>
                  </a:cubicBezTo>
                  <a:cubicBezTo>
                    <a:pt x="41" y="53"/>
                    <a:pt x="41" y="53"/>
                    <a:pt x="41" y="53"/>
                  </a:cubicBezTo>
                  <a:moveTo>
                    <a:pt x="45" y="61"/>
                  </a:moveTo>
                  <a:cubicBezTo>
                    <a:pt x="46" y="61"/>
                    <a:pt x="46" y="61"/>
                    <a:pt x="47" y="62"/>
                  </a:cubicBezTo>
                  <a:cubicBezTo>
                    <a:pt x="33" y="94"/>
                    <a:pt x="33" y="94"/>
                    <a:pt x="33" y="94"/>
                  </a:cubicBezTo>
                  <a:cubicBezTo>
                    <a:pt x="28" y="92"/>
                    <a:pt x="24" y="89"/>
                    <a:pt x="20" y="85"/>
                  </a:cubicBezTo>
                  <a:cubicBezTo>
                    <a:pt x="45" y="61"/>
                    <a:pt x="45" y="61"/>
                    <a:pt x="45" y="61"/>
                  </a:cubicBezTo>
                  <a:moveTo>
                    <a:pt x="50" y="63"/>
                  </a:moveTo>
                  <a:cubicBezTo>
                    <a:pt x="50" y="63"/>
                    <a:pt x="50" y="63"/>
                    <a:pt x="50" y="63"/>
                  </a:cubicBezTo>
                  <a:cubicBezTo>
                    <a:pt x="50" y="98"/>
                    <a:pt x="50" y="98"/>
                    <a:pt x="50" y="98"/>
                  </a:cubicBezTo>
                  <a:cubicBezTo>
                    <a:pt x="45" y="98"/>
                    <a:pt x="41" y="97"/>
                    <a:pt x="36" y="95"/>
                  </a:cubicBezTo>
                  <a:cubicBezTo>
                    <a:pt x="50" y="63"/>
                    <a:pt x="50" y="63"/>
                    <a:pt x="50" y="63"/>
                  </a:cubicBezTo>
                  <a:moveTo>
                    <a:pt x="53" y="63"/>
                  </a:moveTo>
                  <a:cubicBezTo>
                    <a:pt x="54" y="63"/>
                    <a:pt x="55" y="62"/>
                    <a:pt x="55" y="62"/>
                  </a:cubicBezTo>
                  <a:cubicBezTo>
                    <a:pt x="69" y="95"/>
                    <a:pt x="69" y="95"/>
                    <a:pt x="69" y="95"/>
                  </a:cubicBezTo>
                  <a:cubicBezTo>
                    <a:pt x="64" y="96"/>
                    <a:pt x="59" y="98"/>
                    <a:pt x="53" y="98"/>
                  </a:cubicBezTo>
                  <a:cubicBezTo>
                    <a:pt x="53" y="63"/>
                    <a:pt x="53" y="63"/>
                    <a:pt x="53" y="63"/>
                  </a:cubicBezTo>
                  <a:moveTo>
                    <a:pt x="58" y="61"/>
                  </a:moveTo>
                  <a:cubicBezTo>
                    <a:pt x="59" y="61"/>
                    <a:pt x="59" y="60"/>
                    <a:pt x="59" y="60"/>
                  </a:cubicBezTo>
                  <a:cubicBezTo>
                    <a:pt x="84" y="85"/>
                    <a:pt x="84" y="85"/>
                    <a:pt x="84" y="85"/>
                  </a:cubicBezTo>
                  <a:cubicBezTo>
                    <a:pt x="80" y="88"/>
                    <a:pt x="76" y="91"/>
                    <a:pt x="72" y="93"/>
                  </a:cubicBezTo>
                  <a:cubicBezTo>
                    <a:pt x="58" y="61"/>
                    <a:pt x="58" y="61"/>
                    <a:pt x="58" y="61"/>
                  </a:cubicBezTo>
                  <a:moveTo>
                    <a:pt x="63" y="53"/>
                  </a:moveTo>
                  <a:cubicBezTo>
                    <a:pt x="98" y="53"/>
                    <a:pt x="98" y="53"/>
                    <a:pt x="98" y="53"/>
                  </a:cubicBezTo>
                  <a:cubicBezTo>
                    <a:pt x="98" y="58"/>
                    <a:pt x="97" y="63"/>
                    <a:pt x="95" y="68"/>
                  </a:cubicBezTo>
                  <a:cubicBezTo>
                    <a:pt x="63" y="55"/>
                    <a:pt x="63" y="55"/>
                    <a:pt x="63" y="55"/>
                  </a:cubicBezTo>
                  <a:cubicBezTo>
                    <a:pt x="63" y="54"/>
                    <a:pt x="63" y="54"/>
                    <a:pt x="63" y="53"/>
                  </a:cubicBezTo>
                  <a:moveTo>
                    <a:pt x="63" y="50"/>
                  </a:moveTo>
                  <a:cubicBezTo>
                    <a:pt x="63" y="50"/>
                    <a:pt x="63" y="49"/>
                    <a:pt x="63" y="49"/>
                  </a:cubicBezTo>
                  <a:cubicBezTo>
                    <a:pt x="95" y="35"/>
                    <a:pt x="95" y="35"/>
                    <a:pt x="95" y="35"/>
                  </a:cubicBezTo>
                  <a:cubicBezTo>
                    <a:pt x="97" y="40"/>
                    <a:pt x="98" y="45"/>
                    <a:pt x="98" y="50"/>
                  </a:cubicBezTo>
                  <a:cubicBezTo>
                    <a:pt x="63" y="50"/>
                    <a:pt x="63" y="50"/>
                    <a:pt x="63" y="50"/>
                  </a:cubicBezTo>
                  <a:moveTo>
                    <a:pt x="94" y="33"/>
                  </a:moveTo>
                  <a:cubicBezTo>
                    <a:pt x="62" y="46"/>
                    <a:pt x="62" y="46"/>
                    <a:pt x="62" y="46"/>
                  </a:cubicBezTo>
                  <a:cubicBezTo>
                    <a:pt x="62" y="46"/>
                    <a:pt x="61" y="45"/>
                    <a:pt x="61" y="45"/>
                  </a:cubicBezTo>
                  <a:cubicBezTo>
                    <a:pt x="86" y="20"/>
                    <a:pt x="86" y="20"/>
                    <a:pt x="86" y="20"/>
                  </a:cubicBezTo>
                  <a:cubicBezTo>
                    <a:pt x="89" y="24"/>
                    <a:pt x="92" y="28"/>
                    <a:pt x="94" y="33"/>
                  </a:cubicBezTo>
                  <a:moveTo>
                    <a:pt x="19" y="19"/>
                  </a:moveTo>
                  <a:cubicBezTo>
                    <a:pt x="43" y="44"/>
                    <a:pt x="43" y="44"/>
                    <a:pt x="43" y="44"/>
                  </a:cubicBezTo>
                  <a:cubicBezTo>
                    <a:pt x="43" y="45"/>
                    <a:pt x="43" y="45"/>
                    <a:pt x="42" y="46"/>
                  </a:cubicBezTo>
                  <a:cubicBezTo>
                    <a:pt x="10" y="32"/>
                    <a:pt x="10" y="32"/>
                    <a:pt x="10" y="32"/>
                  </a:cubicBezTo>
                  <a:cubicBezTo>
                    <a:pt x="12" y="27"/>
                    <a:pt x="15" y="23"/>
                    <a:pt x="19" y="19"/>
                  </a:cubicBezTo>
                  <a:moveTo>
                    <a:pt x="10" y="71"/>
                  </a:moveTo>
                  <a:cubicBezTo>
                    <a:pt x="42" y="58"/>
                    <a:pt x="42" y="58"/>
                    <a:pt x="42" y="58"/>
                  </a:cubicBezTo>
                  <a:cubicBezTo>
                    <a:pt x="43" y="59"/>
                    <a:pt x="43" y="59"/>
                    <a:pt x="43" y="59"/>
                  </a:cubicBezTo>
                  <a:cubicBezTo>
                    <a:pt x="18" y="83"/>
                    <a:pt x="18" y="83"/>
                    <a:pt x="18" y="83"/>
                  </a:cubicBezTo>
                  <a:cubicBezTo>
                    <a:pt x="15" y="80"/>
                    <a:pt x="12" y="76"/>
                    <a:pt x="10" y="71"/>
                  </a:cubicBezTo>
                  <a:moveTo>
                    <a:pt x="86" y="83"/>
                  </a:moveTo>
                  <a:cubicBezTo>
                    <a:pt x="61" y="58"/>
                    <a:pt x="61" y="58"/>
                    <a:pt x="61" y="58"/>
                  </a:cubicBezTo>
                  <a:cubicBezTo>
                    <a:pt x="62" y="57"/>
                    <a:pt x="62" y="57"/>
                    <a:pt x="62" y="57"/>
                  </a:cubicBezTo>
                  <a:cubicBezTo>
                    <a:pt x="94" y="71"/>
                    <a:pt x="94" y="71"/>
                    <a:pt x="94" y="71"/>
                  </a:cubicBezTo>
                  <a:cubicBezTo>
                    <a:pt x="92" y="75"/>
                    <a:pt x="89" y="79"/>
                    <a:pt x="86" y="8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41"/>
            <p:cNvSpPr>
              <a:spLocks noEditPoints="1"/>
            </p:cNvSpPr>
            <p:nvPr/>
          </p:nvSpPr>
          <p:spPr bwMode="auto">
            <a:xfrm>
              <a:off x="3182938" y="1412875"/>
              <a:ext cx="442912" cy="446088"/>
            </a:xfrm>
            <a:custGeom>
              <a:avLst/>
              <a:gdLst>
                <a:gd name="T0" fmla="*/ 59 w 118"/>
                <a:gd name="T1" fmla="*/ 114 h 119"/>
                <a:gd name="T2" fmla="*/ 4 w 118"/>
                <a:gd name="T3" fmla="*/ 59 h 119"/>
                <a:gd name="T4" fmla="*/ 59 w 118"/>
                <a:gd name="T5" fmla="*/ 5 h 119"/>
                <a:gd name="T6" fmla="*/ 114 w 118"/>
                <a:gd name="T7" fmla="*/ 59 h 119"/>
                <a:gd name="T8" fmla="*/ 59 w 118"/>
                <a:gd name="T9" fmla="*/ 114 h 119"/>
                <a:gd name="T10" fmla="*/ 59 w 118"/>
                <a:gd name="T11" fmla="*/ 0 h 119"/>
                <a:gd name="T12" fmla="*/ 0 w 118"/>
                <a:gd name="T13" fmla="*/ 59 h 119"/>
                <a:gd name="T14" fmla="*/ 59 w 118"/>
                <a:gd name="T15" fmla="*/ 119 h 119"/>
                <a:gd name="T16" fmla="*/ 118 w 118"/>
                <a:gd name="T17" fmla="*/ 59 h 119"/>
                <a:gd name="T18" fmla="*/ 59 w 118"/>
                <a:gd name="T19"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119">
                  <a:moveTo>
                    <a:pt x="59" y="114"/>
                  </a:moveTo>
                  <a:cubicBezTo>
                    <a:pt x="29" y="114"/>
                    <a:pt x="4" y="90"/>
                    <a:pt x="4" y="59"/>
                  </a:cubicBezTo>
                  <a:cubicBezTo>
                    <a:pt x="4" y="29"/>
                    <a:pt x="29" y="5"/>
                    <a:pt x="59" y="5"/>
                  </a:cubicBezTo>
                  <a:cubicBezTo>
                    <a:pt x="89" y="5"/>
                    <a:pt x="114" y="29"/>
                    <a:pt x="114" y="59"/>
                  </a:cubicBezTo>
                  <a:cubicBezTo>
                    <a:pt x="114" y="90"/>
                    <a:pt x="89" y="114"/>
                    <a:pt x="59" y="114"/>
                  </a:cubicBezTo>
                  <a:moveTo>
                    <a:pt x="59" y="0"/>
                  </a:moveTo>
                  <a:cubicBezTo>
                    <a:pt x="26" y="0"/>
                    <a:pt x="0" y="27"/>
                    <a:pt x="0" y="59"/>
                  </a:cubicBezTo>
                  <a:cubicBezTo>
                    <a:pt x="0" y="92"/>
                    <a:pt x="26" y="119"/>
                    <a:pt x="59" y="119"/>
                  </a:cubicBezTo>
                  <a:cubicBezTo>
                    <a:pt x="92" y="119"/>
                    <a:pt x="118" y="92"/>
                    <a:pt x="118" y="59"/>
                  </a:cubicBezTo>
                  <a:cubicBezTo>
                    <a:pt x="118" y="27"/>
                    <a:pt x="92" y="0"/>
                    <a:pt x="5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24" name="组合 23"/>
          <p:cNvGrpSpPr/>
          <p:nvPr/>
        </p:nvGrpSpPr>
        <p:grpSpPr>
          <a:xfrm>
            <a:off x="283247" y="290584"/>
            <a:ext cx="3793169" cy="509506"/>
            <a:chOff x="531181" y="266700"/>
            <a:chExt cx="3793169" cy="509506"/>
          </a:xfrm>
        </p:grpSpPr>
        <p:grpSp>
          <p:nvGrpSpPr>
            <p:cNvPr id="25" name="组合 24"/>
            <p:cNvGrpSpPr/>
            <p:nvPr/>
          </p:nvGrpSpPr>
          <p:grpSpPr>
            <a:xfrm>
              <a:off x="531181" y="320336"/>
              <a:ext cx="3412169" cy="455870"/>
              <a:chOff x="531181" y="320336"/>
              <a:chExt cx="3412169" cy="455870"/>
            </a:xfrm>
          </p:grpSpPr>
          <p:grpSp>
            <p:nvGrpSpPr>
              <p:cNvPr id="27" name="组合 26"/>
              <p:cNvGrpSpPr/>
              <p:nvPr/>
            </p:nvGrpSpPr>
            <p:grpSpPr>
              <a:xfrm>
                <a:off x="531181" y="320336"/>
                <a:ext cx="221958" cy="455870"/>
                <a:chOff x="5024901" y="1727200"/>
                <a:chExt cx="221958" cy="455870"/>
              </a:xfrm>
            </p:grpSpPr>
            <p:sp>
              <p:nvSpPr>
                <p:cNvPr id="29" name="矩形 28"/>
                <p:cNvSpPr/>
                <p:nvPr/>
              </p:nvSpPr>
              <p:spPr>
                <a:xfrm>
                  <a:off x="5044440" y="1727200"/>
                  <a:ext cx="182880" cy="455870"/>
                </a:xfrm>
                <a:prstGeom prst="rect">
                  <a:avLst/>
                </a:prstGeom>
                <a:solidFill>
                  <a:srgbClr val="617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024901" y="1727200"/>
                  <a:ext cx="221958" cy="45587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8" name="直接连接符 27"/>
              <p:cNvCxnSpPr/>
              <p:nvPr/>
            </p:nvCxnSpPr>
            <p:spPr>
              <a:xfrm>
                <a:off x="684753" y="771401"/>
                <a:ext cx="3258597" cy="0"/>
              </a:xfrm>
              <a:prstGeom prst="line">
                <a:avLst/>
              </a:prstGeom>
              <a:ln>
                <a:solidFill>
                  <a:srgbClr val="617873"/>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742950" y="266700"/>
              <a:ext cx="3581400"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点击</a:t>
              </a:r>
              <a:r>
                <a:rPr lang="zh-CN" altLang="en-US" sz="2400" b="1" dirty="0" smtClean="0">
                  <a:latin typeface="微软雅黑" panose="020B0503020204020204" pitchFamily="34" charset="-122"/>
                  <a:ea typeface="微软雅黑" panose="020B0503020204020204" pitchFamily="34" charset="-122"/>
                </a:rPr>
                <a:t>此处添加您的标题</a:t>
              </a:r>
              <a:endParaRPr lang="zh-CN" altLang="en-US" sz="24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7793" y="1135625"/>
            <a:ext cx="8495071" cy="4778477"/>
          </a:xfrm>
          <a:prstGeom prst="rect">
            <a:avLst/>
          </a:prstGeom>
        </p:spPr>
      </p:pic>
      <p:sp>
        <p:nvSpPr>
          <p:cNvPr id="11" name="矩形 10"/>
          <p:cNvSpPr/>
          <p:nvPr/>
        </p:nvSpPr>
        <p:spPr>
          <a:xfrm>
            <a:off x="0" y="2273300"/>
            <a:ext cx="12192000" cy="2082800"/>
          </a:xfrm>
          <a:prstGeom prst="rect">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15254" y="2424451"/>
            <a:ext cx="8143733" cy="1585562"/>
            <a:chOff x="580154" y="4278651"/>
            <a:chExt cx="8143733" cy="1585562"/>
          </a:xfrm>
        </p:grpSpPr>
        <p:grpSp>
          <p:nvGrpSpPr>
            <p:cNvPr id="13" name="组合 12"/>
            <p:cNvGrpSpPr/>
            <p:nvPr/>
          </p:nvGrpSpPr>
          <p:grpSpPr>
            <a:xfrm>
              <a:off x="580154" y="4278651"/>
              <a:ext cx="8143733" cy="1585562"/>
              <a:chOff x="580154" y="4278651"/>
              <a:chExt cx="8143733" cy="1585562"/>
            </a:xfrm>
          </p:grpSpPr>
          <p:sp>
            <p:nvSpPr>
              <p:cNvPr id="16" name="文本框 15"/>
              <p:cNvSpPr txBox="1"/>
              <p:nvPr/>
            </p:nvSpPr>
            <p:spPr>
              <a:xfrm>
                <a:off x="580154" y="4278651"/>
                <a:ext cx="8143733" cy="1446550"/>
              </a:xfrm>
              <a:prstGeom prst="rect">
                <a:avLst/>
              </a:prstGeom>
              <a:noFill/>
            </p:spPr>
            <p:txBody>
              <a:bodyPr wrap="square" rtlCol="0">
                <a:spAutoFit/>
              </a:bodyPr>
              <a:lstStyle/>
              <a:p>
                <a:pPr algn="ctr"/>
                <a:r>
                  <a:rPr lang="en-US" altLang="zh-CN" sz="8800" dirty="0" smtClean="0">
                    <a:solidFill>
                      <a:srgbClr val="EFF7F5"/>
                    </a:solidFill>
                    <a:latin typeface="Stencil" panose="040409050D0802020404" pitchFamily="82" charset="0"/>
                  </a:rPr>
                  <a:t>THANK YOU</a:t>
                </a:r>
                <a:endParaRPr lang="zh-CN" altLang="en-US" sz="8800" dirty="0">
                  <a:solidFill>
                    <a:srgbClr val="EFF7F5"/>
                  </a:solidFill>
                  <a:latin typeface="Stencil" panose="040409050D0802020404" pitchFamily="82" charset="0"/>
                </a:endParaRPr>
              </a:p>
            </p:txBody>
          </p:sp>
          <p:sp>
            <p:nvSpPr>
              <p:cNvPr id="17" name="文本框 16"/>
              <p:cNvSpPr txBox="1"/>
              <p:nvPr/>
            </p:nvSpPr>
            <p:spPr>
              <a:xfrm>
                <a:off x="1025779" y="5494881"/>
                <a:ext cx="7071086" cy="369332"/>
              </a:xfrm>
              <a:prstGeom prst="rect">
                <a:avLst/>
              </a:prstGeom>
              <a:noFill/>
            </p:spPr>
            <p:txBody>
              <a:bodyPr wrap="square" rtlCol="0">
                <a:spAutoFit/>
              </a:bodyPr>
              <a:lstStyle/>
              <a:p>
                <a:pPr algn="dist"/>
                <a:r>
                  <a:rPr lang="en-US" altLang="zh-CN" dirty="0">
                    <a:solidFill>
                      <a:srgbClr val="EFF7F5"/>
                    </a:solidFill>
                    <a:latin typeface="微软雅黑" panose="020B0503020204020204" pitchFamily="34" charset="-122"/>
                    <a:ea typeface="微软雅黑" panose="020B0503020204020204" pitchFamily="34" charset="-122"/>
                  </a:rPr>
                  <a:t>Please Search For More Work In Docer</a:t>
                </a:r>
                <a:endParaRPr lang="en-US" altLang="zh-CN" dirty="0">
                  <a:solidFill>
                    <a:srgbClr val="EFF7F5"/>
                  </a:solidFill>
                  <a:latin typeface="微软雅黑" panose="020B0503020204020204" pitchFamily="34" charset="-122"/>
                  <a:ea typeface="微软雅黑" panose="020B0503020204020204" pitchFamily="34" charset="-122"/>
                </a:endParaRPr>
              </a:p>
            </p:txBody>
          </p:sp>
        </p:grpSp>
        <p:cxnSp>
          <p:nvCxnSpPr>
            <p:cNvPr id="14" name="直接连接符 13"/>
            <p:cNvCxnSpPr/>
            <p:nvPr/>
          </p:nvCxnSpPr>
          <p:spPr>
            <a:xfrm>
              <a:off x="975792" y="5505836"/>
              <a:ext cx="7182853" cy="0"/>
            </a:xfrm>
            <a:prstGeom prst="line">
              <a:avLst/>
            </a:prstGeom>
            <a:ln>
              <a:solidFill>
                <a:srgbClr val="EFF7F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75792" y="5854752"/>
              <a:ext cx="7182853" cy="0"/>
            </a:xfrm>
            <a:prstGeom prst="line">
              <a:avLst/>
            </a:prstGeom>
            <a:ln>
              <a:solidFill>
                <a:srgbClr val="EFF7F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自定义 7">
      <a:dk1>
        <a:sysClr val="windowText" lastClr="000000"/>
      </a:dk1>
      <a:lt1>
        <a:sysClr val="window" lastClr="FFFFFF"/>
      </a:lt1>
      <a:dk2>
        <a:srgbClr val="44546A"/>
      </a:dk2>
      <a:lt2>
        <a:srgbClr val="E7E6E6"/>
      </a:lt2>
      <a:accent1>
        <a:srgbClr val="617873"/>
      </a:accent1>
      <a:accent2>
        <a:srgbClr val="919B99"/>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2970</Words>
  <Application>WPS 演示</Application>
  <PresentationFormat>宽屏</PresentationFormat>
  <Paragraphs>427</Paragraphs>
  <Slides>28</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28</vt:i4>
      </vt:variant>
    </vt:vector>
  </HeadingPairs>
  <TitlesOfParts>
    <vt:vector size="49" baseType="lpstr">
      <vt:lpstr>Arial</vt:lpstr>
      <vt:lpstr>宋体</vt:lpstr>
      <vt:lpstr>Wingdings</vt:lpstr>
      <vt:lpstr>Stencil</vt:lpstr>
      <vt:lpstr>微软雅黑</vt:lpstr>
      <vt:lpstr>Calibri</vt:lpstr>
      <vt:lpstr>Impact</vt:lpstr>
      <vt:lpstr>Century Gothic</vt:lpstr>
      <vt:lpstr>Lato Light</vt:lpstr>
      <vt:lpstr>MS PGothic</vt:lpstr>
      <vt:lpstr>Sinkin Sans 400 Regular</vt:lpstr>
      <vt:lpstr>Calibri Light</vt:lpstr>
      <vt:lpstr>Gabriola</vt:lpstr>
      <vt:lpstr>Roboto Condensed Light</vt:lpstr>
      <vt:lpstr>SF UI Display Thin</vt:lpstr>
      <vt:lpstr>Tahoma</vt:lpstr>
      <vt:lpstr>Kozuka Gothic Pro H</vt:lpstr>
      <vt:lpstr>Kozuka Gothic Pro R</vt:lpstr>
      <vt:lpstr>Courier New</vt:lpstr>
      <vt:lpstr>MT Extra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珍惜时间</dc:creator>
  <cp:lastModifiedBy>Administrator</cp:lastModifiedBy>
  <cp:revision>8</cp:revision>
  <dcterms:created xsi:type="dcterms:W3CDTF">2015-05-05T08:02:00Z</dcterms:created>
  <dcterms:modified xsi:type="dcterms:W3CDTF">2017-03-10T06:14:00Z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