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theme/themeOverride5.xml" ContentType="application/vnd.openxmlformats-officedocument.themeOverride+xml"/>
  <Override PartName="/ppt/tags/tag2.xml" ContentType="application/vnd.openxmlformats-officedocument.presentationml.tags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ags/tag3.xml" ContentType="application/vnd.openxmlformats-officedocument.presentationml.tags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0.xml" ContentType="application/vnd.openxmlformats-officedocument.themeOverride+xml"/>
  <Override PartName="/ppt/tags/tag4.xml" ContentType="application/vnd.openxmlformats-officedocument.presentationml.tags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ags/tag5.xml" ContentType="application/vnd.openxmlformats-officedocument.presentationml.tags+xml"/>
  <Override PartName="/ppt/theme/themeOverride13.xml" ContentType="application/vnd.openxmlformats-officedocument.themeOverride+xml"/>
  <Override PartName="/ppt/tags/tag6.xml" ContentType="application/vnd.openxmlformats-officedocument.presentationml.tags+xml"/>
  <Override PartName="/ppt/theme/themeOverride14.xml" ContentType="application/vnd.openxmlformats-officedocument.themeOverride+xml"/>
  <Override PartName="/ppt/tags/tag7.xml" ContentType="application/vnd.openxmlformats-officedocument.presentationml.tags+xml"/>
  <Override PartName="/ppt/theme/themeOverride1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ags/tag8.xml" ContentType="application/vnd.openxmlformats-officedocument.presentationml.tags+xml"/>
  <Override PartName="/ppt/theme/themeOverride18.xml" ContentType="application/vnd.openxmlformats-officedocument.themeOverride+xml"/>
  <Override PartName="/ppt/tags/tag9.xml" ContentType="application/vnd.openxmlformats-officedocument.presentationml.tags+xml"/>
  <Override PartName="/ppt/theme/themeOverride19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ags/tag10.xml" ContentType="application/vnd.openxmlformats-officedocument.presentationml.tags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385" r:id="rId3"/>
    <p:sldId id="322" r:id="rId4"/>
    <p:sldId id="395" r:id="rId5"/>
    <p:sldId id="387" r:id="rId6"/>
    <p:sldId id="376" r:id="rId7"/>
    <p:sldId id="371" r:id="rId8"/>
    <p:sldId id="394" r:id="rId9"/>
    <p:sldId id="321" r:id="rId10"/>
    <p:sldId id="390" r:id="rId11"/>
    <p:sldId id="375" r:id="rId12"/>
    <p:sldId id="388" r:id="rId13"/>
    <p:sldId id="386" r:id="rId14"/>
    <p:sldId id="389" r:id="rId15"/>
    <p:sldId id="357" r:id="rId16"/>
    <p:sldId id="365" r:id="rId17"/>
    <p:sldId id="391" r:id="rId18"/>
    <p:sldId id="392" r:id="rId19"/>
    <p:sldId id="320" r:id="rId20"/>
    <p:sldId id="381" r:id="rId21"/>
    <p:sldId id="393" r:id="rId22"/>
    <p:sldId id="383" r:id="rId23"/>
    <p:sldId id="356" r:id="rId24"/>
    <p:sldId id="31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AE51"/>
    <a:srgbClr val="FEBBA4"/>
    <a:srgbClr val="0233A6"/>
    <a:srgbClr val="066FE2"/>
    <a:srgbClr val="D6A718"/>
    <a:srgbClr val="FFFFFF"/>
    <a:srgbClr val="FAAD38"/>
    <a:srgbClr val="BE1832"/>
    <a:srgbClr val="E6E6E6"/>
    <a:srgbClr val="9D9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18" d="100"/>
          <a:sy n="118" d="100"/>
        </p:scale>
        <p:origin x="90" y="126"/>
      </p:cViewPr>
      <p:guideLst>
        <p:guide orient="horz" pos="189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42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72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052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529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879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810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803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076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185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5588" cy="5145088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5000"/>
                </a:schemeClr>
              </a:gs>
              <a:gs pos="71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52" tIns="45726" rIns="91452" bIns="4572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3730"/>
            <a:ext cx="9144000" cy="5136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jpe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8.jpeg"/><Relationship Id="rId2" Type="http://schemas.openxmlformats.org/officeDocument/2006/relationships/tags" Target="../tags/tag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" b="14942"/>
          <a:stretch>
            <a:fillRect/>
          </a:stretch>
        </p:blipFill>
        <p:spPr>
          <a:xfrm>
            <a:off x="-5728" y="8408"/>
            <a:ext cx="9144000" cy="5135091"/>
          </a:xfrm>
          <a:prstGeom prst="rect">
            <a:avLst/>
          </a:prstGeom>
        </p:spPr>
      </p:pic>
      <p:pic>
        <p:nvPicPr>
          <p:cNvPr id="10" name="Jiaye - Fade Again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88624" y="-1388690"/>
            <a:ext cx="609600" cy="609600"/>
          </a:xfrm>
          <a:prstGeom prst="rect">
            <a:avLst/>
          </a:prstGeom>
        </p:spPr>
      </p:pic>
      <p:sp>
        <p:nvSpPr>
          <p:cNvPr id="11" name="TextBox 84"/>
          <p:cNvSpPr txBox="1"/>
          <p:nvPr/>
        </p:nvSpPr>
        <p:spPr>
          <a:xfrm>
            <a:off x="3962582" y="2603108"/>
            <a:ext cx="12843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r>
              <a: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 </a:t>
            </a:r>
            <a:r>
              <a:rPr lang="zh-CN" altLang="en-US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：输入文字</a:t>
            </a:r>
            <a:endParaRPr lang="zh-CN" altLang="en-US" sz="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1754913" y="1844633"/>
            <a:ext cx="5622719" cy="553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Algerian" panose="04020705040A02060702" pitchFamily="82" charset="0"/>
                <a:ea typeface="微软雅黑" panose="020B0503020204020204" pitchFamily="34" charset="-122"/>
                <a:cs typeface="+mn-ea"/>
                <a:sym typeface="+mn-lt"/>
              </a:rPr>
              <a:t>教育教学说课</a:t>
            </a:r>
            <a:r>
              <a:rPr lang="en-US" altLang="zh-CN" sz="3600" b="1" dirty="0">
                <a:solidFill>
                  <a:schemeClr val="bg1"/>
                </a:solidFill>
                <a:latin typeface="Algerian" panose="04020705040A02060702" pitchFamily="82" charset="0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Algerian" panose="04020705040A02060702" pitchFamily="82" charset="0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098486" y="2459092"/>
            <a:ext cx="2952328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</a:t>
            </a:r>
            <a:r>
              <a:rPr lang="zh-CN" altLang="en-US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</a:t>
            </a:r>
            <a:r>
              <a:rPr lang="zh-CN" altLang="en-US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  工作汇报</a:t>
            </a:r>
          </a:p>
        </p:txBody>
      </p:sp>
      <p:sp>
        <p:nvSpPr>
          <p:cNvPr id="14" name="矩形 13"/>
          <p:cNvSpPr/>
          <p:nvPr/>
        </p:nvSpPr>
        <p:spPr>
          <a:xfrm>
            <a:off x="3331187" y="814794"/>
            <a:ext cx="248692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>
                <a:solidFill>
                  <a:schemeClr val="bg1"/>
                </a:solidFill>
                <a:latin typeface="Algerian" panose="04020705040A02060702" pitchFamily="82" charset="0"/>
                <a:cs typeface="+mn-ea"/>
                <a:sym typeface="+mn-lt"/>
              </a:rPr>
              <a:t>2019</a:t>
            </a:r>
            <a:endParaRPr lang="zh-CN" altLang="en-US" sz="6600" spc="300" dirty="0">
              <a:solidFill>
                <a:schemeClr val="bg1"/>
              </a:solidFill>
              <a:latin typeface="Algerian" panose="04020705040A02060702" pitchFamily="82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/>
      <p:bldP spid="12" grpId="0" bldLvl="0" animBg="1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20489" y="1898084"/>
            <a:ext cx="1194521" cy="833898"/>
            <a:chOff x="1336093" y="193833"/>
            <a:chExt cx="1592694" cy="1111866"/>
          </a:xfrm>
        </p:grpSpPr>
        <p:sp>
          <p:nvSpPr>
            <p:cNvPr id="18" name="TextBox 2"/>
            <p:cNvSpPr txBox="1"/>
            <p:nvPr/>
          </p:nvSpPr>
          <p:spPr>
            <a:xfrm>
              <a:off x="1488626" y="193833"/>
              <a:ext cx="1440161" cy="77860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目录</a:t>
              </a:r>
            </a:p>
          </p:txBody>
        </p:sp>
        <p:sp>
          <p:nvSpPr>
            <p:cNvPr id="19" name="TextBox 3"/>
            <p:cNvSpPr txBox="1"/>
            <p:nvPr/>
          </p:nvSpPr>
          <p:spPr>
            <a:xfrm>
              <a:off x="1336093" y="1028700"/>
              <a:ext cx="126957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63888" y="1275606"/>
            <a:ext cx="3120665" cy="433901"/>
            <a:chOff x="4845916" y="500731"/>
            <a:chExt cx="3120665" cy="433901"/>
          </a:xfrm>
        </p:grpSpPr>
        <p:grpSp>
          <p:nvGrpSpPr>
            <p:cNvPr id="26" name="Group 293"/>
            <p:cNvGrpSpPr/>
            <p:nvPr/>
          </p:nvGrpSpPr>
          <p:grpSpPr>
            <a:xfrm>
              <a:off x="4994650" y="512208"/>
              <a:ext cx="2971931" cy="422424"/>
              <a:chOff x="6444107" y="1469392"/>
              <a:chExt cx="4232109" cy="563232"/>
            </a:xfrm>
          </p:grpSpPr>
          <p:sp>
            <p:nvSpPr>
              <p:cNvPr id="28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b="1" dirty="0"/>
                  <a:t>年度工作概述</a:t>
                </a:r>
                <a:endParaRPr lang="zh-CN" altLang="en-US" sz="1600" b="1" dirty="0"/>
              </a:p>
            </p:txBody>
          </p:sp>
          <p:sp>
            <p:nvSpPr>
              <p:cNvPr id="29" name="TextBox 29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/>
                  <a:t>此部分内容作为文字排版占位显示 （建议使用主题字体）</a:t>
                </a:r>
              </a:p>
            </p:txBody>
          </p:sp>
        </p:grpSp>
        <p:sp>
          <p:nvSpPr>
            <p:cNvPr id="27" name="椭圆 26"/>
            <p:cNvSpPr/>
            <p:nvPr/>
          </p:nvSpPr>
          <p:spPr>
            <a:xfrm>
              <a:off x="4845916" y="500731"/>
              <a:ext cx="426862" cy="4268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563888" y="1956161"/>
            <a:ext cx="3120665" cy="433901"/>
            <a:chOff x="4845916" y="500731"/>
            <a:chExt cx="3120665" cy="433901"/>
          </a:xfrm>
        </p:grpSpPr>
        <p:grpSp>
          <p:nvGrpSpPr>
            <p:cNvPr id="31" name="Group 293"/>
            <p:cNvGrpSpPr/>
            <p:nvPr/>
          </p:nvGrpSpPr>
          <p:grpSpPr>
            <a:xfrm>
              <a:off x="4994650" y="512208"/>
              <a:ext cx="2971931" cy="422424"/>
              <a:chOff x="6444107" y="1469392"/>
              <a:chExt cx="4232109" cy="563232"/>
            </a:xfrm>
          </p:grpSpPr>
          <p:sp>
            <p:nvSpPr>
              <p:cNvPr id="33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b="1" dirty="0"/>
                  <a:t>工作完成情况</a:t>
                </a:r>
                <a:endParaRPr lang="zh-CN" altLang="en-US" sz="1600" b="1" dirty="0"/>
              </a:p>
            </p:txBody>
          </p:sp>
          <p:sp>
            <p:nvSpPr>
              <p:cNvPr id="34" name="TextBox 29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/>
                  <a:t>此部分内容作为文字排版占位显示 （建议使用主题字体）</a:t>
                </a:r>
              </a:p>
            </p:txBody>
          </p:sp>
        </p:grpSp>
        <p:sp>
          <p:nvSpPr>
            <p:cNvPr id="32" name="椭圆 31"/>
            <p:cNvSpPr/>
            <p:nvPr/>
          </p:nvSpPr>
          <p:spPr>
            <a:xfrm>
              <a:off x="4845916" y="500731"/>
              <a:ext cx="426862" cy="42686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63888" y="2636716"/>
            <a:ext cx="3120665" cy="433901"/>
            <a:chOff x="4845916" y="500731"/>
            <a:chExt cx="3120665" cy="433901"/>
          </a:xfrm>
        </p:grpSpPr>
        <p:grpSp>
          <p:nvGrpSpPr>
            <p:cNvPr id="36" name="Group 293"/>
            <p:cNvGrpSpPr/>
            <p:nvPr/>
          </p:nvGrpSpPr>
          <p:grpSpPr>
            <a:xfrm>
              <a:off x="4994650" y="512208"/>
              <a:ext cx="2971931" cy="422424"/>
              <a:chOff x="6444107" y="1469392"/>
              <a:chExt cx="4232109" cy="563232"/>
            </a:xfrm>
          </p:grpSpPr>
          <p:sp>
            <p:nvSpPr>
              <p:cNvPr id="38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b="1" dirty="0"/>
                  <a:t>成功项目展示</a:t>
                </a:r>
                <a:endParaRPr lang="zh-CN" altLang="en-US" sz="1600" b="1" dirty="0"/>
              </a:p>
            </p:txBody>
          </p:sp>
          <p:sp>
            <p:nvSpPr>
              <p:cNvPr id="39" name="TextBox 29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/>
                  <a:t>此部分内容作为文字排版占位显示 （建议使用主题字体）</a:t>
                </a:r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4845916" y="500731"/>
              <a:ext cx="426862" cy="4268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563888" y="3317271"/>
            <a:ext cx="3120665" cy="433901"/>
            <a:chOff x="4845916" y="500731"/>
            <a:chExt cx="3120665" cy="433901"/>
          </a:xfrm>
        </p:grpSpPr>
        <p:grpSp>
          <p:nvGrpSpPr>
            <p:cNvPr id="41" name="Group 293"/>
            <p:cNvGrpSpPr/>
            <p:nvPr/>
          </p:nvGrpSpPr>
          <p:grpSpPr>
            <a:xfrm>
              <a:off x="4994650" y="512208"/>
              <a:ext cx="2971931" cy="422424"/>
              <a:chOff x="6444107" y="1469392"/>
              <a:chExt cx="4232109" cy="563232"/>
            </a:xfrm>
          </p:grpSpPr>
          <p:sp>
            <p:nvSpPr>
              <p:cNvPr id="43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b="1" dirty="0"/>
                  <a:t>明年工作计划</a:t>
                </a:r>
                <a:endParaRPr lang="zh-CN" altLang="en-US" sz="1600" b="1" dirty="0"/>
              </a:p>
            </p:txBody>
          </p:sp>
          <p:sp>
            <p:nvSpPr>
              <p:cNvPr id="44" name="TextBox 29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/>
                  <a:t>此部分内容作为文字排版占位显示 （建议使用主题字体）</a:t>
                </a:r>
              </a:p>
            </p:txBody>
          </p:sp>
        </p:grpSp>
        <p:sp>
          <p:nvSpPr>
            <p:cNvPr id="42" name="椭圆 41"/>
            <p:cNvSpPr/>
            <p:nvPr/>
          </p:nvSpPr>
          <p:spPr>
            <a:xfrm>
              <a:off x="4845916" y="500731"/>
              <a:ext cx="426862" cy="42686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" b="14942"/>
          <a:stretch>
            <a:fillRect/>
          </a:stretch>
        </p:blipFill>
        <p:spPr>
          <a:xfrm>
            <a:off x="-5728" y="8408"/>
            <a:ext cx="9144000" cy="5135091"/>
          </a:xfrm>
          <a:prstGeom prst="rect">
            <a:avLst/>
          </a:prstGeom>
        </p:spPr>
      </p:pic>
      <p:sp>
        <p:nvSpPr>
          <p:cNvPr id="14" name="TextBox 7"/>
          <p:cNvSpPr>
            <a:spLocks noChangeArrowheads="1"/>
          </p:cNvSpPr>
          <p:nvPr/>
        </p:nvSpPr>
        <p:spPr bwMode="auto">
          <a:xfrm>
            <a:off x="3456660" y="1697849"/>
            <a:ext cx="23746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6" name="矩形 15"/>
          <p:cNvSpPr/>
          <p:nvPr/>
        </p:nvSpPr>
        <p:spPr>
          <a:xfrm>
            <a:off x="4283968" y="915566"/>
            <a:ext cx="864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548034" y="2048862"/>
            <a:ext cx="8086298" cy="1081713"/>
            <a:chOff x="548034" y="2048862"/>
            <a:chExt cx="8086298" cy="1081713"/>
          </a:xfrm>
        </p:grpSpPr>
        <p:sp>
          <p:nvSpPr>
            <p:cNvPr id="16" name="îṣļîḑé-Freeform 15"/>
            <p:cNvSpPr/>
            <p:nvPr/>
          </p:nvSpPr>
          <p:spPr bwMode="auto">
            <a:xfrm>
              <a:off x="548034" y="2048862"/>
              <a:ext cx="2425651" cy="1081713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ṣļîḑé-Freeform 16"/>
            <p:cNvSpPr/>
            <p:nvPr/>
          </p:nvSpPr>
          <p:spPr bwMode="auto">
            <a:xfrm>
              <a:off x="2396173" y="2048862"/>
              <a:ext cx="2425651" cy="1081713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ļîḑé-Freeform 17"/>
            <p:cNvSpPr/>
            <p:nvPr/>
          </p:nvSpPr>
          <p:spPr bwMode="auto">
            <a:xfrm>
              <a:off x="4301903" y="2048862"/>
              <a:ext cx="2425651" cy="1081713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ṣļîḑé-Freeform 18"/>
            <p:cNvSpPr/>
            <p:nvPr/>
          </p:nvSpPr>
          <p:spPr bwMode="auto">
            <a:xfrm>
              <a:off x="6208681" y="2048862"/>
              <a:ext cx="2425651" cy="1081713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066574" y="2209091"/>
              <a:ext cx="896297" cy="761259"/>
              <a:chOff x="6972300" y="1030288"/>
              <a:chExt cx="958851" cy="814387"/>
            </a:xfrm>
            <a:solidFill>
              <a:schemeClr val="bg1"/>
            </a:solidFill>
          </p:grpSpPr>
          <p:sp>
            <p:nvSpPr>
              <p:cNvPr id="29" name="îṣļîḑé-Freeform 28"/>
              <p:cNvSpPr/>
              <p:nvPr/>
            </p:nvSpPr>
            <p:spPr bwMode="auto">
              <a:xfrm>
                <a:off x="6972300" y="1384300"/>
                <a:ext cx="298450" cy="334962"/>
              </a:xfrm>
              <a:custGeom>
                <a:avLst/>
                <a:gdLst>
                  <a:gd name="T0" fmla="*/ 79 w 79"/>
                  <a:gd name="T1" fmla="*/ 48 h 88"/>
                  <a:gd name="T2" fmla="*/ 79 w 79"/>
                  <a:gd name="T3" fmla="*/ 48 h 88"/>
                  <a:gd name="T4" fmla="*/ 79 w 79"/>
                  <a:gd name="T5" fmla="*/ 48 h 88"/>
                  <a:gd name="T6" fmla="*/ 45 w 79"/>
                  <a:gd name="T7" fmla="*/ 14 h 88"/>
                  <a:gd name="T8" fmla="*/ 46 w 79"/>
                  <a:gd name="T9" fmla="*/ 10 h 88"/>
                  <a:gd name="T10" fmla="*/ 40 w 79"/>
                  <a:gd name="T11" fmla="*/ 0 h 88"/>
                  <a:gd name="T12" fmla="*/ 33 w 79"/>
                  <a:gd name="T13" fmla="*/ 10 h 88"/>
                  <a:gd name="T14" fmla="*/ 34 w 79"/>
                  <a:gd name="T15" fmla="*/ 14 h 88"/>
                  <a:gd name="T16" fmla="*/ 0 w 79"/>
                  <a:gd name="T17" fmla="*/ 48 h 88"/>
                  <a:gd name="T18" fmla="*/ 0 w 79"/>
                  <a:gd name="T19" fmla="*/ 48 h 88"/>
                  <a:gd name="T20" fmla="*/ 40 w 79"/>
                  <a:gd name="T21" fmla="*/ 88 h 88"/>
                  <a:gd name="T22" fmla="*/ 79 w 79"/>
                  <a:gd name="T23" fmla="*/ 48 h 88"/>
                  <a:gd name="T24" fmla="*/ 39 w 79"/>
                  <a:gd name="T25" fmla="*/ 48 h 88"/>
                  <a:gd name="T26" fmla="*/ 4 w 79"/>
                  <a:gd name="T27" fmla="*/ 48 h 88"/>
                  <a:gd name="T28" fmla="*/ 36 w 79"/>
                  <a:gd name="T29" fmla="*/ 16 h 88"/>
                  <a:gd name="T30" fmla="*/ 39 w 79"/>
                  <a:gd name="T31" fmla="*/ 17 h 88"/>
                  <a:gd name="T32" fmla="*/ 39 w 79"/>
                  <a:gd name="T33" fmla="*/ 48 h 88"/>
                  <a:gd name="T34" fmla="*/ 40 w 79"/>
                  <a:gd name="T35" fmla="*/ 17 h 88"/>
                  <a:gd name="T36" fmla="*/ 43 w 79"/>
                  <a:gd name="T37" fmla="*/ 16 h 88"/>
                  <a:gd name="T38" fmla="*/ 75 w 79"/>
                  <a:gd name="T39" fmla="*/ 48 h 88"/>
                  <a:gd name="T40" fmla="*/ 40 w 79"/>
                  <a:gd name="T41" fmla="*/ 48 h 88"/>
                  <a:gd name="T42" fmla="*/ 40 w 79"/>
                  <a:gd name="T43" fmla="*/ 1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9" h="88">
                    <a:moveTo>
                      <a:pt x="79" y="48"/>
                    </a:move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6" y="13"/>
                      <a:pt x="46" y="12"/>
                      <a:pt x="46" y="10"/>
                    </a:cubicBezTo>
                    <a:cubicBezTo>
                      <a:pt x="46" y="7"/>
                      <a:pt x="40" y="0"/>
                      <a:pt x="40" y="0"/>
                    </a:cubicBezTo>
                    <a:cubicBezTo>
                      <a:pt x="40" y="0"/>
                      <a:pt x="33" y="7"/>
                      <a:pt x="33" y="10"/>
                    </a:cubicBezTo>
                    <a:cubicBezTo>
                      <a:pt x="33" y="12"/>
                      <a:pt x="34" y="13"/>
                      <a:pt x="34" y="1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70"/>
                      <a:pt x="18" y="88"/>
                      <a:pt x="40" y="88"/>
                    </a:cubicBezTo>
                    <a:cubicBezTo>
                      <a:pt x="61" y="88"/>
                      <a:pt x="79" y="70"/>
                      <a:pt x="79" y="48"/>
                    </a:cubicBezTo>
                    <a:close/>
                    <a:moveTo>
                      <a:pt x="39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7" y="16"/>
                      <a:pt x="38" y="17"/>
                      <a:pt x="39" y="17"/>
                    </a:cubicBezTo>
                    <a:lnTo>
                      <a:pt x="39" y="48"/>
                    </a:lnTo>
                    <a:close/>
                    <a:moveTo>
                      <a:pt x="40" y="17"/>
                    </a:moveTo>
                    <a:cubicBezTo>
                      <a:pt x="41" y="17"/>
                      <a:pt x="42" y="16"/>
                      <a:pt x="43" y="16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40" y="48"/>
                      <a:pt x="40" y="48"/>
                      <a:pt x="40" y="48"/>
                    </a:cubicBezTo>
                    <a:lnTo>
                      <a:pt x="4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ṣļîḑé-Freeform 29"/>
              <p:cNvSpPr/>
              <p:nvPr/>
            </p:nvSpPr>
            <p:spPr bwMode="auto">
              <a:xfrm>
                <a:off x="7627938" y="1384300"/>
                <a:ext cx="303213" cy="334962"/>
              </a:xfrm>
              <a:custGeom>
                <a:avLst/>
                <a:gdLst>
                  <a:gd name="T0" fmla="*/ 79 w 80"/>
                  <a:gd name="T1" fmla="*/ 48 h 88"/>
                  <a:gd name="T2" fmla="*/ 79 w 80"/>
                  <a:gd name="T3" fmla="*/ 48 h 88"/>
                  <a:gd name="T4" fmla="*/ 45 w 80"/>
                  <a:gd name="T5" fmla="*/ 14 h 88"/>
                  <a:gd name="T6" fmla="*/ 47 w 80"/>
                  <a:gd name="T7" fmla="*/ 10 h 88"/>
                  <a:gd name="T8" fmla="*/ 40 w 80"/>
                  <a:gd name="T9" fmla="*/ 0 h 88"/>
                  <a:gd name="T10" fmla="*/ 34 w 80"/>
                  <a:gd name="T11" fmla="*/ 10 h 88"/>
                  <a:gd name="T12" fmla="*/ 35 w 80"/>
                  <a:gd name="T13" fmla="*/ 14 h 88"/>
                  <a:gd name="T14" fmla="*/ 0 w 80"/>
                  <a:gd name="T15" fmla="*/ 48 h 88"/>
                  <a:gd name="T16" fmla="*/ 1 w 80"/>
                  <a:gd name="T17" fmla="*/ 48 h 88"/>
                  <a:gd name="T18" fmla="*/ 40 w 80"/>
                  <a:gd name="T19" fmla="*/ 88 h 88"/>
                  <a:gd name="T20" fmla="*/ 80 w 80"/>
                  <a:gd name="T21" fmla="*/ 48 h 88"/>
                  <a:gd name="T22" fmla="*/ 79 w 80"/>
                  <a:gd name="T23" fmla="*/ 48 h 88"/>
                  <a:gd name="T24" fmla="*/ 39 w 80"/>
                  <a:gd name="T25" fmla="*/ 48 h 88"/>
                  <a:gd name="T26" fmla="*/ 4 w 80"/>
                  <a:gd name="T27" fmla="*/ 48 h 88"/>
                  <a:gd name="T28" fmla="*/ 37 w 80"/>
                  <a:gd name="T29" fmla="*/ 16 h 88"/>
                  <a:gd name="T30" fmla="*/ 39 w 80"/>
                  <a:gd name="T31" fmla="*/ 17 h 88"/>
                  <a:gd name="T32" fmla="*/ 39 w 80"/>
                  <a:gd name="T33" fmla="*/ 48 h 88"/>
                  <a:gd name="T34" fmla="*/ 41 w 80"/>
                  <a:gd name="T35" fmla="*/ 48 h 88"/>
                  <a:gd name="T36" fmla="*/ 41 w 80"/>
                  <a:gd name="T37" fmla="*/ 17 h 88"/>
                  <a:gd name="T38" fmla="*/ 43 w 80"/>
                  <a:gd name="T39" fmla="*/ 16 h 88"/>
                  <a:gd name="T40" fmla="*/ 75 w 80"/>
                  <a:gd name="T41" fmla="*/ 48 h 88"/>
                  <a:gd name="T42" fmla="*/ 41 w 80"/>
                  <a:gd name="T43" fmla="*/ 4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88">
                    <a:moveTo>
                      <a:pt x="79" y="48"/>
                    </a:moveTo>
                    <a:cubicBezTo>
                      <a:pt x="79" y="48"/>
                      <a:pt x="79" y="48"/>
                      <a:pt x="79" y="48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6" y="13"/>
                      <a:pt x="47" y="12"/>
                      <a:pt x="47" y="10"/>
                    </a:cubicBezTo>
                    <a:cubicBezTo>
                      <a:pt x="47" y="7"/>
                      <a:pt x="40" y="0"/>
                      <a:pt x="40" y="0"/>
                    </a:cubicBezTo>
                    <a:cubicBezTo>
                      <a:pt x="40" y="0"/>
                      <a:pt x="34" y="7"/>
                      <a:pt x="34" y="10"/>
                    </a:cubicBezTo>
                    <a:cubicBezTo>
                      <a:pt x="34" y="12"/>
                      <a:pt x="34" y="13"/>
                      <a:pt x="35" y="1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70"/>
                      <a:pt x="18" y="88"/>
                      <a:pt x="40" y="88"/>
                    </a:cubicBezTo>
                    <a:cubicBezTo>
                      <a:pt x="62" y="88"/>
                      <a:pt x="80" y="70"/>
                      <a:pt x="80" y="48"/>
                    </a:cubicBezTo>
                    <a:lnTo>
                      <a:pt x="79" y="48"/>
                    </a:lnTo>
                    <a:close/>
                    <a:moveTo>
                      <a:pt x="39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7"/>
                      <a:pt x="39" y="17"/>
                    </a:cubicBezTo>
                    <a:lnTo>
                      <a:pt x="39" y="48"/>
                    </a:lnTo>
                    <a:close/>
                    <a:moveTo>
                      <a:pt x="41" y="48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42" y="17"/>
                      <a:pt x="42" y="16"/>
                      <a:pt x="43" y="16"/>
                    </a:cubicBezTo>
                    <a:cubicBezTo>
                      <a:pt x="75" y="48"/>
                      <a:pt x="75" y="48"/>
                      <a:pt x="75" y="48"/>
                    </a:cubicBezTo>
                    <a:lnTo>
                      <a:pt x="41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ṣļîḑé-Freeform 30"/>
              <p:cNvSpPr/>
              <p:nvPr/>
            </p:nvSpPr>
            <p:spPr bwMode="auto">
              <a:xfrm>
                <a:off x="7081838" y="1030288"/>
                <a:ext cx="739775" cy="814387"/>
              </a:xfrm>
              <a:custGeom>
                <a:avLst/>
                <a:gdLst>
                  <a:gd name="T0" fmla="*/ 150 w 195"/>
                  <a:gd name="T1" fmla="*/ 189 h 214"/>
                  <a:gd name="T2" fmla="*/ 138 w 195"/>
                  <a:gd name="T3" fmla="*/ 189 h 214"/>
                  <a:gd name="T4" fmla="*/ 138 w 195"/>
                  <a:gd name="T5" fmla="*/ 184 h 214"/>
                  <a:gd name="T6" fmla="*/ 128 w 195"/>
                  <a:gd name="T7" fmla="*/ 174 h 214"/>
                  <a:gd name="T8" fmla="*/ 111 w 195"/>
                  <a:gd name="T9" fmla="*/ 174 h 214"/>
                  <a:gd name="T10" fmla="*/ 112 w 195"/>
                  <a:gd name="T11" fmla="*/ 165 h 214"/>
                  <a:gd name="T12" fmla="*/ 105 w 195"/>
                  <a:gd name="T13" fmla="*/ 146 h 214"/>
                  <a:gd name="T14" fmla="*/ 105 w 195"/>
                  <a:gd name="T15" fmla="*/ 52 h 214"/>
                  <a:gd name="T16" fmla="*/ 175 w 195"/>
                  <a:gd name="T17" fmla="*/ 85 h 214"/>
                  <a:gd name="T18" fmla="*/ 184 w 195"/>
                  <a:gd name="T19" fmla="*/ 91 h 214"/>
                  <a:gd name="T20" fmla="*/ 195 w 195"/>
                  <a:gd name="T21" fmla="*/ 79 h 214"/>
                  <a:gd name="T22" fmla="*/ 184 w 195"/>
                  <a:gd name="T23" fmla="*/ 68 h 214"/>
                  <a:gd name="T24" fmla="*/ 175 w 195"/>
                  <a:gd name="T25" fmla="*/ 73 h 214"/>
                  <a:gd name="T26" fmla="*/ 105 w 195"/>
                  <a:gd name="T27" fmla="*/ 42 h 214"/>
                  <a:gd name="T28" fmla="*/ 105 w 195"/>
                  <a:gd name="T29" fmla="*/ 35 h 214"/>
                  <a:gd name="T30" fmla="*/ 113 w 195"/>
                  <a:gd name="T31" fmla="*/ 21 h 214"/>
                  <a:gd name="T32" fmla="*/ 97 w 195"/>
                  <a:gd name="T33" fmla="*/ 0 h 214"/>
                  <a:gd name="T34" fmla="*/ 81 w 195"/>
                  <a:gd name="T35" fmla="*/ 21 h 214"/>
                  <a:gd name="T36" fmla="*/ 89 w 195"/>
                  <a:gd name="T37" fmla="*/ 35 h 214"/>
                  <a:gd name="T38" fmla="*/ 89 w 195"/>
                  <a:gd name="T39" fmla="*/ 42 h 214"/>
                  <a:gd name="T40" fmla="*/ 20 w 195"/>
                  <a:gd name="T41" fmla="*/ 73 h 214"/>
                  <a:gd name="T42" fmla="*/ 11 w 195"/>
                  <a:gd name="T43" fmla="*/ 68 h 214"/>
                  <a:gd name="T44" fmla="*/ 0 w 195"/>
                  <a:gd name="T45" fmla="*/ 79 h 214"/>
                  <a:gd name="T46" fmla="*/ 11 w 195"/>
                  <a:gd name="T47" fmla="*/ 91 h 214"/>
                  <a:gd name="T48" fmla="*/ 21 w 195"/>
                  <a:gd name="T49" fmla="*/ 85 h 214"/>
                  <a:gd name="T50" fmla="*/ 89 w 195"/>
                  <a:gd name="T51" fmla="*/ 52 h 214"/>
                  <a:gd name="T52" fmla="*/ 89 w 195"/>
                  <a:gd name="T53" fmla="*/ 146 h 214"/>
                  <a:gd name="T54" fmla="*/ 83 w 195"/>
                  <a:gd name="T55" fmla="*/ 165 h 214"/>
                  <a:gd name="T56" fmla="*/ 84 w 195"/>
                  <a:gd name="T57" fmla="*/ 174 h 214"/>
                  <a:gd name="T58" fmla="*/ 67 w 195"/>
                  <a:gd name="T59" fmla="*/ 174 h 214"/>
                  <a:gd name="T60" fmla="*/ 57 w 195"/>
                  <a:gd name="T61" fmla="*/ 184 h 214"/>
                  <a:gd name="T62" fmla="*/ 57 w 195"/>
                  <a:gd name="T63" fmla="*/ 189 h 214"/>
                  <a:gd name="T64" fmla="*/ 44 w 195"/>
                  <a:gd name="T65" fmla="*/ 189 h 214"/>
                  <a:gd name="T66" fmla="*/ 27 w 195"/>
                  <a:gd name="T67" fmla="*/ 206 h 214"/>
                  <a:gd name="T68" fmla="*/ 27 w 195"/>
                  <a:gd name="T69" fmla="*/ 214 h 214"/>
                  <a:gd name="T70" fmla="*/ 168 w 195"/>
                  <a:gd name="T71" fmla="*/ 214 h 214"/>
                  <a:gd name="T72" fmla="*/ 168 w 195"/>
                  <a:gd name="T73" fmla="*/ 206 h 214"/>
                  <a:gd name="T74" fmla="*/ 150 w 195"/>
                  <a:gd name="T75" fmla="*/ 189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5" h="214">
                    <a:moveTo>
                      <a:pt x="150" y="189"/>
                    </a:moveTo>
                    <a:cubicBezTo>
                      <a:pt x="138" y="189"/>
                      <a:pt x="138" y="189"/>
                      <a:pt x="138" y="189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38" y="179"/>
                      <a:pt x="133" y="174"/>
                      <a:pt x="128" y="174"/>
                    </a:cubicBezTo>
                    <a:cubicBezTo>
                      <a:pt x="111" y="174"/>
                      <a:pt x="111" y="174"/>
                      <a:pt x="111" y="174"/>
                    </a:cubicBezTo>
                    <a:cubicBezTo>
                      <a:pt x="111" y="172"/>
                      <a:pt x="112" y="169"/>
                      <a:pt x="112" y="165"/>
                    </a:cubicBezTo>
                    <a:cubicBezTo>
                      <a:pt x="112" y="158"/>
                      <a:pt x="109" y="151"/>
                      <a:pt x="105" y="146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31" y="56"/>
                      <a:pt x="155" y="67"/>
                      <a:pt x="175" y="85"/>
                    </a:cubicBezTo>
                    <a:cubicBezTo>
                      <a:pt x="176" y="89"/>
                      <a:pt x="180" y="91"/>
                      <a:pt x="184" y="91"/>
                    </a:cubicBezTo>
                    <a:cubicBezTo>
                      <a:pt x="190" y="91"/>
                      <a:pt x="195" y="86"/>
                      <a:pt x="195" y="79"/>
                    </a:cubicBezTo>
                    <a:cubicBezTo>
                      <a:pt x="195" y="73"/>
                      <a:pt x="190" y="68"/>
                      <a:pt x="184" y="68"/>
                    </a:cubicBezTo>
                    <a:cubicBezTo>
                      <a:pt x="180" y="68"/>
                      <a:pt x="177" y="70"/>
                      <a:pt x="175" y="73"/>
                    </a:cubicBezTo>
                    <a:cubicBezTo>
                      <a:pt x="155" y="56"/>
                      <a:pt x="131" y="46"/>
                      <a:pt x="105" y="42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10" y="32"/>
                      <a:pt x="113" y="27"/>
                      <a:pt x="113" y="21"/>
                    </a:cubicBezTo>
                    <a:cubicBezTo>
                      <a:pt x="113" y="13"/>
                      <a:pt x="97" y="0"/>
                      <a:pt x="97" y="0"/>
                    </a:cubicBezTo>
                    <a:cubicBezTo>
                      <a:pt x="97" y="0"/>
                      <a:pt x="81" y="13"/>
                      <a:pt x="81" y="21"/>
                    </a:cubicBezTo>
                    <a:cubicBezTo>
                      <a:pt x="81" y="27"/>
                      <a:pt x="85" y="32"/>
                      <a:pt x="89" y="35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64" y="46"/>
                      <a:pt x="40" y="56"/>
                      <a:pt x="20" y="73"/>
                    </a:cubicBezTo>
                    <a:cubicBezTo>
                      <a:pt x="18" y="70"/>
                      <a:pt x="15" y="68"/>
                      <a:pt x="11" y="68"/>
                    </a:cubicBezTo>
                    <a:cubicBezTo>
                      <a:pt x="5" y="68"/>
                      <a:pt x="0" y="73"/>
                      <a:pt x="0" y="79"/>
                    </a:cubicBezTo>
                    <a:cubicBezTo>
                      <a:pt x="0" y="86"/>
                      <a:pt x="5" y="91"/>
                      <a:pt x="11" y="91"/>
                    </a:cubicBezTo>
                    <a:cubicBezTo>
                      <a:pt x="15" y="91"/>
                      <a:pt x="19" y="89"/>
                      <a:pt x="21" y="85"/>
                    </a:cubicBezTo>
                    <a:cubicBezTo>
                      <a:pt x="40" y="67"/>
                      <a:pt x="64" y="56"/>
                      <a:pt x="89" y="52"/>
                    </a:cubicBezTo>
                    <a:cubicBezTo>
                      <a:pt x="89" y="146"/>
                      <a:pt x="89" y="146"/>
                      <a:pt x="89" y="146"/>
                    </a:cubicBezTo>
                    <a:cubicBezTo>
                      <a:pt x="85" y="151"/>
                      <a:pt x="83" y="158"/>
                      <a:pt x="83" y="165"/>
                    </a:cubicBezTo>
                    <a:cubicBezTo>
                      <a:pt x="83" y="169"/>
                      <a:pt x="83" y="172"/>
                      <a:pt x="84" y="174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1" y="174"/>
                      <a:pt x="57" y="179"/>
                      <a:pt x="57" y="184"/>
                    </a:cubicBezTo>
                    <a:cubicBezTo>
                      <a:pt x="57" y="189"/>
                      <a:pt x="57" y="189"/>
                      <a:pt x="57" y="189"/>
                    </a:cubicBezTo>
                    <a:cubicBezTo>
                      <a:pt x="44" y="189"/>
                      <a:pt x="44" y="189"/>
                      <a:pt x="44" y="189"/>
                    </a:cubicBezTo>
                    <a:cubicBezTo>
                      <a:pt x="35" y="189"/>
                      <a:pt x="27" y="196"/>
                      <a:pt x="27" y="206"/>
                    </a:cubicBezTo>
                    <a:cubicBezTo>
                      <a:pt x="27" y="214"/>
                      <a:pt x="27" y="214"/>
                      <a:pt x="27" y="214"/>
                    </a:cubicBezTo>
                    <a:cubicBezTo>
                      <a:pt x="168" y="214"/>
                      <a:pt x="168" y="214"/>
                      <a:pt x="168" y="214"/>
                    </a:cubicBezTo>
                    <a:cubicBezTo>
                      <a:pt x="168" y="206"/>
                      <a:pt x="168" y="206"/>
                      <a:pt x="168" y="206"/>
                    </a:cubicBezTo>
                    <a:cubicBezTo>
                      <a:pt x="168" y="196"/>
                      <a:pt x="160" y="189"/>
                      <a:pt x="150" y="1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225988" y="2228735"/>
              <a:ext cx="766021" cy="721964"/>
              <a:chOff x="6130925" y="742950"/>
              <a:chExt cx="855663" cy="806451"/>
            </a:xfrm>
            <a:solidFill>
              <a:schemeClr val="bg1"/>
            </a:solidFill>
          </p:grpSpPr>
          <p:sp>
            <p:nvSpPr>
              <p:cNvPr id="27" name="îṣļîḑé-Freeform 26"/>
              <p:cNvSpPr/>
              <p:nvPr/>
            </p:nvSpPr>
            <p:spPr bwMode="auto">
              <a:xfrm>
                <a:off x="6130925" y="1214438"/>
                <a:ext cx="855663" cy="334963"/>
              </a:xfrm>
              <a:custGeom>
                <a:avLst/>
                <a:gdLst>
                  <a:gd name="T0" fmla="*/ 518 w 539"/>
                  <a:gd name="T1" fmla="*/ 58 h 211"/>
                  <a:gd name="T2" fmla="*/ 336 w 539"/>
                  <a:gd name="T3" fmla="*/ 0 h 211"/>
                  <a:gd name="T4" fmla="*/ 300 w 539"/>
                  <a:gd name="T5" fmla="*/ 161 h 211"/>
                  <a:gd name="T6" fmla="*/ 278 w 539"/>
                  <a:gd name="T7" fmla="*/ 34 h 211"/>
                  <a:gd name="T8" fmla="*/ 288 w 539"/>
                  <a:gd name="T9" fmla="*/ 24 h 211"/>
                  <a:gd name="T10" fmla="*/ 305 w 539"/>
                  <a:gd name="T11" fmla="*/ 5 h 211"/>
                  <a:gd name="T12" fmla="*/ 235 w 539"/>
                  <a:gd name="T13" fmla="*/ 5 h 211"/>
                  <a:gd name="T14" fmla="*/ 252 w 539"/>
                  <a:gd name="T15" fmla="*/ 24 h 211"/>
                  <a:gd name="T16" fmla="*/ 261 w 539"/>
                  <a:gd name="T17" fmla="*/ 34 h 211"/>
                  <a:gd name="T18" fmla="*/ 240 w 539"/>
                  <a:gd name="T19" fmla="*/ 161 h 211"/>
                  <a:gd name="T20" fmla="*/ 204 w 539"/>
                  <a:gd name="T21" fmla="*/ 0 h 211"/>
                  <a:gd name="T22" fmla="*/ 20 w 539"/>
                  <a:gd name="T23" fmla="*/ 58 h 211"/>
                  <a:gd name="T24" fmla="*/ 0 w 539"/>
                  <a:gd name="T25" fmla="*/ 211 h 211"/>
                  <a:gd name="T26" fmla="*/ 539 w 539"/>
                  <a:gd name="T27" fmla="*/ 211 h 211"/>
                  <a:gd name="T28" fmla="*/ 518 w 539"/>
                  <a:gd name="T29" fmla="*/ 58 h 211"/>
                  <a:gd name="T30" fmla="*/ 460 w 539"/>
                  <a:gd name="T31" fmla="*/ 156 h 211"/>
                  <a:gd name="T32" fmla="*/ 367 w 539"/>
                  <a:gd name="T33" fmla="*/ 156 h 211"/>
                  <a:gd name="T34" fmla="*/ 367 w 539"/>
                  <a:gd name="T35" fmla="*/ 130 h 211"/>
                  <a:gd name="T36" fmla="*/ 412 w 539"/>
                  <a:gd name="T37" fmla="*/ 122 h 211"/>
                  <a:gd name="T38" fmla="*/ 460 w 539"/>
                  <a:gd name="T39" fmla="*/ 130 h 211"/>
                  <a:gd name="T40" fmla="*/ 460 w 539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9" h="211">
                    <a:moveTo>
                      <a:pt x="518" y="58"/>
                    </a:moveTo>
                    <a:lnTo>
                      <a:pt x="336" y="0"/>
                    </a:lnTo>
                    <a:lnTo>
                      <a:pt x="300" y="161"/>
                    </a:lnTo>
                    <a:lnTo>
                      <a:pt x="278" y="34"/>
                    </a:lnTo>
                    <a:lnTo>
                      <a:pt x="288" y="24"/>
                    </a:lnTo>
                    <a:lnTo>
                      <a:pt x="305" y="5"/>
                    </a:lnTo>
                    <a:lnTo>
                      <a:pt x="235" y="5"/>
                    </a:lnTo>
                    <a:lnTo>
                      <a:pt x="252" y="24"/>
                    </a:lnTo>
                    <a:lnTo>
                      <a:pt x="261" y="34"/>
                    </a:lnTo>
                    <a:lnTo>
                      <a:pt x="240" y="161"/>
                    </a:lnTo>
                    <a:lnTo>
                      <a:pt x="204" y="0"/>
                    </a:lnTo>
                    <a:lnTo>
                      <a:pt x="20" y="58"/>
                    </a:lnTo>
                    <a:lnTo>
                      <a:pt x="0" y="211"/>
                    </a:lnTo>
                    <a:lnTo>
                      <a:pt x="539" y="211"/>
                    </a:lnTo>
                    <a:lnTo>
                      <a:pt x="518" y="58"/>
                    </a:lnTo>
                    <a:close/>
                    <a:moveTo>
                      <a:pt x="460" y="156"/>
                    </a:moveTo>
                    <a:lnTo>
                      <a:pt x="367" y="156"/>
                    </a:lnTo>
                    <a:lnTo>
                      <a:pt x="367" y="130"/>
                    </a:lnTo>
                    <a:lnTo>
                      <a:pt x="412" y="122"/>
                    </a:lnTo>
                    <a:lnTo>
                      <a:pt x="460" y="130"/>
                    </a:lnTo>
                    <a:lnTo>
                      <a:pt x="460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ṣļîḑé-Oval 27"/>
              <p:cNvSpPr/>
              <p:nvPr/>
            </p:nvSpPr>
            <p:spPr bwMode="auto">
              <a:xfrm>
                <a:off x="6367463" y="742950"/>
                <a:ext cx="384175" cy="425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444514" y="2243736"/>
              <a:ext cx="571273" cy="691966"/>
              <a:chOff x="6799263" y="279400"/>
              <a:chExt cx="1014412" cy="1228725"/>
            </a:xfrm>
            <a:solidFill>
              <a:schemeClr val="bg1"/>
            </a:solidFill>
          </p:grpSpPr>
          <p:sp>
            <p:nvSpPr>
              <p:cNvPr id="24" name="îṣļîḑé-Freeform 23"/>
              <p:cNvSpPr/>
              <p:nvPr/>
            </p:nvSpPr>
            <p:spPr bwMode="auto">
              <a:xfrm>
                <a:off x="6799263" y="279400"/>
                <a:ext cx="904875" cy="1228725"/>
              </a:xfrm>
              <a:custGeom>
                <a:avLst/>
                <a:gdLst>
                  <a:gd name="T0" fmla="*/ 114 w 141"/>
                  <a:gd name="T1" fmla="*/ 178 h 192"/>
                  <a:gd name="T2" fmla="*/ 13 w 141"/>
                  <a:gd name="T3" fmla="*/ 178 h 192"/>
                  <a:gd name="T4" fmla="*/ 13 w 141"/>
                  <a:gd name="T5" fmla="*/ 51 h 192"/>
                  <a:gd name="T6" fmla="*/ 36 w 141"/>
                  <a:gd name="T7" fmla="*/ 51 h 192"/>
                  <a:gd name="T8" fmla="*/ 51 w 141"/>
                  <a:gd name="T9" fmla="*/ 36 h 192"/>
                  <a:gd name="T10" fmla="*/ 51 w 141"/>
                  <a:gd name="T11" fmla="*/ 13 h 192"/>
                  <a:gd name="T12" fmla="*/ 127 w 141"/>
                  <a:gd name="T13" fmla="*/ 13 h 192"/>
                  <a:gd name="T14" fmla="*/ 127 w 141"/>
                  <a:gd name="T15" fmla="*/ 126 h 192"/>
                  <a:gd name="T16" fmla="*/ 128 w 141"/>
                  <a:gd name="T17" fmla="*/ 126 h 192"/>
                  <a:gd name="T18" fmla="*/ 141 w 141"/>
                  <a:gd name="T19" fmla="*/ 140 h 192"/>
                  <a:gd name="T20" fmla="*/ 141 w 141"/>
                  <a:gd name="T21" fmla="*/ 9 h 192"/>
                  <a:gd name="T22" fmla="*/ 132 w 141"/>
                  <a:gd name="T23" fmla="*/ 0 h 192"/>
                  <a:gd name="T24" fmla="*/ 46 w 141"/>
                  <a:gd name="T25" fmla="*/ 0 h 192"/>
                  <a:gd name="T26" fmla="*/ 0 w 141"/>
                  <a:gd name="T27" fmla="*/ 46 h 192"/>
                  <a:gd name="T28" fmla="*/ 0 w 141"/>
                  <a:gd name="T29" fmla="*/ 50 h 192"/>
                  <a:gd name="T30" fmla="*/ 0 w 141"/>
                  <a:gd name="T31" fmla="*/ 51 h 192"/>
                  <a:gd name="T32" fmla="*/ 0 w 141"/>
                  <a:gd name="T33" fmla="*/ 51 h 192"/>
                  <a:gd name="T34" fmla="*/ 0 w 141"/>
                  <a:gd name="T35" fmla="*/ 183 h 192"/>
                  <a:gd name="T36" fmla="*/ 9 w 141"/>
                  <a:gd name="T37" fmla="*/ 192 h 192"/>
                  <a:gd name="T38" fmla="*/ 127 w 141"/>
                  <a:gd name="T39" fmla="*/ 192 h 192"/>
                  <a:gd name="T40" fmla="*/ 114 w 141"/>
                  <a:gd name="T41" fmla="*/ 17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1" h="192">
                    <a:moveTo>
                      <a:pt x="114" y="178"/>
                    </a:moveTo>
                    <a:cubicBezTo>
                      <a:pt x="13" y="178"/>
                      <a:pt x="13" y="178"/>
                      <a:pt x="13" y="17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44" y="51"/>
                      <a:pt x="51" y="44"/>
                      <a:pt x="51" y="36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1" y="9"/>
                      <a:pt x="141" y="9"/>
                      <a:pt x="141" y="9"/>
                    </a:cubicBezTo>
                    <a:cubicBezTo>
                      <a:pt x="141" y="4"/>
                      <a:pt x="137" y="0"/>
                      <a:pt x="132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8"/>
                      <a:pt x="4" y="192"/>
                      <a:pt x="9" y="192"/>
                    </a:cubicBezTo>
                    <a:cubicBezTo>
                      <a:pt x="127" y="192"/>
                      <a:pt x="127" y="192"/>
                      <a:pt x="127" y="192"/>
                    </a:cubicBezTo>
                    <a:lnTo>
                      <a:pt x="114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ṣļîḑé-Freeform 24"/>
              <p:cNvSpPr/>
              <p:nvPr/>
            </p:nvSpPr>
            <p:spPr bwMode="auto">
              <a:xfrm>
                <a:off x="6896100" y="573088"/>
                <a:ext cx="917575" cy="928688"/>
              </a:xfrm>
              <a:custGeom>
                <a:avLst/>
                <a:gdLst>
                  <a:gd name="T0" fmla="*/ 142 w 143"/>
                  <a:gd name="T1" fmla="*/ 128 h 145"/>
                  <a:gd name="T2" fmla="*/ 99 w 143"/>
                  <a:gd name="T3" fmla="*/ 81 h 145"/>
                  <a:gd name="T4" fmla="*/ 99 w 143"/>
                  <a:gd name="T5" fmla="*/ 80 h 145"/>
                  <a:gd name="T6" fmla="*/ 103 w 143"/>
                  <a:gd name="T7" fmla="*/ 41 h 145"/>
                  <a:gd name="T8" fmla="*/ 41 w 143"/>
                  <a:gd name="T9" fmla="*/ 8 h 145"/>
                  <a:gd name="T10" fmla="*/ 8 w 143"/>
                  <a:gd name="T11" fmla="*/ 71 h 145"/>
                  <a:gd name="T12" fmla="*/ 70 w 143"/>
                  <a:gd name="T13" fmla="*/ 103 h 145"/>
                  <a:gd name="T14" fmla="*/ 82 w 143"/>
                  <a:gd name="T15" fmla="*/ 98 h 145"/>
                  <a:gd name="T16" fmla="*/ 124 w 143"/>
                  <a:gd name="T17" fmla="*/ 144 h 145"/>
                  <a:gd name="T18" fmla="*/ 131 w 143"/>
                  <a:gd name="T19" fmla="*/ 143 h 145"/>
                  <a:gd name="T20" fmla="*/ 141 w 143"/>
                  <a:gd name="T21" fmla="*/ 134 h 145"/>
                  <a:gd name="T22" fmla="*/ 142 w 143"/>
                  <a:gd name="T23" fmla="*/ 128 h 145"/>
                  <a:gd name="T24" fmla="*/ 21 w 143"/>
                  <a:gd name="T25" fmla="*/ 67 h 145"/>
                  <a:gd name="T26" fmla="*/ 45 w 143"/>
                  <a:gd name="T27" fmla="*/ 21 h 145"/>
                  <a:gd name="T28" fmla="*/ 90 w 143"/>
                  <a:gd name="T29" fmla="*/ 45 h 145"/>
                  <a:gd name="T30" fmla="*/ 66 w 143"/>
                  <a:gd name="T31" fmla="*/ 90 h 145"/>
                  <a:gd name="T32" fmla="*/ 21 w 143"/>
                  <a:gd name="T33" fmla="*/ 6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3" h="145">
                    <a:moveTo>
                      <a:pt x="142" y="128"/>
                    </a:moveTo>
                    <a:cubicBezTo>
                      <a:pt x="99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0"/>
                    </a:cubicBezTo>
                    <a:cubicBezTo>
                      <a:pt x="105" y="69"/>
                      <a:pt x="107" y="55"/>
                      <a:pt x="103" y="41"/>
                    </a:cubicBezTo>
                    <a:cubicBezTo>
                      <a:pt x="95" y="14"/>
                      <a:pt x="67" y="0"/>
                      <a:pt x="41" y="8"/>
                    </a:cubicBezTo>
                    <a:cubicBezTo>
                      <a:pt x="14" y="16"/>
                      <a:pt x="0" y="44"/>
                      <a:pt x="8" y="71"/>
                    </a:cubicBezTo>
                    <a:cubicBezTo>
                      <a:pt x="16" y="97"/>
                      <a:pt x="44" y="112"/>
                      <a:pt x="70" y="103"/>
                    </a:cubicBezTo>
                    <a:cubicBezTo>
                      <a:pt x="75" y="102"/>
                      <a:pt x="78" y="100"/>
                      <a:pt x="82" y="98"/>
                    </a:cubicBezTo>
                    <a:cubicBezTo>
                      <a:pt x="124" y="144"/>
                      <a:pt x="124" y="144"/>
                      <a:pt x="124" y="144"/>
                    </a:cubicBezTo>
                    <a:cubicBezTo>
                      <a:pt x="126" y="145"/>
                      <a:pt x="128" y="145"/>
                      <a:pt x="131" y="143"/>
                    </a:cubicBezTo>
                    <a:cubicBezTo>
                      <a:pt x="141" y="134"/>
                      <a:pt x="141" y="134"/>
                      <a:pt x="141" y="134"/>
                    </a:cubicBezTo>
                    <a:cubicBezTo>
                      <a:pt x="143" y="132"/>
                      <a:pt x="143" y="129"/>
                      <a:pt x="142" y="128"/>
                    </a:cubicBezTo>
                    <a:close/>
                    <a:moveTo>
                      <a:pt x="21" y="67"/>
                    </a:moveTo>
                    <a:cubicBezTo>
                      <a:pt x="15" y="47"/>
                      <a:pt x="25" y="27"/>
                      <a:pt x="45" y="21"/>
                    </a:cubicBezTo>
                    <a:cubicBezTo>
                      <a:pt x="64" y="15"/>
                      <a:pt x="84" y="26"/>
                      <a:pt x="90" y="45"/>
                    </a:cubicBezTo>
                    <a:cubicBezTo>
                      <a:pt x="96" y="64"/>
                      <a:pt x="86" y="84"/>
                      <a:pt x="66" y="90"/>
                    </a:cubicBezTo>
                    <a:cubicBezTo>
                      <a:pt x="47" y="96"/>
                      <a:pt x="27" y="86"/>
                      <a:pt x="2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ṣļîḑé-Freeform 25"/>
              <p:cNvSpPr/>
              <p:nvPr/>
            </p:nvSpPr>
            <p:spPr bwMode="auto">
              <a:xfrm>
                <a:off x="7062788" y="708025"/>
                <a:ext cx="398462" cy="295275"/>
              </a:xfrm>
              <a:custGeom>
                <a:avLst/>
                <a:gdLst>
                  <a:gd name="T0" fmla="*/ 12 w 62"/>
                  <a:gd name="T1" fmla="*/ 20 h 46"/>
                  <a:gd name="T2" fmla="*/ 59 w 62"/>
                  <a:gd name="T3" fmla="*/ 44 h 46"/>
                  <a:gd name="T4" fmla="*/ 59 w 62"/>
                  <a:gd name="T5" fmla="*/ 46 h 46"/>
                  <a:gd name="T6" fmla="*/ 60 w 62"/>
                  <a:gd name="T7" fmla="*/ 25 h 46"/>
                  <a:gd name="T8" fmla="*/ 21 w 62"/>
                  <a:gd name="T9" fmla="*/ 5 h 46"/>
                  <a:gd name="T10" fmla="*/ 0 w 62"/>
                  <a:gd name="T11" fmla="*/ 27 h 46"/>
                  <a:gd name="T12" fmla="*/ 12 w 62"/>
                  <a:gd name="T13" fmla="*/ 2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6">
                    <a:moveTo>
                      <a:pt x="12" y="20"/>
                    </a:moveTo>
                    <a:cubicBezTo>
                      <a:pt x="32" y="14"/>
                      <a:pt x="52" y="25"/>
                      <a:pt x="59" y="44"/>
                    </a:cubicBezTo>
                    <a:cubicBezTo>
                      <a:pt x="59" y="45"/>
                      <a:pt x="59" y="45"/>
                      <a:pt x="59" y="46"/>
                    </a:cubicBezTo>
                    <a:cubicBezTo>
                      <a:pt x="61" y="40"/>
                      <a:pt x="62" y="32"/>
                      <a:pt x="60" y="25"/>
                    </a:cubicBezTo>
                    <a:cubicBezTo>
                      <a:pt x="55" y="9"/>
                      <a:pt x="37" y="0"/>
                      <a:pt x="21" y="5"/>
                    </a:cubicBezTo>
                    <a:cubicBezTo>
                      <a:pt x="10" y="8"/>
                      <a:pt x="3" y="17"/>
                      <a:pt x="0" y="27"/>
                    </a:cubicBezTo>
                    <a:cubicBezTo>
                      <a:pt x="3" y="24"/>
                      <a:pt x="7" y="21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îṣļîḑé-Freeform 22"/>
            <p:cNvSpPr/>
            <p:nvPr/>
          </p:nvSpPr>
          <p:spPr bwMode="auto">
            <a:xfrm>
              <a:off x="7080649" y="2253962"/>
              <a:ext cx="720328" cy="671513"/>
            </a:xfrm>
            <a:custGeom>
              <a:avLst/>
              <a:gdLst>
                <a:gd name="T0" fmla="*/ 64 w 140"/>
                <a:gd name="T1" fmla="*/ 28 h 130"/>
                <a:gd name="T2" fmla="*/ 26 w 140"/>
                <a:gd name="T3" fmla="*/ 77 h 130"/>
                <a:gd name="T4" fmla="*/ 0 w 140"/>
                <a:gd name="T5" fmla="*/ 49 h 130"/>
                <a:gd name="T6" fmla="*/ 39 w 140"/>
                <a:gd name="T7" fmla="*/ 0 h 130"/>
                <a:gd name="T8" fmla="*/ 64 w 140"/>
                <a:gd name="T9" fmla="*/ 28 h 130"/>
                <a:gd name="T10" fmla="*/ 15 w 140"/>
                <a:gd name="T11" fmla="*/ 130 h 130"/>
                <a:gd name="T12" fmla="*/ 109 w 140"/>
                <a:gd name="T13" fmla="*/ 0 h 130"/>
                <a:gd name="T14" fmla="*/ 123 w 140"/>
                <a:gd name="T15" fmla="*/ 0 h 130"/>
                <a:gd name="T16" fmla="*/ 30 w 140"/>
                <a:gd name="T17" fmla="*/ 130 h 130"/>
                <a:gd name="T18" fmla="*/ 15 w 140"/>
                <a:gd name="T19" fmla="*/ 130 h 130"/>
                <a:gd name="T20" fmla="*/ 17 w 140"/>
                <a:gd name="T21" fmla="*/ 49 h 130"/>
                <a:gd name="T22" fmla="*/ 28 w 140"/>
                <a:gd name="T23" fmla="*/ 64 h 130"/>
                <a:gd name="T24" fmla="*/ 47 w 140"/>
                <a:gd name="T25" fmla="*/ 28 h 130"/>
                <a:gd name="T26" fmla="*/ 36 w 140"/>
                <a:gd name="T27" fmla="*/ 14 h 130"/>
                <a:gd name="T28" fmla="*/ 17 w 140"/>
                <a:gd name="T29" fmla="*/ 49 h 130"/>
                <a:gd name="T30" fmla="*/ 140 w 140"/>
                <a:gd name="T31" fmla="*/ 80 h 130"/>
                <a:gd name="T32" fmla="*/ 102 w 140"/>
                <a:gd name="T33" fmla="*/ 129 h 130"/>
                <a:gd name="T34" fmla="*/ 75 w 140"/>
                <a:gd name="T35" fmla="*/ 100 h 130"/>
                <a:gd name="T36" fmla="*/ 114 w 140"/>
                <a:gd name="T37" fmla="*/ 52 h 130"/>
                <a:gd name="T38" fmla="*/ 140 w 140"/>
                <a:gd name="T39" fmla="*/ 80 h 130"/>
                <a:gd name="T40" fmla="*/ 93 w 140"/>
                <a:gd name="T41" fmla="*/ 101 h 130"/>
                <a:gd name="T42" fmla="*/ 103 w 140"/>
                <a:gd name="T43" fmla="*/ 116 h 130"/>
                <a:gd name="T44" fmla="*/ 122 w 140"/>
                <a:gd name="T45" fmla="*/ 80 h 130"/>
                <a:gd name="T46" fmla="*/ 112 w 140"/>
                <a:gd name="T47" fmla="*/ 65 h 130"/>
                <a:gd name="T48" fmla="*/ 93 w 140"/>
                <a:gd name="T49" fmla="*/ 10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0" h="130">
                  <a:moveTo>
                    <a:pt x="64" y="28"/>
                  </a:moveTo>
                  <a:cubicBezTo>
                    <a:pt x="64" y="55"/>
                    <a:pt x="48" y="77"/>
                    <a:pt x="26" y="77"/>
                  </a:cubicBezTo>
                  <a:cubicBezTo>
                    <a:pt x="10" y="77"/>
                    <a:pt x="0" y="66"/>
                    <a:pt x="0" y="49"/>
                  </a:cubicBezTo>
                  <a:cubicBezTo>
                    <a:pt x="0" y="24"/>
                    <a:pt x="15" y="0"/>
                    <a:pt x="39" y="0"/>
                  </a:cubicBezTo>
                  <a:cubicBezTo>
                    <a:pt x="56" y="0"/>
                    <a:pt x="64" y="13"/>
                    <a:pt x="64" y="28"/>
                  </a:cubicBezTo>
                  <a:close/>
                  <a:moveTo>
                    <a:pt x="15" y="130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30" y="130"/>
                    <a:pt x="30" y="130"/>
                    <a:pt x="30" y="130"/>
                  </a:cubicBezTo>
                  <a:lnTo>
                    <a:pt x="15" y="130"/>
                  </a:lnTo>
                  <a:close/>
                  <a:moveTo>
                    <a:pt x="17" y="49"/>
                  </a:moveTo>
                  <a:cubicBezTo>
                    <a:pt x="17" y="57"/>
                    <a:pt x="20" y="64"/>
                    <a:pt x="28" y="64"/>
                  </a:cubicBezTo>
                  <a:cubicBezTo>
                    <a:pt x="40" y="64"/>
                    <a:pt x="47" y="42"/>
                    <a:pt x="47" y="28"/>
                  </a:cubicBezTo>
                  <a:cubicBezTo>
                    <a:pt x="47" y="21"/>
                    <a:pt x="44" y="14"/>
                    <a:pt x="36" y="14"/>
                  </a:cubicBezTo>
                  <a:cubicBezTo>
                    <a:pt x="24" y="14"/>
                    <a:pt x="17" y="35"/>
                    <a:pt x="17" y="49"/>
                  </a:cubicBezTo>
                  <a:close/>
                  <a:moveTo>
                    <a:pt x="140" y="80"/>
                  </a:moveTo>
                  <a:cubicBezTo>
                    <a:pt x="140" y="107"/>
                    <a:pt x="124" y="129"/>
                    <a:pt x="102" y="129"/>
                  </a:cubicBezTo>
                  <a:cubicBezTo>
                    <a:pt x="86" y="129"/>
                    <a:pt x="75" y="118"/>
                    <a:pt x="75" y="100"/>
                  </a:cubicBezTo>
                  <a:cubicBezTo>
                    <a:pt x="75" y="76"/>
                    <a:pt x="90" y="52"/>
                    <a:pt x="114" y="52"/>
                  </a:cubicBezTo>
                  <a:cubicBezTo>
                    <a:pt x="131" y="52"/>
                    <a:pt x="140" y="65"/>
                    <a:pt x="140" y="80"/>
                  </a:cubicBezTo>
                  <a:close/>
                  <a:moveTo>
                    <a:pt x="93" y="101"/>
                  </a:moveTo>
                  <a:cubicBezTo>
                    <a:pt x="93" y="109"/>
                    <a:pt x="96" y="116"/>
                    <a:pt x="103" y="116"/>
                  </a:cubicBezTo>
                  <a:cubicBezTo>
                    <a:pt x="116" y="116"/>
                    <a:pt x="122" y="94"/>
                    <a:pt x="122" y="80"/>
                  </a:cubicBezTo>
                  <a:cubicBezTo>
                    <a:pt x="122" y="73"/>
                    <a:pt x="120" y="65"/>
                    <a:pt x="112" y="65"/>
                  </a:cubicBezTo>
                  <a:cubicBezTo>
                    <a:pt x="100" y="65"/>
                    <a:pt x="93" y="87"/>
                    <a:pt x="93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2507" y="1247599"/>
            <a:ext cx="7961824" cy="2726704"/>
            <a:chOff x="1995500" y="1926674"/>
            <a:chExt cx="10615765" cy="3635606"/>
          </a:xfrm>
        </p:grpSpPr>
        <p:grpSp>
          <p:nvGrpSpPr>
            <p:cNvPr id="5" name="组合 4"/>
            <p:cNvGrpSpPr/>
            <p:nvPr/>
          </p:nvGrpSpPr>
          <p:grpSpPr>
            <a:xfrm>
              <a:off x="5303926" y="1926674"/>
              <a:ext cx="7307339" cy="857260"/>
              <a:chOff x="5267853" y="2222904"/>
              <a:chExt cx="7307339" cy="857260"/>
            </a:xfrm>
          </p:grpSpPr>
          <p:sp>
            <p:nvSpPr>
              <p:cNvPr id="12" name="îṣļîḑé-文本框 26"/>
              <p:cNvSpPr txBox="1"/>
              <p:nvPr/>
            </p:nvSpPr>
            <p:spPr bwMode="auto">
              <a:xfrm>
                <a:off x="5267853" y="2222904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3" name="îṣļîḑé-文本框 27"/>
              <p:cNvSpPr txBox="1"/>
              <p:nvPr/>
            </p:nvSpPr>
            <p:spPr bwMode="auto">
              <a:xfrm>
                <a:off x="5267853" y="2505934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4" name="îṣļîḑé-文本框 28"/>
              <p:cNvSpPr txBox="1"/>
              <p:nvPr/>
            </p:nvSpPr>
            <p:spPr bwMode="auto">
              <a:xfrm>
                <a:off x="10362049" y="2222904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5" name="îṣļîḑé-文本框 29"/>
              <p:cNvSpPr txBox="1"/>
              <p:nvPr/>
            </p:nvSpPr>
            <p:spPr bwMode="auto">
              <a:xfrm>
                <a:off x="10362049" y="2505934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995500" y="4705020"/>
              <a:ext cx="2213143" cy="857260"/>
              <a:chOff x="-1259677" y="5001250"/>
              <a:chExt cx="2213143" cy="857260"/>
            </a:xfrm>
          </p:grpSpPr>
          <p:sp>
            <p:nvSpPr>
              <p:cNvPr id="10" name="îṣļîḑé-文本框 24"/>
              <p:cNvSpPr txBox="1"/>
              <p:nvPr/>
            </p:nvSpPr>
            <p:spPr bwMode="auto">
              <a:xfrm>
                <a:off x="-1259677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1" name="îṣļîḑé-文本框 25"/>
              <p:cNvSpPr txBox="1"/>
              <p:nvPr/>
            </p:nvSpPr>
            <p:spPr bwMode="auto">
              <a:xfrm>
                <a:off x="-1259677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836182" y="4705020"/>
              <a:ext cx="2213143" cy="857260"/>
              <a:chOff x="361901" y="5001250"/>
              <a:chExt cx="2213143" cy="857260"/>
            </a:xfrm>
          </p:grpSpPr>
          <p:sp>
            <p:nvSpPr>
              <p:cNvPr id="8" name="îṣļîḑé-文本框 22"/>
              <p:cNvSpPr txBox="1"/>
              <p:nvPr/>
            </p:nvSpPr>
            <p:spPr bwMode="auto">
              <a:xfrm>
                <a:off x="361901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9" name="îṣļîḑé-文本框 23"/>
              <p:cNvSpPr txBox="1"/>
              <p:nvPr/>
            </p:nvSpPr>
            <p:spPr bwMode="auto">
              <a:xfrm>
                <a:off x="361901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3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îṣļîḑé-Straight Connector 2"/>
          <p:cNvCxnSpPr/>
          <p:nvPr/>
        </p:nvCxnSpPr>
        <p:spPr>
          <a:xfrm>
            <a:off x="1272203" y="2571026"/>
            <a:ext cx="6609311" cy="0"/>
          </a:xfrm>
          <a:prstGeom prst="line">
            <a:avLst/>
          </a:prstGeom>
          <a:ln w="6350" cap="rnd"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502444" y="2936123"/>
            <a:ext cx="1884504" cy="536678"/>
            <a:chOff x="251866" y="1988839"/>
            <a:chExt cx="3288629" cy="954844"/>
          </a:xfrm>
        </p:grpSpPr>
        <p:sp>
          <p:nvSpPr>
            <p:cNvPr id="30" name="îṣļîḑé-文本框 12"/>
            <p:cNvSpPr txBox="1"/>
            <p:nvPr/>
          </p:nvSpPr>
          <p:spPr>
            <a:xfrm>
              <a:off x="251866" y="2466053"/>
              <a:ext cx="2703626" cy="47763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1" name="îṣļîḑé-Rectangle 30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lvl="0" algn="ctr" defTabSz="9137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2313" y="1371584"/>
            <a:ext cx="2240954" cy="1298308"/>
            <a:chOff x="1428856" y="1438999"/>
            <a:chExt cx="2823508" cy="2309914"/>
          </a:xfrm>
        </p:grpSpPr>
        <p:sp>
          <p:nvSpPr>
            <p:cNvPr id="27" name="îṣļîḑé-Parallelogram 26"/>
            <p:cNvSpPr/>
            <p:nvPr/>
          </p:nvSpPr>
          <p:spPr>
            <a:xfrm>
              <a:off x="1428856" y="1489841"/>
              <a:ext cx="2823508" cy="2088233"/>
            </a:xfrm>
            <a:prstGeom prst="parallelogram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ṣļîḑé-Rounded Rectangle 27"/>
            <p:cNvSpPr/>
            <p:nvPr/>
          </p:nvSpPr>
          <p:spPr>
            <a:xfrm>
              <a:off x="2039786" y="3407235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/>
                <a:t>关键词</a:t>
              </a:r>
              <a:endParaRPr lang="zh-CN" altLang="en-US" dirty="0"/>
            </a:p>
          </p:txBody>
        </p:sp>
        <p:sp>
          <p:nvSpPr>
            <p:cNvPr id="29" name="îṣļîḑé-Rectangle 28"/>
            <p:cNvSpPr/>
            <p:nvPr/>
          </p:nvSpPr>
          <p:spPr>
            <a:xfrm>
              <a:off x="1950384" y="1438999"/>
              <a:ext cx="2301980" cy="508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364438" y="2473596"/>
            <a:ext cx="2240954" cy="1298320"/>
            <a:chOff x="3359922" y="3399637"/>
            <a:chExt cx="2823508" cy="2309912"/>
          </a:xfrm>
        </p:grpSpPr>
        <p:sp>
          <p:nvSpPr>
            <p:cNvPr id="24" name="îṣļîḑé-Rectangle 23"/>
            <p:cNvSpPr/>
            <p:nvPr/>
          </p:nvSpPr>
          <p:spPr>
            <a:xfrm>
              <a:off x="3359922" y="5658707"/>
              <a:ext cx="2301980" cy="508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ļîḑé-Parallelogram 24"/>
            <p:cNvSpPr/>
            <p:nvPr/>
          </p:nvSpPr>
          <p:spPr>
            <a:xfrm>
              <a:off x="3359922" y="3570475"/>
              <a:ext cx="2823508" cy="2088231"/>
            </a:xfrm>
            <a:prstGeom prst="parallelogram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ṣļîḑé-Rounded Rectangle 25"/>
            <p:cNvSpPr/>
            <p:nvPr/>
          </p:nvSpPr>
          <p:spPr>
            <a:xfrm>
              <a:off x="4498668" y="3399637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/>
                <a:t>关键词</a:t>
              </a:r>
              <a:endParaRPr lang="zh-CN" altLang="en-US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836836" y="1762414"/>
            <a:ext cx="1884504" cy="536677"/>
            <a:chOff x="251866" y="1988839"/>
            <a:chExt cx="3288629" cy="954842"/>
          </a:xfrm>
        </p:grpSpPr>
        <p:sp>
          <p:nvSpPr>
            <p:cNvPr id="22" name="îṣļîḑé-文本框 22"/>
            <p:cNvSpPr txBox="1"/>
            <p:nvPr/>
          </p:nvSpPr>
          <p:spPr>
            <a:xfrm>
              <a:off x="251866" y="2474105"/>
              <a:ext cx="2769063" cy="469576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3" name="îṣļîḑé-Rectangle 22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lvl="0" algn="ctr" defTabSz="9137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23610" y="2936123"/>
            <a:ext cx="1884504" cy="536678"/>
            <a:chOff x="251866" y="1988839"/>
            <a:chExt cx="3288629" cy="954844"/>
          </a:xfrm>
        </p:grpSpPr>
        <p:sp>
          <p:nvSpPr>
            <p:cNvPr id="20" name="îṣļîḑé-文本框 33"/>
            <p:cNvSpPr txBox="1"/>
            <p:nvPr/>
          </p:nvSpPr>
          <p:spPr>
            <a:xfrm>
              <a:off x="251866" y="2466053"/>
              <a:ext cx="2808775" cy="47763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1" name="îṣļîḑé-Rectangle 20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lvl="0" algn="ctr" defTabSz="9137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90992" y="1367188"/>
            <a:ext cx="2240954" cy="1298308"/>
            <a:chOff x="6303921" y="1438999"/>
            <a:chExt cx="2823508" cy="2309914"/>
          </a:xfrm>
        </p:grpSpPr>
        <p:sp>
          <p:nvSpPr>
            <p:cNvPr id="17" name="îṣļîḑé-Parallelogram 16"/>
            <p:cNvSpPr/>
            <p:nvPr/>
          </p:nvSpPr>
          <p:spPr>
            <a:xfrm>
              <a:off x="6303921" y="1489841"/>
              <a:ext cx="2823508" cy="2088233"/>
            </a:xfrm>
            <a:prstGeom prst="parallelogram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ļîḑé-Rounded Rectangle 17"/>
            <p:cNvSpPr/>
            <p:nvPr/>
          </p:nvSpPr>
          <p:spPr>
            <a:xfrm>
              <a:off x="6914851" y="3407235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/>
                <a:t>关键词</a:t>
              </a:r>
              <a:endParaRPr lang="zh-CN" altLang="en-US" dirty="0"/>
            </a:p>
          </p:txBody>
        </p:sp>
        <p:sp>
          <p:nvSpPr>
            <p:cNvPr id="19" name="îṣļîḑé-Rectangle 18"/>
            <p:cNvSpPr/>
            <p:nvPr/>
          </p:nvSpPr>
          <p:spPr>
            <a:xfrm>
              <a:off x="6825449" y="1438999"/>
              <a:ext cx="2301980" cy="508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63094" y="2473598"/>
            <a:ext cx="2240954" cy="1298321"/>
            <a:chOff x="8274963" y="3399637"/>
            <a:chExt cx="2823508" cy="2309912"/>
          </a:xfrm>
        </p:grpSpPr>
        <p:sp>
          <p:nvSpPr>
            <p:cNvPr id="14" name="îṣļîḑé-Rectangle 13"/>
            <p:cNvSpPr/>
            <p:nvPr/>
          </p:nvSpPr>
          <p:spPr>
            <a:xfrm>
              <a:off x="8274963" y="5658706"/>
              <a:ext cx="2301980" cy="50843"/>
            </a:xfrm>
            <a:prstGeom prst="rect">
              <a:avLst/>
            </a:prstGeom>
            <a:blipFill>
              <a:blip r:embed="rId7"/>
              <a:stretch>
                <a:fillRect t="-2716211" b="-104477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ṣļîḑé-Parallelogram 14"/>
            <p:cNvSpPr/>
            <p:nvPr/>
          </p:nvSpPr>
          <p:spPr>
            <a:xfrm>
              <a:off x="8274963" y="3570475"/>
              <a:ext cx="2823508" cy="2088231"/>
            </a:xfrm>
            <a:prstGeom prst="parallelogram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ļîḑé-Rounded Rectangle 15"/>
            <p:cNvSpPr/>
            <p:nvPr/>
          </p:nvSpPr>
          <p:spPr>
            <a:xfrm>
              <a:off x="9413709" y="3399637"/>
              <a:ext cx="1080120" cy="341677"/>
            </a:xfrm>
            <a:prstGeom prst="roundRect">
              <a:avLst>
                <a:gd name="adj" fmla="val 13693"/>
              </a:avLst>
            </a:prstGeom>
            <a:solidFill>
              <a:srgbClr val="066F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/>
                <a:t>关键词</a:t>
              </a:r>
              <a:endParaRPr lang="zh-CN" altLang="en-US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32240" y="1759945"/>
            <a:ext cx="1884504" cy="536677"/>
            <a:chOff x="251866" y="1988839"/>
            <a:chExt cx="3288629" cy="954842"/>
          </a:xfrm>
        </p:grpSpPr>
        <p:sp>
          <p:nvSpPr>
            <p:cNvPr id="12" name="îṣļîḑé-文本框 43"/>
            <p:cNvSpPr txBox="1"/>
            <p:nvPr/>
          </p:nvSpPr>
          <p:spPr>
            <a:xfrm>
              <a:off x="251866" y="2475073"/>
              <a:ext cx="2764530" cy="4686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3" name="îṣļîḑé-Rectangle 12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lvl="0" algn="ctr" defTabSz="9137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517233" y="731191"/>
            <a:ext cx="1940196" cy="1831960"/>
            <a:chOff x="3517233" y="731191"/>
            <a:chExt cx="1940196" cy="1831960"/>
          </a:xfrm>
        </p:grpSpPr>
        <p:sp>
          <p:nvSpPr>
            <p:cNvPr id="7" name="Teardrop 6"/>
            <p:cNvSpPr>
              <a:spLocks noChangeAspect="1"/>
            </p:cNvSpPr>
            <p:nvPr/>
          </p:nvSpPr>
          <p:spPr>
            <a:xfrm rot="8068996">
              <a:off x="3686571" y="792293"/>
              <a:ext cx="1770858" cy="177085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25"/>
            <p:cNvGrpSpPr/>
            <p:nvPr/>
          </p:nvGrpSpPr>
          <p:grpSpPr>
            <a:xfrm>
              <a:off x="3756803" y="1594742"/>
              <a:ext cx="1620504" cy="565539"/>
              <a:chOff x="5009071" y="2126322"/>
              <a:chExt cx="2160672" cy="754052"/>
            </a:xfrm>
          </p:grpSpPr>
          <p:sp>
            <p:nvSpPr>
              <p:cNvPr id="23" name="TextBox 8"/>
              <p:cNvSpPr txBox="1"/>
              <p:nvPr/>
            </p:nvSpPr>
            <p:spPr>
              <a:xfrm>
                <a:off x="5009071" y="2372543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内容输入文字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内容输入文字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Rectangle 9"/>
              <p:cNvSpPr/>
              <p:nvPr/>
            </p:nvSpPr>
            <p:spPr>
              <a:xfrm>
                <a:off x="5473854" y="2126322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3" name="Arc 18"/>
            <p:cNvSpPr/>
            <p:nvPr/>
          </p:nvSpPr>
          <p:spPr>
            <a:xfrm rot="14322164">
              <a:off x="3517233" y="731191"/>
              <a:ext cx="1819919" cy="1819919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20"/>
            <p:cNvSpPr/>
            <p:nvPr/>
          </p:nvSpPr>
          <p:spPr bwMode="auto">
            <a:xfrm>
              <a:off x="4376717" y="1180138"/>
              <a:ext cx="390569" cy="384909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121369" y="2630161"/>
            <a:ext cx="1827394" cy="1914436"/>
            <a:chOff x="2121369" y="2630161"/>
            <a:chExt cx="1827394" cy="1914436"/>
          </a:xfrm>
        </p:grpSpPr>
        <p:sp>
          <p:nvSpPr>
            <p:cNvPr id="6" name="Teardrop 5"/>
            <p:cNvSpPr>
              <a:spLocks noChangeAspect="1"/>
            </p:cNvSpPr>
            <p:nvPr/>
          </p:nvSpPr>
          <p:spPr>
            <a:xfrm rot="7461556" flipH="1">
              <a:off x="2177905" y="2630161"/>
              <a:ext cx="1770858" cy="1770858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24"/>
            <p:cNvGrpSpPr/>
            <p:nvPr/>
          </p:nvGrpSpPr>
          <p:grpSpPr>
            <a:xfrm>
              <a:off x="2259267" y="3394137"/>
              <a:ext cx="1620504" cy="565539"/>
              <a:chOff x="3012356" y="4525515"/>
              <a:chExt cx="2160672" cy="754052"/>
            </a:xfrm>
          </p:grpSpPr>
          <p:sp>
            <p:nvSpPr>
              <p:cNvPr id="19" name="TextBox 14"/>
              <p:cNvSpPr txBox="1"/>
              <p:nvPr/>
            </p:nvSpPr>
            <p:spPr>
              <a:xfrm>
                <a:off x="3012356" y="4771736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内容输入文字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内容输入文字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Rectangle 15"/>
              <p:cNvSpPr/>
              <p:nvPr/>
            </p:nvSpPr>
            <p:spPr>
              <a:xfrm>
                <a:off x="3477139" y="4525515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4" name="Arc 19"/>
            <p:cNvSpPr/>
            <p:nvPr/>
          </p:nvSpPr>
          <p:spPr>
            <a:xfrm rot="9363247">
              <a:off x="2121369" y="2724678"/>
              <a:ext cx="1819917" cy="1819919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21"/>
            <p:cNvSpPr/>
            <p:nvPr/>
          </p:nvSpPr>
          <p:spPr bwMode="auto">
            <a:xfrm>
              <a:off x="2843791" y="2947686"/>
              <a:ext cx="425591" cy="435805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95237" y="2437807"/>
            <a:ext cx="1845023" cy="1905261"/>
            <a:chOff x="5195237" y="2437807"/>
            <a:chExt cx="1845023" cy="1905261"/>
          </a:xfrm>
        </p:grpSpPr>
        <p:sp>
          <p:nvSpPr>
            <p:cNvPr id="5" name="Teardrop 4"/>
            <p:cNvSpPr>
              <a:spLocks noChangeAspect="1"/>
            </p:cNvSpPr>
            <p:nvPr/>
          </p:nvSpPr>
          <p:spPr>
            <a:xfrm rot="13976589">
              <a:off x="5195237" y="2572210"/>
              <a:ext cx="1770858" cy="1770858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Group 1"/>
            <p:cNvGrpSpPr/>
            <p:nvPr/>
          </p:nvGrpSpPr>
          <p:grpSpPr>
            <a:xfrm>
              <a:off x="5273754" y="3307077"/>
              <a:ext cx="1620504" cy="565539"/>
              <a:chOff x="7031672" y="4409436"/>
              <a:chExt cx="2160672" cy="754052"/>
            </a:xfrm>
          </p:grpSpPr>
          <p:sp>
            <p:nvSpPr>
              <p:cNvPr id="21" name="TextBox 11"/>
              <p:cNvSpPr txBox="1"/>
              <p:nvPr/>
            </p:nvSpPr>
            <p:spPr>
              <a:xfrm>
                <a:off x="7031672" y="4655657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内容输入文字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内容输入文字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Rectangle 12"/>
              <p:cNvSpPr/>
              <p:nvPr/>
            </p:nvSpPr>
            <p:spPr>
              <a:xfrm>
                <a:off x="7496455" y="4409436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2" name="Arc 17"/>
            <p:cNvSpPr/>
            <p:nvPr/>
          </p:nvSpPr>
          <p:spPr>
            <a:xfrm rot="19552821">
              <a:off x="5220340" y="2437807"/>
              <a:ext cx="1819920" cy="1819919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22"/>
            <p:cNvSpPr/>
            <p:nvPr/>
          </p:nvSpPr>
          <p:spPr bwMode="auto">
            <a:xfrm>
              <a:off x="5896961" y="2954037"/>
              <a:ext cx="421760" cy="314835"/>
            </a:xfrm>
            <a:custGeom>
              <a:avLst/>
              <a:gdLst/>
              <a:ahLst/>
              <a:cxnLst>
                <a:cxn ang="0">
                  <a:pos x="19" y="42"/>
                </a:cxn>
                <a:cxn ang="0">
                  <a:pos x="17" y="42"/>
                </a:cxn>
                <a:cxn ang="0">
                  <a:pos x="1" y="25"/>
                </a:cxn>
                <a:cxn ang="0">
                  <a:pos x="1" y="24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7" y="25"/>
                </a:cxn>
                <a:cxn ang="0">
                  <a:pos x="21" y="39"/>
                </a:cxn>
                <a:cxn ang="0">
                  <a:pos x="21" y="40"/>
                </a:cxn>
                <a:cxn ang="0">
                  <a:pos x="19" y="42"/>
                </a:cxn>
                <a:cxn ang="0">
                  <a:pos x="29" y="48"/>
                </a:cxn>
                <a:cxn ang="0">
                  <a:pos x="27" y="49"/>
                </a:cxn>
                <a:cxn ang="0">
                  <a:pos x="25" y="48"/>
                </a:cxn>
                <a:cxn ang="0">
                  <a:pos x="24" y="47"/>
                </a:cxn>
                <a:cxn ang="0">
                  <a:pos x="38" y="1"/>
                </a:cxn>
                <a:cxn ang="0">
                  <a:pos x="39" y="0"/>
                </a:cxn>
                <a:cxn ang="0">
                  <a:pos x="41" y="1"/>
                </a:cxn>
                <a:cxn ang="0">
                  <a:pos x="42" y="2"/>
                </a:cxn>
                <a:cxn ang="0">
                  <a:pos x="29" y="48"/>
                </a:cxn>
                <a:cxn ang="0">
                  <a:pos x="49" y="42"/>
                </a:cxn>
                <a:cxn ang="0">
                  <a:pos x="47" y="42"/>
                </a:cxn>
                <a:cxn ang="0">
                  <a:pos x="45" y="40"/>
                </a:cxn>
                <a:cxn ang="0">
                  <a:pos x="45" y="39"/>
                </a:cxn>
                <a:cxn ang="0">
                  <a:pos x="59" y="25"/>
                </a:cxn>
                <a:cxn ang="0">
                  <a:pos x="45" y="11"/>
                </a:cxn>
                <a:cxn ang="0">
                  <a:pos x="45" y="9"/>
                </a:cxn>
                <a:cxn ang="0">
                  <a:pos x="47" y="7"/>
                </a:cxn>
                <a:cxn ang="0">
                  <a:pos x="49" y="7"/>
                </a:cxn>
                <a:cxn ang="0">
                  <a:pos x="65" y="24"/>
                </a:cxn>
                <a:cxn ang="0">
                  <a:pos x="65" y="25"/>
                </a:cxn>
                <a:cxn ang="0">
                  <a:pos x="49" y="42"/>
                </a:cxn>
              </a:cxnLst>
              <a:rect l="0" t="0" r="r" b="b"/>
              <a:pathLst>
                <a:path w="66" h="49">
                  <a:moveTo>
                    <a:pt x="19" y="42"/>
                  </a:moveTo>
                  <a:cubicBezTo>
                    <a:pt x="19" y="43"/>
                    <a:pt x="18" y="43"/>
                    <a:pt x="17" y="4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5"/>
                    <a:pt x="0" y="24"/>
                    <a:pt x="1" y="2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40"/>
                    <a:pt x="21" y="40"/>
                  </a:cubicBezTo>
                  <a:lnTo>
                    <a:pt x="19" y="42"/>
                  </a:lnTo>
                  <a:close/>
                  <a:moveTo>
                    <a:pt x="29" y="48"/>
                  </a:moveTo>
                  <a:cubicBezTo>
                    <a:pt x="28" y="49"/>
                    <a:pt x="28" y="49"/>
                    <a:pt x="27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7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2"/>
                    <a:pt x="42" y="2"/>
                  </a:cubicBezTo>
                  <a:lnTo>
                    <a:pt x="29" y="48"/>
                  </a:lnTo>
                  <a:close/>
                  <a:moveTo>
                    <a:pt x="49" y="42"/>
                  </a:moveTo>
                  <a:cubicBezTo>
                    <a:pt x="48" y="43"/>
                    <a:pt x="48" y="43"/>
                    <a:pt x="47" y="42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9"/>
                    <a:pt x="45" y="9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9" y="7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6" y="24"/>
                    <a:pt x="66" y="25"/>
                    <a:pt x="65" y="25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603587" y="2201557"/>
            <a:ext cx="1936828" cy="1936826"/>
            <a:chOff x="3603587" y="2201557"/>
            <a:chExt cx="1936828" cy="1936826"/>
          </a:xfrm>
        </p:grpSpPr>
        <p:sp>
          <p:nvSpPr>
            <p:cNvPr id="4" name="Oval 3"/>
            <p:cNvSpPr/>
            <p:nvPr/>
          </p:nvSpPr>
          <p:spPr>
            <a:xfrm>
              <a:off x="3603587" y="2201557"/>
              <a:ext cx="1936828" cy="1936826"/>
            </a:xfrm>
            <a:prstGeom prst="ellipse">
              <a:avLst/>
            </a:pr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Rectangle 16"/>
            <p:cNvSpPr/>
            <p:nvPr/>
          </p:nvSpPr>
          <p:spPr>
            <a:xfrm>
              <a:off x="4110338" y="3604143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Freeform: Shape 23"/>
            <p:cNvSpPr/>
            <p:nvPr/>
          </p:nvSpPr>
          <p:spPr bwMode="auto">
            <a:xfrm>
              <a:off x="4356683" y="2954652"/>
              <a:ext cx="430636" cy="430636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27" y="8"/>
                </a:cxn>
                <a:cxn ang="0">
                  <a:pos x="8" y="27"/>
                </a:cxn>
                <a:cxn ang="0">
                  <a:pos x="27" y="47"/>
                </a:cxn>
                <a:cxn ang="0">
                  <a:pos x="47" y="27"/>
                </a:cxn>
                <a:cxn ang="0">
                  <a:pos x="27" y="8"/>
                </a:cxn>
                <a:cxn ang="0">
                  <a:pos x="32" y="31"/>
                </a:cxn>
                <a:cxn ang="0">
                  <a:pos x="31" y="32"/>
                </a:cxn>
                <a:cxn ang="0">
                  <a:pos x="19" y="32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15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2" y="15"/>
                </a:cxn>
                <a:cxn ang="0">
                  <a:pos x="32" y="31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27" y="8"/>
                  </a:moveTo>
                  <a:cubicBezTo>
                    <a:pt x="16" y="8"/>
                    <a:pt x="8" y="17"/>
                    <a:pt x="8" y="27"/>
                  </a:cubicBezTo>
                  <a:cubicBezTo>
                    <a:pt x="8" y="38"/>
                    <a:pt x="16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7"/>
                    <a:pt x="38" y="8"/>
                    <a:pt x="27" y="8"/>
                  </a:cubicBezTo>
                  <a:close/>
                  <a:moveTo>
                    <a:pt x="32" y="31"/>
                  </a:moveTo>
                  <a:cubicBezTo>
                    <a:pt x="32" y="31"/>
                    <a:pt x="31" y="32"/>
                    <a:pt x="31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1"/>
                    <a:pt x="18" y="3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lnTo>
                    <a:pt x="32" y="3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409890" y="1364780"/>
            <a:ext cx="2373726" cy="2373725"/>
            <a:chOff x="3409890" y="1364780"/>
            <a:chExt cx="2373726" cy="2373725"/>
          </a:xfrm>
        </p:grpSpPr>
        <p:sp>
          <p:nvSpPr>
            <p:cNvPr id="4" name="Freeform: Shape 2"/>
            <p:cNvSpPr/>
            <p:nvPr/>
          </p:nvSpPr>
          <p:spPr bwMode="auto">
            <a:xfrm rot="18900000">
              <a:off x="4960656" y="2915545"/>
              <a:ext cx="822960" cy="822960"/>
            </a:xfrm>
            <a:custGeom>
              <a:avLst/>
              <a:gdLst>
                <a:gd name="T0" fmla="*/ 12 w 1087"/>
                <a:gd name="T1" fmla="*/ 520 h 1087"/>
                <a:gd name="T2" fmla="*/ 566 w 1087"/>
                <a:gd name="T3" fmla="*/ 13 h 1087"/>
                <a:gd name="T4" fmla="*/ 1074 w 1087"/>
                <a:gd name="T5" fmla="*/ 567 h 1087"/>
                <a:gd name="T6" fmla="*/ 520 w 1087"/>
                <a:gd name="T7" fmla="*/ 1074 h 1087"/>
                <a:gd name="T8" fmla="*/ 12 w 1087"/>
                <a:gd name="T9" fmla="*/ 52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7" h="1087">
                  <a:moveTo>
                    <a:pt x="12" y="520"/>
                  </a:moveTo>
                  <a:cubicBezTo>
                    <a:pt x="25" y="227"/>
                    <a:pt x="273" y="0"/>
                    <a:pt x="566" y="13"/>
                  </a:cubicBezTo>
                  <a:cubicBezTo>
                    <a:pt x="859" y="25"/>
                    <a:pt x="1087" y="273"/>
                    <a:pt x="1074" y="567"/>
                  </a:cubicBezTo>
                  <a:cubicBezTo>
                    <a:pt x="1061" y="860"/>
                    <a:pt x="813" y="1087"/>
                    <a:pt x="520" y="1074"/>
                  </a:cubicBezTo>
                  <a:cubicBezTo>
                    <a:pt x="227" y="1062"/>
                    <a:pt x="0" y="814"/>
                    <a:pt x="12" y="5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Oval 3"/>
            <p:cNvSpPr/>
            <p:nvPr/>
          </p:nvSpPr>
          <p:spPr bwMode="auto">
            <a:xfrm rot="18900000">
              <a:off x="4960656" y="1364780"/>
              <a:ext cx="822960" cy="822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Oval 4"/>
            <p:cNvSpPr/>
            <p:nvPr/>
          </p:nvSpPr>
          <p:spPr bwMode="auto">
            <a:xfrm rot="18900000">
              <a:off x="3409890" y="2915545"/>
              <a:ext cx="822960" cy="8229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Oval 5"/>
            <p:cNvSpPr/>
            <p:nvPr/>
          </p:nvSpPr>
          <p:spPr bwMode="auto">
            <a:xfrm rot="18900000">
              <a:off x="3409890" y="1364780"/>
              <a:ext cx="822960" cy="8229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Oval 6"/>
            <p:cNvSpPr/>
            <p:nvPr/>
          </p:nvSpPr>
          <p:spPr>
            <a:xfrm rot="18900000">
              <a:off x="4466991" y="2421880"/>
              <a:ext cx="259525" cy="259525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9" name="Straight Connector 7"/>
            <p:cNvCxnSpPr>
              <a:stCxn id="8" idx="6"/>
              <a:endCxn id="5" idx="2"/>
            </p:cNvCxnSpPr>
            <p:nvPr/>
          </p:nvCxnSpPr>
          <p:spPr>
            <a:xfrm flipV="1">
              <a:off x="4688510" y="2067220"/>
              <a:ext cx="392666" cy="392667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"/>
            <p:cNvCxnSpPr>
              <a:stCxn id="8" idx="4"/>
              <a:endCxn id="4" idx="1"/>
            </p:cNvCxnSpPr>
            <p:nvPr/>
          </p:nvCxnSpPr>
          <p:spPr>
            <a:xfrm>
              <a:off x="4688510" y="2643398"/>
              <a:ext cx="411671" cy="387581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9"/>
            <p:cNvCxnSpPr>
              <a:stCxn id="8" idx="2"/>
              <a:endCxn id="6" idx="6"/>
            </p:cNvCxnSpPr>
            <p:nvPr/>
          </p:nvCxnSpPr>
          <p:spPr>
            <a:xfrm flipH="1">
              <a:off x="4112331" y="2643399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0"/>
            <p:cNvCxnSpPr>
              <a:stCxn id="8" idx="0"/>
              <a:endCxn id="7" idx="4"/>
            </p:cNvCxnSpPr>
            <p:nvPr/>
          </p:nvCxnSpPr>
          <p:spPr>
            <a:xfrm flipH="1" flipV="1">
              <a:off x="4112331" y="2067220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11"/>
            <p:cNvSpPr/>
            <p:nvPr/>
          </p:nvSpPr>
          <p:spPr bwMode="auto">
            <a:xfrm>
              <a:off x="5211267" y="1616984"/>
              <a:ext cx="321738" cy="318553"/>
            </a:xfrm>
            <a:custGeom>
              <a:avLst/>
              <a:gdLst>
                <a:gd name="T0" fmla="*/ 112 w 176"/>
                <a:gd name="T1" fmla="*/ 118 h 174"/>
                <a:gd name="T2" fmla="*/ 120 w 176"/>
                <a:gd name="T3" fmla="*/ 102 h 174"/>
                <a:gd name="T4" fmla="*/ 64 w 176"/>
                <a:gd name="T5" fmla="*/ 94 h 174"/>
                <a:gd name="T6" fmla="*/ 56 w 176"/>
                <a:gd name="T7" fmla="*/ 110 h 174"/>
                <a:gd name="T8" fmla="*/ 64 w 176"/>
                <a:gd name="T9" fmla="*/ 102 h 174"/>
                <a:gd name="T10" fmla="*/ 112 w 176"/>
                <a:gd name="T11" fmla="*/ 110 h 174"/>
                <a:gd name="T12" fmla="*/ 64 w 176"/>
                <a:gd name="T13" fmla="*/ 102 h 174"/>
                <a:gd name="T14" fmla="*/ 152 w 176"/>
                <a:gd name="T15" fmla="*/ 46 h 174"/>
                <a:gd name="T16" fmla="*/ 128 w 176"/>
                <a:gd name="T17" fmla="*/ 17 h 174"/>
                <a:gd name="T18" fmla="*/ 70 w 176"/>
                <a:gd name="T19" fmla="*/ 4 h 174"/>
                <a:gd name="T20" fmla="*/ 28 w 176"/>
                <a:gd name="T21" fmla="*/ 46 h 174"/>
                <a:gd name="T22" fmla="*/ 0 w 176"/>
                <a:gd name="T23" fmla="*/ 54 h 174"/>
                <a:gd name="T24" fmla="*/ 8 w 176"/>
                <a:gd name="T25" fmla="*/ 78 h 174"/>
                <a:gd name="T26" fmla="*/ 16 w 176"/>
                <a:gd name="T27" fmla="*/ 166 h 174"/>
                <a:gd name="T28" fmla="*/ 152 w 176"/>
                <a:gd name="T29" fmla="*/ 174 h 174"/>
                <a:gd name="T30" fmla="*/ 160 w 176"/>
                <a:gd name="T31" fmla="*/ 78 h 174"/>
                <a:gd name="T32" fmla="*/ 176 w 176"/>
                <a:gd name="T33" fmla="*/ 70 h 174"/>
                <a:gd name="T34" fmla="*/ 168 w 176"/>
                <a:gd name="T35" fmla="*/ 46 h 174"/>
                <a:gd name="T36" fmla="*/ 140 w 176"/>
                <a:gd name="T37" fmla="*/ 30 h 174"/>
                <a:gd name="T38" fmla="*/ 143 w 176"/>
                <a:gd name="T39" fmla="*/ 46 h 174"/>
                <a:gd name="T40" fmla="*/ 134 w 176"/>
                <a:gd name="T41" fmla="*/ 40 h 174"/>
                <a:gd name="T42" fmla="*/ 124 w 176"/>
                <a:gd name="T43" fmla="*/ 34 h 174"/>
                <a:gd name="T44" fmla="*/ 115 w 176"/>
                <a:gd name="T45" fmla="*/ 30 h 174"/>
                <a:gd name="T46" fmla="*/ 130 w 176"/>
                <a:gd name="T47" fmla="*/ 24 h 174"/>
                <a:gd name="T48" fmla="*/ 74 w 176"/>
                <a:gd name="T49" fmla="*/ 46 h 174"/>
                <a:gd name="T50" fmla="*/ 127 w 176"/>
                <a:gd name="T51" fmla="*/ 46 h 174"/>
                <a:gd name="T52" fmla="*/ 66 w 176"/>
                <a:gd name="T53" fmla="*/ 11 h 174"/>
                <a:gd name="T54" fmla="*/ 65 w 176"/>
                <a:gd name="T55" fmla="*/ 46 h 174"/>
                <a:gd name="T56" fmla="*/ 46 w 176"/>
                <a:gd name="T57" fmla="*/ 46 h 174"/>
                <a:gd name="T58" fmla="*/ 37 w 176"/>
                <a:gd name="T59" fmla="*/ 46 h 174"/>
                <a:gd name="T60" fmla="*/ 152 w 176"/>
                <a:gd name="T61" fmla="*/ 166 h 174"/>
                <a:gd name="T62" fmla="*/ 24 w 176"/>
                <a:gd name="T63" fmla="*/ 78 h 174"/>
                <a:gd name="T64" fmla="*/ 152 w 176"/>
                <a:gd name="T65" fmla="*/ 166 h 174"/>
                <a:gd name="T66" fmla="*/ 8 w 176"/>
                <a:gd name="T67" fmla="*/ 70 h 174"/>
                <a:gd name="T68" fmla="*/ 168 w 176"/>
                <a:gd name="T69" fmla="*/ 54 h 174"/>
                <a:gd name="T70" fmla="*/ 69 w 176"/>
                <a:gd name="T71" fmla="*/ 22 h 174"/>
                <a:gd name="T72" fmla="*/ 58 w 176"/>
                <a:gd name="T73" fmla="*/ 25 h 174"/>
                <a:gd name="T74" fmla="*/ 69 w 176"/>
                <a:gd name="T75" fmla="*/ 22 h 174"/>
                <a:gd name="T76" fmla="*/ 54 w 176"/>
                <a:gd name="T77" fmla="*/ 32 h 174"/>
                <a:gd name="T78" fmla="*/ 57 w 176"/>
                <a:gd name="T79" fmla="*/ 4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74">
                  <a:moveTo>
                    <a:pt x="64" y="118"/>
                  </a:moveTo>
                  <a:cubicBezTo>
                    <a:pt x="112" y="118"/>
                    <a:pt x="112" y="118"/>
                    <a:pt x="112" y="118"/>
                  </a:cubicBezTo>
                  <a:cubicBezTo>
                    <a:pt x="116" y="118"/>
                    <a:pt x="120" y="114"/>
                    <a:pt x="120" y="110"/>
                  </a:cubicBezTo>
                  <a:cubicBezTo>
                    <a:pt x="120" y="102"/>
                    <a:pt x="120" y="102"/>
                    <a:pt x="120" y="102"/>
                  </a:cubicBezTo>
                  <a:cubicBezTo>
                    <a:pt x="120" y="98"/>
                    <a:pt x="116" y="94"/>
                    <a:pt x="112" y="94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60" y="94"/>
                    <a:pt x="56" y="98"/>
                    <a:pt x="56" y="102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4"/>
                    <a:pt x="60" y="118"/>
                    <a:pt x="64" y="118"/>
                  </a:cubicBezTo>
                  <a:moveTo>
                    <a:pt x="64" y="102"/>
                  </a:moveTo>
                  <a:cubicBezTo>
                    <a:pt x="112" y="102"/>
                    <a:pt x="112" y="102"/>
                    <a:pt x="112" y="102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64" y="110"/>
                    <a:pt x="64" y="110"/>
                    <a:pt x="64" y="110"/>
                  </a:cubicBezTo>
                  <a:lnTo>
                    <a:pt x="64" y="102"/>
                  </a:lnTo>
                  <a:close/>
                  <a:moveTo>
                    <a:pt x="168" y="46"/>
                  </a:moveTo>
                  <a:cubicBezTo>
                    <a:pt x="152" y="46"/>
                    <a:pt x="152" y="46"/>
                    <a:pt x="152" y="46"/>
                  </a:cubicBezTo>
                  <a:cubicBezTo>
                    <a:pt x="147" y="28"/>
                    <a:pt x="147" y="28"/>
                    <a:pt x="147" y="28"/>
                  </a:cubicBezTo>
                  <a:cubicBezTo>
                    <a:pt x="145" y="19"/>
                    <a:pt x="136" y="14"/>
                    <a:pt x="128" y="17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3" y="0"/>
                    <a:pt x="53" y="2"/>
                    <a:pt x="49" y="10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" y="46"/>
                    <a:pt x="0" y="50"/>
                    <a:pt x="0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4"/>
                    <a:pt x="4" y="78"/>
                    <a:pt x="8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70"/>
                    <a:pt x="20" y="174"/>
                    <a:pt x="24" y="174"/>
                  </a:cubicBezTo>
                  <a:cubicBezTo>
                    <a:pt x="152" y="174"/>
                    <a:pt x="152" y="174"/>
                    <a:pt x="152" y="174"/>
                  </a:cubicBezTo>
                  <a:cubicBezTo>
                    <a:pt x="156" y="174"/>
                    <a:pt x="160" y="170"/>
                    <a:pt x="160" y="166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2" y="78"/>
                    <a:pt x="176" y="74"/>
                    <a:pt x="176" y="70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6" y="50"/>
                    <a:pt x="172" y="46"/>
                    <a:pt x="168" y="46"/>
                  </a:cubicBezTo>
                  <a:moveTo>
                    <a:pt x="130" y="24"/>
                  </a:moveTo>
                  <a:cubicBezTo>
                    <a:pt x="134" y="23"/>
                    <a:pt x="138" y="26"/>
                    <a:pt x="140" y="30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4" y="28"/>
                    <a:pt x="114" y="28"/>
                    <a:pt x="114" y="28"/>
                  </a:cubicBezTo>
                  <a:lnTo>
                    <a:pt x="130" y="24"/>
                  </a:lnTo>
                  <a:close/>
                  <a:moveTo>
                    <a:pt x="127" y="46"/>
                  </a:moveTo>
                  <a:cubicBezTo>
                    <a:pt x="74" y="46"/>
                    <a:pt x="74" y="46"/>
                    <a:pt x="74" y="46"/>
                  </a:cubicBezTo>
                  <a:cubicBezTo>
                    <a:pt x="87" y="23"/>
                    <a:pt x="87" y="23"/>
                    <a:pt x="87" y="23"/>
                  </a:cubicBezTo>
                  <a:lnTo>
                    <a:pt x="127" y="46"/>
                  </a:lnTo>
                  <a:close/>
                  <a:moveTo>
                    <a:pt x="56" y="14"/>
                  </a:moveTo>
                  <a:cubicBezTo>
                    <a:pt x="58" y="10"/>
                    <a:pt x="63" y="9"/>
                    <a:pt x="66" y="1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37" y="46"/>
                    <a:pt x="37" y="46"/>
                    <a:pt x="37" y="46"/>
                  </a:cubicBezTo>
                  <a:lnTo>
                    <a:pt x="56" y="14"/>
                  </a:lnTo>
                  <a:close/>
                  <a:moveTo>
                    <a:pt x="152" y="166"/>
                  </a:moveTo>
                  <a:cubicBezTo>
                    <a:pt x="24" y="166"/>
                    <a:pt x="24" y="166"/>
                    <a:pt x="24" y="166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152" y="78"/>
                    <a:pt x="152" y="78"/>
                    <a:pt x="152" y="78"/>
                  </a:cubicBezTo>
                  <a:lnTo>
                    <a:pt x="152" y="166"/>
                  </a:lnTo>
                  <a:close/>
                  <a:moveTo>
                    <a:pt x="168" y="70"/>
                  </a:moveTo>
                  <a:cubicBezTo>
                    <a:pt x="8" y="70"/>
                    <a:pt x="8" y="70"/>
                    <a:pt x="8" y="7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68" y="54"/>
                    <a:pt x="168" y="54"/>
                    <a:pt x="168" y="54"/>
                  </a:cubicBezTo>
                  <a:lnTo>
                    <a:pt x="168" y="70"/>
                  </a:lnTo>
                  <a:close/>
                  <a:moveTo>
                    <a:pt x="69" y="2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5" y="29"/>
                    <a:pt x="65" y="29"/>
                    <a:pt x="65" y="29"/>
                  </a:cubicBezTo>
                  <a:lnTo>
                    <a:pt x="69" y="22"/>
                  </a:lnTo>
                  <a:close/>
                  <a:moveTo>
                    <a:pt x="61" y="36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3"/>
                    <a:pt x="57" y="43"/>
                    <a:pt x="57" y="43"/>
                  </a:cubicBezTo>
                  <a:lnTo>
                    <a:pt x="61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12"/>
            <p:cNvSpPr/>
            <p:nvPr/>
          </p:nvSpPr>
          <p:spPr bwMode="auto">
            <a:xfrm>
              <a:off x="3689967" y="1615391"/>
              <a:ext cx="262806" cy="321738"/>
            </a:xfrm>
            <a:custGeom>
              <a:avLst/>
              <a:gdLst>
                <a:gd name="T0" fmla="*/ 48 w 144"/>
                <a:gd name="T1" fmla="*/ 0 h 176"/>
                <a:gd name="T2" fmla="*/ 32 w 144"/>
                <a:gd name="T3" fmla="*/ 20 h 176"/>
                <a:gd name="T4" fmla="*/ 40 w 144"/>
                <a:gd name="T5" fmla="*/ 20 h 176"/>
                <a:gd name="T6" fmla="*/ 48 w 144"/>
                <a:gd name="T7" fmla="*/ 8 h 176"/>
                <a:gd name="T8" fmla="*/ 136 w 144"/>
                <a:gd name="T9" fmla="*/ 16 h 176"/>
                <a:gd name="T10" fmla="*/ 128 w 144"/>
                <a:gd name="T11" fmla="*/ 136 h 176"/>
                <a:gd name="T12" fmla="*/ 120 w 144"/>
                <a:gd name="T13" fmla="*/ 140 h 176"/>
                <a:gd name="T14" fmla="*/ 128 w 144"/>
                <a:gd name="T15" fmla="*/ 144 h 176"/>
                <a:gd name="T16" fmla="*/ 144 w 144"/>
                <a:gd name="T17" fmla="*/ 16 h 176"/>
                <a:gd name="T18" fmla="*/ 44 w 144"/>
                <a:gd name="T19" fmla="*/ 128 h 176"/>
                <a:gd name="T20" fmla="*/ 24 w 144"/>
                <a:gd name="T21" fmla="*/ 132 h 176"/>
                <a:gd name="T22" fmla="*/ 44 w 144"/>
                <a:gd name="T23" fmla="*/ 136 h 176"/>
                <a:gd name="T24" fmla="*/ 44 w 144"/>
                <a:gd name="T25" fmla="*/ 128 h 176"/>
                <a:gd name="T26" fmla="*/ 28 w 144"/>
                <a:gd name="T27" fmla="*/ 144 h 176"/>
                <a:gd name="T28" fmla="*/ 28 w 144"/>
                <a:gd name="T29" fmla="*/ 152 h 176"/>
                <a:gd name="T30" fmla="*/ 40 w 144"/>
                <a:gd name="T31" fmla="*/ 148 h 176"/>
                <a:gd name="T32" fmla="*/ 96 w 144"/>
                <a:gd name="T33" fmla="*/ 32 h 176"/>
                <a:gd name="T34" fmla="*/ 0 w 144"/>
                <a:gd name="T35" fmla="*/ 48 h 176"/>
                <a:gd name="T36" fmla="*/ 16 w 144"/>
                <a:gd name="T37" fmla="*/ 176 h 176"/>
                <a:gd name="T38" fmla="*/ 112 w 144"/>
                <a:gd name="T39" fmla="*/ 160 h 176"/>
                <a:gd name="T40" fmla="*/ 96 w 144"/>
                <a:gd name="T41" fmla="*/ 32 h 176"/>
                <a:gd name="T42" fmla="*/ 96 w 144"/>
                <a:gd name="T43" fmla="*/ 168 h 176"/>
                <a:gd name="T44" fmla="*/ 8 w 144"/>
                <a:gd name="T45" fmla="*/ 160 h 176"/>
                <a:gd name="T46" fmla="*/ 45 w 144"/>
                <a:gd name="T47" fmla="*/ 72 h 176"/>
                <a:gd name="T48" fmla="*/ 67 w 144"/>
                <a:gd name="T49" fmla="*/ 72 h 176"/>
                <a:gd name="T50" fmla="*/ 104 w 144"/>
                <a:gd name="T51" fmla="*/ 160 h 176"/>
                <a:gd name="T52" fmla="*/ 56 w 144"/>
                <a:gd name="T53" fmla="*/ 64 h 176"/>
                <a:gd name="T54" fmla="*/ 56 w 144"/>
                <a:gd name="T55" fmla="*/ 72 h 176"/>
                <a:gd name="T56" fmla="*/ 104 w 144"/>
                <a:gd name="T57" fmla="*/ 50 h 176"/>
                <a:gd name="T58" fmla="*/ 56 w 144"/>
                <a:gd name="T59" fmla="*/ 56 h 176"/>
                <a:gd name="T60" fmla="*/ 8 w 144"/>
                <a:gd name="T61" fmla="*/ 50 h 176"/>
                <a:gd name="T62" fmla="*/ 16 w 144"/>
                <a:gd name="T63" fmla="*/ 40 h 176"/>
                <a:gd name="T64" fmla="*/ 104 w 144"/>
                <a:gd name="T65" fmla="*/ 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76">
                  <a:moveTo>
                    <a:pt x="12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9" y="0"/>
                    <a:pt x="32" y="7"/>
                    <a:pt x="32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2"/>
                    <a:pt x="34" y="24"/>
                    <a:pt x="36" y="24"/>
                  </a:cubicBezTo>
                  <a:cubicBezTo>
                    <a:pt x="38" y="24"/>
                    <a:pt x="40" y="22"/>
                    <a:pt x="40" y="2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44" y="8"/>
                    <a:pt x="4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32" y="8"/>
                    <a:pt x="136" y="12"/>
                    <a:pt x="136" y="16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6" y="132"/>
                    <a:pt x="132" y="136"/>
                    <a:pt x="128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2" y="136"/>
                    <a:pt x="120" y="138"/>
                    <a:pt x="120" y="140"/>
                  </a:cubicBezTo>
                  <a:cubicBezTo>
                    <a:pt x="120" y="142"/>
                    <a:pt x="122" y="144"/>
                    <a:pt x="124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37" y="144"/>
                    <a:pt x="144" y="137"/>
                    <a:pt x="144" y="128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7"/>
                    <a:pt x="137" y="0"/>
                    <a:pt x="128" y="0"/>
                  </a:cubicBezTo>
                  <a:moveTo>
                    <a:pt x="44" y="128"/>
                  </a:move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30"/>
                    <a:pt x="24" y="132"/>
                  </a:cubicBezTo>
                  <a:cubicBezTo>
                    <a:pt x="24" y="134"/>
                    <a:pt x="26" y="136"/>
                    <a:pt x="28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6" y="136"/>
                    <a:pt x="48" y="134"/>
                    <a:pt x="48" y="132"/>
                  </a:cubicBezTo>
                  <a:cubicBezTo>
                    <a:pt x="48" y="130"/>
                    <a:pt x="46" y="128"/>
                    <a:pt x="44" y="128"/>
                  </a:cubicBezTo>
                  <a:moveTo>
                    <a:pt x="36" y="144"/>
                  </a:moveTo>
                  <a:cubicBezTo>
                    <a:pt x="28" y="144"/>
                    <a:pt x="28" y="144"/>
                    <a:pt x="28" y="144"/>
                  </a:cubicBezTo>
                  <a:cubicBezTo>
                    <a:pt x="26" y="144"/>
                    <a:pt x="24" y="146"/>
                    <a:pt x="24" y="148"/>
                  </a:cubicBezTo>
                  <a:cubicBezTo>
                    <a:pt x="24" y="150"/>
                    <a:pt x="26" y="152"/>
                    <a:pt x="28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8" y="152"/>
                    <a:pt x="40" y="150"/>
                    <a:pt x="40" y="148"/>
                  </a:cubicBezTo>
                  <a:cubicBezTo>
                    <a:pt x="40" y="146"/>
                    <a:pt x="38" y="144"/>
                    <a:pt x="36" y="144"/>
                  </a:cubicBezTo>
                  <a:moveTo>
                    <a:pt x="9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39"/>
                    <a:pt x="0" y="4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9"/>
                    <a:pt x="7" y="176"/>
                    <a:pt x="16" y="176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05" y="176"/>
                    <a:pt x="112" y="169"/>
                    <a:pt x="112" y="160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39"/>
                    <a:pt x="105" y="32"/>
                    <a:pt x="96" y="32"/>
                  </a:cubicBezTo>
                  <a:moveTo>
                    <a:pt x="104" y="160"/>
                  </a:moveTo>
                  <a:cubicBezTo>
                    <a:pt x="104" y="164"/>
                    <a:pt x="100" y="168"/>
                    <a:pt x="9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2" y="168"/>
                    <a:pt x="8" y="164"/>
                    <a:pt x="8" y="1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8" y="67"/>
                    <a:pt x="29" y="71"/>
                    <a:pt x="45" y="72"/>
                  </a:cubicBezTo>
                  <a:cubicBezTo>
                    <a:pt x="46" y="76"/>
                    <a:pt x="51" y="80"/>
                    <a:pt x="56" y="80"/>
                  </a:cubicBezTo>
                  <a:cubicBezTo>
                    <a:pt x="61" y="80"/>
                    <a:pt x="66" y="76"/>
                    <a:pt x="67" y="72"/>
                  </a:cubicBezTo>
                  <a:cubicBezTo>
                    <a:pt x="83" y="71"/>
                    <a:pt x="94" y="67"/>
                    <a:pt x="104" y="60"/>
                  </a:cubicBezTo>
                  <a:lnTo>
                    <a:pt x="104" y="160"/>
                  </a:lnTo>
                  <a:close/>
                  <a:moveTo>
                    <a:pt x="52" y="68"/>
                  </a:moveTo>
                  <a:cubicBezTo>
                    <a:pt x="52" y="66"/>
                    <a:pt x="54" y="64"/>
                    <a:pt x="56" y="64"/>
                  </a:cubicBezTo>
                  <a:cubicBezTo>
                    <a:pt x="58" y="64"/>
                    <a:pt x="60" y="66"/>
                    <a:pt x="60" y="68"/>
                  </a:cubicBezTo>
                  <a:cubicBezTo>
                    <a:pt x="60" y="70"/>
                    <a:pt x="58" y="72"/>
                    <a:pt x="56" y="72"/>
                  </a:cubicBezTo>
                  <a:cubicBezTo>
                    <a:pt x="54" y="72"/>
                    <a:pt x="52" y="70"/>
                    <a:pt x="52" y="68"/>
                  </a:cubicBezTo>
                  <a:moveTo>
                    <a:pt x="104" y="50"/>
                  </a:moveTo>
                  <a:cubicBezTo>
                    <a:pt x="96" y="58"/>
                    <a:pt x="85" y="62"/>
                    <a:pt x="67" y="64"/>
                  </a:cubicBezTo>
                  <a:cubicBezTo>
                    <a:pt x="65" y="59"/>
                    <a:pt x="61" y="56"/>
                    <a:pt x="56" y="56"/>
                  </a:cubicBezTo>
                  <a:cubicBezTo>
                    <a:pt x="51" y="56"/>
                    <a:pt x="47" y="59"/>
                    <a:pt x="45" y="64"/>
                  </a:cubicBezTo>
                  <a:cubicBezTo>
                    <a:pt x="27" y="62"/>
                    <a:pt x="16" y="58"/>
                    <a:pt x="8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4"/>
                    <a:pt x="12" y="40"/>
                    <a:pt x="1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44"/>
                    <a:pt x="104" y="48"/>
                  </a:cubicBezTo>
                  <a:lnTo>
                    <a:pt x="104" y="5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3"/>
            <p:cNvSpPr/>
            <p:nvPr/>
          </p:nvSpPr>
          <p:spPr bwMode="auto">
            <a:xfrm>
              <a:off x="3660501" y="3195622"/>
              <a:ext cx="321738" cy="262806"/>
            </a:xfrm>
            <a:custGeom>
              <a:avLst/>
              <a:gdLst>
                <a:gd name="T0" fmla="*/ 116 w 176"/>
                <a:gd name="T1" fmla="*/ 32 h 144"/>
                <a:gd name="T2" fmla="*/ 116 w 176"/>
                <a:gd name="T3" fmla="*/ 24 h 144"/>
                <a:gd name="T4" fmla="*/ 80 w 176"/>
                <a:gd name="T5" fmla="*/ 28 h 144"/>
                <a:gd name="T6" fmla="*/ 132 w 176"/>
                <a:gd name="T7" fmla="*/ 32 h 144"/>
                <a:gd name="T8" fmla="*/ 132 w 176"/>
                <a:gd name="T9" fmla="*/ 24 h 144"/>
                <a:gd name="T10" fmla="*/ 132 w 176"/>
                <a:gd name="T11" fmla="*/ 32 h 144"/>
                <a:gd name="T12" fmla="*/ 152 w 176"/>
                <a:gd name="T13" fmla="*/ 28 h 144"/>
                <a:gd name="T14" fmla="*/ 144 w 176"/>
                <a:gd name="T15" fmla="*/ 28 h 144"/>
                <a:gd name="T16" fmla="*/ 148 w 176"/>
                <a:gd name="T17" fmla="*/ 64 h 144"/>
                <a:gd name="T18" fmla="*/ 112 w 176"/>
                <a:gd name="T19" fmla="*/ 68 h 144"/>
                <a:gd name="T20" fmla="*/ 148 w 176"/>
                <a:gd name="T21" fmla="*/ 72 h 144"/>
                <a:gd name="T22" fmla="*/ 148 w 176"/>
                <a:gd name="T23" fmla="*/ 64 h 144"/>
                <a:gd name="T24" fmla="*/ 116 w 176"/>
                <a:gd name="T25" fmla="*/ 80 h 144"/>
                <a:gd name="T26" fmla="*/ 116 w 176"/>
                <a:gd name="T27" fmla="*/ 88 h 144"/>
                <a:gd name="T28" fmla="*/ 152 w 176"/>
                <a:gd name="T29" fmla="*/ 84 h 144"/>
                <a:gd name="T30" fmla="*/ 148 w 176"/>
                <a:gd name="T31" fmla="*/ 48 h 144"/>
                <a:gd name="T32" fmla="*/ 112 w 176"/>
                <a:gd name="T33" fmla="*/ 52 h 144"/>
                <a:gd name="T34" fmla="*/ 148 w 176"/>
                <a:gd name="T35" fmla="*/ 56 h 144"/>
                <a:gd name="T36" fmla="*/ 148 w 176"/>
                <a:gd name="T37" fmla="*/ 48 h 144"/>
                <a:gd name="T38" fmla="*/ 72 w 176"/>
                <a:gd name="T39" fmla="*/ 28 h 144"/>
                <a:gd name="T40" fmla="*/ 64 w 176"/>
                <a:gd name="T41" fmla="*/ 28 h 144"/>
                <a:gd name="T42" fmla="*/ 52 w 176"/>
                <a:gd name="T43" fmla="*/ 104 h 144"/>
                <a:gd name="T44" fmla="*/ 152 w 176"/>
                <a:gd name="T45" fmla="*/ 100 h 144"/>
                <a:gd name="T46" fmla="*/ 52 w 176"/>
                <a:gd name="T47" fmla="*/ 96 h 144"/>
                <a:gd name="T48" fmla="*/ 52 w 176"/>
                <a:gd name="T49" fmla="*/ 104 h 144"/>
                <a:gd name="T50" fmla="*/ 148 w 176"/>
                <a:gd name="T51" fmla="*/ 120 h 144"/>
                <a:gd name="T52" fmla="*/ 148 w 176"/>
                <a:gd name="T53" fmla="*/ 112 h 144"/>
                <a:gd name="T54" fmla="*/ 48 w 176"/>
                <a:gd name="T55" fmla="*/ 116 h 144"/>
                <a:gd name="T56" fmla="*/ 168 w 176"/>
                <a:gd name="T57" fmla="*/ 0 h 144"/>
                <a:gd name="T58" fmla="*/ 24 w 176"/>
                <a:gd name="T59" fmla="*/ 8 h 144"/>
                <a:gd name="T60" fmla="*/ 8 w 176"/>
                <a:gd name="T61" fmla="*/ 24 h 144"/>
                <a:gd name="T62" fmla="*/ 0 w 176"/>
                <a:gd name="T63" fmla="*/ 120 h 144"/>
                <a:gd name="T64" fmla="*/ 168 w 176"/>
                <a:gd name="T65" fmla="*/ 144 h 144"/>
                <a:gd name="T66" fmla="*/ 176 w 176"/>
                <a:gd name="T67" fmla="*/ 8 h 144"/>
                <a:gd name="T68" fmla="*/ 168 w 176"/>
                <a:gd name="T69" fmla="*/ 136 h 144"/>
                <a:gd name="T70" fmla="*/ 8 w 176"/>
                <a:gd name="T71" fmla="*/ 120 h 144"/>
                <a:gd name="T72" fmla="*/ 24 w 176"/>
                <a:gd name="T73" fmla="*/ 32 h 144"/>
                <a:gd name="T74" fmla="*/ 28 w 176"/>
                <a:gd name="T75" fmla="*/ 120 h 144"/>
                <a:gd name="T76" fmla="*/ 32 w 176"/>
                <a:gd name="T77" fmla="*/ 8 h 144"/>
                <a:gd name="T78" fmla="*/ 168 w 176"/>
                <a:gd name="T79" fmla="*/ 136 h 144"/>
                <a:gd name="T80" fmla="*/ 56 w 176"/>
                <a:gd name="T81" fmla="*/ 28 h 144"/>
                <a:gd name="T82" fmla="*/ 48 w 176"/>
                <a:gd name="T83" fmla="*/ 28 h 144"/>
                <a:gd name="T84" fmla="*/ 52 w 176"/>
                <a:gd name="T85" fmla="*/ 88 h 144"/>
                <a:gd name="T86" fmla="*/ 96 w 176"/>
                <a:gd name="T87" fmla="*/ 84 h 144"/>
                <a:gd name="T88" fmla="*/ 92 w 176"/>
                <a:gd name="T89" fmla="*/ 48 h 144"/>
                <a:gd name="T90" fmla="*/ 48 w 176"/>
                <a:gd name="T91" fmla="*/ 52 h 144"/>
                <a:gd name="T92" fmla="*/ 52 w 176"/>
                <a:gd name="T93" fmla="*/ 88 h 144"/>
                <a:gd name="T94" fmla="*/ 88 w 176"/>
                <a:gd name="T95" fmla="*/ 56 h 144"/>
                <a:gd name="T96" fmla="*/ 56 w 176"/>
                <a:gd name="T97" fmla="*/ 8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6" h="144">
                  <a:moveTo>
                    <a:pt x="84" y="32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4"/>
                    <a:pt x="80" y="26"/>
                    <a:pt x="80" y="28"/>
                  </a:cubicBezTo>
                  <a:cubicBezTo>
                    <a:pt x="80" y="30"/>
                    <a:pt x="82" y="32"/>
                    <a:pt x="84" y="32"/>
                  </a:cubicBezTo>
                  <a:moveTo>
                    <a:pt x="132" y="32"/>
                  </a:moveTo>
                  <a:cubicBezTo>
                    <a:pt x="134" y="32"/>
                    <a:pt x="136" y="30"/>
                    <a:pt x="136" y="28"/>
                  </a:cubicBezTo>
                  <a:cubicBezTo>
                    <a:pt x="136" y="26"/>
                    <a:pt x="134" y="24"/>
                    <a:pt x="132" y="24"/>
                  </a:cubicBezTo>
                  <a:cubicBezTo>
                    <a:pt x="130" y="24"/>
                    <a:pt x="128" y="26"/>
                    <a:pt x="128" y="28"/>
                  </a:cubicBezTo>
                  <a:cubicBezTo>
                    <a:pt x="128" y="30"/>
                    <a:pt x="130" y="32"/>
                    <a:pt x="132" y="32"/>
                  </a:cubicBezTo>
                  <a:moveTo>
                    <a:pt x="148" y="32"/>
                  </a:moveTo>
                  <a:cubicBezTo>
                    <a:pt x="150" y="32"/>
                    <a:pt x="152" y="30"/>
                    <a:pt x="152" y="28"/>
                  </a:cubicBezTo>
                  <a:cubicBezTo>
                    <a:pt x="152" y="26"/>
                    <a:pt x="150" y="24"/>
                    <a:pt x="148" y="24"/>
                  </a:cubicBezTo>
                  <a:cubicBezTo>
                    <a:pt x="146" y="24"/>
                    <a:pt x="144" y="26"/>
                    <a:pt x="144" y="28"/>
                  </a:cubicBezTo>
                  <a:cubicBezTo>
                    <a:pt x="144" y="30"/>
                    <a:pt x="146" y="32"/>
                    <a:pt x="148" y="32"/>
                  </a:cubicBezTo>
                  <a:moveTo>
                    <a:pt x="148" y="64"/>
                  </a:moveTo>
                  <a:cubicBezTo>
                    <a:pt x="116" y="64"/>
                    <a:pt x="116" y="64"/>
                    <a:pt x="116" y="64"/>
                  </a:cubicBezTo>
                  <a:cubicBezTo>
                    <a:pt x="114" y="64"/>
                    <a:pt x="112" y="66"/>
                    <a:pt x="112" y="68"/>
                  </a:cubicBezTo>
                  <a:cubicBezTo>
                    <a:pt x="112" y="70"/>
                    <a:pt x="114" y="72"/>
                    <a:pt x="116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0" y="72"/>
                    <a:pt x="152" y="70"/>
                    <a:pt x="152" y="68"/>
                  </a:cubicBezTo>
                  <a:cubicBezTo>
                    <a:pt x="152" y="66"/>
                    <a:pt x="150" y="64"/>
                    <a:pt x="148" y="64"/>
                  </a:cubicBezTo>
                  <a:moveTo>
                    <a:pt x="148" y="80"/>
                  </a:moveTo>
                  <a:cubicBezTo>
                    <a:pt x="116" y="80"/>
                    <a:pt x="116" y="80"/>
                    <a:pt x="116" y="80"/>
                  </a:cubicBezTo>
                  <a:cubicBezTo>
                    <a:pt x="114" y="80"/>
                    <a:pt x="112" y="82"/>
                    <a:pt x="112" y="84"/>
                  </a:cubicBezTo>
                  <a:cubicBezTo>
                    <a:pt x="112" y="86"/>
                    <a:pt x="114" y="88"/>
                    <a:pt x="116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0" y="88"/>
                    <a:pt x="152" y="86"/>
                    <a:pt x="152" y="84"/>
                  </a:cubicBezTo>
                  <a:cubicBezTo>
                    <a:pt x="152" y="82"/>
                    <a:pt x="150" y="80"/>
                    <a:pt x="148" y="80"/>
                  </a:cubicBezTo>
                  <a:moveTo>
                    <a:pt x="148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4" y="48"/>
                    <a:pt x="112" y="50"/>
                    <a:pt x="112" y="52"/>
                  </a:cubicBezTo>
                  <a:cubicBezTo>
                    <a:pt x="112" y="54"/>
                    <a:pt x="114" y="56"/>
                    <a:pt x="116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50" y="56"/>
                    <a:pt x="152" y="54"/>
                    <a:pt x="152" y="52"/>
                  </a:cubicBezTo>
                  <a:cubicBezTo>
                    <a:pt x="152" y="50"/>
                    <a:pt x="150" y="48"/>
                    <a:pt x="148" y="48"/>
                  </a:cubicBezTo>
                  <a:moveTo>
                    <a:pt x="68" y="32"/>
                  </a:moveTo>
                  <a:cubicBezTo>
                    <a:pt x="70" y="32"/>
                    <a:pt x="72" y="30"/>
                    <a:pt x="72" y="28"/>
                  </a:cubicBezTo>
                  <a:cubicBezTo>
                    <a:pt x="72" y="26"/>
                    <a:pt x="70" y="24"/>
                    <a:pt x="68" y="24"/>
                  </a:cubicBezTo>
                  <a:cubicBezTo>
                    <a:pt x="66" y="24"/>
                    <a:pt x="64" y="26"/>
                    <a:pt x="64" y="28"/>
                  </a:cubicBezTo>
                  <a:cubicBezTo>
                    <a:pt x="64" y="30"/>
                    <a:pt x="66" y="32"/>
                    <a:pt x="68" y="32"/>
                  </a:cubicBezTo>
                  <a:moveTo>
                    <a:pt x="52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50" y="104"/>
                    <a:pt x="152" y="102"/>
                    <a:pt x="152" y="100"/>
                  </a:cubicBezTo>
                  <a:cubicBezTo>
                    <a:pt x="152" y="98"/>
                    <a:pt x="150" y="96"/>
                    <a:pt x="148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0" y="96"/>
                    <a:pt x="48" y="98"/>
                    <a:pt x="48" y="100"/>
                  </a:cubicBezTo>
                  <a:cubicBezTo>
                    <a:pt x="48" y="102"/>
                    <a:pt x="50" y="104"/>
                    <a:pt x="52" y="104"/>
                  </a:cubicBezTo>
                  <a:moveTo>
                    <a:pt x="52" y="120"/>
                  </a:moveTo>
                  <a:cubicBezTo>
                    <a:pt x="148" y="120"/>
                    <a:pt x="148" y="120"/>
                    <a:pt x="148" y="120"/>
                  </a:cubicBezTo>
                  <a:cubicBezTo>
                    <a:pt x="150" y="120"/>
                    <a:pt x="152" y="118"/>
                    <a:pt x="152" y="116"/>
                  </a:cubicBezTo>
                  <a:cubicBezTo>
                    <a:pt x="152" y="114"/>
                    <a:pt x="150" y="112"/>
                    <a:pt x="148" y="112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0" y="112"/>
                    <a:pt x="48" y="114"/>
                    <a:pt x="48" y="116"/>
                  </a:cubicBezTo>
                  <a:cubicBezTo>
                    <a:pt x="48" y="118"/>
                    <a:pt x="50" y="120"/>
                    <a:pt x="52" y="120"/>
                  </a:cubicBezTo>
                  <a:moveTo>
                    <a:pt x="16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4" y="4"/>
                    <a:pt x="24" y="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0" y="28"/>
                    <a:pt x="0" y="3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33"/>
                    <a:pt x="11" y="144"/>
                    <a:pt x="24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72" y="144"/>
                    <a:pt x="176" y="140"/>
                    <a:pt x="176" y="136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6" y="4"/>
                    <a:pt x="172" y="0"/>
                    <a:pt x="168" y="0"/>
                  </a:cubicBezTo>
                  <a:moveTo>
                    <a:pt x="168" y="136"/>
                  </a:moveTo>
                  <a:cubicBezTo>
                    <a:pt x="24" y="136"/>
                    <a:pt x="24" y="136"/>
                    <a:pt x="24" y="136"/>
                  </a:cubicBezTo>
                  <a:cubicBezTo>
                    <a:pt x="15" y="136"/>
                    <a:pt x="8" y="129"/>
                    <a:pt x="8" y="12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30" y="120"/>
                    <a:pt x="32" y="118"/>
                    <a:pt x="32" y="11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68" y="8"/>
                    <a:pt x="168" y="8"/>
                    <a:pt x="168" y="8"/>
                  </a:cubicBezTo>
                  <a:lnTo>
                    <a:pt x="168" y="136"/>
                  </a:lnTo>
                  <a:close/>
                  <a:moveTo>
                    <a:pt x="52" y="32"/>
                  </a:move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50" y="24"/>
                    <a:pt x="48" y="26"/>
                    <a:pt x="48" y="28"/>
                  </a:cubicBezTo>
                  <a:cubicBezTo>
                    <a:pt x="48" y="30"/>
                    <a:pt x="50" y="32"/>
                    <a:pt x="52" y="32"/>
                  </a:cubicBezTo>
                  <a:moveTo>
                    <a:pt x="52" y="88"/>
                  </a:moveTo>
                  <a:cubicBezTo>
                    <a:pt x="92" y="88"/>
                    <a:pt x="92" y="88"/>
                    <a:pt x="92" y="88"/>
                  </a:cubicBezTo>
                  <a:cubicBezTo>
                    <a:pt x="94" y="88"/>
                    <a:pt x="96" y="86"/>
                    <a:pt x="96" y="8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0"/>
                    <a:pt x="94" y="48"/>
                    <a:pt x="9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0" y="48"/>
                    <a:pt x="48" y="50"/>
                    <a:pt x="48" y="52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6"/>
                    <a:pt x="50" y="88"/>
                    <a:pt x="52" y="88"/>
                  </a:cubicBezTo>
                  <a:moveTo>
                    <a:pt x="56" y="56"/>
                  </a:moveTo>
                  <a:cubicBezTo>
                    <a:pt x="88" y="56"/>
                    <a:pt x="88" y="56"/>
                    <a:pt x="88" y="56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56" y="80"/>
                    <a:pt x="56" y="80"/>
                    <a:pt x="56" y="80"/>
                  </a:cubicBezTo>
                  <a:lnTo>
                    <a:pt x="56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14"/>
            <p:cNvSpPr/>
            <p:nvPr/>
          </p:nvSpPr>
          <p:spPr bwMode="auto">
            <a:xfrm>
              <a:off x="5211267" y="3195622"/>
              <a:ext cx="321738" cy="262806"/>
            </a:xfrm>
            <a:custGeom>
              <a:avLst/>
              <a:gdLst>
                <a:gd name="T0" fmla="*/ 36 w 176"/>
                <a:gd name="T1" fmla="*/ 88 h 144"/>
                <a:gd name="T2" fmla="*/ 32 w 176"/>
                <a:gd name="T3" fmla="*/ 116 h 144"/>
                <a:gd name="T4" fmla="*/ 60 w 176"/>
                <a:gd name="T5" fmla="*/ 120 h 144"/>
                <a:gd name="T6" fmla="*/ 64 w 176"/>
                <a:gd name="T7" fmla="*/ 92 h 144"/>
                <a:gd name="T8" fmla="*/ 56 w 176"/>
                <a:gd name="T9" fmla="*/ 112 h 144"/>
                <a:gd name="T10" fmla="*/ 40 w 176"/>
                <a:gd name="T11" fmla="*/ 96 h 144"/>
                <a:gd name="T12" fmla="*/ 56 w 176"/>
                <a:gd name="T13" fmla="*/ 112 h 144"/>
                <a:gd name="T14" fmla="*/ 116 w 176"/>
                <a:gd name="T15" fmla="*/ 88 h 144"/>
                <a:gd name="T16" fmla="*/ 112 w 176"/>
                <a:gd name="T17" fmla="*/ 116 h 144"/>
                <a:gd name="T18" fmla="*/ 140 w 176"/>
                <a:gd name="T19" fmla="*/ 120 h 144"/>
                <a:gd name="T20" fmla="*/ 144 w 176"/>
                <a:gd name="T21" fmla="*/ 92 h 144"/>
                <a:gd name="T22" fmla="*/ 136 w 176"/>
                <a:gd name="T23" fmla="*/ 112 h 144"/>
                <a:gd name="T24" fmla="*/ 120 w 176"/>
                <a:gd name="T25" fmla="*/ 96 h 144"/>
                <a:gd name="T26" fmla="*/ 136 w 176"/>
                <a:gd name="T27" fmla="*/ 112 h 144"/>
                <a:gd name="T28" fmla="*/ 168 w 176"/>
                <a:gd name="T29" fmla="*/ 136 h 144"/>
                <a:gd name="T30" fmla="*/ 172 w 176"/>
                <a:gd name="T31" fmla="*/ 32 h 144"/>
                <a:gd name="T32" fmla="*/ 172 w 176"/>
                <a:gd name="T33" fmla="*/ 24 h 144"/>
                <a:gd name="T34" fmla="*/ 168 w 176"/>
                <a:gd name="T35" fmla="*/ 8 h 144"/>
                <a:gd name="T36" fmla="*/ 16 w 176"/>
                <a:gd name="T37" fmla="*/ 0 h 144"/>
                <a:gd name="T38" fmla="*/ 8 w 176"/>
                <a:gd name="T39" fmla="*/ 24 h 144"/>
                <a:gd name="T40" fmla="*/ 0 w 176"/>
                <a:gd name="T41" fmla="*/ 28 h 144"/>
                <a:gd name="T42" fmla="*/ 8 w 176"/>
                <a:gd name="T43" fmla="*/ 32 h 144"/>
                <a:gd name="T44" fmla="*/ 4 w 176"/>
                <a:gd name="T45" fmla="*/ 136 h 144"/>
                <a:gd name="T46" fmla="*/ 4 w 176"/>
                <a:gd name="T47" fmla="*/ 144 h 144"/>
                <a:gd name="T48" fmla="*/ 176 w 176"/>
                <a:gd name="T49" fmla="*/ 140 h 144"/>
                <a:gd name="T50" fmla="*/ 96 w 176"/>
                <a:gd name="T51" fmla="*/ 136 h 144"/>
                <a:gd name="T52" fmla="*/ 80 w 176"/>
                <a:gd name="T53" fmla="*/ 96 h 144"/>
                <a:gd name="T54" fmla="*/ 96 w 176"/>
                <a:gd name="T55" fmla="*/ 136 h 144"/>
                <a:gd name="T56" fmla="*/ 104 w 176"/>
                <a:gd name="T57" fmla="*/ 136 h 144"/>
                <a:gd name="T58" fmla="*/ 100 w 176"/>
                <a:gd name="T59" fmla="*/ 88 h 144"/>
                <a:gd name="T60" fmla="*/ 72 w 176"/>
                <a:gd name="T61" fmla="*/ 92 h 144"/>
                <a:gd name="T62" fmla="*/ 16 w 176"/>
                <a:gd name="T63" fmla="*/ 136 h 144"/>
                <a:gd name="T64" fmla="*/ 28 w 176"/>
                <a:gd name="T65" fmla="*/ 56 h 144"/>
                <a:gd name="T66" fmla="*/ 52 w 176"/>
                <a:gd name="T67" fmla="*/ 56 h 144"/>
                <a:gd name="T68" fmla="*/ 76 w 176"/>
                <a:gd name="T69" fmla="*/ 56 h 144"/>
                <a:gd name="T70" fmla="*/ 100 w 176"/>
                <a:gd name="T71" fmla="*/ 56 h 144"/>
                <a:gd name="T72" fmla="*/ 124 w 176"/>
                <a:gd name="T73" fmla="*/ 56 h 144"/>
                <a:gd name="T74" fmla="*/ 148 w 176"/>
                <a:gd name="T75" fmla="*/ 56 h 144"/>
                <a:gd name="T76" fmla="*/ 160 w 176"/>
                <a:gd name="T77" fmla="*/ 136 h 144"/>
                <a:gd name="T78" fmla="*/ 20 w 176"/>
                <a:gd name="T79" fmla="*/ 32 h 144"/>
                <a:gd name="T80" fmla="*/ 36 w 176"/>
                <a:gd name="T81" fmla="*/ 40 h 144"/>
                <a:gd name="T82" fmla="*/ 20 w 176"/>
                <a:gd name="T83" fmla="*/ 40 h 144"/>
                <a:gd name="T84" fmla="*/ 44 w 176"/>
                <a:gd name="T85" fmla="*/ 32 h 144"/>
                <a:gd name="T86" fmla="*/ 60 w 176"/>
                <a:gd name="T87" fmla="*/ 40 h 144"/>
                <a:gd name="T88" fmla="*/ 44 w 176"/>
                <a:gd name="T89" fmla="*/ 40 h 144"/>
                <a:gd name="T90" fmla="*/ 68 w 176"/>
                <a:gd name="T91" fmla="*/ 32 h 144"/>
                <a:gd name="T92" fmla="*/ 84 w 176"/>
                <a:gd name="T93" fmla="*/ 40 h 144"/>
                <a:gd name="T94" fmla="*/ 68 w 176"/>
                <a:gd name="T95" fmla="*/ 40 h 144"/>
                <a:gd name="T96" fmla="*/ 92 w 176"/>
                <a:gd name="T97" fmla="*/ 32 h 144"/>
                <a:gd name="T98" fmla="*/ 108 w 176"/>
                <a:gd name="T99" fmla="*/ 40 h 144"/>
                <a:gd name="T100" fmla="*/ 92 w 176"/>
                <a:gd name="T101" fmla="*/ 40 h 144"/>
                <a:gd name="T102" fmla="*/ 116 w 176"/>
                <a:gd name="T103" fmla="*/ 32 h 144"/>
                <a:gd name="T104" fmla="*/ 132 w 176"/>
                <a:gd name="T105" fmla="*/ 40 h 144"/>
                <a:gd name="T106" fmla="*/ 116 w 176"/>
                <a:gd name="T107" fmla="*/ 40 h 144"/>
                <a:gd name="T108" fmla="*/ 140 w 176"/>
                <a:gd name="T109" fmla="*/ 32 h 144"/>
                <a:gd name="T110" fmla="*/ 156 w 176"/>
                <a:gd name="T111" fmla="*/ 40 h 144"/>
                <a:gd name="T112" fmla="*/ 140 w 176"/>
                <a:gd name="T113" fmla="*/ 40 h 144"/>
                <a:gd name="T114" fmla="*/ 16 w 176"/>
                <a:gd name="T115" fmla="*/ 24 h 144"/>
                <a:gd name="T116" fmla="*/ 160 w 176"/>
                <a:gd name="T11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44">
                  <a:moveTo>
                    <a:pt x="60" y="88"/>
                  </a:moveTo>
                  <a:cubicBezTo>
                    <a:pt x="36" y="88"/>
                    <a:pt x="36" y="88"/>
                    <a:pt x="36" y="88"/>
                  </a:cubicBezTo>
                  <a:cubicBezTo>
                    <a:pt x="34" y="88"/>
                    <a:pt x="32" y="90"/>
                    <a:pt x="32" y="92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32" y="118"/>
                    <a:pt x="34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0"/>
                    <a:pt x="62" y="88"/>
                    <a:pt x="60" y="88"/>
                  </a:cubicBezTo>
                  <a:moveTo>
                    <a:pt x="56" y="112"/>
                  </a:moveTo>
                  <a:cubicBezTo>
                    <a:pt x="40" y="112"/>
                    <a:pt x="40" y="112"/>
                    <a:pt x="40" y="11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56" y="96"/>
                    <a:pt x="56" y="96"/>
                    <a:pt x="56" y="96"/>
                  </a:cubicBezTo>
                  <a:lnTo>
                    <a:pt x="56" y="112"/>
                  </a:lnTo>
                  <a:close/>
                  <a:moveTo>
                    <a:pt x="140" y="88"/>
                  </a:move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2" y="90"/>
                    <a:pt x="112" y="92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12" y="118"/>
                    <a:pt x="114" y="120"/>
                    <a:pt x="116" y="120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42" y="120"/>
                    <a:pt x="144" y="118"/>
                    <a:pt x="144" y="116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4" y="90"/>
                    <a:pt x="142" y="88"/>
                    <a:pt x="140" y="88"/>
                  </a:cubicBezTo>
                  <a:moveTo>
                    <a:pt x="136" y="112"/>
                  </a:moveTo>
                  <a:cubicBezTo>
                    <a:pt x="120" y="112"/>
                    <a:pt x="120" y="112"/>
                    <a:pt x="120" y="112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36" y="96"/>
                    <a:pt x="136" y="96"/>
                    <a:pt x="136" y="96"/>
                  </a:cubicBezTo>
                  <a:lnTo>
                    <a:pt x="136" y="112"/>
                  </a:lnTo>
                  <a:close/>
                  <a:moveTo>
                    <a:pt x="172" y="136"/>
                  </a:moveTo>
                  <a:cubicBezTo>
                    <a:pt x="168" y="136"/>
                    <a:pt x="168" y="136"/>
                    <a:pt x="168" y="136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4" y="32"/>
                    <a:pt x="176" y="30"/>
                    <a:pt x="176" y="28"/>
                  </a:cubicBezTo>
                  <a:cubicBezTo>
                    <a:pt x="176" y="26"/>
                    <a:pt x="174" y="24"/>
                    <a:pt x="172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4"/>
                    <a:pt x="164" y="0"/>
                    <a:pt x="16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4" y="144"/>
                    <a:pt x="176" y="142"/>
                    <a:pt x="176" y="140"/>
                  </a:cubicBezTo>
                  <a:cubicBezTo>
                    <a:pt x="176" y="138"/>
                    <a:pt x="174" y="136"/>
                    <a:pt x="172" y="136"/>
                  </a:cubicBezTo>
                  <a:moveTo>
                    <a:pt x="96" y="136"/>
                  </a:moveTo>
                  <a:cubicBezTo>
                    <a:pt x="80" y="136"/>
                    <a:pt x="80" y="136"/>
                    <a:pt x="80" y="13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96" y="96"/>
                    <a:pt x="96" y="96"/>
                    <a:pt x="96" y="96"/>
                  </a:cubicBezTo>
                  <a:lnTo>
                    <a:pt x="96" y="136"/>
                  </a:lnTo>
                  <a:close/>
                  <a:moveTo>
                    <a:pt x="160" y="136"/>
                  </a:moveTo>
                  <a:cubicBezTo>
                    <a:pt x="104" y="136"/>
                    <a:pt x="104" y="136"/>
                    <a:pt x="104" y="136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0"/>
                    <a:pt x="102" y="88"/>
                    <a:pt x="10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4" y="88"/>
                    <a:pt x="72" y="90"/>
                    <a:pt x="72" y="92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9" y="54"/>
                    <a:pt x="23" y="56"/>
                    <a:pt x="28" y="56"/>
                  </a:cubicBezTo>
                  <a:cubicBezTo>
                    <a:pt x="33" y="56"/>
                    <a:pt x="37" y="54"/>
                    <a:pt x="40" y="50"/>
                  </a:cubicBezTo>
                  <a:cubicBezTo>
                    <a:pt x="43" y="54"/>
                    <a:pt x="47" y="56"/>
                    <a:pt x="52" y="56"/>
                  </a:cubicBezTo>
                  <a:cubicBezTo>
                    <a:pt x="57" y="56"/>
                    <a:pt x="61" y="54"/>
                    <a:pt x="64" y="50"/>
                  </a:cubicBezTo>
                  <a:cubicBezTo>
                    <a:pt x="67" y="54"/>
                    <a:pt x="71" y="56"/>
                    <a:pt x="76" y="56"/>
                  </a:cubicBezTo>
                  <a:cubicBezTo>
                    <a:pt x="81" y="56"/>
                    <a:pt x="85" y="54"/>
                    <a:pt x="88" y="50"/>
                  </a:cubicBezTo>
                  <a:cubicBezTo>
                    <a:pt x="91" y="54"/>
                    <a:pt x="95" y="56"/>
                    <a:pt x="100" y="56"/>
                  </a:cubicBezTo>
                  <a:cubicBezTo>
                    <a:pt x="105" y="56"/>
                    <a:pt x="109" y="54"/>
                    <a:pt x="112" y="50"/>
                  </a:cubicBezTo>
                  <a:cubicBezTo>
                    <a:pt x="115" y="54"/>
                    <a:pt x="119" y="56"/>
                    <a:pt x="124" y="56"/>
                  </a:cubicBezTo>
                  <a:cubicBezTo>
                    <a:pt x="129" y="56"/>
                    <a:pt x="133" y="54"/>
                    <a:pt x="136" y="50"/>
                  </a:cubicBezTo>
                  <a:cubicBezTo>
                    <a:pt x="139" y="54"/>
                    <a:pt x="143" y="56"/>
                    <a:pt x="148" y="56"/>
                  </a:cubicBezTo>
                  <a:cubicBezTo>
                    <a:pt x="153" y="56"/>
                    <a:pt x="157" y="54"/>
                    <a:pt x="160" y="50"/>
                  </a:cubicBezTo>
                  <a:lnTo>
                    <a:pt x="160" y="136"/>
                  </a:lnTo>
                  <a:close/>
                  <a:moveTo>
                    <a:pt x="20" y="40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4"/>
                    <a:pt x="32" y="48"/>
                    <a:pt x="28" y="48"/>
                  </a:cubicBezTo>
                  <a:cubicBezTo>
                    <a:pt x="24" y="48"/>
                    <a:pt x="20" y="44"/>
                    <a:pt x="20" y="40"/>
                  </a:cubicBezTo>
                  <a:moveTo>
                    <a:pt x="44" y="40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4"/>
                    <a:pt x="56" y="48"/>
                    <a:pt x="52" y="48"/>
                  </a:cubicBezTo>
                  <a:cubicBezTo>
                    <a:pt x="48" y="48"/>
                    <a:pt x="44" y="44"/>
                    <a:pt x="44" y="40"/>
                  </a:cubicBezTo>
                  <a:moveTo>
                    <a:pt x="68" y="40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4"/>
                    <a:pt x="80" y="48"/>
                    <a:pt x="76" y="48"/>
                  </a:cubicBezTo>
                  <a:cubicBezTo>
                    <a:pt x="72" y="48"/>
                    <a:pt x="68" y="44"/>
                    <a:pt x="68" y="40"/>
                  </a:cubicBezTo>
                  <a:moveTo>
                    <a:pt x="92" y="40"/>
                  </a:moveTo>
                  <a:cubicBezTo>
                    <a:pt x="92" y="32"/>
                    <a:pt x="92" y="32"/>
                    <a:pt x="92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8" y="44"/>
                    <a:pt x="104" y="48"/>
                    <a:pt x="100" y="48"/>
                  </a:cubicBezTo>
                  <a:cubicBezTo>
                    <a:pt x="96" y="48"/>
                    <a:pt x="92" y="44"/>
                    <a:pt x="92" y="40"/>
                  </a:cubicBezTo>
                  <a:moveTo>
                    <a:pt x="116" y="40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2" y="44"/>
                    <a:pt x="128" y="48"/>
                    <a:pt x="124" y="48"/>
                  </a:cubicBezTo>
                  <a:cubicBezTo>
                    <a:pt x="120" y="48"/>
                    <a:pt x="116" y="44"/>
                    <a:pt x="116" y="40"/>
                  </a:cubicBezTo>
                  <a:moveTo>
                    <a:pt x="140" y="40"/>
                  </a:moveTo>
                  <a:cubicBezTo>
                    <a:pt x="140" y="32"/>
                    <a:pt x="140" y="32"/>
                    <a:pt x="140" y="32"/>
                  </a:cubicBezTo>
                  <a:cubicBezTo>
                    <a:pt x="156" y="32"/>
                    <a:pt x="156" y="32"/>
                    <a:pt x="156" y="32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4"/>
                    <a:pt x="152" y="48"/>
                    <a:pt x="148" y="48"/>
                  </a:cubicBezTo>
                  <a:cubicBezTo>
                    <a:pt x="144" y="48"/>
                    <a:pt x="140" y="44"/>
                    <a:pt x="140" y="40"/>
                  </a:cubicBezTo>
                  <a:moveTo>
                    <a:pt x="160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914113" y="1382016"/>
            <a:ext cx="1826239" cy="684803"/>
            <a:chOff x="5914113" y="1382016"/>
            <a:chExt cx="1826239" cy="684803"/>
          </a:xfrm>
        </p:grpSpPr>
        <p:sp>
          <p:nvSpPr>
            <p:cNvPr id="17" name="TextBox 15"/>
            <p:cNvSpPr txBox="1"/>
            <p:nvPr/>
          </p:nvSpPr>
          <p:spPr>
            <a:xfrm>
              <a:off x="5914113" y="138201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eaLnBrk="1" fontAlgn="auto" hangingPunct="1">
                <a:defRPr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TextBox 16"/>
            <p:cNvSpPr txBox="1"/>
            <p:nvPr/>
          </p:nvSpPr>
          <p:spPr bwMode="auto">
            <a:xfrm>
              <a:off x="5914113" y="1612849"/>
              <a:ext cx="1826239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14113" y="2971446"/>
            <a:ext cx="1826239" cy="684803"/>
            <a:chOff x="5914113" y="2971446"/>
            <a:chExt cx="1826239" cy="684803"/>
          </a:xfrm>
        </p:grpSpPr>
        <p:sp>
          <p:nvSpPr>
            <p:cNvPr id="19" name="TextBox 17"/>
            <p:cNvSpPr txBox="1"/>
            <p:nvPr/>
          </p:nvSpPr>
          <p:spPr>
            <a:xfrm>
              <a:off x="5914113" y="297144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eaLnBrk="1" fontAlgn="auto" hangingPunct="1">
                <a:defRPr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18"/>
            <p:cNvSpPr txBox="1"/>
            <p:nvPr/>
          </p:nvSpPr>
          <p:spPr bwMode="auto">
            <a:xfrm>
              <a:off x="5914113" y="3202279"/>
              <a:ext cx="1826239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24984" y="1382016"/>
            <a:ext cx="2204903" cy="684803"/>
            <a:chOff x="1024984" y="1382016"/>
            <a:chExt cx="2204903" cy="684803"/>
          </a:xfrm>
        </p:grpSpPr>
        <p:sp>
          <p:nvSpPr>
            <p:cNvPr id="21" name="TextBox 19"/>
            <p:cNvSpPr txBox="1"/>
            <p:nvPr/>
          </p:nvSpPr>
          <p:spPr>
            <a:xfrm>
              <a:off x="2283473" y="13820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20"/>
            <p:cNvSpPr txBox="1"/>
            <p:nvPr/>
          </p:nvSpPr>
          <p:spPr bwMode="auto">
            <a:xfrm>
              <a:off x="1024984" y="161284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24984" y="2971446"/>
            <a:ext cx="2204903" cy="684803"/>
            <a:chOff x="1024984" y="2971446"/>
            <a:chExt cx="2204903" cy="684803"/>
          </a:xfrm>
        </p:grpSpPr>
        <p:sp>
          <p:nvSpPr>
            <p:cNvPr id="23" name="TextBox 21"/>
            <p:cNvSpPr txBox="1"/>
            <p:nvPr/>
          </p:nvSpPr>
          <p:spPr>
            <a:xfrm>
              <a:off x="2283473" y="29714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22"/>
            <p:cNvSpPr txBox="1"/>
            <p:nvPr/>
          </p:nvSpPr>
          <p:spPr bwMode="auto">
            <a:xfrm>
              <a:off x="1024984" y="320227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îṣļîḑé-Arrow: Right 51"/>
          <p:cNvSpPr/>
          <p:nvPr/>
        </p:nvSpPr>
        <p:spPr>
          <a:xfrm rot="9014793">
            <a:off x="4067709" y="1717982"/>
            <a:ext cx="290811" cy="218616"/>
          </a:xfrm>
          <a:prstGeom prst="rightArrow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îṣļîḑé-Arrow: Right 52"/>
          <p:cNvSpPr/>
          <p:nvPr/>
        </p:nvSpPr>
        <p:spPr>
          <a:xfrm rot="10800000">
            <a:off x="4523122" y="2332664"/>
            <a:ext cx="290811" cy="218616"/>
          </a:xfrm>
          <a:prstGeom prst="rightArrow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îṣļîḑé-Arrow: Right 53"/>
          <p:cNvSpPr/>
          <p:nvPr/>
        </p:nvSpPr>
        <p:spPr>
          <a:xfrm rot="10800000">
            <a:off x="4554741" y="3103246"/>
            <a:ext cx="290811" cy="218616"/>
          </a:xfrm>
          <a:prstGeom prst="rightArrow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îṣļîḑé-Arrow: Right 54"/>
          <p:cNvSpPr/>
          <p:nvPr/>
        </p:nvSpPr>
        <p:spPr>
          <a:xfrm rot="12585207" flipV="1">
            <a:off x="4071468" y="3722276"/>
            <a:ext cx="290811" cy="218615"/>
          </a:xfrm>
          <a:prstGeom prst="rightArrow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6" name="组合 35"/>
          <p:cNvGrpSpPr/>
          <p:nvPr/>
        </p:nvGrpSpPr>
        <p:grpSpPr>
          <a:xfrm>
            <a:off x="1067329" y="2929718"/>
            <a:ext cx="1219200" cy="1208485"/>
            <a:chOff x="1067329" y="2929718"/>
            <a:chExt cx="1219200" cy="1208485"/>
          </a:xfrm>
        </p:grpSpPr>
        <p:sp>
          <p:nvSpPr>
            <p:cNvPr id="5" name="îṣļîḑé-Freeform: Shape 34"/>
            <p:cNvSpPr/>
            <p:nvPr/>
          </p:nvSpPr>
          <p:spPr bwMode="auto">
            <a:xfrm rot="13659102">
              <a:off x="1072686" y="2924361"/>
              <a:ext cx="1208485" cy="1219200"/>
            </a:xfrm>
            <a:custGeom>
              <a:avLst/>
              <a:gdLst>
                <a:gd name="T0" fmla="*/ 120 w 1103"/>
                <a:gd name="T1" fmla="*/ 644 h 1112"/>
                <a:gd name="T2" fmla="*/ 106 w 1103"/>
                <a:gd name="T3" fmla="*/ 800 h 1112"/>
                <a:gd name="T4" fmla="*/ 150 w 1103"/>
                <a:gd name="T5" fmla="*/ 939 h 1112"/>
                <a:gd name="T6" fmla="*/ 225 w 1103"/>
                <a:gd name="T7" fmla="*/ 947 h 1112"/>
                <a:gd name="T8" fmla="*/ 380 w 1103"/>
                <a:gd name="T9" fmla="*/ 966 h 1112"/>
                <a:gd name="T10" fmla="*/ 409 w 1103"/>
                <a:gd name="T11" fmla="*/ 1095 h 1112"/>
                <a:gd name="T12" fmla="*/ 508 w 1103"/>
                <a:gd name="T13" fmla="*/ 1111 h 1112"/>
                <a:gd name="T14" fmla="*/ 565 w 1103"/>
                <a:gd name="T15" fmla="*/ 1002 h 1112"/>
                <a:gd name="T16" fmla="*/ 683 w 1103"/>
                <a:gd name="T17" fmla="*/ 983 h 1112"/>
                <a:gd name="T18" fmla="*/ 771 w 1103"/>
                <a:gd name="T19" fmla="*/ 1069 h 1112"/>
                <a:gd name="T20" fmla="*/ 860 w 1103"/>
                <a:gd name="T21" fmla="*/ 1024 h 1112"/>
                <a:gd name="T22" fmla="*/ 848 w 1103"/>
                <a:gd name="T23" fmla="*/ 892 h 1112"/>
                <a:gd name="T24" fmla="*/ 990 w 1103"/>
                <a:gd name="T25" fmla="*/ 826 h 1112"/>
                <a:gd name="T26" fmla="*/ 1058 w 1103"/>
                <a:gd name="T27" fmla="*/ 796 h 1112"/>
                <a:gd name="T28" fmla="*/ 1057 w 1103"/>
                <a:gd name="T29" fmla="*/ 651 h 1112"/>
                <a:gd name="T30" fmla="*/ 996 w 1103"/>
                <a:gd name="T31" fmla="*/ 507 h 1112"/>
                <a:gd name="T32" fmla="*/ 1094 w 1103"/>
                <a:gd name="T33" fmla="*/ 417 h 1112"/>
                <a:gd name="T34" fmla="*/ 1009 w 1103"/>
                <a:gd name="T35" fmla="*/ 304 h 1112"/>
                <a:gd name="T36" fmla="*/ 935 w 1103"/>
                <a:gd name="T37" fmla="*/ 329 h 1112"/>
                <a:gd name="T38" fmla="*/ 895 w 1103"/>
                <a:gd name="T39" fmla="*/ 177 h 1112"/>
                <a:gd name="T40" fmla="*/ 807 w 1103"/>
                <a:gd name="T41" fmla="*/ 62 h 1112"/>
                <a:gd name="T42" fmla="*/ 734 w 1103"/>
                <a:gd name="T43" fmla="*/ 80 h 1112"/>
                <a:gd name="T44" fmla="*/ 581 w 1103"/>
                <a:gd name="T45" fmla="*/ 115 h 1112"/>
                <a:gd name="T46" fmla="*/ 510 w 1103"/>
                <a:gd name="T47" fmla="*/ 4 h 1112"/>
                <a:gd name="T48" fmla="*/ 385 w 1103"/>
                <a:gd name="T49" fmla="*/ 77 h 1112"/>
                <a:gd name="T50" fmla="*/ 291 w 1103"/>
                <a:gd name="T51" fmla="*/ 202 h 1112"/>
                <a:gd name="T52" fmla="*/ 196 w 1103"/>
                <a:gd name="T53" fmla="*/ 145 h 1112"/>
                <a:gd name="T54" fmla="*/ 111 w 1103"/>
                <a:gd name="T55" fmla="*/ 225 h 1112"/>
                <a:gd name="T56" fmla="*/ 167 w 1103"/>
                <a:gd name="T57" fmla="*/ 344 h 1112"/>
                <a:gd name="T58" fmla="*/ 56 w 1103"/>
                <a:gd name="T59" fmla="*/ 455 h 1112"/>
                <a:gd name="T60" fmla="*/ 2 w 1103"/>
                <a:gd name="T61" fmla="*/ 507 h 1112"/>
                <a:gd name="T62" fmla="*/ 52 w 1103"/>
                <a:gd name="T63" fmla="*/ 643 h 1112"/>
                <a:gd name="T64" fmla="*/ 879 w 1103"/>
                <a:gd name="T65" fmla="*/ 507 h 1112"/>
                <a:gd name="T66" fmla="*/ 232 w 1103"/>
                <a:gd name="T67" fmla="*/ 609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3" h="1112">
                  <a:moveTo>
                    <a:pt x="52" y="643"/>
                  </a:moveTo>
                  <a:cubicBezTo>
                    <a:pt x="120" y="644"/>
                    <a:pt x="120" y="644"/>
                    <a:pt x="120" y="644"/>
                  </a:cubicBezTo>
                  <a:cubicBezTo>
                    <a:pt x="128" y="684"/>
                    <a:pt x="142" y="722"/>
                    <a:pt x="159" y="758"/>
                  </a:cubicBezTo>
                  <a:cubicBezTo>
                    <a:pt x="106" y="800"/>
                    <a:pt x="106" y="800"/>
                    <a:pt x="106" y="800"/>
                  </a:cubicBezTo>
                  <a:cubicBezTo>
                    <a:pt x="84" y="819"/>
                    <a:pt x="80" y="852"/>
                    <a:pt x="99" y="875"/>
                  </a:cubicBezTo>
                  <a:cubicBezTo>
                    <a:pt x="150" y="939"/>
                    <a:pt x="150" y="939"/>
                    <a:pt x="150" y="939"/>
                  </a:cubicBezTo>
                  <a:cubicBezTo>
                    <a:pt x="162" y="954"/>
                    <a:pt x="181" y="960"/>
                    <a:pt x="200" y="958"/>
                  </a:cubicBezTo>
                  <a:cubicBezTo>
                    <a:pt x="208" y="956"/>
                    <a:pt x="217" y="953"/>
                    <a:pt x="225" y="947"/>
                  </a:cubicBezTo>
                  <a:cubicBezTo>
                    <a:pt x="277" y="904"/>
                    <a:pt x="277" y="904"/>
                    <a:pt x="277" y="904"/>
                  </a:cubicBezTo>
                  <a:cubicBezTo>
                    <a:pt x="309" y="929"/>
                    <a:pt x="343" y="950"/>
                    <a:pt x="380" y="966"/>
                  </a:cubicBezTo>
                  <a:cubicBezTo>
                    <a:pt x="367" y="1032"/>
                    <a:pt x="367" y="1032"/>
                    <a:pt x="367" y="1032"/>
                  </a:cubicBezTo>
                  <a:cubicBezTo>
                    <a:pt x="361" y="1061"/>
                    <a:pt x="380" y="1089"/>
                    <a:pt x="409" y="1095"/>
                  </a:cubicBezTo>
                  <a:cubicBezTo>
                    <a:pt x="489" y="1110"/>
                    <a:pt x="489" y="1110"/>
                    <a:pt x="489" y="1110"/>
                  </a:cubicBezTo>
                  <a:cubicBezTo>
                    <a:pt x="496" y="1112"/>
                    <a:pt x="502" y="1112"/>
                    <a:pt x="508" y="1111"/>
                  </a:cubicBezTo>
                  <a:cubicBezTo>
                    <a:pt x="529" y="1107"/>
                    <a:pt x="547" y="1091"/>
                    <a:pt x="552" y="1068"/>
                  </a:cubicBezTo>
                  <a:cubicBezTo>
                    <a:pt x="565" y="1002"/>
                    <a:pt x="565" y="1002"/>
                    <a:pt x="565" y="1002"/>
                  </a:cubicBezTo>
                  <a:cubicBezTo>
                    <a:pt x="584" y="1001"/>
                    <a:pt x="604" y="1000"/>
                    <a:pt x="624" y="997"/>
                  </a:cubicBezTo>
                  <a:cubicBezTo>
                    <a:pt x="645" y="993"/>
                    <a:pt x="664" y="989"/>
                    <a:pt x="683" y="983"/>
                  </a:cubicBezTo>
                  <a:cubicBezTo>
                    <a:pt x="716" y="1043"/>
                    <a:pt x="716" y="1043"/>
                    <a:pt x="716" y="1043"/>
                  </a:cubicBezTo>
                  <a:cubicBezTo>
                    <a:pt x="727" y="1063"/>
                    <a:pt x="749" y="1073"/>
                    <a:pt x="771" y="1069"/>
                  </a:cubicBezTo>
                  <a:cubicBezTo>
                    <a:pt x="777" y="1068"/>
                    <a:pt x="782" y="1067"/>
                    <a:pt x="788" y="1063"/>
                  </a:cubicBezTo>
                  <a:cubicBezTo>
                    <a:pt x="860" y="1024"/>
                    <a:pt x="860" y="1024"/>
                    <a:pt x="860" y="1024"/>
                  </a:cubicBezTo>
                  <a:cubicBezTo>
                    <a:pt x="885" y="1010"/>
                    <a:pt x="895" y="977"/>
                    <a:pt x="881" y="952"/>
                  </a:cubicBezTo>
                  <a:cubicBezTo>
                    <a:pt x="848" y="892"/>
                    <a:pt x="848" y="892"/>
                    <a:pt x="848" y="892"/>
                  </a:cubicBezTo>
                  <a:cubicBezTo>
                    <a:pt x="878" y="866"/>
                    <a:pt x="904" y="835"/>
                    <a:pt x="926" y="802"/>
                  </a:cubicBezTo>
                  <a:cubicBezTo>
                    <a:pt x="990" y="826"/>
                    <a:pt x="990" y="826"/>
                    <a:pt x="990" y="826"/>
                  </a:cubicBezTo>
                  <a:cubicBezTo>
                    <a:pt x="999" y="830"/>
                    <a:pt x="1008" y="831"/>
                    <a:pt x="1017" y="829"/>
                  </a:cubicBezTo>
                  <a:cubicBezTo>
                    <a:pt x="1035" y="826"/>
                    <a:pt x="1051" y="814"/>
                    <a:pt x="1058" y="796"/>
                  </a:cubicBezTo>
                  <a:cubicBezTo>
                    <a:pt x="1088" y="719"/>
                    <a:pt x="1088" y="719"/>
                    <a:pt x="1088" y="719"/>
                  </a:cubicBezTo>
                  <a:cubicBezTo>
                    <a:pt x="1098" y="692"/>
                    <a:pt x="1085" y="661"/>
                    <a:pt x="1057" y="651"/>
                  </a:cubicBezTo>
                  <a:cubicBezTo>
                    <a:pt x="994" y="626"/>
                    <a:pt x="994" y="626"/>
                    <a:pt x="994" y="626"/>
                  </a:cubicBezTo>
                  <a:cubicBezTo>
                    <a:pt x="1000" y="588"/>
                    <a:pt x="1001" y="547"/>
                    <a:pt x="996" y="507"/>
                  </a:cubicBezTo>
                  <a:cubicBezTo>
                    <a:pt x="1061" y="485"/>
                    <a:pt x="1061" y="485"/>
                    <a:pt x="1061" y="485"/>
                  </a:cubicBezTo>
                  <a:cubicBezTo>
                    <a:pt x="1088" y="475"/>
                    <a:pt x="1103" y="445"/>
                    <a:pt x="1094" y="417"/>
                  </a:cubicBezTo>
                  <a:cubicBezTo>
                    <a:pt x="1067" y="340"/>
                    <a:pt x="1067" y="340"/>
                    <a:pt x="1067" y="340"/>
                  </a:cubicBezTo>
                  <a:cubicBezTo>
                    <a:pt x="1058" y="315"/>
                    <a:pt x="1034" y="300"/>
                    <a:pt x="1009" y="304"/>
                  </a:cubicBezTo>
                  <a:cubicBezTo>
                    <a:pt x="1006" y="305"/>
                    <a:pt x="1003" y="306"/>
                    <a:pt x="1000" y="307"/>
                  </a:cubicBezTo>
                  <a:cubicBezTo>
                    <a:pt x="935" y="329"/>
                    <a:pt x="935" y="329"/>
                    <a:pt x="935" y="329"/>
                  </a:cubicBezTo>
                  <a:cubicBezTo>
                    <a:pt x="914" y="294"/>
                    <a:pt x="889" y="263"/>
                    <a:pt x="860" y="235"/>
                  </a:cubicBezTo>
                  <a:cubicBezTo>
                    <a:pt x="895" y="177"/>
                    <a:pt x="895" y="177"/>
                    <a:pt x="895" y="177"/>
                  </a:cubicBezTo>
                  <a:cubicBezTo>
                    <a:pt x="910" y="152"/>
                    <a:pt x="902" y="120"/>
                    <a:pt x="877" y="104"/>
                  </a:cubicBezTo>
                  <a:cubicBezTo>
                    <a:pt x="807" y="62"/>
                    <a:pt x="807" y="62"/>
                    <a:pt x="807" y="62"/>
                  </a:cubicBezTo>
                  <a:cubicBezTo>
                    <a:pt x="796" y="55"/>
                    <a:pt x="783" y="53"/>
                    <a:pt x="771" y="55"/>
                  </a:cubicBezTo>
                  <a:cubicBezTo>
                    <a:pt x="756" y="58"/>
                    <a:pt x="742" y="66"/>
                    <a:pt x="734" y="80"/>
                  </a:cubicBezTo>
                  <a:cubicBezTo>
                    <a:pt x="699" y="138"/>
                    <a:pt x="699" y="138"/>
                    <a:pt x="699" y="138"/>
                  </a:cubicBezTo>
                  <a:cubicBezTo>
                    <a:pt x="661" y="126"/>
                    <a:pt x="622" y="118"/>
                    <a:pt x="581" y="115"/>
                  </a:cubicBezTo>
                  <a:cubicBezTo>
                    <a:pt x="571" y="48"/>
                    <a:pt x="571" y="48"/>
                    <a:pt x="571" y="48"/>
                  </a:cubicBezTo>
                  <a:cubicBezTo>
                    <a:pt x="566" y="19"/>
                    <a:pt x="539" y="0"/>
                    <a:pt x="510" y="4"/>
                  </a:cubicBezTo>
                  <a:cubicBezTo>
                    <a:pt x="429" y="17"/>
                    <a:pt x="429" y="17"/>
                    <a:pt x="429" y="17"/>
                  </a:cubicBezTo>
                  <a:cubicBezTo>
                    <a:pt x="400" y="21"/>
                    <a:pt x="380" y="48"/>
                    <a:pt x="385" y="77"/>
                  </a:cubicBezTo>
                  <a:cubicBezTo>
                    <a:pt x="395" y="144"/>
                    <a:pt x="395" y="144"/>
                    <a:pt x="395" y="144"/>
                  </a:cubicBezTo>
                  <a:cubicBezTo>
                    <a:pt x="358" y="159"/>
                    <a:pt x="322" y="179"/>
                    <a:pt x="291" y="202"/>
                  </a:cubicBezTo>
                  <a:cubicBezTo>
                    <a:pt x="239" y="158"/>
                    <a:pt x="239" y="158"/>
                    <a:pt x="239" y="158"/>
                  </a:cubicBezTo>
                  <a:cubicBezTo>
                    <a:pt x="227" y="147"/>
                    <a:pt x="211" y="143"/>
                    <a:pt x="196" y="145"/>
                  </a:cubicBezTo>
                  <a:cubicBezTo>
                    <a:pt x="184" y="147"/>
                    <a:pt x="173" y="153"/>
                    <a:pt x="165" y="163"/>
                  </a:cubicBezTo>
                  <a:cubicBezTo>
                    <a:pt x="111" y="225"/>
                    <a:pt x="111" y="225"/>
                    <a:pt x="111" y="225"/>
                  </a:cubicBezTo>
                  <a:cubicBezTo>
                    <a:pt x="91" y="247"/>
                    <a:pt x="94" y="280"/>
                    <a:pt x="116" y="300"/>
                  </a:cubicBezTo>
                  <a:cubicBezTo>
                    <a:pt x="167" y="344"/>
                    <a:pt x="167" y="344"/>
                    <a:pt x="167" y="344"/>
                  </a:cubicBezTo>
                  <a:cubicBezTo>
                    <a:pt x="148" y="379"/>
                    <a:pt x="133" y="417"/>
                    <a:pt x="124" y="456"/>
                  </a:cubicBezTo>
                  <a:cubicBezTo>
                    <a:pt x="56" y="455"/>
                    <a:pt x="56" y="455"/>
                    <a:pt x="56" y="455"/>
                  </a:cubicBezTo>
                  <a:cubicBezTo>
                    <a:pt x="53" y="455"/>
                    <a:pt x="50" y="455"/>
                    <a:pt x="47" y="455"/>
                  </a:cubicBezTo>
                  <a:cubicBezTo>
                    <a:pt x="22" y="459"/>
                    <a:pt x="2" y="481"/>
                    <a:pt x="2" y="507"/>
                  </a:cubicBezTo>
                  <a:cubicBezTo>
                    <a:pt x="0" y="589"/>
                    <a:pt x="0" y="589"/>
                    <a:pt x="0" y="589"/>
                  </a:cubicBezTo>
                  <a:cubicBezTo>
                    <a:pt x="0" y="618"/>
                    <a:pt x="23" y="642"/>
                    <a:pt x="52" y="643"/>
                  </a:cubicBezTo>
                  <a:close/>
                  <a:moveTo>
                    <a:pt x="505" y="235"/>
                  </a:moveTo>
                  <a:cubicBezTo>
                    <a:pt x="683" y="207"/>
                    <a:pt x="851" y="329"/>
                    <a:pt x="879" y="507"/>
                  </a:cubicBezTo>
                  <a:cubicBezTo>
                    <a:pt x="907" y="686"/>
                    <a:pt x="785" y="854"/>
                    <a:pt x="606" y="882"/>
                  </a:cubicBezTo>
                  <a:cubicBezTo>
                    <a:pt x="428" y="910"/>
                    <a:pt x="260" y="787"/>
                    <a:pt x="232" y="609"/>
                  </a:cubicBezTo>
                  <a:cubicBezTo>
                    <a:pt x="204" y="431"/>
                    <a:pt x="327" y="263"/>
                    <a:pt x="505" y="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ļîḑé-Freeform: Shape 55"/>
            <p:cNvSpPr>
              <a:spLocks noChangeAspect="1"/>
            </p:cNvSpPr>
            <p:nvPr/>
          </p:nvSpPr>
          <p:spPr bwMode="auto">
            <a:xfrm>
              <a:off x="1467871" y="3306667"/>
              <a:ext cx="419474" cy="4214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21558" y="1826173"/>
            <a:ext cx="1703785" cy="1915123"/>
            <a:chOff x="2021558" y="1826173"/>
            <a:chExt cx="1703785" cy="1915123"/>
          </a:xfrm>
        </p:grpSpPr>
        <p:grpSp>
          <p:nvGrpSpPr>
            <p:cNvPr id="3" name="Group 30"/>
            <p:cNvGrpSpPr/>
            <p:nvPr/>
          </p:nvGrpSpPr>
          <p:grpSpPr>
            <a:xfrm>
              <a:off x="2021558" y="1826173"/>
              <a:ext cx="1703785" cy="1915123"/>
              <a:chOff x="2695409" y="2434896"/>
              <a:chExt cx="2271713" cy="2553497"/>
            </a:xfrm>
          </p:grpSpPr>
          <p:sp>
            <p:nvSpPr>
              <p:cNvPr id="33" name="îṣļîḑé-Freeform: Shape 31"/>
              <p:cNvSpPr/>
              <p:nvPr/>
            </p:nvSpPr>
            <p:spPr bwMode="auto">
              <a:xfrm rot="13659102">
                <a:off x="2987733" y="2345202"/>
                <a:ext cx="1589088" cy="1768475"/>
              </a:xfrm>
              <a:custGeom>
                <a:avLst/>
                <a:gdLst>
                  <a:gd name="T0" fmla="*/ 50 w 1088"/>
                  <a:gd name="T1" fmla="*/ 1179 h 1211"/>
                  <a:gd name="T2" fmla="*/ 170 w 1088"/>
                  <a:gd name="T3" fmla="*/ 1203 h 1211"/>
                  <a:gd name="T4" fmla="*/ 263 w 1088"/>
                  <a:gd name="T5" fmla="*/ 1140 h 1211"/>
                  <a:gd name="T6" fmla="*/ 283 w 1088"/>
                  <a:gd name="T7" fmla="*/ 1040 h 1211"/>
                  <a:gd name="T8" fmla="*/ 372 w 1088"/>
                  <a:gd name="T9" fmla="*/ 1033 h 1211"/>
                  <a:gd name="T10" fmla="*/ 460 w 1088"/>
                  <a:gd name="T11" fmla="*/ 1013 h 1211"/>
                  <a:gd name="T12" fmla="*/ 509 w 1088"/>
                  <a:gd name="T13" fmla="*/ 1102 h 1211"/>
                  <a:gd name="T14" fmla="*/ 617 w 1088"/>
                  <a:gd name="T15" fmla="*/ 1133 h 1211"/>
                  <a:gd name="T16" fmla="*/ 724 w 1088"/>
                  <a:gd name="T17" fmla="*/ 1073 h 1211"/>
                  <a:gd name="T18" fmla="*/ 755 w 1088"/>
                  <a:gd name="T19" fmla="*/ 965 h 1211"/>
                  <a:gd name="T20" fmla="*/ 706 w 1088"/>
                  <a:gd name="T21" fmla="*/ 877 h 1211"/>
                  <a:gd name="T22" fmla="*/ 824 w 1088"/>
                  <a:gd name="T23" fmla="*/ 741 h 1211"/>
                  <a:gd name="T24" fmla="*/ 919 w 1088"/>
                  <a:gd name="T25" fmla="*/ 778 h 1211"/>
                  <a:gd name="T26" fmla="*/ 1021 w 1088"/>
                  <a:gd name="T27" fmla="*/ 732 h 1211"/>
                  <a:gd name="T28" fmla="*/ 1065 w 1088"/>
                  <a:gd name="T29" fmla="*/ 618 h 1211"/>
                  <a:gd name="T30" fmla="*/ 1020 w 1088"/>
                  <a:gd name="T31" fmla="*/ 515 h 1211"/>
                  <a:gd name="T32" fmla="*/ 925 w 1088"/>
                  <a:gd name="T33" fmla="*/ 479 h 1211"/>
                  <a:gd name="T34" fmla="*/ 928 w 1088"/>
                  <a:gd name="T35" fmla="*/ 300 h 1211"/>
                  <a:gd name="T36" fmla="*/ 1024 w 1088"/>
                  <a:gd name="T37" fmla="*/ 267 h 1211"/>
                  <a:gd name="T38" fmla="*/ 1074 w 1088"/>
                  <a:gd name="T39" fmla="*/ 166 h 1211"/>
                  <a:gd name="T40" fmla="*/ 1034 w 1088"/>
                  <a:gd name="T41" fmla="*/ 50 h 1211"/>
                  <a:gd name="T42" fmla="*/ 982 w 1088"/>
                  <a:gd name="T43" fmla="*/ 0 h 1211"/>
                  <a:gd name="T44" fmla="*/ 697 w 1088"/>
                  <a:gd name="T45" fmla="*/ 333 h 1211"/>
                  <a:gd name="T46" fmla="*/ 336 w 1088"/>
                  <a:gd name="T47" fmla="*/ 802 h 1211"/>
                  <a:gd name="T48" fmla="*/ 291 w 1088"/>
                  <a:gd name="T49" fmla="*/ 807 h 1211"/>
                  <a:gd name="T50" fmla="*/ 0 w 1088"/>
                  <a:gd name="T51" fmla="*/ 1147 h 1211"/>
                  <a:gd name="T52" fmla="*/ 50 w 1088"/>
                  <a:gd name="T53" fmla="*/ 1179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88" h="1211">
                    <a:moveTo>
                      <a:pt x="50" y="1179"/>
                    </a:moveTo>
                    <a:cubicBezTo>
                      <a:pt x="170" y="1203"/>
                      <a:pt x="170" y="1203"/>
                      <a:pt x="170" y="1203"/>
                    </a:cubicBezTo>
                    <a:cubicBezTo>
                      <a:pt x="213" y="1211"/>
                      <a:pt x="255" y="1183"/>
                      <a:pt x="263" y="1140"/>
                    </a:cubicBezTo>
                    <a:cubicBezTo>
                      <a:pt x="283" y="1040"/>
                      <a:pt x="283" y="1040"/>
                      <a:pt x="283" y="1040"/>
                    </a:cubicBezTo>
                    <a:cubicBezTo>
                      <a:pt x="312" y="1040"/>
                      <a:pt x="342" y="1037"/>
                      <a:pt x="372" y="1033"/>
                    </a:cubicBezTo>
                    <a:cubicBezTo>
                      <a:pt x="402" y="1028"/>
                      <a:pt x="431" y="1021"/>
                      <a:pt x="460" y="1013"/>
                    </a:cubicBezTo>
                    <a:cubicBezTo>
                      <a:pt x="509" y="1102"/>
                      <a:pt x="509" y="1102"/>
                      <a:pt x="509" y="1102"/>
                    </a:cubicBezTo>
                    <a:cubicBezTo>
                      <a:pt x="530" y="1140"/>
                      <a:pt x="578" y="1154"/>
                      <a:pt x="617" y="1133"/>
                    </a:cubicBezTo>
                    <a:cubicBezTo>
                      <a:pt x="724" y="1073"/>
                      <a:pt x="724" y="1073"/>
                      <a:pt x="724" y="1073"/>
                    </a:cubicBezTo>
                    <a:cubicBezTo>
                      <a:pt x="762" y="1052"/>
                      <a:pt x="776" y="1004"/>
                      <a:pt x="755" y="965"/>
                    </a:cubicBezTo>
                    <a:cubicBezTo>
                      <a:pt x="706" y="877"/>
                      <a:pt x="706" y="877"/>
                      <a:pt x="706" y="877"/>
                    </a:cubicBezTo>
                    <a:cubicBezTo>
                      <a:pt x="751" y="837"/>
                      <a:pt x="791" y="791"/>
                      <a:pt x="824" y="741"/>
                    </a:cubicBezTo>
                    <a:cubicBezTo>
                      <a:pt x="919" y="778"/>
                      <a:pt x="919" y="778"/>
                      <a:pt x="919" y="778"/>
                    </a:cubicBezTo>
                    <a:cubicBezTo>
                      <a:pt x="959" y="794"/>
                      <a:pt x="1005" y="773"/>
                      <a:pt x="1021" y="732"/>
                    </a:cubicBezTo>
                    <a:cubicBezTo>
                      <a:pt x="1065" y="618"/>
                      <a:pt x="1065" y="618"/>
                      <a:pt x="1065" y="618"/>
                    </a:cubicBezTo>
                    <a:cubicBezTo>
                      <a:pt x="1081" y="577"/>
                      <a:pt x="1061" y="531"/>
                      <a:pt x="1020" y="515"/>
                    </a:cubicBezTo>
                    <a:cubicBezTo>
                      <a:pt x="925" y="479"/>
                      <a:pt x="925" y="479"/>
                      <a:pt x="925" y="479"/>
                    </a:cubicBezTo>
                    <a:cubicBezTo>
                      <a:pt x="934" y="421"/>
                      <a:pt x="935" y="361"/>
                      <a:pt x="928" y="300"/>
                    </a:cubicBezTo>
                    <a:cubicBezTo>
                      <a:pt x="1024" y="267"/>
                      <a:pt x="1024" y="267"/>
                      <a:pt x="1024" y="267"/>
                    </a:cubicBezTo>
                    <a:cubicBezTo>
                      <a:pt x="1066" y="252"/>
                      <a:pt x="1088" y="207"/>
                      <a:pt x="1074" y="166"/>
                    </a:cubicBezTo>
                    <a:cubicBezTo>
                      <a:pt x="1034" y="50"/>
                      <a:pt x="1034" y="50"/>
                      <a:pt x="1034" y="50"/>
                    </a:cubicBezTo>
                    <a:cubicBezTo>
                      <a:pt x="1025" y="25"/>
                      <a:pt x="1006" y="7"/>
                      <a:pt x="982" y="0"/>
                    </a:cubicBezTo>
                    <a:cubicBezTo>
                      <a:pt x="697" y="333"/>
                      <a:pt x="697" y="333"/>
                      <a:pt x="697" y="333"/>
                    </a:cubicBezTo>
                    <a:cubicBezTo>
                      <a:pt x="721" y="559"/>
                      <a:pt x="563" y="766"/>
                      <a:pt x="336" y="802"/>
                    </a:cubicBezTo>
                    <a:cubicBezTo>
                      <a:pt x="321" y="804"/>
                      <a:pt x="306" y="806"/>
                      <a:pt x="291" y="807"/>
                    </a:cubicBezTo>
                    <a:cubicBezTo>
                      <a:pt x="0" y="1147"/>
                      <a:pt x="0" y="1147"/>
                      <a:pt x="0" y="1147"/>
                    </a:cubicBezTo>
                    <a:cubicBezTo>
                      <a:pt x="11" y="1163"/>
                      <a:pt x="29" y="1175"/>
                      <a:pt x="50" y="117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ṣļîḑé-Freeform: Shape 32"/>
              <p:cNvSpPr/>
              <p:nvPr/>
            </p:nvSpPr>
            <p:spPr bwMode="auto">
              <a:xfrm rot="13659102">
                <a:off x="2749384" y="2770655"/>
                <a:ext cx="2163763" cy="2271713"/>
              </a:xfrm>
              <a:custGeom>
                <a:avLst/>
                <a:gdLst>
                  <a:gd name="T0" fmla="*/ 548 w 1481"/>
                  <a:gd name="T1" fmla="*/ 1554 h 1554"/>
                  <a:gd name="T2" fmla="*/ 795 w 1481"/>
                  <a:gd name="T3" fmla="*/ 1265 h 1554"/>
                  <a:gd name="T4" fmla="*/ 406 w 1481"/>
                  <a:gd name="T5" fmla="*/ 903 h 1554"/>
                  <a:gd name="T6" fmla="*/ 764 w 1481"/>
                  <a:gd name="T7" fmla="*/ 411 h 1554"/>
                  <a:gd name="T8" fmla="*/ 1249 w 1481"/>
                  <a:gd name="T9" fmla="*/ 735 h 1554"/>
                  <a:gd name="T10" fmla="*/ 1481 w 1481"/>
                  <a:gd name="T11" fmla="*/ 464 h 1554"/>
                  <a:gd name="T12" fmla="*/ 1399 w 1481"/>
                  <a:gd name="T13" fmla="*/ 492 h 1554"/>
                  <a:gd name="T14" fmla="*/ 1286 w 1481"/>
                  <a:gd name="T15" fmla="*/ 353 h 1554"/>
                  <a:gd name="T16" fmla="*/ 1339 w 1481"/>
                  <a:gd name="T17" fmla="*/ 266 h 1554"/>
                  <a:gd name="T18" fmla="*/ 1312 w 1481"/>
                  <a:gd name="T19" fmla="*/ 157 h 1554"/>
                  <a:gd name="T20" fmla="*/ 1207 w 1481"/>
                  <a:gd name="T21" fmla="*/ 94 h 1554"/>
                  <a:gd name="T22" fmla="*/ 1098 w 1481"/>
                  <a:gd name="T23" fmla="*/ 121 h 1554"/>
                  <a:gd name="T24" fmla="*/ 1045 w 1481"/>
                  <a:gd name="T25" fmla="*/ 208 h 1554"/>
                  <a:gd name="T26" fmla="*/ 869 w 1481"/>
                  <a:gd name="T27" fmla="*/ 173 h 1554"/>
                  <a:gd name="T28" fmla="*/ 854 w 1481"/>
                  <a:gd name="T29" fmla="*/ 73 h 1554"/>
                  <a:gd name="T30" fmla="*/ 763 w 1481"/>
                  <a:gd name="T31" fmla="*/ 7 h 1554"/>
                  <a:gd name="T32" fmla="*/ 642 w 1481"/>
                  <a:gd name="T33" fmla="*/ 26 h 1554"/>
                  <a:gd name="T34" fmla="*/ 576 w 1481"/>
                  <a:gd name="T35" fmla="*/ 117 h 1554"/>
                  <a:gd name="T36" fmla="*/ 592 w 1481"/>
                  <a:gd name="T37" fmla="*/ 217 h 1554"/>
                  <a:gd name="T38" fmla="*/ 435 w 1481"/>
                  <a:gd name="T39" fmla="*/ 304 h 1554"/>
                  <a:gd name="T40" fmla="*/ 358 w 1481"/>
                  <a:gd name="T41" fmla="*/ 237 h 1554"/>
                  <a:gd name="T42" fmla="*/ 246 w 1481"/>
                  <a:gd name="T43" fmla="*/ 245 h 1554"/>
                  <a:gd name="T44" fmla="*/ 166 w 1481"/>
                  <a:gd name="T45" fmla="*/ 337 h 1554"/>
                  <a:gd name="T46" fmla="*/ 173 w 1481"/>
                  <a:gd name="T47" fmla="*/ 449 h 1554"/>
                  <a:gd name="T48" fmla="*/ 250 w 1481"/>
                  <a:gd name="T49" fmla="*/ 516 h 1554"/>
                  <a:gd name="T50" fmla="*/ 185 w 1481"/>
                  <a:gd name="T51" fmla="*/ 683 h 1554"/>
                  <a:gd name="T52" fmla="*/ 84 w 1481"/>
                  <a:gd name="T53" fmla="*/ 681 h 1554"/>
                  <a:gd name="T54" fmla="*/ 3 w 1481"/>
                  <a:gd name="T55" fmla="*/ 759 h 1554"/>
                  <a:gd name="T56" fmla="*/ 1 w 1481"/>
                  <a:gd name="T57" fmla="*/ 882 h 1554"/>
                  <a:gd name="T58" fmla="*/ 78 w 1481"/>
                  <a:gd name="T59" fmla="*/ 963 h 1554"/>
                  <a:gd name="T60" fmla="*/ 180 w 1481"/>
                  <a:gd name="T61" fmla="*/ 964 h 1554"/>
                  <a:gd name="T62" fmla="*/ 238 w 1481"/>
                  <a:gd name="T63" fmla="*/ 1134 h 1554"/>
                  <a:gd name="T64" fmla="*/ 159 w 1481"/>
                  <a:gd name="T65" fmla="*/ 1198 h 1554"/>
                  <a:gd name="T66" fmla="*/ 147 w 1481"/>
                  <a:gd name="T67" fmla="*/ 1309 h 1554"/>
                  <a:gd name="T68" fmla="*/ 224 w 1481"/>
                  <a:gd name="T69" fmla="*/ 1405 h 1554"/>
                  <a:gd name="T70" fmla="*/ 336 w 1481"/>
                  <a:gd name="T71" fmla="*/ 1417 h 1554"/>
                  <a:gd name="T72" fmla="*/ 415 w 1481"/>
                  <a:gd name="T73" fmla="*/ 1353 h 1554"/>
                  <a:gd name="T74" fmla="*/ 569 w 1481"/>
                  <a:gd name="T75" fmla="*/ 1445 h 1554"/>
                  <a:gd name="T76" fmla="*/ 549 w 1481"/>
                  <a:gd name="T77" fmla="*/ 1545 h 1554"/>
                  <a:gd name="T78" fmla="*/ 548 w 1481"/>
                  <a:gd name="T79" fmla="*/ 1554 h 1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81" h="1554">
                    <a:moveTo>
                      <a:pt x="548" y="1554"/>
                    </a:moveTo>
                    <a:cubicBezTo>
                      <a:pt x="795" y="1265"/>
                      <a:pt x="795" y="1265"/>
                      <a:pt x="795" y="1265"/>
                    </a:cubicBezTo>
                    <a:cubicBezTo>
                      <a:pt x="602" y="1249"/>
                      <a:pt x="438" y="1103"/>
                      <a:pt x="406" y="903"/>
                    </a:cubicBezTo>
                    <a:cubicBezTo>
                      <a:pt x="369" y="668"/>
                      <a:pt x="530" y="448"/>
                      <a:pt x="764" y="411"/>
                    </a:cubicBezTo>
                    <a:cubicBezTo>
                      <a:pt x="988" y="376"/>
                      <a:pt x="1197" y="519"/>
                      <a:pt x="1249" y="735"/>
                    </a:cubicBezTo>
                    <a:cubicBezTo>
                      <a:pt x="1481" y="464"/>
                      <a:pt x="1481" y="464"/>
                      <a:pt x="1481" y="464"/>
                    </a:cubicBezTo>
                    <a:cubicBezTo>
                      <a:pt x="1399" y="492"/>
                      <a:pt x="1399" y="492"/>
                      <a:pt x="1399" y="492"/>
                    </a:cubicBezTo>
                    <a:cubicBezTo>
                      <a:pt x="1368" y="441"/>
                      <a:pt x="1330" y="394"/>
                      <a:pt x="1286" y="353"/>
                    </a:cubicBezTo>
                    <a:cubicBezTo>
                      <a:pt x="1339" y="266"/>
                      <a:pt x="1339" y="266"/>
                      <a:pt x="1339" y="266"/>
                    </a:cubicBezTo>
                    <a:cubicBezTo>
                      <a:pt x="1361" y="228"/>
                      <a:pt x="1349" y="180"/>
                      <a:pt x="1312" y="157"/>
                    </a:cubicBezTo>
                    <a:cubicBezTo>
                      <a:pt x="1207" y="94"/>
                      <a:pt x="1207" y="94"/>
                      <a:pt x="1207" y="94"/>
                    </a:cubicBezTo>
                    <a:cubicBezTo>
                      <a:pt x="1169" y="71"/>
                      <a:pt x="1121" y="83"/>
                      <a:pt x="1098" y="121"/>
                    </a:cubicBezTo>
                    <a:cubicBezTo>
                      <a:pt x="1045" y="208"/>
                      <a:pt x="1045" y="208"/>
                      <a:pt x="1045" y="208"/>
                    </a:cubicBezTo>
                    <a:cubicBezTo>
                      <a:pt x="989" y="189"/>
                      <a:pt x="930" y="177"/>
                      <a:pt x="869" y="173"/>
                    </a:cubicBezTo>
                    <a:cubicBezTo>
                      <a:pt x="854" y="73"/>
                      <a:pt x="854" y="73"/>
                      <a:pt x="854" y="73"/>
                    </a:cubicBezTo>
                    <a:cubicBezTo>
                      <a:pt x="847" y="30"/>
                      <a:pt x="806" y="0"/>
                      <a:pt x="763" y="7"/>
                    </a:cubicBezTo>
                    <a:cubicBezTo>
                      <a:pt x="642" y="26"/>
                      <a:pt x="642" y="26"/>
                      <a:pt x="642" y="26"/>
                    </a:cubicBezTo>
                    <a:cubicBezTo>
                      <a:pt x="599" y="33"/>
                      <a:pt x="569" y="73"/>
                      <a:pt x="576" y="117"/>
                    </a:cubicBezTo>
                    <a:cubicBezTo>
                      <a:pt x="592" y="217"/>
                      <a:pt x="592" y="217"/>
                      <a:pt x="592" y="217"/>
                    </a:cubicBezTo>
                    <a:cubicBezTo>
                      <a:pt x="535" y="239"/>
                      <a:pt x="482" y="268"/>
                      <a:pt x="435" y="304"/>
                    </a:cubicBezTo>
                    <a:cubicBezTo>
                      <a:pt x="358" y="237"/>
                      <a:pt x="358" y="237"/>
                      <a:pt x="358" y="237"/>
                    </a:cubicBezTo>
                    <a:cubicBezTo>
                      <a:pt x="325" y="208"/>
                      <a:pt x="275" y="212"/>
                      <a:pt x="246" y="245"/>
                    </a:cubicBezTo>
                    <a:cubicBezTo>
                      <a:pt x="166" y="337"/>
                      <a:pt x="166" y="337"/>
                      <a:pt x="166" y="337"/>
                    </a:cubicBezTo>
                    <a:cubicBezTo>
                      <a:pt x="137" y="370"/>
                      <a:pt x="140" y="420"/>
                      <a:pt x="173" y="449"/>
                    </a:cubicBezTo>
                    <a:cubicBezTo>
                      <a:pt x="250" y="516"/>
                      <a:pt x="250" y="516"/>
                      <a:pt x="250" y="516"/>
                    </a:cubicBezTo>
                    <a:cubicBezTo>
                      <a:pt x="221" y="568"/>
                      <a:pt x="199" y="624"/>
                      <a:pt x="185" y="683"/>
                    </a:cubicBezTo>
                    <a:cubicBezTo>
                      <a:pt x="84" y="681"/>
                      <a:pt x="84" y="681"/>
                      <a:pt x="84" y="681"/>
                    </a:cubicBezTo>
                    <a:cubicBezTo>
                      <a:pt x="40" y="680"/>
                      <a:pt x="4" y="715"/>
                      <a:pt x="3" y="759"/>
                    </a:cubicBezTo>
                    <a:cubicBezTo>
                      <a:pt x="1" y="882"/>
                      <a:pt x="1" y="882"/>
                      <a:pt x="1" y="882"/>
                    </a:cubicBezTo>
                    <a:cubicBezTo>
                      <a:pt x="0" y="925"/>
                      <a:pt x="35" y="962"/>
                      <a:pt x="78" y="963"/>
                    </a:cubicBezTo>
                    <a:cubicBezTo>
                      <a:pt x="180" y="964"/>
                      <a:pt x="180" y="964"/>
                      <a:pt x="180" y="964"/>
                    </a:cubicBezTo>
                    <a:cubicBezTo>
                      <a:pt x="192" y="1025"/>
                      <a:pt x="212" y="1082"/>
                      <a:pt x="238" y="1134"/>
                    </a:cubicBezTo>
                    <a:cubicBezTo>
                      <a:pt x="159" y="1198"/>
                      <a:pt x="159" y="1198"/>
                      <a:pt x="159" y="1198"/>
                    </a:cubicBezTo>
                    <a:cubicBezTo>
                      <a:pt x="125" y="1225"/>
                      <a:pt x="120" y="1275"/>
                      <a:pt x="147" y="1309"/>
                    </a:cubicBezTo>
                    <a:cubicBezTo>
                      <a:pt x="224" y="1405"/>
                      <a:pt x="224" y="1405"/>
                      <a:pt x="224" y="1405"/>
                    </a:cubicBezTo>
                    <a:cubicBezTo>
                      <a:pt x="252" y="1439"/>
                      <a:pt x="302" y="1444"/>
                      <a:pt x="336" y="1417"/>
                    </a:cubicBezTo>
                    <a:cubicBezTo>
                      <a:pt x="415" y="1353"/>
                      <a:pt x="415" y="1353"/>
                      <a:pt x="415" y="1353"/>
                    </a:cubicBezTo>
                    <a:cubicBezTo>
                      <a:pt x="462" y="1390"/>
                      <a:pt x="513" y="1422"/>
                      <a:pt x="569" y="1445"/>
                    </a:cubicBezTo>
                    <a:cubicBezTo>
                      <a:pt x="549" y="1545"/>
                      <a:pt x="549" y="1545"/>
                      <a:pt x="549" y="1545"/>
                    </a:cubicBezTo>
                    <a:cubicBezTo>
                      <a:pt x="548" y="1548"/>
                      <a:pt x="548" y="1551"/>
                      <a:pt x="548" y="15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ṣļîḑé-Freeform: Shape 56"/>
            <p:cNvSpPr>
              <a:spLocks noChangeAspect="1"/>
            </p:cNvSpPr>
            <p:nvPr/>
          </p:nvSpPr>
          <p:spPr bwMode="auto">
            <a:xfrm>
              <a:off x="2569546" y="2543728"/>
              <a:ext cx="537400" cy="53754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36717" y="1180913"/>
            <a:ext cx="1219200" cy="1207294"/>
            <a:chOff x="1336717" y="1180913"/>
            <a:chExt cx="1219200" cy="1207294"/>
          </a:xfrm>
        </p:grpSpPr>
        <p:sp>
          <p:nvSpPr>
            <p:cNvPr id="4" name="îṣļîḑé-Freeform: Shape 33"/>
            <p:cNvSpPr/>
            <p:nvPr/>
          </p:nvSpPr>
          <p:spPr bwMode="auto">
            <a:xfrm rot="13659102">
              <a:off x="1342670" y="1174960"/>
              <a:ext cx="1207294" cy="1219200"/>
            </a:xfrm>
            <a:custGeom>
              <a:avLst/>
              <a:gdLst>
                <a:gd name="T0" fmla="*/ 167 w 1103"/>
                <a:gd name="T1" fmla="*/ 344 h 1112"/>
                <a:gd name="T2" fmla="*/ 56 w 1103"/>
                <a:gd name="T3" fmla="*/ 455 h 1112"/>
                <a:gd name="T4" fmla="*/ 2 w 1103"/>
                <a:gd name="T5" fmla="*/ 507 h 1112"/>
                <a:gd name="T6" fmla="*/ 53 w 1103"/>
                <a:gd name="T7" fmla="*/ 643 h 1112"/>
                <a:gd name="T8" fmla="*/ 159 w 1103"/>
                <a:gd name="T9" fmla="*/ 758 h 1112"/>
                <a:gd name="T10" fmla="*/ 99 w 1103"/>
                <a:gd name="T11" fmla="*/ 875 h 1112"/>
                <a:gd name="T12" fmla="*/ 200 w 1103"/>
                <a:gd name="T13" fmla="*/ 958 h 1112"/>
                <a:gd name="T14" fmla="*/ 278 w 1103"/>
                <a:gd name="T15" fmla="*/ 904 h 1112"/>
                <a:gd name="T16" fmla="*/ 367 w 1103"/>
                <a:gd name="T17" fmla="*/ 1032 h 1112"/>
                <a:gd name="T18" fmla="*/ 490 w 1103"/>
                <a:gd name="T19" fmla="*/ 1110 h 1112"/>
                <a:gd name="T20" fmla="*/ 552 w 1103"/>
                <a:gd name="T21" fmla="*/ 1069 h 1112"/>
                <a:gd name="T22" fmla="*/ 625 w 1103"/>
                <a:gd name="T23" fmla="*/ 997 h 1112"/>
                <a:gd name="T24" fmla="*/ 716 w 1103"/>
                <a:gd name="T25" fmla="*/ 1043 h 1112"/>
                <a:gd name="T26" fmla="*/ 788 w 1103"/>
                <a:gd name="T27" fmla="*/ 1064 h 1112"/>
                <a:gd name="T28" fmla="*/ 881 w 1103"/>
                <a:gd name="T29" fmla="*/ 952 h 1112"/>
                <a:gd name="T30" fmla="*/ 927 w 1103"/>
                <a:gd name="T31" fmla="*/ 802 h 1112"/>
                <a:gd name="T32" fmla="*/ 1017 w 1103"/>
                <a:gd name="T33" fmla="*/ 829 h 1112"/>
                <a:gd name="T34" fmla="*/ 1088 w 1103"/>
                <a:gd name="T35" fmla="*/ 720 h 1112"/>
                <a:gd name="T36" fmla="*/ 994 w 1103"/>
                <a:gd name="T37" fmla="*/ 627 h 1112"/>
                <a:gd name="T38" fmla="*/ 1061 w 1103"/>
                <a:gd name="T39" fmla="*/ 485 h 1112"/>
                <a:gd name="T40" fmla="*/ 1067 w 1103"/>
                <a:gd name="T41" fmla="*/ 340 h 1112"/>
                <a:gd name="T42" fmla="*/ 1000 w 1103"/>
                <a:gd name="T43" fmla="*/ 307 h 1112"/>
                <a:gd name="T44" fmla="*/ 860 w 1103"/>
                <a:gd name="T45" fmla="*/ 236 h 1112"/>
                <a:gd name="T46" fmla="*/ 877 w 1103"/>
                <a:gd name="T47" fmla="*/ 105 h 1112"/>
                <a:gd name="T48" fmla="*/ 771 w 1103"/>
                <a:gd name="T49" fmla="*/ 55 h 1112"/>
                <a:gd name="T50" fmla="*/ 699 w 1103"/>
                <a:gd name="T51" fmla="*/ 138 h 1112"/>
                <a:gd name="T52" fmla="*/ 571 w 1103"/>
                <a:gd name="T53" fmla="*/ 48 h 1112"/>
                <a:gd name="T54" fmla="*/ 429 w 1103"/>
                <a:gd name="T55" fmla="*/ 17 h 1112"/>
                <a:gd name="T56" fmla="*/ 396 w 1103"/>
                <a:gd name="T57" fmla="*/ 145 h 1112"/>
                <a:gd name="T58" fmla="*/ 240 w 1103"/>
                <a:gd name="T59" fmla="*/ 158 h 1112"/>
                <a:gd name="T60" fmla="*/ 165 w 1103"/>
                <a:gd name="T61" fmla="*/ 163 h 1112"/>
                <a:gd name="T62" fmla="*/ 116 w 1103"/>
                <a:gd name="T63" fmla="*/ 300 h 1112"/>
                <a:gd name="T64" fmla="*/ 879 w 1103"/>
                <a:gd name="T65" fmla="*/ 508 h 1112"/>
                <a:gd name="T66" fmla="*/ 233 w 1103"/>
                <a:gd name="T67" fmla="*/ 609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3" h="1112">
                  <a:moveTo>
                    <a:pt x="116" y="300"/>
                  </a:moveTo>
                  <a:cubicBezTo>
                    <a:pt x="167" y="344"/>
                    <a:pt x="167" y="344"/>
                    <a:pt x="167" y="344"/>
                  </a:cubicBezTo>
                  <a:cubicBezTo>
                    <a:pt x="148" y="379"/>
                    <a:pt x="133" y="417"/>
                    <a:pt x="124" y="456"/>
                  </a:cubicBezTo>
                  <a:cubicBezTo>
                    <a:pt x="56" y="455"/>
                    <a:pt x="56" y="455"/>
                    <a:pt x="56" y="455"/>
                  </a:cubicBezTo>
                  <a:cubicBezTo>
                    <a:pt x="53" y="455"/>
                    <a:pt x="50" y="455"/>
                    <a:pt x="47" y="456"/>
                  </a:cubicBezTo>
                  <a:cubicBezTo>
                    <a:pt x="22" y="459"/>
                    <a:pt x="3" y="481"/>
                    <a:pt x="2" y="507"/>
                  </a:cubicBezTo>
                  <a:cubicBezTo>
                    <a:pt x="1" y="589"/>
                    <a:pt x="1" y="589"/>
                    <a:pt x="1" y="589"/>
                  </a:cubicBezTo>
                  <a:cubicBezTo>
                    <a:pt x="0" y="618"/>
                    <a:pt x="23" y="642"/>
                    <a:pt x="53" y="643"/>
                  </a:cubicBezTo>
                  <a:cubicBezTo>
                    <a:pt x="121" y="644"/>
                    <a:pt x="121" y="644"/>
                    <a:pt x="121" y="644"/>
                  </a:cubicBezTo>
                  <a:cubicBezTo>
                    <a:pt x="129" y="685"/>
                    <a:pt x="142" y="723"/>
                    <a:pt x="159" y="758"/>
                  </a:cubicBezTo>
                  <a:cubicBezTo>
                    <a:pt x="107" y="800"/>
                    <a:pt x="107" y="800"/>
                    <a:pt x="107" y="800"/>
                  </a:cubicBezTo>
                  <a:cubicBezTo>
                    <a:pt x="84" y="819"/>
                    <a:pt x="80" y="852"/>
                    <a:pt x="99" y="875"/>
                  </a:cubicBezTo>
                  <a:cubicBezTo>
                    <a:pt x="150" y="939"/>
                    <a:pt x="150" y="939"/>
                    <a:pt x="150" y="939"/>
                  </a:cubicBezTo>
                  <a:cubicBezTo>
                    <a:pt x="163" y="954"/>
                    <a:pt x="182" y="961"/>
                    <a:pt x="200" y="958"/>
                  </a:cubicBezTo>
                  <a:cubicBezTo>
                    <a:pt x="209" y="956"/>
                    <a:pt x="217" y="953"/>
                    <a:pt x="225" y="947"/>
                  </a:cubicBezTo>
                  <a:cubicBezTo>
                    <a:pt x="278" y="904"/>
                    <a:pt x="278" y="904"/>
                    <a:pt x="278" y="904"/>
                  </a:cubicBezTo>
                  <a:cubicBezTo>
                    <a:pt x="309" y="929"/>
                    <a:pt x="343" y="950"/>
                    <a:pt x="380" y="966"/>
                  </a:cubicBezTo>
                  <a:cubicBezTo>
                    <a:pt x="367" y="1032"/>
                    <a:pt x="367" y="1032"/>
                    <a:pt x="367" y="1032"/>
                  </a:cubicBezTo>
                  <a:cubicBezTo>
                    <a:pt x="362" y="1061"/>
                    <a:pt x="380" y="1089"/>
                    <a:pt x="409" y="1095"/>
                  </a:cubicBezTo>
                  <a:cubicBezTo>
                    <a:pt x="490" y="1110"/>
                    <a:pt x="490" y="1110"/>
                    <a:pt x="490" y="1110"/>
                  </a:cubicBezTo>
                  <a:cubicBezTo>
                    <a:pt x="496" y="1112"/>
                    <a:pt x="502" y="1112"/>
                    <a:pt x="508" y="1111"/>
                  </a:cubicBezTo>
                  <a:cubicBezTo>
                    <a:pt x="529" y="1107"/>
                    <a:pt x="547" y="1091"/>
                    <a:pt x="552" y="1069"/>
                  </a:cubicBezTo>
                  <a:cubicBezTo>
                    <a:pt x="565" y="1002"/>
                    <a:pt x="565" y="1002"/>
                    <a:pt x="565" y="1002"/>
                  </a:cubicBezTo>
                  <a:cubicBezTo>
                    <a:pt x="585" y="1001"/>
                    <a:pt x="605" y="1000"/>
                    <a:pt x="625" y="997"/>
                  </a:cubicBezTo>
                  <a:cubicBezTo>
                    <a:pt x="645" y="993"/>
                    <a:pt x="664" y="989"/>
                    <a:pt x="683" y="983"/>
                  </a:cubicBezTo>
                  <a:cubicBezTo>
                    <a:pt x="716" y="1043"/>
                    <a:pt x="716" y="1043"/>
                    <a:pt x="716" y="1043"/>
                  </a:cubicBezTo>
                  <a:cubicBezTo>
                    <a:pt x="727" y="1063"/>
                    <a:pt x="749" y="1073"/>
                    <a:pt x="771" y="1070"/>
                  </a:cubicBezTo>
                  <a:cubicBezTo>
                    <a:pt x="777" y="1069"/>
                    <a:pt x="783" y="1067"/>
                    <a:pt x="788" y="1064"/>
                  </a:cubicBezTo>
                  <a:cubicBezTo>
                    <a:pt x="860" y="1024"/>
                    <a:pt x="860" y="1024"/>
                    <a:pt x="860" y="1024"/>
                  </a:cubicBezTo>
                  <a:cubicBezTo>
                    <a:pt x="886" y="1010"/>
                    <a:pt x="895" y="977"/>
                    <a:pt x="881" y="952"/>
                  </a:cubicBezTo>
                  <a:cubicBezTo>
                    <a:pt x="848" y="892"/>
                    <a:pt x="848" y="892"/>
                    <a:pt x="848" y="892"/>
                  </a:cubicBezTo>
                  <a:cubicBezTo>
                    <a:pt x="878" y="866"/>
                    <a:pt x="905" y="835"/>
                    <a:pt x="927" y="802"/>
                  </a:cubicBezTo>
                  <a:cubicBezTo>
                    <a:pt x="990" y="826"/>
                    <a:pt x="990" y="826"/>
                    <a:pt x="990" y="826"/>
                  </a:cubicBezTo>
                  <a:cubicBezTo>
                    <a:pt x="999" y="830"/>
                    <a:pt x="1008" y="831"/>
                    <a:pt x="1017" y="829"/>
                  </a:cubicBezTo>
                  <a:cubicBezTo>
                    <a:pt x="1035" y="827"/>
                    <a:pt x="1052" y="814"/>
                    <a:pt x="1059" y="796"/>
                  </a:cubicBezTo>
                  <a:cubicBezTo>
                    <a:pt x="1088" y="720"/>
                    <a:pt x="1088" y="720"/>
                    <a:pt x="1088" y="720"/>
                  </a:cubicBezTo>
                  <a:cubicBezTo>
                    <a:pt x="1099" y="692"/>
                    <a:pt x="1085" y="661"/>
                    <a:pt x="1058" y="651"/>
                  </a:cubicBezTo>
                  <a:cubicBezTo>
                    <a:pt x="994" y="627"/>
                    <a:pt x="994" y="627"/>
                    <a:pt x="994" y="627"/>
                  </a:cubicBezTo>
                  <a:cubicBezTo>
                    <a:pt x="1000" y="588"/>
                    <a:pt x="1001" y="547"/>
                    <a:pt x="996" y="507"/>
                  </a:cubicBezTo>
                  <a:cubicBezTo>
                    <a:pt x="1061" y="485"/>
                    <a:pt x="1061" y="485"/>
                    <a:pt x="1061" y="485"/>
                  </a:cubicBezTo>
                  <a:cubicBezTo>
                    <a:pt x="1088" y="475"/>
                    <a:pt x="1103" y="445"/>
                    <a:pt x="1094" y="417"/>
                  </a:cubicBezTo>
                  <a:cubicBezTo>
                    <a:pt x="1067" y="340"/>
                    <a:pt x="1067" y="340"/>
                    <a:pt x="1067" y="340"/>
                  </a:cubicBezTo>
                  <a:cubicBezTo>
                    <a:pt x="1059" y="315"/>
                    <a:pt x="1034" y="301"/>
                    <a:pt x="1009" y="305"/>
                  </a:cubicBezTo>
                  <a:cubicBezTo>
                    <a:pt x="1006" y="305"/>
                    <a:pt x="1003" y="306"/>
                    <a:pt x="1000" y="307"/>
                  </a:cubicBezTo>
                  <a:cubicBezTo>
                    <a:pt x="936" y="329"/>
                    <a:pt x="936" y="329"/>
                    <a:pt x="936" y="329"/>
                  </a:cubicBezTo>
                  <a:cubicBezTo>
                    <a:pt x="915" y="294"/>
                    <a:pt x="889" y="263"/>
                    <a:pt x="860" y="236"/>
                  </a:cubicBezTo>
                  <a:cubicBezTo>
                    <a:pt x="895" y="177"/>
                    <a:pt x="895" y="177"/>
                    <a:pt x="895" y="177"/>
                  </a:cubicBezTo>
                  <a:cubicBezTo>
                    <a:pt x="910" y="152"/>
                    <a:pt x="902" y="120"/>
                    <a:pt x="877" y="105"/>
                  </a:cubicBezTo>
                  <a:cubicBezTo>
                    <a:pt x="807" y="62"/>
                    <a:pt x="807" y="62"/>
                    <a:pt x="807" y="62"/>
                  </a:cubicBezTo>
                  <a:cubicBezTo>
                    <a:pt x="796" y="56"/>
                    <a:pt x="783" y="53"/>
                    <a:pt x="771" y="55"/>
                  </a:cubicBezTo>
                  <a:cubicBezTo>
                    <a:pt x="756" y="58"/>
                    <a:pt x="743" y="66"/>
                    <a:pt x="734" y="80"/>
                  </a:cubicBezTo>
                  <a:cubicBezTo>
                    <a:pt x="699" y="138"/>
                    <a:pt x="699" y="138"/>
                    <a:pt x="699" y="138"/>
                  </a:cubicBezTo>
                  <a:cubicBezTo>
                    <a:pt x="662" y="126"/>
                    <a:pt x="622" y="118"/>
                    <a:pt x="582" y="115"/>
                  </a:cubicBezTo>
                  <a:cubicBezTo>
                    <a:pt x="571" y="48"/>
                    <a:pt x="571" y="48"/>
                    <a:pt x="571" y="48"/>
                  </a:cubicBezTo>
                  <a:cubicBezTo>
                    <a:pt x="566" y="19"/>
                    <a:pt x="539" y="0"/>
                    <a:pt x="510" y="4"/>
                  </a:cubicBezTo>
                  <a:cubicBezTo>
                    <a:pt x="429" y="17"/>
                    <a:pt x="429" y="17"/>
                    <a:pt x="429" y="17"/>
                  </a:cubicBezTo>
                  <a:cubicBezTo>
                    <a:pt x="400" y="21"/>
                    <a:pt x="381" y="49"/>
                    <a:pt x="385" y="78"/>
                  </a:cubicBezTo>
                  <a:cubicBezTo>
                    <a:pt x="396" y="145"/>
                    <a:pt x="396" y="145"/>
                    <a:pt x="396" y="145"/>
                  </a:cubicBezTo>
                  <a:cubicBezTo>
                    <a:pt x="358" y="159"/>
                    <a:pt x="323" y="179"/>
                    <a:pt x="291" y="203"/>
                  </a:cubicBezTo>
                  <a:cubicBezTo>
                    <a:pt x="240" y="158"/>
                    <a:pt x="240" y="158"/>
                    <a:pt x="240" y="158"/>
                  </a:cubicBezTo>
                  <a:cubicBezTo>
                    <a:pt x="227" y="147"/>
                    <a:pt x="211" y="143"/>
                    <a:pt x="197" y="146"/>
                  </a:cubicBezTo>
                  <a:cubicBezTo>
                    <a:pt x="185" y="147"/>
                    <a:pt x="173" y="153"/>
                    <a:pt x="165" y="163"/>
                  </a:cubicBezTo>
                  <a:cubicBezTo>
                    <a:pt x="111" y="225"/>
                    <a:pt x="111" y="225"/>
                    <a:pt x="111" y="225"/>
                  </a:cubicBezTo>
                  <a:cubicBezTo>
                    <a:pt x="92" y="247"/>
                    <a:pt x="94" y="281"/>
                    <a:pt x="116" y="300"/>
                  </a:cubicBezTo>
                  <a:close/>
                  <a:moveTo>
                    <a:pt x="505" y="235"/>
                  </a:moveTo>
                  <a:cubicBezTo>
                    <a:pt x="683" y="207"/>
                    <a:pt x="851" y="329"/>
                    <a:pt x="879" y="508"/>
                  </a:cubicBezTo>
                  <a:cubicBezTo>
                    <a:pt x="907" y="686"/>
                    <a:pt x="785" y="854"/>
                    <a:pt x="607" y="882"/>
                  </a:cubicBezTo>
                  <a:cubicBezTo>
                    <a:pt x="428" y="910"/>
                    <a:pt x="261" y="787"/>
                    <a:pt x="233" y="609"/>
                  </a:cubicBezTo>
                  <a:cubicBezTo>
                    <a:pt x="205" y="431"/>
                    <a:pt x="327" y="263"/>
                    <a:pt x="505" y="2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ṣļîḑé-Freeform: Shape 57"/>
            <p:cNvSpPr>
              <a:spLocks noChangeAspect="1"/>
            </p:cNvSpPr>
            <p:nvPr/>
          </p:nvSpPr>
          <p:spPr bwMode="auto">
            <a:xfrm>
              <a:off x="1767026" y="1587984"/>
              <a:ext cx="347899" cy="368290"/>
            </a:xfrm>
            <a:custGeom>
              <a:avLst/>
              <a:gdLst>
                <a:gd name="T0" fmla="*/ 995 w 1588"/>
                <a:gd name="T1" fmla="*/ 870 h 1682"/>
                <a:gd name="T2" fmla="*/ 1078 w 1588"/>
                <a:gd name="T3" fmla="*/ 753 h 1682"/>
                <a:gd name="T4" fmla="*/ 1463 w 1588"/>
                <a:gd name="T5" fmla="*/ 661 h 1682"/>
                <a:gd name="T6" fmla="*/ 1546 w 1588"/>
                <a:gd name="T7" fmla="*/ 352 h 1682"/>
                <a:gd name="T8" fmla="*/ 1346 w 1588"/>
                <a:gd name="T9" fmla="*/ 527 h 1682"/>
                <a:gd name="T10" fmla="*/ 1120 w 1588"/>
                <a:gd name="T11" fmla="*/ 310 h 1682"/>
                <a:gd name="T12" fmla="*/ 1296 w 1588"/>
                <a:gd name="T13" fmla="*/ 101 h 1682"/>
                <a:gd name="T14" fmla="*/ 995 w 1588"/>
                <a:gd name="T15" fmla="*/ 184 h 1682"/>
                <a:gd name="T16" fmla="*/ 894 w 1588"/>
                <a:gd name="T17" fmla="*/ 577 h 1682"/>
                <a:gd name="T18" fmla="*/ 501 w 1588"/>
                <a:gd name="T19" fmla="*/ 452 h 1682"/>
                <a:gd name="T20" fmla="*/ 501 w 1588"/>
                <a:gd name="T21" fmla="*/ 427 h 1682"/>
                <a:gd name="T22" fmla="*/ 493 w 1588"/>
                <a:gd name="T23" fmla="*/ 0 h 1682"/>
                <a:gd name="T24" fmla="*/ 250 w 1588"/>
                <a:gd name="T25" fmla="*/ 285 h 1682"/>
                <a:gd name="T26" fmla="*/ 175 w 1588"/>
                <a:gd name="T27" fmla="*/ 393 h 1682"/>
                <a:gd name="T28" fmla="*/ 150 w 1588"/>
                <a:gd name="T29" fmla="*/ 427 h 1682"/>
                <a:gd name="T30" fmla="*/ 117 w 1588"/>
                <a:gd name="T31" fmla="*/ 477 h 1682"/>
                <a:gd name="T32" fmla="*/ 100 w 1588"/>
                <a:gd name="T33" fmla="*/ 502 h 1682"/>
                <a:gd name="T34" fmla="*/ 66 w 1588"/>
                <a:gd name="T35" fmla="*/ 586 h 1682"/>
                <a:gd name="T36" fmla="*/ 58 w 1588"/>
                <a:gd name="T37" fmla="*/ 611 h 1682"/>
                <a:gd name="T38" fmla="*/ 50 w 1588"/>
                <a:gd name="T39" fmla="*/ 678 h 1682"/>
                <a:gd name="T40" fmla="*/ 41 w 1588"/>
                <a:gd name="T41" fmla="*/ 728 h 1682"/>
                <a:gd name="T42" fmla="*/ 41 w 1588"/>
                <a:gd name="T43" fmla="*/ 744 h 1682"/>
                <a:gd name="T44" fmla="*/ 50 w 1588"/>
                <a:gd name="T45" fmla="*/ 778 h 1682"/>
                <a:gd name="T46" fmla="*/ 58 w 1588"/>
                <a:gd name="T47" fmla="*/ 811 h 1682"/>
                <a:gd name="T48" fmla="*/ 100 w 1588"/>
                <a:gd name="T49" fmla="*/ 878 h 1682"/>
                <a:gd name="T50" fmla="*/ 125 w 1588"/>
                <a:gd name="T51" fmla="*/ 853 h 1682"/>
                <a:gd name="T52" fmla="*/ 133 w 1588"/>
                <a:gd name="T53" fmla="*/ 795 h 1682"/>
                <a:gd name="T54" fmla="*/ 142 w 1588"/>
                <a:gd name="T55" fmla="*/ 770 h 1682"/>
                <a:gd name="T56" fmla="*/ 150 w 1588"/>
                <a:gd name="T57" fmla="*/ 753 h 1682"/>
                <a:gd name="T58" fmla="*/ 167 w 1588"/>
                <a:gd name="T59" fmla="*/ 720 h 1682"/>
                <a:gd name="T60" fmla="*/ 183 w 1588"/>
                <a:gd name="T61" fmla="*/ 694 h 1682"/>
                <a:gd name="T62" fmla="*/ 200 w 1588"/>
                <a:gd name="T63" fmla="*/ 669 h 1682"/>
                <a:gd name="T64" fmla="*/ 225 w 1588"/>
                <a:gd name="T65" fmla="*/ 644 h 1682"/>
                <a:gd name="T66" fmla="*/ 250 w 1588"/>
                <a:gd name="T67" fmla="*/ 619 h 1682"/>
                <a:gd name="T68" fmla="*/ 267 w 1588"/>
                <a:gd name="T69" fmla="*/ 611 h 1682"/>
                <a:gd name="T70" fmla="*/ 301 w 1588"/>
                <a:gd name="T71" fmla="*/ 594 h 1682"/>
                <a:gd name="T72" fmla="*/ 326 w 1588"/>
                <a:gd name="T73" fmla="*/ 577 h 1682"/>
                <a:gd name="T74" fmla="*/ 342 w 1588"/>
                <a:gd name="T75" fmla="*/ 569 h 1682"/>
                <a:gd name="T76" fmla="*/ 359 w 1588"/>
                <a:gd name="T77" fmla="*/ 586 h 1682"/>
                <a:gd name="T78" fmla="*/ 75 w 1588"/>
                <a:gd name="T79" fmla="*/ 1363 h 1682"/>
                <a:gd name="T80" fmla="*/ 292 w 1588"/>
                <a:gd name="T81" fmla="*/ 1581 h 1682"/>
                <a:gd name="T82" fmla="*/ 777 w 1588"/>
                <a:gd name="T83" fmla="*/ 1087 h 1682"/>
                <a:gd name="T84" fmla="*/ 1530 w 1588"/>
                <a:gd name="T85" fmla="*/ 1623 h 1682"/>
                <a:gd name="T86" fmla="*/ 217 w 1588"/>
                <a:gd name="T87" fmla="*/ 1522 h 1682"/>
                <a:gd name="T88" fmla="*/ 133 w 1588"/>
                <a:gd name="T89" fmla="*/ 1438 h 1682"/>
                <a:gd name="T90" fmla="*/ 217 w 1588"/>
                <a:gd name="T91" fmla="*/ 1522 h 1682"/>
                <a:gd name="T92" fmla="*/ 217 w 1588"/>
                <a:gd name="T93" fmla="*/ 1522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88" h="1682">
                  <a:moveTo>
                    <a:pt x="1530" y="1405"/>
                  </a:moveTo>
                  <a:cubicBezTo>
                    <a:pt x="995" y="870"/>
                    <a:pt x="995" y="870"/>
                    <a:pt x="995" y="870"/>
                  </a:cubicBezTo>
                  <a:cubicBezTo>
                    <a:pt x="995" y="862"/>
                    <a:pt x="986" y="862"/>
                    <a:pt x="978" y="853"/>
                  </a:cubicBezTo>
                  <a:cubicBezTo>
                    <a:pt x="1078" y="753"/>
                    <a:pt x="1078" y="753"/>
                    <a:pt x="1078" y="753"/>
                  </a:cubicBezTo>
                  <a:cubicBezTo>
                    <a:pt x="1078" y="753"/>
                    <a:pt x="1086" y="744"/>
                    <a:pt x="1086" y="736"/>
                  </a:cubicBezTo>
                  <a:cubicBezTo>
                    <a:pt x="1212" y="786"/>
                    <a:pt x="1362" y="761"/>
                    <a:pt x="1463" y="661"/>
                  </a:cubicBezTo>
                  <a:cubicBezTo>
                    <a:pt x="1538" y="586"/>
                    <a:pt x="1570" y="485"/>
                    <a:pt x="1562" y="377"/>
                  </a:cubicBezTo>
                  <a:cubicBezTo>
                    <a:pt x="1562" y="368"/>
                    <a:pt x="1554" y="352"/>
                    <a:pt x="1546" y="352"/>
                  </a:cubicBezTo>
                  <a:cubicBezTo>
                    <a:pt x="1538" y="352"/>
                    <a:pt x="1521" y="352"/>
                    <a:pt x="1513" y="360"/>
                  </a:cubicBezTo>
                  <a:cubicBezTo>
                    <a:pt x="1346" y="527"/>
                    <a:pt x="1346" y="527"/>
                    <a:pt x="1346" y="527"/>
                  </a:cubicBezTo>
                  <a:cubicBezTo>
                    <a:pt x="1170" y="485"/>
                    <a:pt x="1170" y="485"/>
                    <a:pt x="1170" y="485"/>
                  </a:cubicBezTo>
                  <a:cubicBezTo>
                    <a:pt x="1120" y="310"/>
                    <a:pt x="1120" y="310"/>
                    <a:pt x="1120" y="310"/>
                  </a:cubicBezTo>
                  <a:cubicBezTo>
                    <a:pt x="1287" y="134"/>
                    <a:pt x="1287" y="134"/>
                    <a:pt x="1287" y="134"/>
                  </a:cubicBezTo>
                  <a:cubicBezTo>
                    <a:pt x="1296" y="126"/>
                    <a:pt x="1304" y="118"/>
                    <a:pt x="1296" y="101"/>
                  </a:cubicBezTo>
                  <a:cubicBezTo>
                    <a:pt x="1296" y="92"/>
                    <a:pt x="1287" y="84"/>
                    <a:pt x="1270" y="84"/>
                  </a:cubicBezTo>
                  <a:cubicBezTo>
                    <a:pt x="1170" y="76"/>
                    <a:pt x="1061" y="109"/>
                    <a:pt x="995" y="184"/>
                  </a:cubicBezTo>
                  <a:cubicBezTo>
                    <a:pt x="886" y="285"/>
                    <a:pt x="861" y="435"/>
                    <a:pt x="911" y="561"/>
                  </a:cubicBezTo>
                  <a:cubicBezTo>
                    <a:pt x="903" y="569"/>
                    <a:pt x="903" y="569"/>
                    <a:pt x="894" y="577"/>
                  </a:cubicBezTo>
                  <a:cubicBezTo>
                    <a:pt x="752" y="711"/>
                    <a:pt x="752" y="711"/>
                    <a:pt x="752" y="711"/>
                  </a:cubicBezTo>
                  <a:cubicBezTo>
                    <a:pt x="501" y="452"/>
                    <a:pt x="501" y="452"/>
                    <a:pt x="501" y="452"/>
                  </a:cubicBezTo>
                  <a:cubicBezTo>
                    <a:pt x="493" y="452"/>
                    <a:pt x="493" y="443"/>
                    <a:pt x="484" y="443"/>
                  </a:cubicBezTo>
                  <a:cubicBezTo>
                    <a:pt x="493" y="435"/>
                    <a:pt x="493" y="435"/>
                    <a:pt x="501" y="427"/>
                  </a:cubicBezTo>
                  <a:cubicBezTo>
                    <a:pt x="551" y="435"/>
                    <a:pt x="652" y="335"/>
                    <a:pt x="735" y="251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76" y="109"/>
                    <a:pt x="301" y="184"/>
                    <a:pt x="309" y="243"/>
                  </a:cubicBezTo>
                  <a:cubicBezTo>
                    <a:pt x="284" y="251"/>
                    <a:pt x="259" y="268"/>
                    <a:pt x="250" y="285"/>
                  </a:cubicBezTo>
                  <a:cubicBezTo>
                    <a:pt x="209" y="318"/>
                    <a:pt x="209" y="318"/>
                    <a:pt x="209" y="318"/>
                  </a:cubicBezTo>
                  <a:cubicBezTo>
                    <a:pt x="192" y="343"/>
                    <a:pt x="175" y="368"/>
                    <a:pt x="175" y="393"/>
                  </a:cubicBezTo>
                  <a:cubicBezTo>
                    <a:pt x="167" y="402"/>
                    <a:pt x="167" y="402"/>
                    <a:pt x="159" y="410"/>
                  </a:cubicBezTo>
                  <a:cubicBezTo>
                    <a:pt x="150" y="427"/>
                    <a:pt x="150" y="427"/>
                    <a:pt x="150" y="427"/>
                  </a:cubicBezTo>
                  <a:cubicBezTo>
                    <a:pt x="133" y="443"/>
                    <a:pt x="133" y="443"/>
                    <a:pt x="133" y="443"/>
                  </a:cubicBezTo>
                  <a:cubicBezTo>
                    <a:pt x="125" y="452"/>
                    <a:pt x="125" y="469"/>
                    <a:pt x="117" y="477"/>
                  </a:cubicBezTo>
                  <a:lnTo>
                    <a:pt x="108" y="485"/>
                  </a:lnTo>
                  <a:cubicBezTo>
                    <a:pt x="100" y="502"/>
                    <a:pt x="100" y="502"/>
                    <a:pt x="100" y="502"/>
                  </a:cubicBezTo>
                  <a:cubicBezTo>
                    <a:pt x="100" y="510"/>
                    <a:pt x="91" y="519"/>
                    <a:pt x="83" y="536"/>
                  </a:cubicBezTo>
                  <a:cubicBezTo>
                    <a:pt x="75" y="552"/>
                    <a:pt x="66" y="569"/>
                    <a:pt x="66" y="586"/>
                  </a:cubicBezTo>
                  <a:cubicBezTo>
                    <a:pt x="66" y="594"/>
                    <a:pt x="66" y="594"/>
                    <a:pt x="66" y="594"/>
                  </a:cubicBezTo>
                  <a:cubicBezTo>
                    <a:pt x="58" y="602"/>
                    <a:pt x="58" y="602"/>
                    <a:pt x="58" y="611"/>
                  </a:cubicBezTo>
                  <a:cubicBezTo>
                    <a:pt x="50" y="636"/>
                    <a:pt x="50" y="636"/>
                    <a:pt x="50" y="636"/>
                  </a:cubicBezTo>
                  <a:cubicBezTo>
                    <a:pt x="50" y="653"/>
                    <a:pt x="50" y="669"/>
                    <a:pt x="50" y="67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41" y="703"/>
                    <a:pt x="41" y="711"/>
                    <a:pt x="41" y="728"/>
                  </a:cubicBezTo>
                  <a:lnTo>
                    <a:pt x="41" y="736"/>
                  </a:lnTo>
                  <a:lnTo>
                    <a:pt x="41" y="744"/>
                  </a:lnTo>
                  <a:cubicBezTo>
                    <a:pt x="50" y="744"/>
                    <a:pt x="50" y="753"/>
                    <a:pt x="50" y="761"/>
                  </a:cubicBezTo>
                  <a:cubicBezTo>
                    <a:pt x="50" y="778"/>
                    <a:pt x="50" y="778"/>
                    <a:pt x="50" y="778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95"/>
                    <a:pt x="50" y="803"/>
                    <a:pt x="58" y="811"/>
                  </a:cubicBezTo>
                  <a:cubicBezTo>
                    <a:pt x="66" y="853"/>
                    <a:pt x="66" y="853"/>
                    <a:pt x="66" y="853"/>
                  </a:cubicBezTo>
                  <a:cubicBezTo>
                    <a:pt x="75" y="870"/>
                    <a:pt x="83" y="878"/>
                    <a:pt x="100" y="878"/>
                  </a:cubicBezTo>
                  <a:cubicBezTo>
                    <a:pt x="108" y="878"/>
                    <a:pt x="117" y="870"/>
                    <a:pt x="117" y="870"/>
                  </a:cubicBezTo>
                  <a:cubicBezTo>
                    <a:pt x="125" y="862"/>
                    <a:pt x="125" y="862"/>
                    <a:pt x="125" y="853"/>
                  </a:cubicBezTo>
                  <a:cubicBezTo>
                    <a:pt x="133" y="811"/>
                    <a:pt x="133" y="811"/>
                    <a:pt x="133" y="811"/>
                  </a:cubicBezTo>
                  <a:cubicBezTo>
                    <a:pt x="133" y="803"/>
                    <a:pt x="133" y="803"/>
                    <a:pt x="133" y="795"/>
                  </a:cubicBezTo>
                  <a:cubicBezTo>
                    <a:pt x="133" y="786"/>
                    <a:pt x="142" y="786"/>
                    <a:pt x="142" y="786"/>
                  </a:cubicBezTo>
                  <a:cubicBezTo>
                    <a:pt x="142" y="770"/>
                    <a:pt x="142" y="770"/>
                    <a:pt x="142" y="770"/>
                  </a:cubicBezTo>
                  <a:cubicBezTo>
                    <a:pt x="142" y="761"/>
                    <a:pt x="142" y="761"/>
                    <a:pt x="150" y="761"/>
                  </a:cubicBezTo>
                  <a:lnTo>
                    <a:pt x="150" y="753"/>
                  </a:lnTo>
                  <a:lnTo>
                    <a:pt x="150" y="744"/>
                  </a:lnTo>
                  <a:cubicBezTo>
                    <a:pt x="159" y="736"/>
                    <a:pt x="159" y="728"/>
                    <a:pt x="167" y="720"/>
                  </a:cubicBezTo>
                  <a:lnTo>
                    <a:pt x="167" y="711"/>
                  </a:lnTo>
                  <a:cubicBezTo>
                    <a:pt x="175" y="703"/>
                    <a:pt x="175" y="703"/>
                    <a:pt x="183" y="694"/>
                  </a:cubicBezTo>
                  <a:cubicBezTo>
                    <a:pt x="192" y="678"/>
                    <a:pt x="192" y="678"/>
                    <a:pt x="192" y="678"/>
                  </a:cubicBezTo>
                  <a:lnTo>
                    <a:pt x="200" y="669"/>
                  </a:lnTo>
                  <a:cubicBezTo>
                    <a:pt x="200" y="669"/>
                    <a:pt x="200" y="661"/>
                    <a:pt x="209" y="661"/>
                  </a:cubicBezTo>
                  <a:cubicBezTo>
                    <a:pt x="209" y="653"/>
                    <a:pt x="217" y="644"/>
                    <a:pt x="225" y="644"/>
                  </a:cubicBezTo>
                  <a:cubicBezTo>
                    <a:pt x="234" y="636"/>
                    <a:pt x="234" y="636"/>
                    <a:pt x="234" y="636"/>
                  </a:cubicBezTo>
                  <a:cubicBezTo>
                    <a:pt x="234" y="636"/>
                    <a:pt x="242" y="628"/>
                    <a:pt x="250" y="619"/>
                  </a:cubicBezTo>
                  <a:lnTo>
                    <a:pt x="259" y="619"/>
                  </a:lnTo>
                  <a:cubicBezTo>
                    <a:pt x="259" y="611"/>
                    <a:pt x="267" y="611"/>
                    <a:pt x="267" y="611"/>
                  </a:cubicBezTo>
                  <a:cubicBezTo>
                    <a:pt x="275" y="602"/>
                    <a:pt x="275" y="602"/>
                    <a:pt x="284" y="602"/>
                  </a:cubicBezTo>
                  <a:cubicBezTo>
                    <a:pt x="301" y="594"/>
                    <a:pt x="301" y="594"/>
                    <a:pt x="301" y="594"/>
                  </a:cubicBezTo>
                  <a:cubicBezTo>
                    <a:pt x="309" y="586"/>
                    <a:pt x="309" y="586"/>
                    <a:pt x="309" y="586"/>
                  </a:cubicBezTo>
                  <a:cubicBezTo>
                    <a:pt x="317" y="586"/>
                    <a:pt x="317" y="586"/>
                    <a:pt x="326" y="577"/>
                  </a:cubicBezTo>
                  <a:lnTo>
                    <a:pt x="334" y="577"/>
                  </a:lnTo>
                  <a:cubicBezTo>
                    <a:pt x="342" y="577"/>
                    <a:pt x="342" y="569"/>
                    <a:pt x="342" y="569"/>
                  </a:cubicBezTo>
                  <a:cubicBezTo>
                    <a:pt x="351" y="569"/>
                    <a:pt x="351" y="569"/>
                    <a:pt x="351" y="569"/>
                  </a:cubicBezTo>
                  <a:cubicBezTo>
                    <a:pt x="351" y="577"/>
                    <a:pt x="359" y="586"/>
                    <a:pt x="359" y="586"/>
                  </a:cubicBezTo>
                  <a:cubicBezTo>
                    <a:pt x="618" y="845"/>
                    <a:pt x="618" y="845"/>
                    <a:pt x="618" y="845"/>
                  </a:cubicBezTo>
                  <a:cubicBezTo>
                    <a:pt x="75" y="1363"/>
                    <a:pt x="75" y="1363"/>
                    <a:pt x="75" y="1363"/>
                  </a:cubicBezTo>
                  <a:cubicBezTo>
                    <a:pt x="8" y="1430"/>
                    <a:pt x="0" y="1531"/>
                    <a:pt x="66" y="1597"/>
                  </a:cubicBezTo>
                  <a:cubicBezTo>
                    <a:pt x="133" y="1664"/>
                    <a:pt x="225" y="1647"/>
                    <a:pt x="292" y="1581"/>
                  </a:cubicBezTo>
                  <a:cubicBezTo>
                    <a:pt x="769" y="1079"/>
                    <a:pt x="769" y="1079"/>
                    <a:pt x="769" y="1079"/>
                  </a:cubicBezTo>
                  <a:cubicBezTo>
                    <a:pt x="769" y="1079"/>
                    <a:pt x="777" y="1079"/>
                    <a:pt x="777" y="1087"/>
                  </a:cubicBezTo>
                  <a:cubicBezTo>
                    <a:pt x="1312" y="1623"/>
                    <a:pt x="1312" y="1623"/>
                    <a:pt x="1312" y="1623"/>
                  </a:cubicBezTo>
                  <a:cubicBezTo>
                    <a:pt x="1371" y="1681"/>
                    <a:pt x="1471" y="1681"/>
                    <a:pt x="1530" y="1623"/>
                  </a:cubicBezTo>
                  <a:cubicBezTo>
                    <a:pt x="1587" y="1564"/>
                    <a:pt x="1587" y="1464"/>
                    <a:pt x="1530" y="1405"/>
                  </a:cubicBezTo>
                  <a:close/>
                  <a:moveTo>
                    <a:pt x="217" y="1522"/>
                  </a:moveTo>
                  <a:cubicBezTo>
                    <a:pt x="192" y="1547"/>
                    <a:pt x="159" y="1547"/>
                    <a:pt x="133" y="1522"/>
                  </a:cubicBezTo>
                  <a:cubicBezTo>
                    <a:pt x="108" y="1497"/>
                    <a:pt x="108" y="1455"/>
                    <a:pt x="133" y="1438"/>
                  </a:cubicBezTo>
                  <a:cubicBezTo>
                    <a:pt x="159" y="1413"/>
                    <a:pt x="192" y="1413"/>
                    <a:pt x="217" y="1438"/>
                  </a:cubicBezTo>
                  <a:cubicBezTo>
                    <a:pt x="242" y="1455"/>
                    <a:pt x="242" y="1497"/>
                    <a:pt x="217" y="1522"/>
                  </a:cubicBezTo>
                  <a:close/>
                  <a:moveTo>
                    <a:pt x="217" y="1522"/>
                  </a:moveTo>
                  <a:lnTo>
                    <a:pt x="217" y="15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855208" y="1443193"/>
            <a:ext cx="3700910" cy="3067971"/>
            <a:chOff x="4855208" y="1443193"/>
            <a:chExt cx="3700910" cy="3067971"/>
          </a:xfrm>
        </p:grpSpPr>
        <p:sp>
          <p:nvSpPr>
            <p:cNvPr id="6" name="îṣļîḑé-Rectangle: Rounded Corners 43"/>
            <p:cNvSpPr/>
            <p:nvPr/>
          </p:nvSpPr>
          <p:spPr>
            <a:xfrm>
              <a:off x="5240640" y="2219198"/>
              <a:ext cx="427242" cy="42735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ṣļîḑé-Freeform: Shape 44"/>
            <p:cNvSpPr>
              <a:spLocks noChangeAspect="1"/>
            </p:cNvSpPr>
            <p:nvPr/>
          </p:nvSpPr>
          <p:spPr bwMode="auto">
            <a:xfrm>
              <a:off x="5322430" y="2305204"/>
              <a:ext cx="255274" cy="25534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ṣļîḑé-Rectangle: Rounded Corners 45"/>
            <p:cNvSpPr/>
            <p:nvPr/>
          </p:nvSpPr>
          <p:spPr>
            <a:xfrm>
              <a:off x="4856273" y="1443193"/>
              <a:ext cx="409535" cy="4096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ṣļîḑé-Freeform: Shape 46"/>
            <p:cNvSpPr>
              <a:spLocks noChangeAspect="1"/>
            </p:cNvSpPr>
            <p:nvPr/>
          </p:nvSpPr>
          <p:spPr bwMode="auto">
            <a:xfrm>
              <a:off x="4919616" y="1487954"/>
              <a:ext cx="282849" cy="284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ṣļîḑé-Rectangle: Rounded Corners 47"/>
            <p:cNvSpPr/>
            <p:nvPr/>
          </p:nvSpPr>
          <p:spPr>
            <a:xfrm>
              <a:off x="5240094" y="3018595"/>
              <a:ext cx="427242" cy="42735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ṣļîḑé-Freeform: Shape 48"/>
            <p:cNvSpPr>
              <a:spLocks noChangeAspect="1"/>
            </p:cNvSpPr>
            <p:nvPr/>
          </p:nvSpPr>
          <p:spPr bwMode="auto">
            <a:xfrm>
              <a:off x="5329330" y="3091140"/>
              <a:ext cx="256537" cy="282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ṣļîḑé-Rectangle: Rounded Corners 49"/>
            <p:cNvSpPr/>
            <p:nvPr/>
          </p:nvSpPr>
          <p:spPr>
            <a:xfrm>
              <a:off x="4855208" y="3803455"/>
              <a:ext cx="427242" cy="42735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ṣļîḑé-Freeform: Shape 50"/>
            <p:cNvSpPr>
              <a:spLocks noChangeAspect="1"/>
            </p:cNvSpPr>
            <p:nvPr/>
          </p:nvSpPr>
          <p:spPr bwMode="auto">
            <a:xfrm>
              <a:off x="4936898" y="3877351"/>
              <a:ext cx="264083" cy="279561"/>
            </a:xfrm>
            <a:custGeom>
              <a:avLst/>
              <a:gdLst>
                <a:gd name="T0" fmla="*/ 995 w 1588"/>
                <a:gd name="T1" fmla="*/ 870 h 1682"/>
                <a:gd name="T2" fmla="*/ 1078 w 1588"/>
                <a:gd name="T3" fmla="*/ 753 h 1682"/>
                <a:gd name="T4" fmla="*/ 1463 w 1588"/>
                <a:gd name="T5" fmla="*/ 661 h 1682"/>
                <a:gd name="T6" fmla="*/ 1546 w 1588"/>
                <a:gd name="T7" fmla="*/ 352 h 1682"/>
                <a:gd name="T8" fmla="*/ 1346 w 1588"/>
                <a:gd name="T9" fmla="*/ 527 h 1682"/>
                <a:gd name="T10" fmla="*/ 1120 w 1588"/>
                <a:gd name="T11" fmla="*/ 310 h 1682"/>
                <a:gd name="T12" fmla="*/ 1296 w 1588"/>
                <a:gd name="T13" fmla="*/ 101 h 1682"/>
                <a:gd name="T14" fmla="*/ 995 w 1588"/>
                <a:gd name="T15" fmla="*/ 184 h 1682"/>
                <a:gd name="T16" fmla="*/ 894 w 1588"/>
                <a:gd name="T17" fmla="*/ 577 h 1682"/>
                <a:gd name="T18" fmla="*/ 501 w 1588"/>
                <a:gd name="T19" fmla="*/ 452 h 1682"/>
                <a:gd name="T20" fmla="*/ 501 w 1588"/>
                <a:gd name="T21" fmla="*/ 427 h 1682"/>
                <a:gd name="T22" fmla="*/ 493 w 1588"/>
                <a:gd name="T23" fmla="*/ 0 h 1682"/>
                <a:gd name="T24" fmla="*/ 250 w 1588"/>
                <a:gd name="T25" fmla="*/ 285 h 1682"/>
                <a:gd name="T26" fmla="*/ 175 w 1588"/>
                <a:gd name="T27" fmla="*/ 393 h 1682"/>
                <a:gd name="T28" fmla="*/ 150 w 1588"/>
                <a:gd name="T29" fmla="*/ 427 h 1682"/>
                <a:gd name="T30" fmla="*/ 117 w 1588"/>
                <a:gd name="T31" fmla="*/ 477 h 1682"/>
                <a:gd name="T32" fmla="*/ 100 w 1588"/>
                <a:gd name="T33" fmla="*/ 502 h 1682"/>
                <a:gd name="T34" fmla="*/ 66 w 1588"/>
                <a:gd name="T35" fmla="*/ 586 h 1682"/>
                <a:gd name="T36" fmla="*/ 58 w 1588"/>
                <a:gd name="T37" fmla="*/ 611 h 1682"/>
                <a:gd name="T38" fmla="*/ 50 w 1588"/>
                <a:gd name="T39" fmla="*/ 678 h 1682"/>
                <a:gd name="T40" fmla="*/ 41 w 1588"/>
                <a:gd name="T41" fmla="*/ 728 h 1682"/>
                <a:gd name="T42" fmla="*/ 41 w 1588"/>
                <a:gd name="T43" fmla="*/ 744 h 1682"/>
                <a:gd name="T44" fmla="*/ 50 w 1588"/>
                <a:gd name="T45" fmla="*/ 778 h 1682"/>
                <a:gd name="T46" fmla="*/ 58 w 1588"/>
                <a:gd name="T47" fmla="*/ 811 h 1682"/>
                <a:gd name="T48" fmla="*/ 100 w 1588"/>
                <a:gd name="T49" fmla="*/ 878 h 1682"/>
                <a:gd name="T50" fmla="*/ 125 w 1588"/>
                <a:gd name="T51" fmla="*/ 853 h 1682"/>
                <a:gd name="T52" fmla="*/ 133 w 1588"/>
                <a:gd name="T53" fmla="*/ 795 h 1682"/>
                <a:gd name="T54" fmla="*/ 142 w 1588"/>
                <a:gd name="T55" fmla="*/ 770 h 1682"/>
                <a:gd name="T56" fmla="*/ 150 w 1588"/>
                <a:gd name="T57" fmla="*/ 753 h 1682"/>
                <a:gd name="T58" fmla="*/ 167 w 1588"/>
                <a:gd name="T59" fmla="*/ 720 h 1682"/>
                <a:gd name="T60" fmla="*/ 183 w 1588"/>
                <a:gd name="T61" fmla="*/ 694 h 1682"/>
                <a:gd name="T62" fmla="*/ 200 w 1588"/>
                <a:gd name="T63" fmla="*/ 669 h 1682"/>
                <a:gd name="T64" fmla="*/ 225 w 1588"/>
                <a:gd name="T65" fmla="*/ 644 h 1682"/>
                <a:gd name="T66" fmla="*/ 250 w 1588"/>
                <a:gd name="T67" fmla="*/ 619 h 1682"/>
                <a:gd name="T68" fmla="*/ 267 w 1588"/>
                <a:gd name="T69" fmla="*/ 611 h 1682"/>
                <a:gd name="T70" fmla="*/ 301 w 1588"/>
                <a:gd name="T71" fmla="*/ 594 h 1682"/>
                <a:gd name="T72" fmla="*/ 326 w 1588"/>
                <a:gd name="T73" fmla="*/ 577 h 1682"/>
                <a:gd name="T74" fmla="*/ 342 w 1588"/>
                <a:gd name="T75" fmla="*/ 569 h 1682"/>
                <a:gd name="T76" fmla="*/ 359 w 1588"/>
                <a:gd name="T77" fmla="*/ 586 h 1682"/>
                <a:gd name="T78" fmla="*/ 75 w 1588"/>
                <a:gd name="T79" fmla="*/ 1363 h 1682"/>
                <a:gd name="T80" fmla="*/ 292 w 1588"/>
                <a:gd name="T81" fmla="*/ 1581 h 1682"/>
                <a:gd name="T82" fmla="*/ 777 w 1588"/>
                <a:gd name="T83" fmla="*/ 1087 h 1682"/>
                <a:gd name="T84" fmla="*/ 1530 w 1588"/>
                <a:gd name="T85" fmla="*/ 1623 h 1682"/>
                <a:gd name="T86" fmla="*/ 217 w 1588"/>
                <a:gd name="T87" fmla="*/ 1522 h 1682"/>
                <a:gd name="T88" fmla="*/ 133 w 1588"/>
                <a:gd name="T89" fmla="*/ 1438 h 1682"/>
                <a:gd name="T90" fmla="*/ 217 w 1588"/>
                <a:gd name="T91" fmla="*/ 1522 h 1682"/>
                <a:gd name="T92" fmla="*/ 217 w 1588"/>
                <a:gd name="T93" fmla="*/ 1522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88" h="1682">
                  <a:moveTo>
                    <a:pt x="1530" y="1405"/>
                  </a:moveTo>
                  <a:cubicBezTo>
                    <a:pt x="995" y="870"/>
                    <a:pt x="995" y="870"/>
                    <a:pt x="995" y="870"/>
                  </a:cubicBezTo>
                  <a:cubicBezTo>
                    <a:pt x="995" y="862"/>
                    <a:pt x="986" y="862"/>
                    <a:pt x="978" y="853"/>
                  </a:cubicBezTo>
                  <a:cubicBezTo>
                    <a:pt x="1078" y="753"/>
                    <a:pt x="1078" y="753"/>
                    <a:pt x="1078" y="753"/>
                  </a:cubicBezTo>
                  <a:cubicBezTo>
                    <a:pt x="1078" y="753"/>
                    <a:pt x="1086" y="744"/>
                    <a:pt x="1086" y="736"/>
                  </a:cubicBezTo>
                  <a:cubicBezTo>
                    <a:pt x="1212" y="786"/>
                    <a:pt x="1362" y="761"/>
                    <a:pt x="1463" y="661"/>
                  </a:cubicBezTo>
                  <a:cubicBezTo>
                    <a:pt x="1538" y="586"/>
                    <a:pt x="1570" y="485"/>
                    <a:pt x="1562" y="377"/>
                  </a:cubicBezTo>
                  <a:cubicBezTo>
                    <a:pt x="1562" y="368"/>
                    <a:pt x="1554" y="352"/>
                    <a:pt x="1546" y="352"/>
                  </a:cubicBezTo>
                  <a:cubicBezTo>
                    <a:pt x="1538" y="352"/>
                    <a:pt x="1521" y="352"/>
                    <a:pt x="1513" y="360"/>
                  </a:cubicBezTo>
                  <a:cubicBezTo>
                    <a:pt x="1346" y="527"/>
                    <a:pt x="1346" y="527"/>
                    <a:pt x="1346" y="527"/>
                  </a:cubicBezTo>
                  <a:cubicBezTo>
                    <a:pt x="1170" y="485"/>
                    <a:pt x="1170" y="485"/>
                    <a:pt x="1170" y="485"/>
                  </a:cubicBezTo>
                  <a:cubicBezTo>
                    <a:pt x="1120" y="310"/>
                    <a:pt x="1120" y="310"/>
                    <a:pt x="1120" y="310"/>
                  </a:cubicBezTo>
                  <a:cubicBezTo>
                    <a:pt x="1287" y="134"/>
                    <a:pt x="1287" y="134"/>
                    <a:pt x="1287" y="134"/>
                  </a:cubicBezTo>
                  <a:cubicBezTo>
                    <a:pt x="1296" y="126"/>
                    <a:pt x="1304" y="118"/>
                    <a:pt x="1296" y="101"/>
                  </a:cubicBezTo>
                  <a:cubicBezTo>
                    <a:pt x="1296" y="92"/>
                    <a:pt x="1287" y="84"/>
                    <a:pt x="1270" y="84"/>
                  </a:cubicBezTo>
                  <a:cubicBezTo>
                    <a:pt x="1170" y="76"/>
                    <a:pt x="1061" y="109"/>
                    <a:pt x="995" y="184"/>
                  </a:cubicBezTo>
                  <a:cubicBezTo>
                    <a:pt x="886" y="285"/>
                    <a:pt x="861" y="435"/>
                    <a:pt x="911" y="561"/>
                  </a:cubicBezTo>
                  <a:cubicBezTo>
                    <a:pt x="903" y="569"/>
                    <a:pt x="903" y="569"/>
                    <a:pt x="894" y="577"/>
                  </a:cubicBezTo>
                  <a:cubicBezTo>
                    <a:pt x="752" y="711"/>
                    <a:pt x="752" y="711"/>
                    <a:pt x="752" y="711"/>
                  </a:cubicBezTo>
                  <a:cubicBezTo>
                    <a:pt x="501" y="452"/>
                    <a:pt x="501" y="452"/>
                    <a:pt x="501" y="452"/>
                  </a:cubicBezTo>
                  <a:cubicBezTo>
                    <a:pt x="493" y="452"/>
                    <a:pt x="493" y="443"/>
                    <a:pt x="484" y="443"/>
                  </a:cubicBezTo>
                  <a:cubicBezTo>
                    <a:pt x="493" y="435"/>
                    <a:pt x="493" y="435"/>
                    <a:pt x="501" y="427"/>
                  </a:cubicBezTo>
                  <a:cubicBezTo>
                    <a:pt x="551" y="435"/>
                    <a:pt x="652" y="335"/>
                    <a:pt x="735" y="251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76" y="109"/>
                    <a:pt x="301" y="184"/>
                    <a:pt x="309" y="243"/>
                  </a:cubicBezTo>
                  <a:cubicBezTo>
                    <a:pt x="284" y="251"/>
                    <a:pt x="259" y="268"/>
                    <a:pt x="250" y="285"/>
                  </a:cubicBezTo>
                  <a:cubicBezTo>
                    <a:pt x="209" y="318"/>
                    <a:pt x="209" y="318"/>
                    <a:pt x="209" y="318"/>
                  </a:cubicBezTo>
                  <a:cubicBezTo>
                    <a:pt x="192" y="343"/>
                    <a:pt x="175" y="368"/>
                    <a:pt x="175" y="393"/>
                  </a:cubicBezTo>
                  <a:cubicBezTo>
                    <a:pt x="167" y="402"/>
                    <a:pt x="167" y="402"/>
                    <a:pt x="159" y="410"/>
                  </a:cubicBezTo>
                  <a:cubicBezTo>
                    <a:pt x="150" y="427"/>
                    <a:pt x="150" y="427"/>
                    <a:pt x="150" y="427"/>
                  </a:cubicBezTo>
                  <a:cubicBezTo>
                    <a:pt x="133" y="443"/>
                    <a:pt x="133" y="443"/>
                    <a:pt x="133" y="443"/>
                  </a:cubicBezTo>
                  <a:cubicBezTo>
                    <a:pt x="125" y="452"/>
                    <a:pt x="125" y="469"/>
                    <a:pt x="117" y="477"/>
                  </a:cubicBezTo>
                  <a:lnTo>
                    <a:pt x="108" y="485"/>
                  </a:lnTo>
                  <a:cubicBezTo>
                    <a:pt x="100" y="502"/>
                    <a:pt x="100" y="502"/>
                    <a:pt x="100" y="502"/>
                  </a:cubicBezTo>
                  <a:cubicBezTo>
                    <a:pt x="100" y="510"/>
                    <a:pt x="91" y="519"/>
                    <a:pt x="83" y="536"/>
                  </a:cubicBezTo>
                  <a:cubicBezTo>
                    <a:pt x="75" y="552"/>
                    <a:pt x="66" y="569"/>
                    <a:pt x="66" y="586"/>
                  </a:cubicBezTo>
                  <a:cubicBezTo>
                    <a:pt x="66" y="594"/>
                    <a:pt x="66" y="594"/>
                    <a:pt x="66" y="594"/>
                  </a:cubicBezTo>
                  <a:cubicBezTo>
                    <a:pt x="58" y="602"/>
                    <a:pt x="58" y="602"/>
                    <a:pt x="58" y="611"/>
                  </a:cubicBezTo>
                  <a:cubicBezTo>
                    <a:pt x="50" y="636"/>
                    <a:pt x="50" y="636"/>
                    <a:pt x="50" y="636"/>
                  </a:cubicBezTo>
                  <a:cubicBezTo>
                    <a:pt x="50" y="653"/>
                    <a:pt x="50" y="669"/>
                    <a:pt x="50" y="67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41" y="703"/>
                    <a:pt x="41" y="711"/>
                    <a:pt x="41" y="728"/>
                  </a:cubicBezTo>
                  <a:lnTo>
                    <a:pt x="41" y="736"/>
                  </a:lnTo>
                  <a:lnTo>
                    <a:pt x="41" y="744"/>
                  </a:lnTo>
                  <a:cubicBezTo>
                    <a:pt x="50" y="744"/>
                    <a:pt x="50" y="753"/>
                    <a:pt x="50" y="761"/>
                  </a:cubicBezTo>
                  <a:cubicBezTo>
                    <a:pt x="50" y="778"/>
                    <a:pt x="50" y="778"/>
                    <a:pt x="50" y="778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95"/>
                    <a:pt x="50" y="803"/>
                    <a:pt x="58" y="811"/>
                  </a:cubicBezTo>
                  <a:cubicBezTo>
                    <a:pt x="66" y="853"/>
                    <a:pt x="66" y="853"/>
                    <a:pt x="66" y="853"/>
                  </a:cubicBezTo>
                  <a:cubicBezTo>
                    <a:pt x="75" y="870"/>
                    <a:pt x="83" y="878"/>
                    <a:pt x="100" y="878"/>
                  </a:cubicBezTo>
                  <a:cubicBezTo>
                    <a:pt x="108" y="878"/>
                    <a:pt x="117" y="870"/>
                    <a:pt x="117" y="870"/>
                  </a:cubicBezTo>
                  <a:cubicBezTo>
                    <a:pt x="125" y="862"/>
                    <a:pt x="125" y="862"/>
                    <a:pt x="125" y="853"/>
                  </a:cubicBezTo>
                  <a:cubicBezTo>
                    <a:pt x="133" y="811"/>
                    <a:pt x="133" y="811"/>
                    <a:pt x="133" y="811"/>
                  </a:cubicBezTo>
                  <a:cubicBezTo>
                    <a:pt x="133" y="803"/>
                    <a:pt x="133" y="803"/>
                    <a:pt x="133" y="795"/>
                  </a:cubicBezTo>
                  <a:cubicBezTo>
                    <a:pt x="133" y="786"/>
                    <a:pt x="142" y="786"/>
                    <a:pt x="142" y="786"/>
                  </a:cubicBezTo>
                  <a:cubicBezTo>
                    <a:pt x="142" y="770"/>
                    <a:pt x="142" y="770"/>
                    <a:pt x="142" y="770"/>
                  </a:cubicBezTo>
                  <a:cubicBezTo>
                    <a:pt x="142" y="761"/>
                    <a:pt x="142" y="761"/>
                    <a:pt x="150" y="761"/>
                  </a:cubicBezTo>
                  <a:lnTo>
                    <a:pt x="150" y="753"/>
                  </a:lnTo>
                  <a:lnTo>
                    <a:pt x="150" y="744"/>
                  </a:lnTo>
                  <a:cubicBezTo>
                    <a:pt x="159" y="736"/>
                    <a:pt x="159" y="728"/>
                    <a:pt x="167" y="720"/>
                  </a:cubicBezTo>
                  <a:lnTo>
                    <a:pt x="167" y="711"/>
                  </a:lnTo>
                  <a:cubicBezTo>
                    <a:pt x="175" y="703"/>
                    <a:pt x="175" y="703"/>
                    <a:pt x="183" y="694"/>
                  </a:cubicBezTo>
                  <a:cubicBezTo>
                    <a:pt x="192" y="678"/>
                    <a:pt x="192" y="678"/>
                    <a:pt x="192" y="678"/>
                  </a:cubicBezTo>
                  <a:lnTo>
                    <a:pt x="200" y="669"/>
                  </a:lnTo>
                  <a:cubicBezTo>
                    <a:pt x="200" y="669"/>
                    <a:pt x="200" y="661"/>
                    <a:pt x="209" y="661"/>
                  </a:cubicBezTo>
                  <a:cubicBezTo>
                    <a:pt x="209" y="653"/>
                    <a:pt x="217" y="644"/>
                    <a:pt x="225" y="644"/>
                  </a:cubicBezTo>
                  <a:cubicBezTo>
                    <a:pt x="234" y="636"/>
                    <a:pt x="234" y="636"/>
                    <a:pt x="234" y="636"/>
                  </a:cubicBezTo>
                  <a:cubicBezTo>
                    <a:pt x="234" y="636"/>
                    <a:pt x="242" y="628"/>
                    <a:pt x="250" y="619"/>
                  </a:cubicBezTo>
                  <a:lnTo>
                    <a:pt x="259" y="619"/>
                  </a:lnTo>
                  <a:cubicBezTo>
                    <a:pt x="259" y="611"/>
                    <a:pt x="267" y="611"/>
                    <a:pt x="267" y="611"/>
                  </a:cubicBezTo>
                  <a:cubicBezTo>
                    <a:pt x="275" y="602"/>
                    <a:pt x="275" y="602"/>
                    <a:pt x="284" y="602"/>
                  </a:cubicBezTo>
                  <a:cubicBezTo>
                    <a:pt x="301" y="594"/>
                    <a:pt x="301" y="594"/>
                    <a:pt x="301" y="594"/>
                  </a:cubicBezTo>
                  <a:cubicBezTo>
                    <a:pt x="309" y="586"/>
                    <a:pt x="309" y="586"/>
                    <a:pt x="309" y="586"/>
                  </a:cubicBezTo>
                  <a:cubicBezTo>
                    <a:pt x="317" y="586"/>
                    <a:pt x="317" y="586"/>
                    <a:pt x="326" y="577"/>
                  </a:cubicBezTo>
                  <a:lnTo>
                    <a:pt x="334" y="577"/>
                  </a:lnTo>
                  <a:cubicBezTo>
                    <a:pt x="342" y="577"/>
                    <a:pt x="342" y="569"/>
                    <a:pt x="342" y="569"/>
                  </a:cubicBezTo>
                  <a:cubicBezTo>
                    <a:pt x="351" y="569"/>
                    <a:pt x="351" y="569"/>
                    <a:pt x="351" y="569"/>
                  </a:cubicBezTo>
                  <a:cubicBezTo>
                    <a:pt x="351" y="577"/>
                    <a:pt x="359" y="586"/>
                    <a:pt x="359" y="586"/>
                  </a:cubicBezTo>
                  <a:cubicBezTo>
                    <a:pt x="618" y="845"/>
                    <a:pt x="618" y="845"/>
                    <a:pt x="618" y="845"/>
                  </a:cubicBezTo>
                  <a:cubicBezTo>
                    <a:pt x="75" y="1363"/>
                    <a:pt x="75" y="1363"/>
                    <a:pt x="75" y="1363"/>
                  </a:cubicBezTo>
                  <a:cubicBezTo>
                    <a:pt x="8" y="1430"/>
                    <a:pt x="0" y="1531"/>
                    <a:pt x="66" y="1597"/>
                  </a:cubicBezTo>
                  <a:cubicBezTo>
                    <a:pt x="133" y="1664"/>
                    <a:pt x="225" y="1647"/>
                    <a:pt x="292" y="1581"/>
                  </a:cubicBezTo>
                  <a:cubicBezTo>
                    <a:pt x="769" y="1079"/>
                    <a:pt x="769" y="1079"/>
                    <a:pt x="769" y="1079"/>
                  </a:cubicBezTo>
                  <a:cubicBezTo>
                    <a:pt x="769" y="1079"/>
                    <a:pt x="777" y="1079"/>
                    <a:pt x="777" y="1087"/>
                  </a:cubicBezTo>
                  <a:cubicBezTo>
                    <a:pt x="1312" y="1623"/>
                    <a:pt x="1312" y="1623"/>
                    <a:pt x="1312" y="1623"/>
                  </a:cubicBezTo>
                  <a:cubicBezTo>
                    <a:pt x="1371" y="1681"/>
                    <a:pt x="1471" y="1681"/>
                    <a:pt x="1530" y="1623"/>
                  </a:cubicBezTo>
                  <a:cubicBezTo>
                    <a:pt x="1587" y="1564"/>
                    <a:pt x="1587" y="1464"/>
                    <a:pt x="1530" y="1405"/>
                  </a:cubicBezTo>
                  <a:close/>
                  <a:moveTo>
                    <a:pt x="217" y="1522"/>
                  </a:moveTo>
                  <a:cubicBezTo>
                    <a:pt x="192" y="1547"/>
                    <a:pt x="159" y="1547"/>
                    <a:pt x="133" y="1522"/>
                  </a:cubicBezTo>
                  <a:cubicBezTo>
                    <a:pt x="108" y="1497"/>
                    <a:pt x="108" y="1455"/>
                    <a:pt x="133" y="1438"/>
                  </a:cubicBezTo>
                  <a:cubicBezTo>
                    <a:pt x="159" y="1413"/>
                    <a:pt x="192" y="1413"/>
                    <a:pt x="217" y="1438"/>
                  </a:cubicBezTo>
                  <a:cubicBezTo>
                    <a:pt x="242" y="1455"/>
                    <a:pt x="242" y="1497"/>
                    <a:pt x="217" y="1522"/>
                  </a:cubicBezTo>
                  <a:close/>
                  <a:moveTo>
                    <a:pt x="217" y="1522"/>
                  </a:moveTo>
                  <a:lnTo>
                    <a:pt x="217" y="15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1" name="Group 58"/>
            <p:cNvGrpSpPr/>
            <p:nvPr/>
          </p:nvGrpSpPr>
          <p:grpSpPr>
            <a:xfrm>
              <a:off x="5667882" y="2244181"/>
              <a:ext cx="2888236" cy="545984"/>
              <a:chOff x="4410146" y="3865260"/>
              <a:chExt cx="2475841" cy="849045"/>
            </a:xfrm>
          </p:grpSpPr>
          <p:sp>
            <p:nvSpPr>
              <p:cNvPr id="31" name="îṣļîḑé-TextBox 59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2" name="îṣļîḑé-TextBox 60"/>
              <p:cNvSpPr txBox="1"/>
              <p:nvPr/>
            </p:nvSpPr>
            <p:spPr bwMode="auto">
              <a:xfrm>
                <a:off x="4410146" y="4135751"/>
                <a:ext cx="1900006" cy="578554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2" name="Group 61"/>
            <p:cNvGrpSpPr/>
            <p:nvPr/>
          </p:nvGrpSpPr>
          <p:grpSpPr>
            <a:xfrm>
              <a:off x="5265808" y="1459321"/>
              <a:ext cx="2888236" cy="570966"/>
              <a:chOff x="4410146" y="3865260"/>
              <a:chExt cx="2475841" cy="887894"/>
            </a:xfrm>
          </p:grpSpPr>
          <p:sp>
            <p:nvSpPr>
              <p:cNvPr id="29" name="îṣļîḑé-TextBox 62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0" name="îṣļîḑé-TextBox 63"/>
              <p:cNvSpPr txBox="1"/>
              <p:nvPr/>
            </p:nvSpPr>
            <p:spPr bwMode="auto">
              <a:xfrm>
                <a:off x="4410146" y="4135751"/>
                <a:ext cx="1874312" cy="617403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3" name="Group 64"/>
            <p:cNvGrpSpPr/>
            <p:nvPr/>
          </p:nvGrpSpPr>
          <p:grpSpPr>
            <a:xfrm>
              <a:off x="5643780" y="3043577"/>
              <a:ext cx="2911793" cy="570966"/>
              <a:chOff x="4389953" y="3865260"/>
              <a:chExt cx="2496034" cy="887894"/>
            </a:xfrm>
          </p:grpSpPr>
          <p:sp>
            <p:nvSpPr>
              <p:cNvPr id="27" name="îṣļîḑé-TextBox 65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8" name="îṣļîḑé-TextBox 66"/>
              <p:cNvSpPr txBox="1"/>
              <p:nvPr/>
            </p:nvSpPr>
            <p:spPr bwMode="auto">
              <a:xfrm>
                <a:off x="4389953" y="4135751"/>
                <a:ext cx="1900474" cy="617403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4" name="Group 70"/>
            <p:cNvGrpSpPr/>
            <p:nvPr/>
          </p:nvGrpSpPr>
          <p:grpSpPr>
            <a:xfrm>
              <a:off x="5282450" y="3828438"/>
              <a:ext cx="2888236" cy="682726"/>
              <a:chOff x="4410146" y="3865260"/>
              <a:chExt cx="2475841" cy="1061689"/>
            </a:xfrm>
          </p:grpSpPr>
          <p:sp>
            <p:nvSpPr>
              <p:cNvPr id="25" name="iS1ide-TextBox 71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6" name="iS1ide-TextBox 72"/>
              <p:cNvSpPr txBox="1"/>
              <p:nvPr/>
            </p:nvSpPr>
            <p:spPr bwMode="auto">
              <a:xfrm>
                <a:off x="4410146" y="4135753"/>
                <a:ext cx="1860046" cy="791196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" b="14942"/>
          <a:stretch>
            <a:fillRect/>
          </a:stretch>
        </p:blipFill>
        <p:spPr>
          <a:xfrm>
            <a:off x="-5728" y="8408"/>
            <a:ext cx="9144000" cy="5135091"/>
          </a:xfrm>
          <a:prstGeom prst="rect">
            <a:avLst/>
          </a:prstGeom>
        </p:spPr>
      </p:pic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384652" y="1697849"/>
            <a:ext cx="23746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4" name="矩形 13"/>
          <p:cNvSpPr/>
          <p:nvPr/>
        </p:nvSpPr>
        <p:spPr>
          <a:xfrm>
            <a:off x="4211960" y="915566"/>
            <a:ext cx="864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02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16"/>
          <p:cNvGrpSpPr/>
          <p:nvPr/>
        </p:nvGrpSpPr>
        <p:grpSpPr>
          <a:xfrm>
            <a:off x="1461325" y="1429117"/>
            <a:ext cx="6204710" cy="2899747"/>
            <a:chOff x="2145115" y="1528232"/>
            <a:chExt cx="7898631" cy="3866329"/>
          </a:xfrm>
          <a:solidFill>
            <a:schemeClr val="bg1">
              <a:lumMod val="75000"/>
            </a:schemeClr>
          </a:solidFill>
        </p:grpSpPr>
        <p:sp>
          <p:nvSpPr>
            <p:cNvPr id="36" name="íṩľíḍè-Freeform: Shape 217"/>
            <p:cNvSpPr/>
            <p:nvPr/>
          </p:nvSpPr>
          <p:spPr bwMode="auto">
            <a:xfrm>
              <a:off x="3743896" y="3736268"/>
              <a:ext cx="1330241" cy="1658293"/>
            </a:xfrm>
            <a:custGeom>
              <a:avLst/>
              <a:gdLst>
                <a:gd name="T0" fmla="*/ 1433 w 1476"/>
                <a:gd name="T1" fmla="*/ 512 h 1840"/>
                <a:gd name="T2" fmla="*/ 1366 w 1476"/>
                <a:gd name="T3" fmla="*/ 498 h 1840"/>
                <a:gd name="T4" fmla="*/ 1225 w 1476"/>
                <a:gd name="T5" fmla="*/ 450 h 1840"/>
                <a:gd name="T6" fmla="*/ 1175 w 1476"/>
                <a:gd name="T7" fmla="*/ 407 h 1840"/>
                <a:gd name="T8" fmla="*/ 1079 w 1476"/>
                <a:gd name="T9" fmla="*/ 391 h 1840"/>
                <a:gd name="T10" fmla="*/ 1092 w 1476"/>
                <a:gd name="T11" fmla="*/ 323 h 1840"/>
                <a:gd name="T12" fmla="*/ 1031 w 1476"/>
                <a:gd name="T13" fmla="*/ 313 h 1840"/>
                <a:gd name="T14" fmla="*/ 975 w 1476"/>
                <a:gd name="T15" fmla="*/ 273 h 1840"/>
                <a:gd name="T16" fmla="*/ 888 w 1476"/>
                <a:gd name="T17" fmla="*/ 215 h 1840"/>
                <a:gd name="T18" fmla="*/ 793 w 1476"/>
                <a:gd name="T19" fmla="*/ 151 h 1840"/>
                <a:gd name="T20" fmla="*/ 748 w 1476"/>
                <a:gd name="T21" fmla="*/ 119 h 1840"/>
                <a:gd name="T22" fmla="*/ 686 w 1476"/>
                <a:gd name="T23" fmla="*/ 99 h 1840"/>
                <a:gd name="T24" fmla="*/ 639 w 1476"/>
                <a:gd name="T25" fmla="*/ 84 h 1840"/>
                <a:gd name="T26" fmla="*/ 556 w 1476"/>
                <a:gd name="T27" fmla="*/ 74 h 1840"/>
                <a:gd name="T28" fmla="*/ 513 w 1476"/>
                <a:gd name="T29" fmla="*/ 120 h 1840"/>
                <a:gd name="T30" fmla="*/ 435 w 1476"/>
                <a:gd name="T31" fmla="*/ 169 h 1840"/>
                <a:gd name="T32" fmla="*/ 363 w 1476"/>
                <a:gd name="T33" fmla="*/ 215 h 1840"/>
                <a:gd name="T34" fmla="*/ 300 w 1476"/>
                <a:gd name="T35" fmla="*/ 183 h 1840"/>
                <a:gd name="T36" fmla="*/ 266 w 1476"/>
                <a:gd name="T37" fmla="*/ 125 h 1840"/>
                <a:gd name="T38" fmla="*/ 232 w 1476"/>
                <a:gd name="T39" fmla="*/ 66 h 1840"/>
                <a:gd name="T40" fmla="*/ 273 w 1476"/>
                <a:gd name="T41" fmla="*/ 0 h 1840"/>
                <a:gd name="T42" fmla="*/ 112 w 1476"/>
                <a:gd name="T43" fmla="*/ 35 h 1840"/>
                <a:gd name="T44" fmla="*/ 0 w 1476"/>
                <a:gd name="T45" fmla="*/ 34 h 1840"/>
                <a:gd name="T46" fmla="*/ 111 w 1476"/>
                <a:gd name="T47" fmla="*/ 78 h 1840"/>
                <a:gd name="T48" fmla="*/ 289 w 1476"/>
                <a:gd name="T49" fmla="*/ 208 h 1840"/>
                <a:gd name="T50" fmla="*/ 387 w 1476"/>
                <a:gd name="T51" fmla="*/ 307 h 1840"/>
                <a:gd name="T52" fmla="*/ 347 w 1476"/>
                <a:gd name="T53" fmla="*/ 366 h 1840"/>
                <a:gd name="T54" fmla="*/ 323 w 1476"/>
                <a:gd name="T55" fmla="*/ 404 h 1840"/>
                <a:gd name="T56" fmla="*/ 318 w 1476"/>
                <a:gd name="T57" fmla="*/ 432 h 1840"/>
                <a:gd name="T58" fmla="*/ 314 w 1476"/>
                <a:gd name="T59" fmla="*/ 534 h 1840"/>
                <a:gd name="T60" fmla="*/ 339 w 1476"/>
                <a:gd name="T61" fmla="*/ 648 h 1840"/>
                <a:gd name="T62" fmla="*/ 401 w 1476"/>
                <a:gd name="T63" fmla="*/ 699 h 1840"/>
                <a:gd name="T64" fmla="*/ 500 w 1476"/>
                <a:gd name="T65" fmla="*/ 818 h 1840"/>
                <a:gd name="T66" fmla="*/ 584 w 1476"/>
                <a:gd name="T67" fmla="*/ 904 h 1840"/>
                <a:gd name="T68" fmla="*/ 584 w 1476"/>
                <a:gd name="T69" fmla="*/ 1002 h 1840"/>
                <a:gd name="T70" fmla="*/ 581 w 1476"/>
                <a:gd name="T71" fmla="*/ 1058 h 1840"/>
                <a:gd name="T72" fmla="*/ 564 w 1476"/>
                <a:gd name="T73" fmla="*/ 1129 h 1840"/>
                <a:gd name="T74" fmla="*/ 539 w 1476"/>
                <a:gd name="T75" fmla="*/ 1261 h 1840"/>
                <a:gd name="T76" fmla="*/ 525 w 1476"/>
                <a:gd name="T77" fmla="*/ 1359 h 1840"/>
                <a:gd name="T78" fmla="*/ 490 w 1476"/>
                <a:gd name="T79" fmla="*/ 1434 h 1840"/>
                <a:gd name="T80" fmla="*/ 492 w 1476"/>
                <a:gd name="T81" fmla="*/ 1523 h 1840"/>
                <a:gd name="T82" fmla="*/ 480 w 1476"/>
                <a:gd name="T83" fmla="*/ 1642 h 1840"/>
                <a:gd name="T84" fmla="*/ 471 w 1476"/>
                <a:gd name="T85" fmla="*/ 1730 h 1840"/>
                <a:gd name="T86" fmla="*/ 470 w 1476"/>
                <a:gd name="T87" fmla="*/ 1785 h 1840"/>
                <a:gd name="T88" fmla="*/ 538 w 1476"/>
                <a:gd name="T89" fmla="*/ 1805 h 1840"/>
                <a:gd name="T90" fmla="*/ 581 w 1476"/>
                <a:gd name="T91" fmla="*/ 1839 h 1840"/>
                <a:gd name="T92" fmla="*/ 616 w 1476"/>
                <a:gd name="T93" fmla="*/ 1795 h 1840"/>
                <a:gd name="T94" fmla="*/ 686 w 1476"/>
                <a:gd name="T95" fmla="*/ 1704 h 1840"/>
                <a:gd name="T96" fmla="*/ 679 w 1476"/>
                <a:gd name="T97" fmla="*/ 1643 h 1840"/>
                <a:gd name="T98" fmla="*/ 718 w 1476"/>
                <a:gd name="T99" fmla="*/ 1503 h 1840"/>
                <a:gd name="T100" fmla="*/ 764 w 1476"/>
                <a:gd name="T101" fmla="*/ 1497 h 1840"/>
                <a:gd name="T102" fmla="*/ 814 w 1476"/>
                <a:gd name="T103" fmla="*/ 1432 h 1840"/>
                <a:gd name="T104" fmla="*/ 882 w 1476"/>
                <a:gd name="T105" fmla="*/ 1412 h 1840"/>
                <a:gd name="T106" fmla="*/ 935 w 1476"/>
                <a:gd name="T107" fmla="*/ 1345 h 1840"/>
                <a:gd name="T108" fmla="*/ 996 w 1476"/>
                <a:gd name="T109" fmla="*/ 1304 h 1840"/>
                <a:gd name="T110" fmla="*/ 1058 w 1476"/>
                <a:gd name="T111" fmla="*/ 1233 h 1840"/>
                <a:gd name="T112" fmla="*/ 1099 w 1476"/>
                <a:gd name="T113" fmla="*/ 1185 h 1840"/>
                <a:gd name="T114" fmla="*/ 1141 w 1476"/>
                <a:gd name="T115" fmla="*/ 1078 h 1840"/>
                <a:gd name="T116" fmla="*/ 1325 w 1476"/>
                <a:gd name="T117" fmla="*/ 929 h 1840"/>
                <a:gd name="T118" fmla="*/ 1371 w 1476"/>
                <a:gd name="T119" fmla="*/ 821 h 1840"/>
                <a:gd name="T120" fmla="*/ 1393 w 1476"/>
                <a:gd name="T121" fmla="*/ 731 h 1840"/>
                <a:gd name="T122" fmla="*/ 1453 w 1476"/>
                <a:gd name="T123" fmla="*/ 679 h 1840"/>
                <a:gd name="T124" fmla="*/ 1470 w 1476"/>
                <a:gd name="T125" fmla="*/ 609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76" h="1840">
                  <a:moveTo>
                    <a:pt x="1460" y="579"/>
                  </a:moveTo>
                  <a:lnTo>
                    <a:pt x="1460" y="579"/>
                  </a:lnTo>
                  <a:lnTo>
                    <a:pt x="1456" y="571"/>
                  </a:lnTo>
                  <a:lnTo>
                    <a:pt x="1452" y="561"/>
                  </a:lnTo>
                  <a:lnTo>
                    <a:pt x="1450" y="541"/>
                  </a:lnTo>
                  <a:lnTo>
                    <a:pt x="1448" y="532"/>
                  </a:lnTo>
                  <a:lnTo>
                    <a:pt x="1445" y="524"/>
                  </a:lnTo>
                  <a:lnTo>
                    <a:pt x="1441" y="517"/>
                  </a:lnTo>
                  <a:lnTo>
                    <a:pt x="1437" y="514"/>
                  </a:lnTo>
                  <a:lnTo>
                    <a:pt x="1433" y="512"/>
                  </a:lnTo>
                  <a:lnTo>
                    <a:pt x="1433" y="512"/>
                  </a:lnTo>
                  <a:lnTo>
                    <a:pt x="1426" y="509"/>
                  </a:lnTo>
                  <a:lnTo>
                    <a:pt x="1417" y="508"/>
                  </a:lnTo>
                  <a:lnTo>
                    <a:pt x="1400" y="509"/>
                  </a:lnTo>
                  <a:lnTo>
                    <a:pt x="1391" y="509"/>
                  </a:lnTo>
                  <a:lnTo>
                    <a:pt x="1383" y="508"/>
                  </a:lnTo>
                  <a:lnTo>
                    <a:pt x="1375" y="506"/>
                  </a:lnTo>
                  <a:lnTo>
                    <a:pt x="1371" y="505"/>
                  </a:lnTo>
                  <a:lnTo>
                    <a:pt x="1368" y="501"/>
                  </a:lnTo>
                  <a:lnTo>
                    <a:pt x="1368" y="501"/>
                  </a:lnTo>
                  <a:lnTo>
                    <a:pt x="1367" y="500"/>
                  </a:lnTo>
                  <a:lnTo>
                    <a:pt x="1366" y="498"/>
                  </a:lnTo>
                  <a:lnTo>
                    <a:pt x="1366" y="491"/>
                  </a:lnTo>
                  <a:lnTo>
                    <a:pt x="1364" y="484"/>
                  </a:lnTo>
                  <a:lnTo>
                    <a:pt x="1362" y="482"/>
                  </a:lnTo>
                  <a:lnTo>
                    <a:pt x="1360" y="480"/>
                  </a:lnTo>
                  <a:lnTo>
                    <a:pt x="1360" y="480"/>
                  </a:lnTo>
                  <a:lnTo>
                    <a:pt x="1344" y="472"/>
                  </a:lnTo>
                  <a:lnTo>
                    <a:pt x="1328" y="466"/>
                  </a:lnTo>
                  <a:lnTo>
                    <a:pt x="1311" y="462"/>
                  </a:lnTo>
                  <a:lnTo>
                    <a:pt x="1294" y="458"/>
                  </a:lnTo>
                  <a:lnTo>
                    <a:pt x="1260" y="454"/>
                  </a:lnTo>
                  <a:lnTo>
                    <a:pt x="1225" y="450"/>
                  </a:lnTo>
                  <a:lnTo>
                    <a:pt x="1225" y="450"/>
                  </a:lnTo>
                  <a:lnTo>
                    <a:pt x="1220" y="449"/>
                  </a:lnTo>
                  <a:lnTo>
                    <a:pt x="1215" y="447"/>
                  </a:lnTo>
                  <a:lnTo>
                    <a:pt x="1205" y="440"/>
                  </a:lnTo>
                  <a:lnTo>
                    <a:pt x="1197" y="431"/>
                  </a:lnTo>
                  <a:lnTo>
                    <a:pt x="1191" y="421"/>
                  </a:lnTo>
                  <a:lnTo>
                    <a:pt x="1191" y="421"/>
                  </a:lnTo>
                  <a:lnTo>
                    <a:pt x="1187" y="416"/>
                  </a:lnTo>
                  <a:lnTo>
                    <a:pt x="1184" y="413"/>
                  </a:lnTo>
                  <a:lnTo>
                    <a:pt x="1179" y="409"/>
                  </a:lnTo>
                  <a:lnTo>
                    <a:pt x="1175" y="407"/>
                  </a:lnTo>
                  <a:lnTo>
                    <a:pt x="1166" y="404"/>
                  </a:lnTo>
                  <a:lnTo>
                    <a:pt x="1154" y="402"/>
                  </a:lnTo>
                  <a:lnTo>
                    <a:pt x="1132" y="401"/>
                  </a:lnTo>
                  <a:lnTo>
                    <a:pt x="1119" y="401"/>
                  </a:lnTo>
                  <a:lnTo>
                    <a:pt x="1108" y="399"/>
                  </a:lnTo>
                  <a:lnTo>
                    <a:pt x="1108" y="399"/>
                  </a:lnTo>
                  <a:lnTo>
                    <a:pt x="1092" y="397"/>
                  </a:lnTo>
                  <a:lnTo>
                    <a:pt x="1084" y="394"/>
                  </a:lnTo>
                  <a:lnTo>
                    <a:pt x="1081" y="393"/>
                  </a:lnTo>
                  <a:lnTo>
                    <a:pt x="1079" y="391"/>
                  </a:lnTo>
                  <a:lnTo>
                    <a:pt x="1079" y="391"/>
                  </a:lnTo>
                  <a:lnTo>
                    <a:pt x="1077" y="386"/>
                  </a:lnTo>
                  <a:lnTo>
                    <a:pt x="1076" y="382"/>
                  </a:lnTo>
                  <a:lnTo>
                    <a:pt x="1075" y="377"/>
                  </a:lnTo>
                  <a:lnTo>
                    <a:pt x="1075" y="374"/>
                  </a:lnTo>
                  <a:lnTo>
                    <a:pt x="1076" y="365"/>
                  </a:lnTo>
                  <a:lnTo>
                    <a:pt x="1080" y="357"/>
                  </a:lnTo>
                  <a:lnTo>
                    <a:pt x="1089" y="341"/>
                  </a:lnTo>
                  <a:lnTo>
                    <a:pt x="1094" y="332"/>
                  </a:lnTo>
                  <a:lnTo>
                    <a:pt x="1096" y="323"/>
                  </a:lnTo>
                  <a:lnTo>
                    <a:pt x="1096" y="323"/>
                  </a:lnTo>
                  <a:lnTo>
                    <a:pt x="1092" y="323"/>
                  </a:lnTo>
                  <a:lnTo>
                    <a:pt x="1089" y="323"/>
                  </a:lnTo>
                  <a:lnTo>
                    <a:pt x="1087" y="322"/>
                  </a:lnTo>
                  <a:lnTo>
                    <a:pt x="1087" y="322"/>
                  </a:lnTo>
                  <a:lnTo>
                    <a:pt x="1087" y="319"/>
                  </a:lnTo>
                  <a:lnTo>
                    <a:pt x="1087" y="317"/>
                  </a:lnTo>
                  <a:lnTo>
                    <a:pt x="1087" y="314"/>
                  </a:lnTo>
                  <a:lnTo>
                    <a:pt x="1087" y="314"/>
                  </a:lnTo>
                  <a:lnTo>
                    <a:pt x="1078" y="313"/>
                  </a:lnTo>
                  <a:lnTo>
                    <a:pt x="1068" y="313"/>
                  </a:lnTo>
                  <a:lnTo>
                    <a:pt x="1050" y="314"/>
                  </a:lnTo>
                  <a:lnTo>
                    <a:pt x="1031" y="313"/>
                  </a:lnTo>
                  <a:lnTo>
                    <a:pt x="1022" y="311"/>
                  </a:lnTo>
                  <a:lnTo>
                    <a:pt x="1014" y="309"/>
                  </a:lnTo>
                  <a:lnTo>
                    <a:pt x="1014" y="309"/>
                  </a:lnTo>
                  <a:lnTo>
                    <a:pt x="1010" y="307"/>
                  </a:lnTo>
                  <a:lnTo>
                    <a:pt x="1005" y="303"/>
                  </a:lnTo>
                  <a:lnTo>
                    <a:pt x="997" y="293"/>
                  </a:lnTo>
                  <a:lnTo>
                    <a:pt x="989" y="283"/>
                  </a:lnTo>
                  <a:lnTo>
                    <a:pt x="985" y="280"/>
                  </a:lnTo>
                  <a:lnTo>
                    <a:pt x="981" y="276"/>
                  </a:lnTo>
                  <a:lnTo>
                    <a:pt x="981" y="276"/>
                  </a:lnTo>
                  <a:lnTo>
                    <a:pt x="975" y="273"/>
                  </a:lnTo>
                  <a:lnTo>
                    <a:pt x="967" y="270"/>
                  </a:lnTo>
                  <a:lnTo>
                    <a:pt x="948" y="267"/>
                  </a:lnTo>
                  <a:lnTo>
                    <a:pt x="940" y="265"/>
                  </a:lnTo>
                  <a:lnTo>
                    <a:pt x="931" y="263"/>
                  </a:lnTo>
                  <a:lnTo>
                    <a:pt x="925" y="259"/>
                  </a:lnTo>
                  <a:lnTo>
                    <a:pt x="918" y="255"/>
                  </a:lnTo>
                  <a:lnTo>
                    <a:pt x="918" y="255"/>
                  </a:lnTo>
                  <a:lnTo>
                    <a:pt x="911" y="244"/>
                  </a:lnTo>
                  <a:lnTo>
                    <a:pt x="903" y="234"/>
                  </a:lnTo>
                  <a:lnTo>
                    <a:pt x="895" y="224"/>
                  </a:lnTo>
                  <a:lnTo>
                    <a:pt x="888" y="215"/>
                  </a:lnTo>
                  <a:lnTo>
                    <a:pt x="888" y="215"/>
                  </a:lnTo>
                  <a:lnTo>
                    <a:pt x="879" y="207"/>
                  </a:lnTo>
                  <a:lnTo>
                    <a:pt x="869" y="200"/>
                  </a:lnTo>
                  <a:lnTo>
                    <a:pt x="859" y="194"/>
                  </a:lnTo>
                  <a:lnTo>
                    <a:pt x="847" y="190"/>
                  </a:lnTo>
                  <a:lnTo>
                    <a:pt x="824" y="178"/>
                  </a:lnTo>
                  <a:lnTo>
                    <a:pt x="814" y="173"/>
                  </a:lnTo>
                  <a:lnTo>
                    <a:pt x="804" y="165"/>
                  </a:lnTo>
                  <a:lnTo>
                    <a:pt x="804" y="165"/>
                  </a:lnTo>
                  <a:lnTo>
                    <a:pt x="798" y="158"/>
                  </a:lnTo>
                  <a:lnTo>
                    <a:pt x="793" y="151"/>
                  </a:lnTo>
                  <a:lnTo>
                    <a:pt x="788" y="143"/>
                  </a:lnTo>
                  <a:lnTo>
                    <a:pt x="782" y="136"/>
                  </a:lnTo>
                  <a:lnTo>
                    <a:pt x="782" y="136"/>
                  </a:lnTo>
                  <a:lnTo>
                    <a:pt x="778" y="134"/>
                  </a:lnTo>
                  <a:lnTo>
                    <a:pt x="771" y="132"/>
                  </a:lnTo>
                  <a:lnTo>
                    <a:pt x="765" y="131"/>
                  </a:lnTo>
                  <a:lnTo>
                    <a:pt x="760" y="129"/>
                  </a:lnTo>
                  <a:lnTo>
                    <a:pt x="760" y="129"/>
                  </a:lnTo>
                  <a:lnTo>
                    <a:pt x="755" y="127"/>
                  </a:lnTo>
                  <a:lnTo>
                    <a:pt x="752" y="123"/>
                  </a:lnTo>
                  <a:lnTo>
                    <a:pt x="748" y="119"/>
                  </a:lnTo>
                  <a:lnTo>
                    <a:pt x="744" y="117"/>
                  </a:lnTo>
                  <a:lnTo>
                    <a:pt x="744" y="117"/>
                  </a:lnTo>
                  <a:lnTo>
                    <a:pt x="737" y="115"/>
                  </a:lnTo>
                  <a:lnTo>
                    <a:pt x="730" y="115"/>
                  </a:lnTo>
                  <a:lnTo>
                    <a:pt x="722" y="116"/>
                  </a:lnTo>
                  <a:lnTo>
                    <a:pt x="715" y="115"/>
                  </a:lnTo>
                  <a:lnTo>
                    <a:pt x="715" y="115"/>
                  </a:lnTo>
                  <a:lnTo>
                    <a:pt x="708" y="114"/>
                  </a:lnTo>
                  <a:lnTo>
                    <a:pt x="704" y="111"/>
                  </a:lnTo>
                  <a:lnTo>
                    <a:pt x="695" y="106"/>
                  </a:lnTo>
                  <a:lnTo>
                    <a:pt x="686" y="99"/>
                  </a:lnTo>
                  <a:lnTo>
                    <a:pt x="679" y="91"/>
                  </a:lnTo>
                  <a:lnTo>
                    <a:pt x="671" y="84"/>
                  </a:lnTo>
                  <a:lnTo>
                    <a:pt x="663" y="78"/>
                  </a:lnTo>
                  <a:lnTo>
                    <a:pt x="658" y="76"/>
                  </a:lnTo>
                  <a:lnTo>
                    <a:pt x="653" y="75"/>
                  </a:lnTo>
                  <a:lnTo>
                    <a:pt x="647" y="75"/>
                  </a:lnTo>
                  <a:lnTo>
                    <a:pt x="641" y="75"/>
                  </a:lnTo>
                  <a:lnTo>
                    <a:pt x="641" y="75"/>
                  </a:lnTo>
                  <a:lnTo>
                    <a:pt x="641" y="78"/>
                  </a:lnTo>
                  <a:lnTo>
                    <a:pt x="640" y="82"/>
                  </a:lnTo>
                  <a:lnTo>
                    <a:pt x="639" y="84"/>
                  </a:lnTo>
                  <a:lnTo>
                    <a:pt x="637" y="84"/>
                  </a:lnTo>
                  <a:lnTo>
                    <a:pt x="637" y="84"/>
                  </a:lnTo>
                  <a:lnTo>
                    <a:pt x="620" y="85"/>
                  </a:lnTo>
                  <a:lnTo>
                    <a:pt x="604" y="85"/>
                  </a:lnTo>
                  <a:lnTo>
                    <a:pt x="596" y="84"/>
                  </a:lnTo>
                  <a:lnTo>
                    <a:pt x="588" y="83"/>
                  </a:lnTo>
                  <a:lnTo>
                    <a:pt x="580" y="81"/>
                  </a:lnTo>
                  <a:lnTo>
                    <a:pt x="572" y="77"/>
                  </a:lnTo>
                  <a:lnTo>
                    <a:pt x="572" y="77"/>
                  </a:lnTo>
                  <a:lnTo>
                    <a:pt x="564" y="75"/>
                  </a:lnTo>
                  <a:lnTo>
                    <a:pt x="556" y="74"/>
                  </a:lnTo>
                  <a:lnTo>
                    <a:pt x="549" y="76"/>
                  </a:lnTo>
                  <a:lnTo>
                    <a:pt x="542" y="78"/>
                  </a:lnTo>
                  <a:lnTo>
                    <a:pt x="534" y="83"/>
                  </a:lnTo>
                  <a:lnTo>
                    <a:pt x="529" y="87"/>
                  </a:lnTo>
                  <a:lnTo>
                    <a:pt x="515" y="98"/>
                  </a:lnTo>
                  <a:lnTo>
                    <a:pt x="515" y="98"/>
                  </a:lnTo>
                  <a:lnTo>
                    <a:pt x="514" y="99"/>
                  </a:lnTo>
                  <a:lnTo>
                    <a:pt x="514" y="101"/>
                  </a:lnTo>
                  <a:lnTo>
                    <a:pt x="514" y="107"/>
                  </a:lnTo>
                  <a:lnTo>
                    <a:pt x="514" y="114"/>
                  </a:lnTo>
                  <a:lnTo>
                    <a:pt x="513" y="120"/>
                  </a:lnTo>
                  <a:lnTo>
                    <a:pt x="513" y="120"/>
                  </a:lnTo>
                  <a:lnTo>
                    <a:pt x="509" y="127"/>
                  </a:lnTo>
                  <a:lnTo>
                    <a:pt x="505" y="133"/>
                  </a:lnTo>
                  <a:lnTo>
                    <a:pt x="499" y="136"/>
                  </a:lnTo>
                  <a:lnTo>
                    <a:pt x="492" y="140"/>
                  </a:lnTo>
                  <a:lnTo>
                    <a:pt x="480" y="144"/>
                  </a:lnTo>
                  <a:lnTo>
                    <a:pt x="473" y="148"/>
                  </a:lnTo>
                  <a:lnTo>
                    <a:pt x="467" y="150"/>
                  </a:lnTo>
                  <a:lnTo>
                    <a:pt x="467" y="150"/>
                  </a:lnTo>
                  <a:lnTo>
                    <a:pt x="446" y="162"/>
                  </a:lnTo>
                  <a:lnTo>
                    <a:pt x="435" y="169"/>
                  </a:lnTo>
                  <a:lnTo>
                    <a:pt x="424" y="176"/>
                  </a:lnTo>
                  <a:lnTo>
                    <a:pt x="414" y="184"/>
                  </a:lnTo>
                  <a:lnTo>
                    <a:pt x="406" y="193"/>
                  </a:lnTo>
                  <a:lnTo>
                    <a:pt x="398" y="203"/>
                  </a:lnTo>
                  <a:lnTo>
                    <a:pt x="393" y="215"/>
                  </a:lnTo>
                  <a:lnTo>
                    <a:pt x="393" y="215"/>
                  </a:lnTo>
                  <a:lnTo>
                    <a:pt x="391" y="216"/>
                  </a:lnTo>
                  <a:lnTo>
                    <a:pt x="389" y="217"/>
                  </a:lnTo>
                  <a:lnTo>
                    <a:pt x="381" y="218"/>
                  </a:lnTo>
                  <a:lnTo>
                    <a:pt x="372" y="217"/>
                  </a:lnTo>
                  <a:lnTo>
                    <a:pt x="363" y="215"/>
                  </a:lnTo>
                  <a:lnTo>
                    <a:pt x="363" y="215"/>
                  </a:lnTo>
                  <a:lnTo>
                    <a:pt x="360" y="214"/>
                  </a:lnTo>
                  <a:lnTo>
                    <a:pt x="358" y="211"/>
                  </a:lnTo>
                  <a:lnTo>
                    <a:pt x="356" y="206"/>
                  </a:lnTo>
                  <a:lnTo>
                    <a:pt x="352" y="200"/>
                  </a:lnTo>
                  <a:lnTo>
                    <a:pt x="350" y="199"/>
                  </a:lnTo>
                  <a:lnTo>
                    <a:pt x="347" y="198"/>
                  </a:lnTo>
                  <a:lnTo>
                    <a:pt x="347" y="198"/>
                  </a:lnTo>
                  <a:lnTo>
                    <a:pt x="334" y="194"/>
                  </a:lnTo>
                  <a:lnTo>
                    <a:pt x="322" y="191"/>
                  </a:lnTo>
                  <a:lnTo>
                    <a:pt x="300" y="183"/>
                  </a:lnTo>
                  <a:lnTo>
                    <a:pt x="300" y="183"/>
                  </a:lnTo>
                  <a:lnTo>
                    <a:pt x="294" y="180"/>
                  </a:lnTo>
                  <a:lnTo>
                    <a:pt x="291" y="175"/>
                  </a:lnTo>
                  <a:lnTo>
                    <a:pt x="289" y="169"/>
                  </a:lnTo>
                  <a:lnTo>
                    <a:pt x="285" y="162"/>
                  </a:lnTo>
                  <a:lnTo>
                    <a:pt x="281" y="149"/>
                  </a:lnTo>
                  <a:lnTo>
                    <a:pt x="279" y="143"/>
                  </a:lnTo>
                  <a:lnTo>
                    <a:pt x="275" y="139"/>
                  </a:lnTo>
                  <a:lnTo>
                    <a:pt x="275" y="139"/>
                  </a:lnTo>
                  <a:lnTo>
                    <a:pt x="271" y="133"/>
                  </a:lnTo>
                  <a:lnTo>
                    <a:pt x="266" y="125"/>
                  </a:lnTo>
                  <a:lnTo>
                    <a:pt x="256" y="107"/>
                  </a:lnTo>
                  <a:lnTo>
                    <a:pt x="251" y="98"/>
                  </a:lnTo>
                  <a:lnTo>
                    <a:pt x="244" y="90"/>
                  </a:lnTo>
                  <a:lnTo>
                    <a:pt x="238" y="84"/>
                  </a:lnTo>
                  <a:lnTo>
                    <a:pt x="234" y="81"/>
                  </a:lnTo>
                  <a:lnTo>
                    <a:pt x="230" y="79"/>
                  </a:lnTo>
                  <a:lnTo>
                    <a:pt x="230" y="79"/>
                  </a:lnTo>
                  <a:lnTo>
                    <a:pt x="227" y="77"/>
                  </a:lnTo>
                  <a:lnTo>
                    <a:pt x="226" y="74"/>
                  </a:lnTo>
                  <a:lnTo>
                    <a:pt x="228" y="70"/>
                  </a:lnTo>
                  <a:lnTo>
                    <a:pt x="232" y="66"/>
                  </a:lnTo>
                  <a:lnTo>
                    <a:pt x="243" y="54"/>
                  </a:lnTo>
                  <a:lnTo>
                    <a:pt x="257" y="42"/>
                  </a:lnTo>
                  <a:lnTo>
                    <a:pt x="272" y="29"/>
                  </a:lnTo>
                  <a:lnTo>
                    <a:pt x="283" y="18"/>
                  </a:lnTo>
                  <a:lnTo>
                    <a:pt x="288" y="13"/>
                  </a:lnTo>
                  <a:lnTo>
                    <a:pt x="290" y="9"/>
                  </a:lnTo>
                  <a:lnTo>
                    <a:pt x="290" y="5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81" y="0"/>
                  </a:lnTo>
                  <a:lnTo>
                    <a:pt x="273" y="0"/>
                  </a:lnTo>
                  <a:lnTo>
                    <a:pt x="263" y="0"/>
                  </a:lnTo>
                  <a:lnTo>
                    <a:pt x="251" y="2"/>
                  </a:lnTo>
                  <a:lnTo>
                    <a:pt x="227" y="8"/>
                  </a:lnTo>
                  <a:lnTo>
                    <a:pt x="201" y="16"/>
                  </a:lnTo>
                  <a:lnTo>
                    <a:pt x="174" y="25"/>
                  </a:lnTo>
                  <a:lnTo>
                    <a:pt x="150" y="32"/>
                  </a:lnTo>
                  <a:lnTo>
                    <a:pt x="139" y="34"/>
                  </a:lnTo>
                  <a:lnTo>
                    <a:pt x="128" y="35"/>
                  </a:lnTo>
                  <a:lnTo>
                    <a:pt x="119" y="36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11" y="35"/>
                  </a:lnTo>
                  <a:lnTo>
                    <a:pt x="105" y="35"/>
                  </a:lnTo>
                  <a:lnTo>
                    <a:pt x="83" y="35"/>
                  </a:lnTo>
                  <a:lnTo>
                    <a:pt x="60" y="33"/>
                  </a:lnTo>
                  <a:lnTo>
                    <a:pt x="51" y="32"/>
                  </a:lnTo>
                  <a:lnTo>
                    <a:pt x="48" y="31"/>
                  </a:lnTo>
                  <a:lnTo>
                    <a:pt x="48" y="31"/>
                  </a:lnTo>
                  <a:lnTo>
                    <a:pt x="43" y="26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44" y="62"/>
                  </a:lnTo>
                  <a:lnTo>
                    <a:pt x="73" y="79"/>
                  </a:lnTo>
                  <a:lnTo>
                    <a:pt x="73" y="79"/>
                  </a:lnTo>
                  <a:lnTo>
                    <a:pt x="78" y="82"/>
                  </a:lnTo>
                  <a:lnTo>
                    <a:pt x="83" y="83"/>
                  </a:lnTo>
                  <a:lnTo>
                    <a:pt x="92" y="83"/>
                  </a:lnTo>
                  <a:lnTo>
                    <a:pt x="102" y="82"/>
                  </a:lnTo>
                  <a:lnTo>
                    <a:pt x="111" y="78"/>
                  </a:lnTo>
                  <a:lnTo>
                    <a:pt x="120" y="75"/>
                  </a:lnTo>
                  <a:lnTo>
                    <a:pt x="130" y="73"/>
                  </a:lnTo>
                  <a:lnTo>
                    <a:pt x="136" y="73"/>
                  </a:lnTo>
                  <a:lnTo>
                    <a:pt x="140" y="74"/>
                  </a:lnTo>
                  <a:lnTo>
                    <a:pt x="143" y="75"/>
                  </a:lnTo>
                  <a:lnTo>
                    <a:pt x="143" y="75"/>
                  </a:lnTo>
                  <a:lnTo>
                    <a:pt x="168" y="96"/>
                  </a:lnTo>
                  <a:lnTo>
                    <a:pt x="193" y="119"/>
                  </a:lnTo>
                  <a:lnTo>
                    <a:pt x="240" y="165"/>
                  </a:lnTo>
                  <a:lnTo>
                    <a:pt x="264" y="186"/>
                  </a:lnTo>
                  <a:lnTo>
                    <a:pt x="289" y="208"/>
                  </a:lnTo>
                  <a:lnTo>
                    <a:pt x="301" y="217"/>
                  </a:lnTo>
                  <a:lnTo>
                    <a:pt x="315" y="226"/>
                  </a:lnTo>
                  <a:lnTo>
                    <a:pt x="330" y="235"/>
                  </a:lnTo>
                  <a:lnTo>
                    <a:pt x="344" y="242"/>
                  </a:lnTo>
                  <a:lnTo>
                    <a:pt x="344" y="242"/>
                  </a:lnTo>
                  <a:lnTo>
                    <a:pt x="351" y="247"/>
                  </a:lnTo>
                  <a:lnTo>
                    <a:pt x="357" y="252"/>
                  </a:lnTo>
                  <a:lnTo>
                    <a:pt x="363" y="260"/>
                  </a:lnTo>
                  <a:lnTo>
                    <a:pt x="368" y="268"/>
                  </a:lnTo>
                  <a:lnTo>
                    <a:pt x="379" y="288"/>
                  </a:lnTo>
                  <a:lnTo>
                    <a:pt x="387" y="307"/>
                  </a:lnTo>
                  <a:lnTo>
                    <a:pt x="387" y="307"/>
                  </a:lnTo>
                  <a:lnTo>
                    <a:pt x="381" y="307"/>
                  </a:lnTo>
                  <a:lnTo>
                    <a:pt x="377" y="307"/>
                  </a:lnTo>
                  <a:lnTo>
                    <a:pt x="377" y="307"/>
                  </a:lnTo>
                  <a:lnTo>
                    <a:pt x="375" y="316"/>
                  </a:lnTo>
                  <a:lnTo>
                    <a:pt x="373" y="323"/>
                  </a:lnTo>
                  <a:lnTo>
                    <a:pt x="366" y="334"/>
                  </a:lnTo>
                  <a:lnTo>
                    <a:pt x="349" y="359"/>
                  </a:lnTo>
                  <a:lnTo>
                    <a:pt x="349" y="359"/>
                  </a:lnTo>
                  <a:lnTo>
                    <a:pt x="348" y="363"/>
                  </a:lnTo>
                  <a:lnTo>
                    <a:pt x="347" y="366"/>
                  </a:lnTo>
                  <a:lnTo>
                    <a:pt x="347" y="375"/>
                  </a:lnTo>
                  <a:lnTo>
                    <a:pt x="347" y="384"/>
                  </a:lnTo>
                  <a:lnTo>
                    <a:pt x="344" y="389"/>
                  </a:lnTo>
                  <a:lnTo>
                    <a:pt x="342" y="392"/>
                  </a:lnTo>
                  <a:lnTo>
                    <a:pt x="342" y="392"/>
                  </a:lnTo>
                  <a:lnTo>
                    <a:pt x="338" y="396"/>
                  </a:lnTo>
                  <a:lnTo>
                    <a:pt x="333" y="398"/>
                  </a:lnTo>
                  <a:lnTo>
                    <a:pt x="329" y="398"/>
                  </a:lnTo>
                  <a:lnTo>
                    <a:pt x="323" y="398"/>
                  </a:lnTo>
                  <a:lnTo>
                    <a:pt x="323" y="398"/>
                  </a:lnTo>
                  <a:lnTo>
                    <a:pt x="323" y="404"/>
                  </a:lnTo>
                  <a:lnTo>
                    <a:pt x="323" y="406"/>
                  </a:lnTo>
                  <a:lnTo>
                    <a:pt x="322" y="407"/>
                  </a:lnTo>
                  <a:lnTo>
                    <a:pt x="322" y="407"/>
                  </a:lnTo>
                  <a:lnTo>
                    <a:pt x="321" y="408"/>
                  </a:lnTo>
                  <a:lnTo>
                    <a:pt x="317" y="408"/>
                  </a:lnTo>
                  <a:lnTo>
                    <a:pt x="314" y="408"/>
                  </a:lnTo>
                  <a:lnTo>
                    <a:pt x="314" y="408"/>
                  </a:lnTo>
                  <a:lnTo>
                    <a:pt x="314" y="413"/>
                  </a:lnTo>
                  <a:lnTo>
                    <a:pt x="314" y="417"/>
                  </a:lnTo>
                  <a:lnTo>
                    <a:pt x="315" y="425"/>
                  </a:lnTo>
                  <a:lnTo>
                    <a:pt x="318" y="432"/>
                  </a:lnTo>
                  <a:lnTo>
                    <a:pt x="323" y="439"/>
                  </a:lnTo>
                  <a:lnTo>
                    <a:pt x="332" y="451"/>
                  </a:lnTo>
                  <a:lnTo>
                    <a:pt x="337" y="457"/>
                  </a:lnTo>
                  <a:lnTo>
                    <a:pt x="339" y="464"/>
                  </a:lnTo>
                  <a:lnTo>
                    <a:pt x="339" y="464"/>
                  </a:lnTo>
                  <a:lnTo>
                    <a:pt x="339" y="473"/>
                  </a:lnTo>
                  <a:lnTo>
                    <a:pt x="338" y="482"/>
                  </a:lnTo>
                  <a:lnTo>
                    <a:pt x="335" y="490"/>
                  </a:lnTo>
                  <a:lnTo>
                    <a:pt x="332" y="499"/>
                  </a:lnTo>
                  <a:lnTo>
                    <a:pt x="323" y="516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13" y="541"/>
                  </a:lnTo>
                  <a:lnTo>
                    <a:pt x="312" y="549"/>
                  </a:lnTo>
                  <a:lnTo>
                    <a:pt x="313" y="557"/>
                  </a:lnTo>
                  <a:lnTo>
                    <a:pt x="315" y="564"/>
                  </a:lnTo>
                  <a:lnTo>
                    <a:pt x="315" y="564"/>
                  </a:lnTo>
                  <a:lnTo>
                    <a:pt x="319" y="575"/>
                  </a:lnTo>
                  <a:lnTo>
                    <a:pt x="323" y="588"/>
                  </a:lnTo>
                  <a:lnTo>
                    <a:pt x="329" y="612"/>
                  </a:lnTo>
                  <a:lnTo>
                    <a:pt x="334" y="636"/>
                  </a:lnTo>
                  <a:lnTo>
                    <a:pt x="339" y="648"/>
                  </a:lnTo>
                  <a:lnTo>
                    <a:pt x="343" y="659"/>
                  </a:lnTo>
                  <a:lnTo>
                    <a:pt x="343" y="659"/>
                  </a:lnTo>
                  <a:lnTo>
                    <a:pt x="348" y="666"/>
                  </a:lnTo>
                  <a:lnTo>
                    <a:pt x="355" y="671"/>
                  </a:lnTo>
                  <a:lnTo>
                    <a:pt x="360" y="674"/>
                  </a:lnTo>
                  <a:lnTo>
                    <a:pt x="368" y="677"/>
                  </a:lnTo>
                  <a:lnTo>
                    <a:pt x="383" y="682"/>
                  </a:lnTo>
                  <a:lnTo>
                    <a:pt x="390" y="686"/>
                  </a:lnTo>
                  <a:lnTo>
                    <a:pt x="396" y="691"/>
                  </a:lnTo>
                  <a:lnTo>
                    <a:pt x="396" y="691"/>
                  </a:lnTo>
                  <a:lnTo>
                    <a:pt x="401" y="699"/>
                  </a:lnTo>
                  <a:lnTo>
                    <a:pt x="407" y="708"/>
                  </a:lnTo>
                  <a:lnTo>
                    <a:pt x="416" y="727"/>
                  </a:lnTo>
                  <a:lnTo>
                    <a:pt x="421" y="736"/>
                  </a:lnTo>
                  <a:lnTo>
                    <a:pt x="425" y="745"/>
                  </a:lnTo>
                  <a:lnTo>
                    <a:pt x="432" y="754"/>
                  </a:lnTo>
                  <a:lnTo>
                    <a:pt x="441" y="761"/>
                  </a:lnTo>
                  <a:lnTo>
                    <a:pt x="441" y="761"/>
                  </a:lnTo>
                  <a:lnTo>
                    <a:pt x="455" y="771"/>
                  </a:lnTo>
                  <a:lnTo>
                    <a:pt x="466" y="782"/>
                  </a:lnTo>
                  <a:lnTo>
                    <a:pt x="489" y="806"/>
                  </a:lnTo>
                  <a:lnTo>
                    <a:pt x="500" y="818"/>
                  </a:lnTo>
                  <a:lnTo>
                    <a:pt x="512" y="828"/>
                  </a:lnTo>
                  <a:lnTo>
                    <a:pt x="523" y="838"/>
                  </a:lnTo>
                  <a:lnTo>
                    <a:pt x="537" y="847"/>
                  </a:lnTo>
                  <a:lnTo>
                    <a:pt x="537" y="847"/>
                  </a:lnTo>
                  <a:lnTo>
                    <a:pt x="547" y="855"/>
                  </a:lnTo>
                  <a:lnTo>
                    <a:pt x="558" y="865"/>
                  </a:lnTo>
                  <a:lnTo>
                    <a:pt x="578" y="887"/>
                  </a:lnTo>
                  <a:lnTo>
                    <a:pt x="578" y="887"/>
                  </a:lnTo>
                  <a:lnTo>
                    <a:pt x="580" y="890"/>
                  </a:lnTo>
                  <a:lnTo>
                    <a:pt x="582" y="895"/>
                  </a:lnTo>
                  <a:lnTo>
                    <a:pt x="584" y="904"/>
                  </a:lnTo>
                  <a:lnTo>
                    <a:pt x="586" y="914"/>
                  </a:lnTo>
                  <a:lnTo>
                    <a:pt x="584" y="924"/>
                  </a:lnTo>
                  <a:lnTo>
                    <a:pt x="582" y="936"/>
                  </a:lnTo>
                  <a:lnTo>
                    <a:pt x="580" y="947"/>
                  </a:lnTo>
                  <a:lnTo>
                    <a:pt x="572" y="969"/>
                  </a:lnTo>
                  <a:lnTo>
                    <a:pt x="572" y="969"/>
                  </a:lnTo>
                  <a:lnTo>
                    <a:pt x="571" y="973"/>
                  </a:lnTo>
                  <a:lnTo>
                    <a:pt x="572" y="979"/>
                  </a:lnTo>
                  <a:lnTo>
                    <a:pt x="574" y="985"/>
                  </a:lnTo>
                  <a:lnTo>
                    <a:pt x="577" y="990"/>
                  </a:lnTo>
                  <a:lnTo>
                    <a:pt x="584" y="1002"/>
                  </a:lnTo>
                  <a:lnTo>
                    <a:pt x="588" y="1007"/>
                  </a:lnTo>
                  <a:lnTo>
                    <a:pt x="590" y="1014"/>
                  </a:lnTo>
                  <a:lnTo>
                    <a:pt x="590" y="1014"/>
                  </a:lnTo>
                  <a:lnTo>
                    <a:pt x="592" y="1021"/>
                  </a:lnTo>
                  <a:lnTo>
                    <a:pt x="594" y="1029"/>
                  </a:lnTo>
                  <a:lnTo>
                    <a:pt x="592" y="1034"/>
                  </a:lnTo>
                  <a:lnTo>
                    <a:pt x="591" y="1038"/>
                  </a:lnTo>
                  <a:lnTo>
                    <a:pt x="588" y="1044"/>
                  </a:lnTo>
                  <a:lnTo>
                    <a:pt x="584" y="1050"/>
                  </a:lnTo>
                  <a:lnTo>
                    <a:pt x="584" y="1050"/>
                  </a:lnTo>
                  <a:lnTo>
                    <a:pt x="581" y="1058"/>
                  </a:lnTo>
                  <a:lnTo>
                    <a:pt x="579" y="1064"/>
                  </a:lnTo>
                  <a:lnTo>
                    <a:pt x="578" y="1072"/>
                  </a:lnTo>
                  <a:lnTo>
                    <a:pt x="579" y="1080"/>
                  </a:lnTo>
                  <a:lnTo>
                    <a:pt x="580" y="1097"/>
                  </a:lnTo>
                  <a:lnTo>
                    <a:pt x="580" y="1105"/>
                  </a:lnTo>
                  <a:lnTo>
                    <a:pt x="580" y="1113"/>
                  </a:lnTo>
                  <a:lnTo>
                    <a:pt x="580" y="1113"/>
                  </a:lnTo>
                  <a:lnTo>
                    <a:pt x="578" y="1117"/>
                  </a:lnTo>
                  <a:lnTo>
                    <a:pt x="573" y="1120"/>
                  </a:lnTo>
                  <a:lnTo>
                    <a:pt x="567" y="1125"/>
                  </a:lnTo>
                  <a:lnTo>
                    <a:pt x="564" y="1129"/>
                  </a:lnTo>
                  <a:lnTo>
                    <a:pt x="564" y="1129"/>
                  </a:lnTo>
                  <a:lnTo>
                    <a:pt x="556" y="1145"/>
                  </a:lnTo>
                  <a:lnTo>
                    <a:pt x="550" y="1161"/>
                  </a:lnTo>
                  <a:lnTo>
                    <a:pt x="546" y="1177"/>
                  </a:lnTo>
                  <a:lnTo>
                    <a:pt x="542" y="1193"/>
                  </a:lnTo>
                  <a:lnTo>
                    <a:pt x="540" y="1209"/>
                  </a:lnTo>
                  <a:lnTo>
                    <a:pt x="540" y="1226"/>
                  </a:lnTo>
                  <a:lnTo>
                    <a:pt x="541" y="1243"/>
                  </a:lnTo>
                  <a:lnTo>
                    <a:pt x="544" y="1260"/>
                  </a:lnTo>
                  <a:lnTo>
                    <a:pt x="544" y="1260"/>
                  </a:lnTo>
                  <a:lnTo>
                    <a:pt x="539" y="1261"/>
                  </a:lnTo>
                  <a:lnTo>
                    <a:pt x="536" y="1262"/>
                  </a:lnTo>
                  <a:lnTo>
                    <a:pt x="532" y="1265"/>
                  </a:lnTo>
                  <a:lnTo>
                    <a:pt x="530" y="1268"/>
                  </a:lnTo>
                  <a:lnTo>
                    <a:pt x="528" y="1275"/>
                  </a:lnTo>
                  <a:lnTo>
                    <a:pt x="525" y="1280"/>
                  </a:lnTo>
                  <a:lnTo>
                    <a:pt x="525" y="1280"/>
                  </a:lnTo>
                  <a:lnTo>
                    <a:pt x="524" y="1292"/>
                  </a:lnTo>
                  <a:lnTo>
                    <a:pt x="524" y="1303"/>
                  </a:lnTo>
                  <a:lnTo>
                    <a:pt x="525" y="1326"/>
                  </a:lnTo>
                  <a:lnTo>
                    <a:pt x="526" y="1349"/>
                  </a:lnTo>
                  <a:lnTo>
                    <a:pt x="525" y="1359"/>
                  </a:lnTo>
                  <a:lnTo>
                    <a:pt x="524" y="1370"/>
                  </a:lnTo>
                  <a:lnTo>
                    <a:pt x="524" y="1370"/>
                  </a:lnTo>
                  <a:lnTo>
                    <a:pt x="522" y="1375"/>
                  </a:lnTo>
                  <a:lnTo>
                    <a:pt x="521" y="1379"/>
                  </a:lnTo>
                  <a:lnTo>
                    <a:pt x="514" y="1388"/>
                  </a:lnTo>
                  <a:lnTo>
                    <a:pt x="500" y="1407"/>
                  </a:lnTo>
                  <a:lnTo>
                    <a:pt x="495" y="1416"/>
                  </a:lnTo>
                  <a:lnTo>
                    <a:pt x="492" y="1420"/>
                  </a:lnTo>
                  <a:lnTo>
                    <a:pt x="490" y="1425"/>
                  </a:lnTo>
                  <a:lnTo>
                    <a:pt x="490" y="1429"/>
                  </a:lnTo>
                  <a:lnTo>
                    <a:pt x="490" y="1434"/>
                  </a:lnTo>
                  <a:lnTo>
                    <a:pt x="491" y="1439"/>
                  </a:lnTo>
                  <a:lnTo>
                    <a:pt x="495" y="1443"/>
                  </a:lnTo>
                  <a:lnTo>
                    <a:pt x="495" y="1443"/>
                  </a:lnTo>
                  <a:lnTo>
                    <a:pt x="501" y="1454"/>
                  </a:lnTo>
                  <a:lnTo>
                    <a:pt x="505" y="1465"/>
                  </a:lnTo>
                  <a:lnTo>
                    <a:pt x="506" y="1475"/>
                  </a:lnTo>
                  <a:lnTo>
                    <a:pt x="505" y="1485"/>
                  </a:lnTo>
                  <a:lnTo>
                    <a:pt x="503" y="1494"/>
                  </a:lnTo>
                  <a:lnTo>
                    <a:pt x="499" y="1503"/>
                  </a:lnTo>
                  <a:lnTo>
                    <a:pt x="492" y="1523"/>
                  </a:lnTo>
                  <a:lnTo>
                    <a:pt x="492" y="1523"/>
                  </a:lnTo>
                  <a:lnTo>
                    <a:pt x="491" y="1530"/>
                  </a:lnTo>
                  <a:lnTo>
                    <a:pt x="491" y="1537"/>
                  </a:lnTo>
                  <a:lnTo>
                    <a:pt x="493" y="1552"/>
                  </a:lnTo>
                  <a:lnTo>
                    <a:pt x="495" y="1568"/>
                  </a:lnTo>
                  <a:lnTo>
                    <a:pt x="495" y="1575"/>
                  </a:lnTo>
                  <a:lnTo>
                    <a:pt x="492" y="1582"/>
                  </a:lnTo>
                  <a:lnTo>
                    <a:pt x="492" y="1582"/>
                  </a:lnTo>
                  <a:lnTo>
                    <a:pt x="489" y="1592"/>
                  </a:lnTo>
                  <a:lnTo>
                    <a:pt x="486" y="1602"/>
                  </a:lnTo>
                  <a:lnTo>
                    <a:pt x="482" y="1622"/>
                  </a:lnTo>
                  <a:lnTo>
                    <a:pt x="480" y="1642"/>
                  </a:lnTo>
                  <a:lnTo>
                    <a:pt x="479" y="1664"/>
                  </a:lnTo>
                  <a:lnTo>
                    <a:pt x="479" y="1664"/>
                  </a:lnTo>
                  <a:lnTo>
                    <a:pt x="478" y="1668"/>
                  </a:lnTo>
                  <a:lnTo>
                    <a:pt x="475" y="1672"/>
                  </a:lnTo>
                  <a:lnTo>
                    <a:pt x="473" y="1675"/>
                  </a:lnTo>
                  <a:lnTo>
                    <a:pt x="472" y="1678"/>
                  </a:lnTo>
                  <a:lnTo>
                    <a:pt x="472" y="1678"/>
                  </a:lnTo>
                  <a:lnTo>
                    <a:pt x="472" y="1689"/>
                  </a:lnTo>
                  <a:lnTo>
                    <a:pt x="472" y="1700"/>
                  </a:lnTo>
                  <a:lnTo>
                    <a:pt x="471" y="1721"/>
                  </a:lnTo>
                  <a:lnTo>
                    <a:pt x="471" y="1730"/>
                  </a:lnTo>
                  <a:lnTo>
                    <a:pt x="472" y="1740"/>
                  </a:lnTo>
                  <a:lnTo>
                    <a:pt x="475" y="1750"/>
                  </a:lnTo>
                  <a:lnTo>
                    <a:pt x="480" y="1759"/>
                  </a:lnTo>
                  <a:lnTo>
                    <a:pt x="480" y="1759"/>
                  </a:lnTo>
                  <a:lnTo>
                    <a:pt x="475" y="1762"/>
                  </a:lnTo>
                  <a:lnTo>
                    <a:pt x="473" y="1765"/>
                  </a:lnTo>
                  <a:lnTo>
                    <a:pt x="471" y="1769"/>
                  </a:lnTo>
                  <a:lnTo>
                    <a:pt x="470" y="1773"/>
                  </a:lnTo>
                  <a:lnTo>
                    <a:pt x="468" y="1777"/>
                  </a:lnTo>
                  <a:lnTo>
                    <a:pt x="468" y="1781"/>
                  </a:lnTo>
                  <a:lnTo>
                    <a:pt x="470" y="1785"/>
                  </a:lnTo>
                  <a:lnTo>
                    <a:pt x="471" y="1789"/>
                  </a:lnTo>
                  <a:lnTo>
                    <a:pt x="471" y="1789"/>
                  </a:lnTo>
                  <a:lnTo>
                    <a:pt x="478" y="1797"/>
                  </a:lnTo>
                  <a:lnTo>
                    <a:pt x="484" y="1804"/>
                  </a:lnTo>
                  <a:lnTo>
                    <a:pt x="492" y="1807"/>
                  </a:lnTo>
                  <a:lnTo>
                    <a:pt x="500" y="1810"/>
                  </a:lnTo>
                  <a:lnTo>
                    <a:pt x="509" y="1810"/>
                  </a:lnTo>
                  <a:lnTo>
                    <a:pt x="520" y="1809"/>
                  </a:lnTo>
                  <a:lnTo>
                    <a:pt x="529" y="1808"/>
                  </a:lnTo>
                  <a:lnTo>
                    <a:pt x="538" y="1805"/>
                  </a:lnTo>
                  <a:lnTo>
                    <a:pt x="538" y="1805"/>
                  </a:lnTo>
                  <a:lnTo>
                    <a:pt x="536" y="1813"/>
                  </a:lnTo>
                  <a:lnTo>
                    <a:pt x="536" y="1818"/>
                  </a:lnTo>
                  <a:lnTo>
                    <a:pt x="536" y="1824"/>
                  </a:lnTo>
                  <a:lnTo>
                    <a:pt x="537" y="1829"/>
                  </a:lnTo>
                  <a:lnTo>
                    <a:pt x="540" y="1832"/>
                  </a:lnTo>
                  <a:lnTo>
                    <a:pt x="545" y="1835"/>
                  </a:lnTo>
                  <a:lnTo>
                    <a:pt x="550" y="1838"/>
                  </a:lnTo>
                  <a:lnTo>
                    <a:pt x="558" y="1839"/>
                  </a:lnTo>
                  <a:lnTo>
                    <a:pt x="558" y="1839"/>
                  </a:lnTo>
                  <a:lnTo>
                    <a:pt x="570" y="1840"/>
                  </a:lnTo>
                  <a:lnTo>
                    <a:pt x="581" y="1839"/>
                  </a:lnTo>
                  <a:lnTo>
                    <a:pt x="591" y="1837"/>
                  </a:lnTo>
                  <a:lnTo>
                    <a:pt x="602" y="1832"/>
                  </a:lnTo>
                  <a:lnTo>
                    <a:pt x="606" y="1829"/>
                  </a:lnTo>
                  <a:lnTo>
                    <a:pt x="609" y="1825"/>
                  </a:lnTo>
                  <a:lnTo>
                    <a:pt x="613" y="1822"/>
                  </a:lnTo>
                  <a:lnTo>
                    <a:pt x="615" y="1817"/>
                  </a:lnTo>
                  <a:lnTo>
                    <a:pt x="617" y="1812"/>
                  </a:lnTo>
                  <a:lnTo>
                    <a:pt x="617" y="1807"/>
                  </a:lnTo>
                  <a:lnTo>
                    <a:pt x="617" y="1801"/>
                  </a:lnTo>
                  <a:lnTo>
                    <a:pt x="616" y="1795"/>
                  </a:lnTo>
                  <a:lnTo>
                    <a:pt x="616" y="1795"/>
                  </a:lnTo>
                  <a:lnTo>
                    <a:pt x="623" y="1791"/>
                  </a:lnTo>
                  <a:lnTo>
                    <a:pt x="629" y="1788"/>
                  </a:lnTo>
                  <a:lnTo>
                    <a:pt x="639" y="1780"/>
                  </a:lnTo>
                  <a:lnTo>
                    <a:pt x="647" y="1769"/>
                  </a:lnTo>
                  <a:lnTo>
                    <a:pt x="654" y="1758"/>
                  </a:lnTo>
                  <a:lnTo>
                    <a:pt x="666" y="1735"/>
                  </a:lnTo>
                  <a:lnTo>
                    <a:pt x="673" y="1723"/>
                  </a:lnTo>
                  <a:lnTo>
                    <a:pt x="682" y="1711"/>
                  </a:lnTo>
                  <a:lnTo>
                    <a:pt x="682" y="1711"/>
                  </a:lnTo>
                  <a:lnTo>
                    <a:pt x="685" y="1707"/>
                  </a:lnTo>
                  <a:lnTo>
                    <a:pt x="686" y="1704"/>
                  </a:lnTo>
                  <a:lnTo>
                    <a:pt x="686" y="1699"/>
                  </a:lnTo>
                  <a:lnTo>
                    <a:pt x="686" y="1694"/>
                  </a:lnTo>
                  <a:lnTo>
                    <a:pt x="683" y="1684"/>
                  </a:lnTo>
                  <a:lnTo>
                    <a:pt x="680" y="1675"/>
                  </a:lnTo>
                  <a:lnTo>
                    <a:pt x="678" y="1665"/>
                  </a:lnTo>
                  <a:lnTo>
                    <a:pt x="675" y="1657"/>
                  </a:lnTo>
                  <a:lnTo>
                    <a:pt x="675" y="1652"/>
                  </a:lnTo>
                  <a:lnTo>
                    <a:pt x="675" y="1649"/>
                  </a:lnTo>
                  <a:lnTo>
                    <a:pt x="677" y="1646"/>
                  </a:lnTo>
                  <a:lnTo>
                    <a:pt x="679" y="1643"/>
                  </a:lnTo>
                  <a:lnTo>
                    <a:pt x="679" y="1643"/>
                  </a:lnTo>
                  <a:lnTo>
                    <a:pt x="687" y="1635"/>
                  </a:lnTo>
                  <a:lnTo>
                    <a:pt x="694" y="1627"/>
                  </a:lnTo>
                  <a:lnTo>
                    <a:pt x="699" y="1619"/>
                  </a:lnTo>
                  <a:lnTo>
                    <a:pt x="703" y="1611"/>
                  </a:lnTo>
                  <a:lnTo>
                    <a:pt x="706" y="1602"/>
                  </a:lnTo>
                  <a:lnTo>
                    <a:pt x="708" y="1593"/>
                  </a:lnTo>
                  <a:lnTo>
                    <a:pt x="711" y="1575"/>
                  </a:lnTo>
                  <a:lnTo>
                    <a:pt x="712" y="1539"/>
                  </a:lnTo>
                  <a:lnTo>
                    <a:pt x="713" y="1520"/>
                  </a:lnTo>
                  <a:lnTo>
                    <a:pt x="714" y="1511"/>
                  </a:lnTo>
                  <a:lnTo>
                    <a:pt x="718" y="1503"/>
                  </a:lnTo>
                  <a:lnTo>
                    <a:pt x="718" y="1503"/>
                  </a:lnTo>
                  <a:lnTo>
                    <a:pt x="720" y="1499"/>
                  </a:lnTo>
                  <a:lnTo>
                    <a:pt x="723" y="1494"/>
                  </a:lnTo>
                  <a:lnTo>
                    <a:pt x="729" y="1491"/>
                  </a:lnTo>
                  <a:lnTo>
                    <a:pt x="735" y="1489"/>
                  </a:lnTo>
                  <a:lnTo>
                    <a:pt x="735" y="1489"/>
                  </a:lnTo>
                  <a:lnTo>
                    <a:pt x="739" y="1487"/>
                  </a:lnTo>
                  <a:lnTo>
                    <a:pt x="745" y="1489"/>
                  </a:lnTo>
                  <a:lnTo>
                    <a:pt x="755" y="1493"/>
                  </a:lnTo>
                  <a:lnTo>
                    <a:pt x="760" y="1495"/>
                  </a:lnTo>
                  <a:lnTo>
                    <a:pt x="764" y="1497"/>
                  </a:lnTo>
                  <a:lnTo>
                    <a:pt x="768" y="1497"/>
                  </a:lnTo>
                  <a:lnTo>
                    <a:pt x="772" y="1494"/>
                  </a:lnTo>
                  <a:lnTo>
                    <a:pt x="772" y="1494"/>
                  </a:lnTo>
                  <a:lnTo>
                    <a:pt x="779" y="1489"/>
                  </a:lnTo>
                  <a:lnTo>
                    <a:pt x="786" y="1482"/>
                  </a:lnTo>
                  <a:lnTo>
                    <a:pt x="791" y="1475"/>
                  </a:lnTo>
                  <a:lnTo>
                    <a:pt x="797" y="1467"/>
                  </a:lnTo>
                  <a:lnTo>
                    <a:pt x="802" y="1459"/>
                  </a:lnTo>
                  <a:lnTo>
                    <a:pt x="806" y="1451"/>
                  </a:lnTo>
                  <a:lnTo>
                    <a:pt x="814" y="1432"/>
                  </a:lnTo>
                  <a:lnTo>
                    <a:pt x="814" y="1432"/>
                  </a:lnTo>
                  <a:lnTo>
                    <a:pt x="815" y="1429"/>
                  </a:lnTo>
                  <a:lnTo>
                    <a:pt x="818" y="1427"/>
                  </a:lnTo>
                  <a:lnTo>
                    <a:pt x="823" y="1423"/>
                  </a:lnTo>
                  <a:lnTo>
                    <a:pt x="830" y="1420"/>
                  </a:lnTo>
                  <a:lnTo>
                    <a:pt x="837" y="1418"/>
                  </a:lnTo>
                  <a:lnTo>
                    <a:pt x="837" y="1418"/>
                  </a:lnTo>
                  <a:lnTo>
                    <a:pt x="845" y="1417"/>
                  </a:lnTo>
                  <a:lnTo>
                    <a:pt x="853" y="1417"/>
                  </a:lnTo>
                  <a:lnTo>
                    <a:pt x="868" y="1416"/>
                  </a:lnTo>
                  <a:lnTo>
                    <a:pt x="876" y="1415"/>
                  </a:lnTo>
                  <a:lnTo>
                    <a:pt x="882" y="1412"/>
                  </a:lnTo>
                  <a:lnTo>
                    <a:pt x="889" y="1410"/>
                  </a:lnTo>
                  <a:lnTo>
                    <a:pt x="895" y="1406"/>
                  </a:lnTo>
                  <a:lnTo>
                    <a:pt x="895" y="1406"/>
                  </a:lnTo>
                  <a:lnTo>
                    <a:pt x="902" y="1400"/>
                  </a:lnTo>
                  <a:lnTo>
                    <a:pt x="909" y="1394"/>
                  </a:lnTo>
                  <a:lnTo>
                    <a:pt x="915" y="1390"/>
                  </a:lnTo>
                  <a:lnTo>
                    <a:pt x="919" y="1385"/>
                  </a:lnTo>
                  <a:lnTo>
                    <a:pt x="921" y="1382"/>
                  </a:lnTo>
                  <a:lnTo>
                    <a:pt x="921" y="1382"/>
                  </a:lnTo>
                  <a:lnTo>
                    <a:pt x="932" y="1352"/>
                  </a:lnTo>
                  <a:lnTo>
                    <a:pt x="935" y="1345"/>
                  </a:lnTo>
                  <a:lnTo>
                    <a:pt x="939" y="1338"/>
                  </a:lnTo>
                  <a:lnTo>
                    <a:pt x="943" y="1334"/>
                  </a:lnTo>
                  <a:lnTo>
                    <a:pt x="947" y="1329"/>
                  </a:lnTo>
                  <a:lnTo>
                    <a:pt x="947" y="1329"/>
                  </a:lnTo>
                  <a:lnTo>
                    <a:pt x="953" y="1327"/>
                  </a:lnTo>
                  <a:lnTo>
                    <a:pt x="960" y="1324"/>
                  </a:lnTo>
                  <a:lnTo>
                    <a:pt x="973" y="1320"/>
                  </a:lnTo>
                  <a:lnTo>
                    <a:pt x="981" y="1317"/>
                  </a:lnTo>
                  <a:lnTo>
                    <a:pt x="987" y="1313"/>
                  </a:lnTo>
                  <a:lnTo>
                    <a:pt x="993" y="1310"/>
                  </a:lnTo>
                  <a:lnTo>
                    <a:pt x="996" y="1304"/>
                  </a:lnTo>
                  <a:lnTo>
                    <a:pt x="996" y="1304"/>
                  </a:lnTo>
                  <a:lnTo>
                    <a:pt x="1002" y="1293"/>
                  </a:lnTo>
                  <a:lnTo>
                    <a:pt x="1008" y="1282"/>
                  </a:lnTo>
                  <a:lnTo>
                    <a:pt x="1013" y="1271"/>
                  </a:lnTo>
                  <a:lnTo>
                    <a:pt x="1020" y="1262"/>
                  </a:lnTo>
                  <a:lnTo>
                    <a:pt x="1028" y="1254"/>
                  </a:lnTo>
                  <a:lnTo>
                    <a:pt x="1037" y="1246"/>
                  </a:lnTo>
                  <a:lnTo>
                    <a:pt x="1046" y="1239"/>
                  </a:lnTo>
                  <a:lnTo>
                    <a:pt x="1056" y="1233"/>
                  </a:lnTo>
                  <a:lnTo>
                    <a:pt x="1056" y="1233"/>
                  </a:lnTo>
                  <a:lnTo>
                    <a:pt x="1058" y="1233"/>
                  </a:lnTo>
                  <a:lnTo>
                    <a:pt x="1058" y="1230"/>
                  </a:lnTo>
                  <a:lnTo>
                    <a:pt x="1058" y="1226"/>
                  </a:lnTo>
                  <a:lnTo>
                    <a:pt x="1058" y="1220"/>
                  </a:lnTo>
                  <a:lnTo>
                    <a:pt x="1059" y="1216"/>
                  </a:lnTo>
                  <a:lnTo>
                    <a:pt x="1059" y="1216"/>
                  </a:lnTo>
                  <a:lnTo>
                    <a:pt x="1061" y="1211"/>
                  </a:lnTo>
                  <a:lnTo>
                    <a:pt x="1064" y="1208"/>
                  </a:lnTo>
                  <a:lnTo>
                    <a:pt x="1072" y="1201"/>
                  </a:lnTo>
                  <a:lnTo>
                    <a:pt x="1081" y="1195"/>
                  </a:lnTo>
                  <a:lnTo>
                    <a:pt x="1089" y="1191"/>
                  </a:lnTo>
                  <a:lnTo>
                    <a:pt x="1099" y="1185"/>
                  </a:lnTo>
                  <a:lnTo>
                    <a:pt x="1105" y="1179"/>
                  </a:lnTo>
                  <a:lnTo>
                    <a:pt x="1108" y="1176"/>
                  </a:lnTo>
                  <a:lnTo>
                    <a:pt x="1110" y="1172"/>
                  </a:lnTo>
                  <a:lnTo>
                    <a:pt x="1111" y="1169"/>
                  </a:lnTo>
                  <a:lnTo>
                    <a:pt x="1112" y="1164"/>
                  </a:lnTo>
                  <a:lnTo>
                    <a:pt x="1112" y="1164"/>
                  </a:lnTo>
                  <a:lnTo>
                    <a:pt x="1114" y="1145"/>
                  </a:lnTo>
                  <a:lnTo>
                    <a:pt x="1118" y="1126"/>
                  </a:lnTo>
                  <a:lnTo>
                    <a:pt x="1124" y="1109"/>
                  </a:lnTo>
                  <a:lnTo>
                    <a:pt x="1132" y="1093"/>
                  </a:lnTo>
                  <a:lnTo>
                    <a:pt x="1141" y="1078"/>
                  </a:lnTo>
                  <a:lnTo>
                    <a:pt x="1151" y="1063"/>
                  </a:lnTo>
                  <a:lnTo>
                    <a:pt x="1162" y="1050"/>
                  </a:lnTo>
                  <a:lnTo>
                    <a:pt x="1176" y="1037"/>
                  </a:lnTo>
                  <a:lnTo>
                    <a:pt x="1190" y="1026"/>
                  </a:lnTo>
                  <a:lnTo>
                    <a:pt x="1203" y="1014"/>
                  </a:lnTo>
                  <a:lnTo>
                    <a:pt x="1234" y="993"/>
                  </a:lnTo>
                  <a:lnTo>
                    <a:pt x="1294" y="952"/>
                  </a:lnTo>
                  <a:lnTo>
                    <a:pt x="1294" y="952"/>
                  </a:lnTo>
                  <a:lnTo>
                    <a:pt x="1309" y="942"/>
                  </a:lnTo>
                  <a:lnTo>
                    <a:pt x="1317" y="936"/>
                  </a:lnTo>
                  <a:lnTo>
                    <a:pt x="1325" y="929"/>
                  </a:lnTo>
                  <a:lnTo>
                    <a:pt x="1332" y="922"/>
                  </a:lnTo>
                  <a:lnTo>
                    <a:pt x="1337" y="914"/>
                  </a:lnTo>
                  <a:lnTo>
                    <a:pt x="1341" y="905"/>
                  </a:lnTo>
                  <a:lnTo>
                    <a:pt x="1343" y="897"/>
                  </a:lnTo>
                  <a:lnTo>
                    <a:pt x="1343" y="897"/>
                  </a:lnTo>
                  <a:lnTo>
                    <a:pt x="1345" y="882"/>
                  </a:lnTo>
                  <a:lnTo>
                    <a:pt x="1349" y="869"/>
                  </a:lnTo>
                  <a:lnTo>
                    <a:pt x="1353" y="856"/>
                  </a:lnTo>
                  <a:lnTo>
                    <a:pt x="1358" y="845"/>
                  </a:lnTo>
                  <a:lnTo>
                    <a:pt x="1365" y="832"/>
                  </a:lnTo>
                  <a:lnTo>
                    <a:pt x="1371" y="821"/>
                  </a:lnTo>
                  <a:lnTo>
                    <a:pt x="1387" y="798"/>
                  </a:lnTo>
                  <a:lnTo>
                    <a:pt x="1387" y="798"/>
                  </a:lnTo>
                  <a:lnTo>
                    <a:pt x="1390" y="794"/>
                  </a:lnTo>
                  <a:lnTo>
                    <a:pt x="1392" y="787"/>
                  </a:lnTo>
                  <a:lnTo>
                    <a:pt x="1392" y="780"/>
                  </a:lnTo>
                  <a:lnTo>
                    <a:pt x="1392" y="772"/>
                  </a:lnTo>
                  <a:lnTo>
                    <a:pt x="1391" y="756"/>
                  </a:lnTo>
                  <a:lnTo>
                    <a:pt x="1391" y="748"/>
                  </a:lnTo>
                  <a:lnTo>
                    <a:pt x="1391" y="741"/>
                  </a:lnTo>
                  <a:lnTo>
                    <a:pt x="1391" y="741"/>
                  </a:lnTo>
                  <a:lnTo>
                    <a:pt x="1393" y="731"/>
                  </a:lnTo>
                  <a:lnTo>
                    <a:pt x="1398" y="722"/>
                  </a:lnTo>
                  <a:lnTo>
                    <a:pt x="1403" y="714"/>
                  </a:lnTo>
                  <a:lnTo>
                    <a:pt x="1410" y="706"/>
                  </a:lnTo>
                  <a:lnTo>
                    <a:pt x="1418" y="700"/>
                  </a:lnTo>
                  <a:lnTo>
                    <a:pt x="1428" y="695"/>
                  </a:lnTo>
                  <a:lnTo>
                    <a:pt x="1437" y="690"/>
                  </a:lnTo>
                  <a:lnTo>
                    <a:pt x="1449" y="687"/>
                  </a:lnTo>
                  <a:lnTo>
                    <a:pt x="1449" y="687"/>
                  </a:lnTo>
                  <a:lnTo>
                    <a:pt x="1452" y="686"/>
                  </a:lnTo>
                  <a:lnTo>
                    <a:pt x="1453" y="682"/>
                  </a:lnTo>
                  <a:lnTo>
                    <a:pt x="1453" y="679"/>
                  </a:lnTo>
                  <a:lnTo>
                    <a:pt x="1452" y="674"/>
                  </a:lnTo>
                  <a:lnTo>
                    <a:pt x="1449" y="664"/>
                  </a:lnTo>
                  <a:lnTo>
                    <a:pt x="1447" y="655"/>
                  </a:lnTo>
                  <a:lnTo>
                    <a:pt x="1447" y="655"/>
                  </a:lnTo>
                  <a:lnTo>
                    <a:pt x="1447" y="650"/>
                  </a:lnTo>
                  <a:lnTo>
                    <a:pt x="1447" y="646"/>
                  </a:lnTo>
                  <a:lnTo>
                    <a:pt x="1449" y="638"/>
                  </a:lnTo>
                  <a:lnTo>
                    <a:pt x="1453" y="630"/>
                  </a:lnTo>
                  <a:lnTo>
                    <a:pt x="1459" y="623"/>
                  </a:lnTo>
                  <a:lnTo>
                    <a:pt x="1465" y="616"/>
                  </a:lnTo>
                  <a:lnTo>
                    <a:pt x="1470" y="609"/>
                  </a:lnTo>
                  <a:lnTo>
                    <a:pt x="1475" y="603"/>
                  </a:lnTo>
                  <a:lnTo>
                    <a:pt x="1476" y="598"/>
                  </a:lnTo>
                  <a:lnTo>
                    <a:pt x="1476" y="595"/>
                  </a:lnTo>
                  <a:lnTo>
                    <a:pt x="1476" y="595"/>
                  </a:lnTo>
                  <a:lnTo>
                    <a:pt x="1476" y="592"/>
                  </a:lnTo>
                  <a:lnTo>
                    <a:pt x="1475" y="591"/>
                  </a:lnTo>
                  <a:lnTo>
                    <a:pt x="1470" y="588"/>
                  </a:lnTo>
                  <a:lnTo>
                    <a:pt x="1465" y="583"/>
                  </a:lnTo>
                  <a:lnTo>
                    <a:pt x="1460" y="579"/>
                  </a:lnTo>
                  <a:lnTo>
                    <a:pt x="1460" y="5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Group 218"/>
            <p:cNvGrpSpPr/>
            <p:nvPr/>
          </p:nvGrpSpPr>
          <p:grpSpPr>
            <a:xfrm>
              <a:off x="8396144" y="3883898"/>
              <a:ext cx="1398737" cy="1142780"/>
              <a:chOff x="3608388" y="3900488"/>
              <a:chExt cx="1231900" cy="1006475"/>
            </a:xfrm>
            <a:grpFill/>
          </p:grpSpPr>
          <p:sp>
            <p:nvSpPr>
              <p:cNvPr id="98" name="íṩľíḍè-Freeform: Shape 279"/>
              <p:cNvSpPr/>
              <p:nvPr/>
            </p:nvSpPr>
            <p:spPr bwMode="auto">
              <a:xfrm>
                <a:off x="3963988" y="3900488"/>
                <a:ext cx="347663" cy="198437"/>
              </a:xfrm>
              <a:custGeom>
                <a:avLst/>
                <a:gdLst>
                  <a:gd name="T0" fmla="*/ 288 w 438"/>
                  <a:gd name="T1" fmla="*/ 78 h 250"/>
                  <a:gd name="T2" fmla="*/ 273 w 438"/>
                  <a:gd name="T3" fmla="*/ 63 h 250"/>
                  <a:gd name="T4" fmla="*/ 240 w 438"/>
                  <a:gd name="T5" fmla="*/ 41 h 250"/>
                  <a:gd name="T6" fmla="*/ 223 w 438"/>
                  <a:gd name="T7" fmla="*/ 29 h 250"/>
                  <a:gd name="T8" fmla="*/ 198 w 438"/>
                  <a:gd name="T9" fmla="*/ 16 h 250"/>
                  <a:gd name="T10" fmla="*/ 170 w 438"/>
                  <a:gd name="T11" fmla="*/ 10 h 250"/>
                  <a:gd name="T12" fmla="*/ 140 w 438"/>
                  <a:gd name="T13" fmla="*/ 14 h 250"/>
                  <a:gd name="T14" fmla="*/ 112 w 438"/>
                  <a:gd name="T15" fmla="*/ 30 h 250"/>
                  <a:gd name="T16" fmla="*/ 110 w 438"/>
                  <a:gd name="T17" fmla="*/ 31 h 250"/>
                  <a:gd name="T18" fmla="*/ 98 w 438"/>
                  <a:gd name="T19" fmla="*/ 33 h 250"/>
                  <a:gd name="T20" fmla="*/ 83 w 438"/>
                  <a:gd name="T21" fmla="*/ 30 h 250"/>
                  <a:gd name="T22" fmla="*/ 82 w 438"/>
                  <a:gd name="T23" fmla="*/ 29 h 250"/>
                  <a:gd name="T24" fmla="*/ 80 w 438"/>
                  <a:gd name="T25" fmla="*/ 23 h 250"/>
                  <a:gd name="T26" fmla="*/ 79 w 438"/>
                  <a:gd name="T27" fmla="*/ 22 h 250"/>
                  <a:gd name="T28" fmla="*/ 70 w 438"/>
                  <a:gd name="T29" fmla="*/ 20 h 250"/>
                  <a:gd name="T30" fmla="*/ 66 w 438"/>
                  <a:gd name="T31" fmla="*/ 18 h 250"/>
                  <a:gd name="T32" fmla="*/ 63 w 438"/>
                  <a:gd name="T33" fmla="*/ 12 h 250"/>
                  <a:gd name="T34" fmla="*/ 48 w 438"/>
                  <a:gd name="T35" fmla="*/ 4 h 250"/>
                  <a:gd name="T36" fmla="*/ 42 w 438"/>
                  <a:gd name="T37" fmla="*/ 2 h 250"/>
                  <a:gd name="T38" fmla="*/ 25 w 438"/>
                  <a:gd name="T39" fmla="*/ 0 h 250"/>
                  <a:gd name="T40" fmla="*/ 0 w 438"/>
                  <a:gd name="T41" fmla="*/ 4 h 250"/>
                  <a:gd name="T42" fmla="*/ 3 w 438"/>
                  <a:gd name="T43" fmla="*/ 16 h 250"/>
                  <a:gd name="T44" fmla="*/ 12 w 438"/>
                  <a:gd name="T45" fmla="*/ 36 h 250"/>
                  <a:gd name="T46" fmla="*/ 25 w 438"/>
                  <a:gd name="T47" fmla="*/ 52 h 250"/>
                  <a:gd name="T48" fmla="*/ 42 w 438"/>
                  <a:gd name="T49" fmla="*/ 64 h 250"/>
                  <a:gd name="T50" fmla="*/ 73 w 438"/>
                  <a:gd name="T51" fmla="*/ 80 h 250"/>
                  <a:gd name="T52" fmla="*/ 116 w 438"/>
                  <a:gd name="T53" fmla="*/ 100 h 250"/>
                  <a:gd name="T54" fmla="*/ 136 w 438"/>
                  <a:gd name="T55" fmla="*/ 111 h 250"/>
                  <a:gd name="T56" fmla="*/ 157 w 438"/>
                  <a:gd name="T57" fmla="*/ 129 h 250"/>
                  <a:gd name="T58" fmla="*/ 174 w 438"/>
                  <a:gd name="T59" fmla="*/ 157 h 250"/>
                  <a:gd name="T60" fmla="*/ 180 w 438"/>
                  <a:gd name="T61" fmla="*/ 167 h 250"/>
                  <a:gd name="T62" fmla="*/ 197 w 438"/>
                  <a:gd name="T63" fmla="*/ 183 h 250"/>
                  <a:gd name="T64" fmla="*/ 229 w 438"/>
                  <a:gd name="T65" fmla="*/ 200 h 250"/>
                  <a:gd name="T66" fmla="*/ 252 w 438"/>
                  <a:gd name="T67" fmla="*/ 211 h 250"/>
                  <a:gd name="T68" fmla="*/ 264 w 438"/>
                  <a:gd name="T69" fmla="*/ 213 h 250"/>
                  <a:gd name="T70" fmla="*/ 279 w 438"/>
                  <a:gd name="T71" fmla="*/ 210 h 250"/>
                  <a:gd name="T72" fmla="*/ 302 w 438"/>
                  <a:gd name="T73" fmla="*/ 204 h 250"/>
                  <a:gd name="T74" fmla="*/ 309 w 438"/>
                  <a:gd name="T75" fmla="*/ 204 h 250"/>
                  <a:gd name="T76" fmla="*/ 319 w 438"/>
                  <a:gd name="T77" fmla="*/ 207 h 250"/>
                  <a:gd name="T78" fmla="*/ 338 w 438"/>
                  <a:gd name="T79" fmla="*/ 217 h 250"/>
                  <a:gd name="T80" fmla="*/ 363 w 438"/>
                  <a:gd name="T81" fmla="*/ 237 h 250"/>
                  <a:gd name="T82" fmla="*/ 383 w 438"/>
                  <a:gd name="T83" fmla="*/ 248 h 250"/>
                  <a:gd name="T84" fmla="*/ 390 w 438"/>
                  <a:gd name="T85" fmla="*/ 249 h 250"/>
                  <a:gd name="T86" fmla="*/ 409 w 438"/>
                  <a:gd name="T87" fmla="*/ 249 h 250"/>
                  <a:gd name="T88" fmla="*/ 417 w 438"/>
                  <a:gd name="T89" fmla="*/ 246 h 250"/>
                  <a:gd name="T90" fmla="*/ 430 w 438"/>
                  <a:gd name="T91" fmla="*/ 236 h 250"/>
                  <a:gd name="T92" fmla="*/ 437 w 438"/>
                  <a:gd name="T93" fmla="*/ 221 h 250"/>
                  <a:gd name="T94" fmla="*/ 438 w 438"/>
                  <a:gd name="T95" fmla="*/ 204 h 250"/>
                  <a:gd name="T96" fmla="*/ 433 w 438"/>
                  <a:gd name="T97" fmla="*/ 191 h 250"/>
                  <a:gd name="T98" fmla="*/ 427 w 438"/>
                  <a:gd name="T99" fmla="*/ 183 h 250"/>
                  <a:gd name="T100" fmla="*/ 405 w 438"/>
                  <a:gd name="T101" fmla="*/ 162 h 250"/>
                  <a:gd name="T102" fmla="*/ 385 w 438"/>
                  <a:gd name="T103" fmla="*/ 138 h 250"/>
                  <a:gd name="T104" fmla="*/ 379 w 438"/>
                  <a:gd name="T105" fmla="*/ 129 h 250"/>
                  <a:gd name="T106" fmla="*/ 364 w 438"/>
                  <a:gd name="T107" fmla="*/ 109 h 250"/>
                  <a:gd name="T108" fmla="*/ 345 w 438"/>
                  <a:gd name="T109" fmla="*/ 94 h 250"/>
                  <a:gd name="T110" fmla="*/ 328 w 438"/>
                  <a:gd name="T111" fmla="*/ 87 h 250"/>
                  <a:gd name="T112" fmla="*/ 315 w 438"/>
                  <a:gd name="T113" fmla="*/ 86 h 250"/>
                  <a:gd name="T114" fmla="*/ 301 w 438"/>
                  <a:gd name="T115" fmla="*/ 88 h 250"/>
                  <a:gd name="T116" fmla="*/ 294 w 438"/>
                  <a:gd name="T117" fmla="*/ 91 h 250"/>
                  <a:gd name="T118" fmla="*/ 292 w 438"/>
                  <a:gd name="T119" fmla="*/ 85 h 250"/>
                  <a:gd name="T120" fmla="*/ 288 w 438"/>
                  <a:gd name="T121" fmla="*/ 78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38" h="250">
                    <a:moveTo>
                      <a:pt x="288" y="78"/>
                    </a:moveTo>
                    <a:lnTo>
                      <a:pt x="288" y="78"/>
                    </a:lnTo>
                    <a:lnTo>
                      <a:pt x="281" y="70"/>
                    </a:lnTo>
                    <a:lnTo>
                      <a:pt x="273" y="63"/>
                    </a:lnTo>
                    <a:lnTo>
                      <a:pt x="257" y="52"/>
                    </a:lnTo>
                    <a:lnTo>
                      <a:pt x="240" y="41"/>
                    </a:lnTo>
                    <a:lnTo>
                      <a:pt x="223" y="29"/>
                    </a:lnTo>
                    <a:lnTo>
                      <a:pt x="223" y="29"/>
                    </a:lnTo>
                    <a:lnTo>
                      <a:pt x="212" y="21"/>
                    </a:lnTo>
                    <a:lnTo>
                      <a:pt x="198" y="16"/>
                    </a:lnTo>
                    <a:lnTo>
                      <a:pt x="185" y="11"/>
                    </a:lnTo>
                    <a:lnTo>
                      <a:pt x="170" y="10"/>
                    </a:lnTo>
                    <a:lnTo>
                      <a:pt x="155" y="11"/>
                    </a:lnTo>
                    <a:lnTo>
                      <a:pt x="140" y="14"/>
                    </a:lnTo>
                    <a:lnTo>
                      <a:pt x="126" y="21"/>
                    </a:lnTo>
                    <a:lnTo>
                      <a:pt x="112" y="30"/>
                    </a:lnTo>
                    <a:lnTo>
                      <a:pt x="112" y="30"/>
                    </a:lnTo>
                    <a:lnTo>
                      <a:pt x="110" y="31"/>
                    </a:lnTo>
                    <a:lnTo>
                      <a:pt x="106" y="33"/>
                    </a:lnTo>
                    <a:lnTo>
                      <a:pt x="98" y="33"/>
                    </a:lnTo>
                    <a:lnTo>
                      <a:pt x="91" y="33"/>
                    </a:lnTo>
                    <a:lnTo>
                      <a:pt x="83" y="30"/>
                    </a:lnTo>
                    <a:lnTo>
                      <a:pt x="83" y="30"/>
                    </a:lnTo>
                    <a:lnTo>
                      <a:pt x="82" y="29"/>
                    </a:lnTo>
                    <a:lnTo>
                      <a:pt x="81" y="26"/>
                    </a:lnTo>
                    <a:lnTo>
                      <a:pt x="80" y="23"/>
                    </a:lnTo>
                    <a:lnTo>
                      <a:pt x="79" y="22"/>
                    </a:lnTo>
                    <a:lnTo>
                      <a:pt x="79" y="22"/>
                    </a:lnTo>
                    <a:lnTo>
                      <a:pt x="73" y="21"/>
                    </a:lnTo>
                    <a:lnTo>
                      <a:pt x="70" y="20"/>
                    </a:lnTo>
                    <a:lnTo>
                      <a:pt x="68" y="19"/>
                    </a:lnTo>
                    <a:lnTo>
                      <a:pt x="66" y="18"/>
                    </a:lnTo>
                    <a:lnTo>
                      <a:pt x="65" y="14"/>
                    </a:lnTo>
                    <a:lnTo>
                      <a:pt x="63" y="12"/>
                    </a:lnTo>
                    <a:lnTo>
                      <a:pt x="63" y="12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2" y="2"/>
                    </a:lnTo>
                    <a:lnTo>
                      <a:pt x="37" y="1"/>
                    </a:lnTo>
                    <a:lnTo>
                      <a:pt x="25" y="0"/>
                    </a:lnTo>
                    <a:lnTo>
                      <a:pt x="13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6" y="26"/>
                    </a:lnTo>
                    <a:lnTo>
                      <a:pt x="12" y="36"/>
                    </a:lnTo>
                    <a:lnTo>
                      <a:pt x="17" y="44"/>
                    </a:lnTo>
                    <a:lnTo>
                      <a:pt x="25" y="52"/>
                    </a:lnTo>
                    <a:lnTo>
                      <a:pt x="33" y="59"/>
                    </a:lnTo>
                    <a:lnTo>
                      <a:pt x="42" y="64"/>
                    </a:lnTo>
                    <a:lnTo>
                      <a:pt x="53" y="70"/>
                    </a:lnTo>
                    <a:lnTo>
                      <a:pt x="73" y="80"/>
                    </a:lnTo>
                    <a:lnTo>
                      <a:pt x="95" y="91"/>
                    </a:lnTo>
                    <a:lnTo>
                      <a:pt x="116" y="100"/>
                    </a:lnTo>
                    <a:lnTo>
                      <a:pt x="136" y="111"/>
                    </a:lnTo>
                    <a:lnTo>
                      <a:pt x="136" y="111"/>
                    </a:lnTo>
                    <a:lnTo>
                      <a:pt x="147" y="119"/>
                    </a:lnTo>
                    <a:lnTo>
                      <a:pt x="157" y="129"/>
                    </a:lnTo>
                    <a:lnTo>
                      <a:pt x="166" y="142"/>
                    </a:lnTo>
                    <a:lnTo>
                      <a:pt x="174" y="157"/>
                    </a:lnTo>
                    <a:lnTo>
                      <a:pt x="174" y="157"/>
                    </a:lnTo>
                    <a:lnTo>
                      <a:pt x="180" y="167"/>
                    </a:lnTo>
                    <a:lnTo>
                      <a:pt x="188" y="175"/>
                    </a:lnTo>
                    <a:lnTo>
                      <a:pt x="197" y="183"/>
                    </a:lnTo>
                    <a:lnTo>
                      <a:pt x="207" y="188"/>
                    </a:lnTo>
                    <a:lnTo>
                      <a:pt x="229" y="200"/>
                    </a:lnTo>
                    <a:lnTo>
                      <a:pt x="252" y="211"/>
                    </a:lnTo>
                    <a:lnTo>
                      <a:pt x="252" y="211"/>
                    </a:lnTo>
                    <a:lnTo>
                      <a:pt x="257" y="213"/>
                    </a:lnTo>
                    <a:lnTo>
                      <a:pt x="264" y="213"/>
                    </a:lnTo>
                    <a:lnTo>
                      <a:pt x="272" y="212"/>
                    </a:lnTo>
                    <a:lnTo>
                      <a:pt x="279" y="210"/>
                    </a:lnTo>
                    <a:lnTo>
                      <a:pt x="294" y="205"/>
                    </a:lnTo>
                    <a:lnTo>
                      <a:pt x="302" y="204"/>
                    </a:lnTo>
                    <a:lnTo>
                      <a:pt x="309" y="204"/>
                    </a:lnTo>
                    <a:lnTo>
                      <a:pt x="309" y="204"/>
                    </a:lnTo>
                    <a:lnTo>
                      <a:pt x="314" y="205"/>
                    </a:lnTo>
                    <a:lnTo>
                      <a:pt x="319" y="207"/>
                    </a:lnTo>
                    <a:lnTo>
                      <a:pt x="329" y="211"/>
                    </a:lnTo>
                    <a:lnTo>
                      <a:pt x="338" y="217"/>
                    </a:lnTo>
                    <a:lnTo>
                      <a:pt x="346" y="224"/>
                    </a:lnTo>
                    <a:lnTo>
                      <a:pt x="363" y="237"/>
                    </a:lnTo>
                    <a:lnTo>
                      <a:pt x="372" y="243"/>
                    </a:lnTo>
                    <a:lnTo>
                      <a:pt x="383" y="248"/>
                    </a:lnTo>
                    <a:lnTo>
                      <a:pt x="383" y="248"/>
                    </a:lnTo>
                    <a:lnTo>
                      <a:pt x="390" y="249"/>
                    </a:lnTo>
                    <a:lnTo>
                      <a:pt x="400" y="250"/>
                    </a:lnTo>
                    <a:lnTo>
                      <a:pt x="409" y="249"/>
                    </a:lnTo>
                    <a:lnTo>
                      <a:pt x="417" y="246"/>
                    </a:lnTo>
                    <a:lnTo>
                      <a:pt x="417" y="246"/>
                    </a:lnTo>
                    <a:lnTo>
                      <a:pt x="423" y="242"/>
                    </a:lnTo>
                    <a:lnTo>
                      <a:pt x="430" y="236"/>
                    </a:lnTo>
                    <a:lnTo>
                      <a:pt x="435" y="229"/>
                    </a:lnTo>
                    <a:lnTo>
                      <a:pt x="437" y="221"/>
                    </a:lnTo>
                    <a:lnTo>
                      <a:pt x="438" y="212"/>
                    </a:lnTo>
                    <a:lnTo>
                      <a:pt x="438" y="204"/>
                    </a:lnTo>
                    <a:lnTo>
                      <a:pt x="436" y="196"/>
                    </a:lnTo>
                    <a:lnTo>
                      <a:pt x="433" y="191"/>
                    </a:lnTo>
                    <a:lnTo>
                      <a:pt x="433" y="191"/>
                    </a:lnTo>
                    <a:lnTo>
                      <a:pt x="427" y="183"/>
                    </a:lnTo>
                    <a:lnTo>
                      <a:pt x="420" y="176"/>
                    </a:lnTo>
                    <a:lnTo>
                      <a:pt x="405" y="162"/>
                    </a:lnTo>
                    <a:lnTo>
                      <a:pt x="392" y="146"/>
                    </a:lnTo>
                    <a:lnTo>
                      <a:pt x="385" y="138"/>
                    </a:lnTo>
                    <a:lnTo>
                      <a:pt x="379" y="129"/>
                    </a:lnTo>
                    <a:lnTo>
                      <a:pt x="379" y="129"/>
                    </a:lnTo>
                    <a:lnTo>
                      <a:pt x="372" y="119"/>
                    </a:lnTo>
                    <a:lnTo>
                      <a:pt x="364" y="109"/>
                    </a:lnTo>
                    <a:lnTo>
                      <a:pt x="355" y="101"/>
                    </a:lnTo>
                    <a:lnTo>
                      <a:pt x="345" y="94"/>
                    </a:lnTo>
                    <a:lnTo>
                      <a:pt x="334" y="88"/>
                    </a:lnTo>
                    <a:lnTo>
                      <a:pt x="328" y="87"/>
                    </a:lnTo>
                    <a:lnTo>
                      <a:pt x="321" y="86"/>
                    </a:lnTo>
                    <a:lnTo>
                      <a:pt x="315" y="86"/>
                    </a:lnTo>
                    <a:lnTo>
                      <a:pt x="309" y="87"/>
                    </a:lnTo>
                    <a:lnTo>
                      <a:pt x="301" y="88"/>
                    </a:lnTo>
                    <a:lnTo>
                      <a:pt x="294" y="91"/>
                    </a:lnTo>
                    <a:lnTo>
                      <a:pt x="294" y="91"/>
                    </a:lnTo>
                    <a:lnTo>
                      <a:pt x="293" y="89"/>
                    </a:lnTo>
                    <a:lnTo>
                      <a:pt x="292" y="85"/>
                    </a:lnTo>
                    <a:lnTo>
                      <a:pt x="290" y="81"/>
                    </a:lnTo>
                    <a:lnTo>
                      <a:pt x="288" y="78"/>
                    </a:lnTo>
                    <a:lnTo>
                      <a:pt x="288" y="7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íṩľíḍè-Freeform: Shape 280"/>
              <p:cNvSpPr/>
              <p:nvPr/>
            </p:nvSpPr>
            <p:spPr bwMode="auto">
              <a:xfrm>
                <a:off x="3608388" y="4114800"/>
                <a:ext cx="801688" cy="587375"/>
              </a:xfrm>
              <a:custGeom>
                <a:avLst/>
                <a:gdLst>
                  <a:gd name="T0" fmla="*/ 910 w 1010"/>
                  <a:gd name="T1" fmla="*/ 250 h 742"/>
                  <a:gd name="T2" fmla="*/ 850 w 1010"/>
                  <a:gd name="T3" fmla="*/ 193 h 742"/>
                  <a:gd name="T4" fmla="*/ 774 w 1010"/>
                  <a:gd name="T5" fmla="*/ 82 h 742"/>
                  <a:gd name="T6" fmla="*/ 764 w 1010"/>
                  <a:gd name="T7" fmla="*/ 26 h 742"/>
                  <a:gd name="T8" fmla="*/ 724 w 1010"/>
                  <a:gd name="T9" fmla="*/ 0 h 742"/>
                  <a:gd name="T10" fmla="*/ 690 w 1010"/>
                  <a:gd name="T11" fmla="*/ 26 h 742"/>
                  <a:gd name="T12" fmla="*/ 703 w 1010"/>
                  <a:gd name="T13" fmla="*/ 76 h 742"/>
                  <a:gd name="T14" fmla="*/ 692 w 1010"/>
                  <a:gd name="T15" fmla="*/ 114 h 742"/>
                  <a:gd name="T16" fmla="*/ 678 w 1010"/>
                  <a:gd name="T17" fmla="*/ 149 h 742"/>
                  <a:gd name="T18" fmla="*/ 654 w 1010"/>
                  <a:gd name="T19" fmla="*/ 140 h 742"/>
                  <a:gd name="T20" fmla="*/ 594 w 1010"/>
                  <a:gd name="T21" fmla="*/ 114 h 742"/>
                  <a:gd name="T22" fmla="*/ 579 w 1010"/>
                  <a:gd name="T23" fmla="*/ 91 h 742"/>
                  <a:gd name="T24" fmla="*/ 575 w 1010"/>
                  <a:gd name="T25" fmla="*/ 66 h 742"/>
                  <a:gd name="T26" fmla="*/ 552 w 1010"/>
                  <a:gd name="T27" fmla="*/ 56 h 742"/>
                  <a:gd name="T28" fmla="*/ 583 w 1010"/>
                  <a:gd name="T29" fmla="*/ 34 h 742"/>
                  <a:gd name="T30" fmla="*/ 585 w 1010"/>
                  <a:gd name="T31" fmla="*/ 14 h 742"/>
                  <a:gd name="T32" fmla="*/ 519 w 1010"/>
                  <a:gd name="T33" fmla="*/ 4 h 742"/>
                  <a:gd name="T34" fmla="*/ 439 w 1010"/>
                  <a:gd name="T35" fmla="*/ 18 h 742"/>
                  <a:gd name="T36" fmla="*/ 443 w 1010"/>
                  <a:gd name="T37" fmla="*/ 27 h 742"/>
                  <a:gd name="T38" fmla="*/ 418 w 1010"/>
                  <a:gd name="T39" fmla="*/ 42 h 742"/>
                  <a:gd name="T40" fmla="*/ 379 w 1010"/>
                  <a:gd name="T41" fmla="*/ 101 h 742"/>
                  <a:gd name="T42" fmla="*/ 360 w 1010"/>
                  <a:gd name="T43" fmla="*/ 88 h 742"/>
                  <a:gd name="T44" fmla="*/ 330 w 1010"/>
                  <a:gd name="T45" fmla="*/ 65 h 742"/>
                  <a:gd name="T46" fmla="*/ 284 w 1010"/>
                  <a:gd name="T47" fmla="*/ 122 h 742"/>
                  <a:gd name="T48" fmla="*/ 242 w 1010"/>
                  <a:gd name="T49" fmla="*/ 140 h 742"/>
                  <a:gd name="T50" fmla="*/ 236 w 1010"/>
                  <a:gd name="T51" fmla="*/ 161 h 742"/>
                  <a:gd name="T52" fmla="*/ 186 w 1010"/>
                  <a:gd name="T53" fmla="*/ 190 h 742"/>
                  <a:gd name="T54" fmla="*/ 131 w 1010"/>
                  <a:gd name="T55" fmla="*/ 204 h 742"/>
                  <a:gd name="T56" fmla="*/ 63 w 1010"/>
                  <a:gd name="T57" fmla="*/ 250 h 742"/>
                  <a:gd name="T58" fmla="*/ 2 w 1010"/>
                  <a:gd name="T59" fmla="*/ 332 h 742"/>
                  <a:gd name="T60" fmla="*/ 16 w 1010"/>
                  <a:gd name="T61" fmla="*/ 383 h 742"/>
                  <a:gd name="T62" fmla="*/ 0 w 1010"/>
                  <a:gd name="T63" fmla="*/ 438 h 742"/>
                  <a:gd name="T64" fmla="*/ 29 w 1010"/>
                  <a:gd name="T65" fmla="*/ 534 h 742"/>
                  <a:gd name="T66" fmla="*/ 48 w 1010"/>
                  <a:gd name="T67" fmla="*/ 561 h 742"/>
                  <a:gd name="T68" fmla="*/ 61 w 1010"/>
                  <a:gd name="T69" fmla="*/ 614 h 742"/>
                  <a:gd name="T70" fmla="*/ 94 w 1010"/>
                  <a:gd name="T71" fmla="*/ 629 h 742"/>
                  <a:gd name="T72" fmla="*/ 110 w 1010"/>
                  <a:gd name="T73" fmla="*/ 650 h 742"/>
                  <a:gd name="T74" fmla="*/ 132 w 1010"/>
                  <a:gd name="T75" fmla="*/ 642 h 742"/>
                  <a:gd name="T76" fmla="*/ 196 w 1010"/>
                  <a:gd name="T77" fmla="*/ 615 h 742"/>
                  <a:gd name="T78" fmla="*/ 284 w 1010"/>
                  <a:gd name="T79" fmla="*/ 594 h 742"/>
                  <a:gd name="T80" fmla="*/ 326 w 1010"/>
                  <a:gd name="T81" fmla="*/ 546 h 742"/>
                  <a:gd name="T82" fmla="*/ 396 w 1010"/>
                  <a:gd name="T83" fmla="*/ 527 h 742"/>
                  <a:gd name="T84" fmla="*/ 487 w 1010"/>
                  <a:gd name="T85" fmla="*/ 554 h 742"/>
                  <a:gd name="T86" fmla="*/ 521 w 1010"/>
                  <a:gd name="T87" fmla="*/ 609 h 742"/>
                  <a:gd name="T88" fmla="*/ 558 w 1010"/>
                  <a:gd name="T89" fmla="*/ 603 h 742"/>
                  <a:gd name="T90" fmla="*/ 618 w 1010"/>
                  <a:gd name="T91" fmla="*/ 651 h 742"/>
                  <a:gd name="T92" fmla="*/ 694 w 1010"/>
                  <a:gd name="T93" fmla="*/ 727 h 742"/>
                  <a:gd name="T94" fmla="*/ 756 w 1010"/>
                  <a:gd name="T95" fmla="*/ 741 h 742"/>
                  <a:gd name="T96" fmla="*/ 828 w 1010"/>
                  <a:gd name="T97" fmla="*/ 735 h 742"/>
                  <a:gd name="T98" fmla="*/ 892 w 1010"/>
                  <a:gd name="T99" fmla="*/ 729 h 742"/>
                  <a:gd name="T100" fmla="*/ 919 w 1010"/>
                  <a:gd name="T101" fmla="*/ 686 h 742"/>
                  <a:gd name="T102" fmla="*/ 942 w 1010"/>
                  <a:gd name="T103" fmla="*/ 647 h 742"/>
                  <a:gd name="T104" fmla="*/ 944 w 1010"/>
                  <a:gd name="T105" fmla="*/ 581 h 742"/>
                  <a:gd name="T106" fmla="*/ 993 w 1010"/>
                  <a:gd name="T107" fmla="*/ 493 h 742"/>
                  <a:gd name="T108" fmla="*/ 998 w 1010"/>
                  <a:gd name="T109" fmla="*/ 362 h 742"/>
                  <a:gd name="T110" fmla="*/ 988 w 1010"/>
                  <a:gd name="T111" fmla="*/ 339 h 742"/>
                  <a:gd name="T112" fmla="*/ 940 w 1010"/>
                  <a:gd name="T113" fmla="*/ 322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10" h="742">
                    <a:moveTo>
                      <a:pt x="936" y="312"/>
                    </a:moveTo>
                    <a:lnTo>
                      <a:pt x="936" y="312"/>
                    </a:lnTo>
                    <a:lnTo>
                      <a:pt x="933" y="297"/>
                    </a:lnTo>
                    <a:lnTo>
                      <a:pt x="930" y="284"/>
                    </a:lnTo>
                    <a:lnTo>
                      <a:pt x="924" y="272"/>
                    </a:lnTo>
                    <a:lnTo>
                      <a:pt x="918" y="261"/>
                    </a:lnTo>
                    <a:lnTo>
                      <a:pt x="910" y="250"/>
                    </a:lnTo>
                    <a:lnTo>
                      <a:pt x="902" y="240"/>
                    </a:lnTo>
                    <a:lnTo>
                      <a:pt x="892" y="231"/>
                    </a:lnTo>
                    <a:lnTo>
                      <a:pt x="881" y="222"/>
                    </a:lnTo>
                    <a:lnTo>
                      <a:pt x="881" y="222"/>
                    </a:lnTo>
                    <a:lnTo>
                      <a:pt x="873" y="215"/>
                    </a:lnTo>
                    <a:lnTo>
                      <a:pt x="865" y="208"/>
                    </a:lnTo>
                    <a:lnTo>
                      <a:pt x="850" y="193"/>
                    </a:lnTo>
                    <a:lnTo>
                      <a:pt x="837" y="178"/>
                    </a:lnTo>
                    <a:lnTo>
                      <a:pt x="825" y="161"/>
                    </a:lnTo>
                    <a:lnTo>
                      <a:pt x="802" y="124"/>
                    </a:lnTo>
                    <a:lnTo>
                      <a:pt x="791" y="106"/>
                    </a:lnTo>
                    <a:lnTo>
                      <a:pt x="777" y="89"/>
                    </a:lnTo>
                    <a:lnTo>
                      <a:pt x="777" y="89"/>
                    </a:lnTo>
                    <a:lnTo>
                      <a:pt x="774" y="82"/>
                    </a:lnTo>
                    <a:lnTo>
                      <a:pt x="770" y="74"/>
                    </a:lnTo>
                    <a:lnTo>
                      <a:pt x="769" y="66"/>
                    </a:lnTo>
                    <a:lnTo>
                      <a:pt x="768" y="58"/>
                    </a:lnTo>
                    <a:lnTo>
                      <a:pt x="767" y="41"/>
                    </a:lnTo>
                    <a:lnTo>
                      <a:pt x="766" y="33"/>
                    </a:lnTo>
                    <a:lnTo>
                      <a:pt x="764" y="26"/>
                    </a:lnTo>
                    <a:lnTo>
                      <a:pt x="764" y="26"/>
                    </a:lnTo>
                    <a:lnTo>
                      <a:pt x="761" y="22"/>
                    </a:lnTo>
                    <a:lnTo>
                      <a:pt x="758" y="18"/>
                    </a:lnTo>
                    <a:lnTo>
                      <a:pt x="750" y="12"/>
                    </a:lnTo>
                    <a:lnTo>
                      <a:pt x="740" y="6"/>
                    </a:lnTo>
                    <a:lnTo>
                      <a:pt x="731" y="1"/>
                    </a:lnTo>
                    <a:lnTo>
                      <a:pt x="731" y="1"/>
                    </a:lnTo>
                    <a:lnTo>
                      <a:pt x="724" y="0"/>
                    </a:lnTo>
                    <a:lnTo>
                      <a:pt x="718" y="0"/>
                    </a:lnTo>
                    <a:lnTo>
                      <a:pt x="712" y="2"/>
                    </a:lnTo>
                    <a:lnTo>
                      <a:pt x="707" y="6"/>
                    </a:lnTo>
                    <a:lnTo>
                      <a:pt x="701" y="10"/>
                    </a:lnTo>
                    <a:lnTo>
                      <a:pt x="696" y="15"/>
                    </a:lnTo>
                    <a:lnTo>
                      <a:pt x="690" y="26"/>
                    </a:lnTo>
                    <a:lnTo>
                      <a:pt x="690" y="26"/>
                    </a:lnTo>
                    <a:lnTo>
                      <a:pt x="686" y="33"/>
                    </a:lnTo>
                    <a:lnTo>
                      <a:pt x="686" y="39"/>
                    </a:lnTo>
                    <a:lnTo>
                      <a:pt x="687" y="46"/>
                    </a:lnTo>
                    <a:lnTo>
                      <a:pt x="691" y="51"/>
                    </a:lnTo>
                    <a:lnTo>
                      <a:pt x="698" y="64"/>
                    </a:lnTo>
                    <a:lnTo>
                      <a:pt x="701" y="70"/>
                    </a:lnTo>
                    <a:lnTo>
                      <a:pt x="703" y="76"/>
                    </a:lnTo>
                    <a:lnTo>
                      <a:pt x="703" y="76"/>
                    </a:lnTo>
                    <a:lnTo>
                      <a:pt x="704" y="81"/>
                    </a:lnTo>
                    <a:lnTo>
                      <a:pt x="704" y="84"/>
                    </a:lnTo>
                    <a:lnTo>
                      <a:pt x="703" y="92"/>
                    </a:lnTo>
                    <a:lnTo>
                      <a:pt x="701" y="99"/>
                    </a:lnTo>
                    <a:lnTo>
                      <a:pt x="696" y="107"/>
                    </a:lnTo>
                    <a:lnTo>
                      <a:pt x="692" y="114"/>
                    </a:lnTo>
                    <a:lnTo>
                      <a:pt x="689" y="122"/>
                    </a:lnTo>
                    <a:lnTo>
                      <a:pt x="685" y="131"/>
                    </a:lnTo>
                    <a:lnTo>
                      <a:pt x="685" y="141"/>
                    </a:lnTo>
                    <a:lnTo>
                      <a:pt x="685" y="141"/>
                    </a:lnTo>
                    <a:lnTo>
                      <a:pt x="684" y="145"/>
                    </a:lnTo>
                    <a:lnTo>
                      <a:pt x="682" y="147"/>
                    </a:lnTo>
                    <a:lnTo>
                      <a:pt x="678" y="149"/>
                    </a:lnTo>
                    <a:lnTo>
                      <a:pt x="674" y="151"/>
                    </a:lnTo>
                    <a:lnTo>
                      <a:pt x="670" y="151"/>
                    </a:lnTo>
                    <a:lnTo>
                      <a:pt x="666" y="151"/>
                    </a:lnTo>
                    <a:lnTo>
                      <a:pt x="662" y="150"/>
                    </a:lnTo>
                    <a:lnTo>
                      <a:pt x="660" y="149"/>
                    </a:lnTo>
                    <a:lnTo>
                      <a:pt x="660" y="149"/>
                    </a:lnTo>
                    <a:lnTo>
                      <a:pt x="654" y="140"/>
                    </a:lnTo>
                    <a:lnTo>
                      <a:pt x="648" y="133"/>
                    </a:lnTo>
                    <a:lnTo>
                      <a:pt x="640" y="126"/>
                    </a:lnTo>
                    <a:lnTo>
                      <a:pt x="632" y="122"/>
                    </a:lnTo>
                    <a:lnTo>
                      <a:pt x="623" y="118"/>
                    </a:lnTo>
                    <a:lnTo>
                      <a:pt x="613" y="116"/>
                    </a:lnTo>
                    <a:lnTo>
                      <a:pt x="604" y="114"/>
                    </a:lnTo>
                    <a:lnTo>
                      <a:pt x="594" y="114"/>
                    </a:lnTo>
                    <a:lnTo>
                      <a:pt x="594" y="114"/>
                    </a:lnTo>
                    <a:lnTo>
                      <a:pt x="590" y="113"/>
                    </a:lnTo>
                    <a:lnTo>
                      <a:pt x="586" y="109"/>
                    </a:lnTo>
                    <a:lnTo>
                      <a:pt x="583" y="105"/>
                    </a:lnTo>
                    <a:lnTo>
                      <a:pt x="582" y="100"/>
                    </a:lnTo>
                    <a:lnTo>
                      <a:pt x="582" y="100"/>
                    </a:lnTo>
                    <a:lnTo>
                      <a:pt x="579" y="91"/>
                    </a:lnTo>
                    <a:lnTo>
                      <a:pt x="578" y="82"/>
                    </a:lnTo>
                    <a:lnTo>
                      <a:pt x="577" y="77"/>
                    </a:lnTo>
                    <a:lnTo>
                      <a:pt x="578" y="73"/>
                    </a:lnTo>
                    <a:lnTo>
                      <a:pt x="580" y="68"/>
                    </a:lnTo>
                    <a:lnTo>
                      <a:pt x="585" y="65"/>
                    </a:lnTo>
                    <a:lnTo>
                      <a:pt x="585" y="65"/>
                    </a:lnTo>
                    <a:lnTo>
                      <a:pt x="575" y="66"/>
                    </a:lnTo>
                    <a:lnTo>
                      <a:pt x="566" y="66"/>
                    </a:lnTo>
                    <a:lnTo>
                      <a:pt x="561" y="66"/>
                    </a:lnTo>
                    <a:lnTo>
                      <a:pt x="558" y="65"/>
                    </a:lnTo>
                    <a:lnTo>
                      <a:pt x="554" y="63"/>
                    </a:lnTo>
                    <a:lnTo>
                      <a:pt x="552" y="59"/>
                    </a:lnTo>
                    <a:lnTo>
                      <a:pt x="552" y="59"/>
                    </a:lnTo>
                    <a:lnTo>
                      <a:pt x="552" y="56"/>
                    </a:lnTo>
                    <a:lnTo>
                      <a:pt x="551" y="52"/>
                    </a:lnTo>
                    <a:lnTo>
                      <a:pt x="552" y="49"/>
                    </a:lnTo>
                    <a:lnTo>
                      <a:pt x="553" y="47"/>
                    </a:lnTo>
                    <a:lnTo>
                      <a:pt x="558" y="43"/>
                    </a:lnTo>
                    <a:lnTo>
                      <a:pt x="563" y="40"/>
                    </a:lnTo>
                    <a:lnTo>
                      <a:pt x="577" y="37"/>
                    </a:lnTo>
                    <a:lnTo>
                      <a:pt x="583" y="34"/>
                    </a:lnTo>
                    <a:lnTo>
                      <a:pt x="587" y="32"/>
                    </a:lnTo>
                    <a:lnTo>
                      <a:pt x="587" y="32"/>
                    </a:lnTo>
                    <a:lnTo>
                      <a:pt x="590" y="30"/>
                    </a:lnTo>
                    <a:lnTo>
                      <a:pt x="591" y="25"/>
                    </a:lnTo>
                    <a:lnTo>
                      <a:pt x="590" y="22"/>
                    </a:lnTo>
                    <a:lnTo>
                      <a:pt x="588" y="17"/>
                    </a:lnTo>
                    <a:lnTo>
                      <a:pt x="585" y="14"/>
                    </a:lnTo>
                    <a:lnTo>
                      <a:pt x="582" y="10"/>
                    </a:lnTo>
                    <a:lnTo>
                      <a:pt x="578" y="8"/>
                    </a:lnTo>
                    <a:lnTo>
                      <a:pt x="575" y="7"/>
                    </a:lnTo>
                    <a:lnTo>
                      <a:pt x="575" y="7"/>
                    </a:lnTo>
                    <a:lnTo>
                      <a:pt x="557" y="7"/>
                    </a:lnTo>
                    <a:lnTo>
                      <a:pt x="537" y="6"/>
                    </a:lnTo>
                    <a:lnTo>
                      <a:pt x="519" y="4"/>
                    </a:lnTo>
                    <a:lnTo>
                      <a:pt x="500" y="2"/>
                    </a:lnTo>
                    <a:lnTo>
                      <a:pt x="482" y="2"/>
                    </a:lnTo>
                    <a:lnTo>
                      <a:pt x="472" y="4"/>
                    </a:lnTo>
                    <a:lnTo>
                      <a:pt x="463" y="6"/>
                    </a:lnTo>
                    <a:lnTo>
                      <a:pt x="455" y="8"/>
                    </a:lnTo>
                    <a:lnTo>
                      <a:pt x="447" y="13"/>
                    </a:lnTo>
                    <a:lnTo>
                      <a:pt x="439" y="18"/>
                    </a:lnTo>
                    <a:lnTo>
                      <a:pt x="433" y="25"/>
                    </a:lnTo>
                    <a:lnTo>
                      <a:pt x="433" y="25"/>
                    </a:lnTo>
                    <a:lnTo>
                      <a:pt x="438" y="24"/>
                    </a:lnTo>
                    <a:lnTo>
                      <a:pt x="441" y="24"/>
                    </a:lnTo>
                    <a:lnTo>
                      <a:pt x="442" y="25"/>
                    </a:lnTo>
                    <a:lnTo>
                      <a:pt x="442" y="25"/>
                    </a:lnTo>
                    <a:lnTo>
                      <a:pt x="443" y="27"/>
                    </a:lnTo>
                    <a:lnTo>
                      <a:pt x="443" y="30"/>
                    </a:lnTo>
                    <a:lnTo>
                      <a:pt x="443" y="34"/>
                    </a:lnTo>
                    <a:lnTo>
                      <a:pt x="443" y="34"/>
                    </a:lnTo>
                    <a:lnTo>
                      <a:pt x="435" y="35"/>
                    </a:lnTo>
                    <a:lnTo>
                      <a:pt x="429" y="37"/>
                    </a:lnTo>
                    <a:lnTo>
                      <a:pt x="424" y="39"/>
                    </a:lnTo>
                    <a:lnTo>
                      <a:pt x="418" y="42"/>
                    </a:lnTo>
                    <a:lnTo>
                      <a:pt x="414" y="47"/>
                    </a:lnTo>
                    <a:lnTo>
                      <a:pt x="410" y="51"/>
                    </a:lnTo>
                    <a:lnTo>
                      <a:pt x="404" y="63"/>
                    </a:lnTo>
                    <a:lnTo>
                      <a:pt x="397" y="74"/>
                    </a:lnTo>
                    <a:lnTo>
                      <a:pt x="392" y="87"/>
                    </a:lnTo>
                    <a:lnTo>
                      <a:pt x="384" y="97"/>
                    </a:lnTo>
                    <a:lnTo>
                      <a:pt x="379" y="101"/>
                    </a:lnTo>
                    <a:lnTo>
                      <a:pt x="373" y="106"/>
                    </a:lnTo>
                    <a:lnTo>
                      <a:pt x="373" y="106"/>
                    </a:lnTo>
                    <a:lnTo>
                      <a:pt x="372" y="100"/>
                    </a:lnTo>
                    <a:lnTo>
                      <a:pt x="371" y="97"/>
                    </a:lnTo>
                    <a:lnTo>
                      <a:pt x="369" y="93"/>
                    </a:lnTo>
                    <a:lnTo>
                      <a:pt x="367" y="91"/>
                    </a:lnTo>
                    <a:lnTo>
                      <a:pt x="360" y="88"/>
                    </a:lnTo>
                    <a:lnTo>
                      <a:pt x="353" y="84"/>
                    </a:lnTo>
                    <a:lnTo>
                      <a:pt x="345" y="81"/>
                    </a:lnTo>
                    <a:lnTo>
                      <a:pt x="338" y="77"/>
                    </a:lnTo>
                    <a:lnTo>
                      <a:pt x="336" y="75"/>
                    </a:lnTo>
                    <a:lnTo>
                      <a:pt x="333" y="73"/>
                    </a:lnTo>
                    <a:lnTo>
                      <a:pt x="331" y="70"/>
                    </a:lnTo>
                    <a:lnTo>
                      <a:pt x="330" y="65"/>
                    </a:lnTo>
                    <a:lnTo>
                      <a:pt x="330" y="65"/>
                    </a:lnTo>
                    <a:lnTo>
                      <a:pt x="321" y="82"/>
                    </a:lnTo>
                    <a:lnTo>
                      <a:pt x="310" y="98"/>
                    </a:lnTo>
                    <a:lnTo>
                      <a:pt x="304" y="106"/>
                    </a:lnTo>
                    <a:lnTo>
                      <a:pt x="297" y="112"/>
                    </a:lnTo>
                    <a:lnTo>
                      <a:pt x="290" y="117"/>
                    </a:lnTo>
                    <a:lnTo>
                      <a:pt x="284" y="122"/>
                    </a:lnTo>
                    <a:lnTo>
                      <a:pt x="284" y="122"/>
                    </a:lnTo>
                    <a:lnTo>
                      <a:pt x="278" y="124"/>
                    </a:lnTo>
                    <a:lnTo>
                      <a:pt x="271" y="126"/>
                    </a:lnTo>
                    <a:lnTo>
                      <a:pt x="259" y="130"/>
                    </a:lnTo>
                    <a:lnTo>
                      <a:pt x="253" y="132"/>
                    </a:lnTo>
                    <a:lnTo>
                      <a:pt x="247" y="135"/>
                    </a:lnTo>
                    <a:lnTo>
                      <a:pt x="242" y="140"/>
                    </a:lnTo>
                    <a:lnTo>
                      <a:pt x="237" y="146"/>
                    </a:lnTo>
                    <a:lnTo>
                      <a:pt x="237" y="146"/>
                    </a:lnTo>
                    <a:lnTo>
                      <a:pt x="237" y="149"/>
                    </a:lnTo>
                    <a:lnTo>
                      <a:pt x="237" y="154"/>
                    </a:lnTo>
                    <a:lnTo>
                      <a:pt x="237" y="157"/>
                    </a:lnTo>
                    <a:lnTo>
                      <a:pt x="236" y="161"/>
                    </a:lnTo>
                    <a:lnTo>
                      <a:pt x="236" y="161"/>
                    </a:lnTo>
                    <a:lnTo>
                      <a:pt x="232" y="166"/>
                    </a:lnTo>
                    <a:lnTo>
                      <a:pt x="228" y="172"/>
                    </a:lnTo>
                    <a:lnTo>
                      <a:pt x="223" y="176"/>
                    </a:lnTo>
                    <a:lnTo>
                      <a:pt x="219" y="180"/>
                    </a:lnTo>
                    <a:lnTo>
                      <a:pt x="209" y="186"/>
                    </a:lnTo>
                    <a:lnTo>
                      <a:pt x="197" y="189"/>
                    </a:lnTo>
                    <a:lnTo>
                      <a:pt x="186" y="190"/>
                    </a:lnTo>
                    <a:lnTo>
                      <a:pt x="173" y="190"/>
                    </a:lnTo>
                    <a:lnTo>
                      <a:pt x="148" y="190"/>
                    </a:lnTo>
                    <a:lnTo>
                      <a:pt x="148" y="190"/>
                    </a:lnTo>
                    <a:lnTo>
                      <a:pt x="144" y="191"/>
                    </a:lnTo>
                    <a:lnTo>
                      <a:pt x="139" y="193"/>
                    </a:lnTo>
                    <a:lnTo>
                      <a:pt x="135" y="198"/>
                    </a:lnTo>
                    <a:lnTo>
                      <a:pt x="131" y="204"/>
                    </a:lnTo>
                    <a:lnTo>
                      <a:pt x="123" y="214"/>
                    </a:lnTo>
                    <a:lnTo>
                      <a:pt x="120" y="219"/>
                    </a:lnTo>
                    <a:lnTo>
                      <a:pt x="118" y="221"/>
                    </a:lnTo>
                    <a:lnTo>
                      <a:pt x="118" y="221"/>
                    </a:lnTo>
                    <a:lnTo>
                      <a:pt x="98" y="229"/>
                    </a:lnTo>
                    <a:lnTo>
                      <a:pt x="80" y="239"/>
                    </a:lnTo>
                    <a:lnTo>
                      <a:pt x="63" y="250"/>
                    </a:lnTo>
                    <a:lnTo>
                      <a:pt x="47" y="263"/>
                    </a:lnTo>
                    <a:lnTo>
                      <a:pt x="33" y="277"/>
                    </a:lnTo>
                    <a:lnTo>
                      <a:pt x="21" y="292"/>
                    </a:lnTo>
                    <a:lnTo>
                      <a:pt x="11" y="309"/>
                    </a:lnTo>
                    <a:lnTo>
                      <a:pt x="3" y="328"/>
                    </a:lnTo>
                    <a:lnTo>
                      <a:pt x="3" y="328"/>
                    </a:lnTo>
                    <a:lnTo>
                      <a:pt x="2" y="332"/>
                    </a:lnTo>
                    <a:lnTo>
                      <a:pt x="0" y="336"/>
                    </a:lnTo>
                    <a:lnTo>
                      <a:pt x="2" y="345"/>
                    </a:lnTo>
                    <a:lnTo>
                      <a:pt x="5" y="353"/>
                    </a:lnTo>
                    <a:lnTo>
                      <a:pt x="8" y="361"/>
                    </a:lnTo>
                    <a:lnTo>
                      <a:pt x="12" y="369"/>
                    </a:lnTo>
                    <a:lnTo>
                      <a:pt x="15" y="375"/>
                    </a:lnTo>
                    <a:lnTo>
                      <a:pt x="16" y="383"/>
                    </a:lnTo>
                    <a:lnTo>
                      <a:pt x="15" y="388"/>
                    </a:lnTo>
                    <a:lnTo>
                      <a:pt x="15" y="393"/>
                    </a:lnTo>
                    <a:lnTo>
                      <a:pt x="15" y="393"/>
                    </a:lnTo>
                    <a:lnTo>
                      <a:pt x="8" y="407"/>
                    </a:lnTo>
                    <a:lnTo>
                      <a:pt x="3" y="423"/>
                    </a:lnTo>
                    <a:lnTo>
                      <a:pt x="2" y="430"/>
                    </a:lnTo>
                    <a:lnTo>
                      <a:pt x="0" y="438"/>
                    </a:lnTo>
                    <a:lnTo>
                      <a:pt x="2" y="445"/>
                    </a:lnTo>
                    <a:lnTo>
                      <a:pt x="4" y="452"/>
                    </a:lnTo>
                    <a:lnTo>
                      <a:pt x="4" y="452"/>
                    </a:lnTo>
                    <a:lnTo>
                      <a:pt x="13" y="472"/>
                    </a:lnTo>
                    <a:lnTo>
                      <a:pt x="21" y="493"/>
                    </a:lnTo>
                    <a:lnTo>
                      <a:pt x="27" y="513"/>
                    </a:lnTo>
                    <a:lnTo>
                      <a:pt x="29" y="534"/>
                    </a:lnTo>
                    <a:lnTo>
                      <a:pt x="29" y="534"/>
                    </a:lnTo>
                    <a:lnTo>
                      <a:pt x="31" y="539"/>
                    </a:lnTo>
                    <a:lnTo>
                      <a:pt x="33" y="544"/>
                    </a:lnTo>
                    <a:lnTo>
                      <a:pt x="36" y="548"/>
                    </a:lnTo>
                    <a:lnTo>
                      <a:pt x="39" y="551"/>
                    </a:lnTo>
                    <a:lnTo>
                      <a:pt x="46" y="557"/>
                    </a:lnTo>
                    <a:lnTo>
                      <a:pt x="48" y="561"/>
                    </a:lnTo>
                    <a:lnTo>
                      <a:pt x="49" y="564"/>
                    </a:lnTo>
                    <a:lnTo>
                      <a:pt x="49" y="564"/>
                    </a:lnTo>
                    <a:lnTo>
                      <a:pt x="53" y="590"/>
                    </a:lnTo>
                    <a:lnTo>
                      <a:pt x="55" y="603"/>
                    </a:lnTo>
                    <a:lnTo>
                      <a:pt x="57" y="609"/>
                    </a:lnTo>
                    <a:lnTo>
                      <a:pt x="61" y="614"/>
                    </a:lnTo>
                    <a:lnTo>
                      <a:pt x="61" y="614"/>
                    </a:lnTo>
                    <a:lnTo>
                      <a:pt x="63" y="618"/>
                    </a:lnTo>
                    <a:lnTo>
                      <a:pt x="66" y="621"/>
                    </a:lnTo>
                    <a:lnTo>
                      <a:pt x="69" y="623"/>
                    </a:lnTo>
                    <a:lnTo>
                      <a:pt x="72" y="625"/>
                    </a:lnTo>
                    <a:lnTo>
                      <a:pt x="80" y="626"/>
                    </a:lnTo>
                    <a:lnTo>
                      <a:pt x="87" y="627"/>
                    </a:lnTo>
                    <a:lnTo>
                      <a:pt x="94" y="629"/>
                    </a:lnTo>
                    <a:lnTo>
                      <a:pt x="97" y="630"/>
                    </a:lnTo>
                    <a:lnTo>
                      <a:pt x="101" y="632"/>
                    </a:lnTo>
                    <a:lnTo>
                      <a:pt x="103" y="635"/>
                    </a:lnTo>
                    <a:lnTo>
                      <a:pt x="106" y="639"/>
                    </a:lnTo>
                    <a:lnTo>
                      <a:pt x="107" y="644"/>
                    </a:lnTo>
                    <a:lnTo>
                      <a:pt x="110" y="650"/>
                    </a:lnTo>
                    <a:lnTo>
                      <a:pt x="110" y="650"/>
                    </a:lnTo>
                    <a:lnTo>
                      <a:pt x="112" y="644"/>
                    </a:lnTo>
                    <a:lnTo>
                      <a:pt x="113" y="642"/>
                    </a:lnTo>
                    <a:lnTo>
                      <a:pt x="114" y="640"/>
                    </a:lnTo>
                    <a:lnTo>
                      <a:pt x="114" y="640"/>
                    </a:lnTo>
                    <a:lnTo>
                      <a:pt x="119" y="639"/>
                    </a:lnTo>
                    <a:lnTo>
                      <a:pt x="123" y="639"/>
                    </a:lnTo>
                    <a:lnTo>
                      <a:pt x="132" y="642"/>
                    </a:lnTo>
                    <a:lnTo>
                      <a:pt x="140" y="644"/>
                    </a:lnTo>
                    <a:lnTo>
                      <a:pt x="144" y="644"/>
                    </a:lnTo>
                    <a:lnTo>
                      <a:pt x="147" y="643"/>
                    </a:lnTo>
                    <a:lnTo>
                      <a:pt x="147" y="643"/>
                    </a:lnTo>
                    <a:lnTo>
                      <a:pt x="174" y="625"/>
                    </a:lnTo>
                    <a:lnTo>
                      <a:pt x="189" y="618"/>
                    </a:lnTo>
                    <a:lnTo>
                      <a:pt x="196" y="615"/>
                    </a:lnTo>
                    <a:lnTo>
                      <a:pt x="203" y="613"/>
                    </a:lnTo>
                    <a:lnTo>
                      <a:pt x="203" y="613"/>
                    </a:lnTo>
                    <a:lnTo>
                      <a:pt x="239" y="606"/>
                    </a:lnTo>
                    <a:lnTo>
                      <a:pt x="257" y="603"/>
                    </a:lnTo>
                    <a:lnTo>
                      <a:pt x="276" y="597"/>
                    </a:lnTo>
                    <a:lnTo>
                      <a:pt x="276" y="597"/>
                    </a:lnTo>
                    <a:lnTo>
                      <a:pt x="284" y="594"/>
                    </a:lnTo>
                    <a:lnTo>
                      <a:pt x="290" y="588"/>
                    </a:lnTo>
                    <a:lnTo>
                      <a:pt x="296" y="581"/>
                    </a:lnTo>
                    <a:lnTo>
                      <a:pt x="302" y="573"/>
                    </a:lnTo>
                    <a:lnTo>
                      <a:pt x="312" y="559"/>
                    </a:lnTo>
                    <a:lnTo>
                      <a:pt x="319" y="552"/>
                    </a:lnTo>
                    <a:lnTo>
                      <a:pt x="326" y="546"/>
                    </a:lnTo>
                    <a:lnTo>
                      <a:pt x="326" y="546"/>
                    </a:lnTo>
                    <a:lnTo>
                      <a:pt x="336" y="540"/>
                    </a:lnTo>
                    <a:lnTo>
                      <a:pt x="345" y="536"/>
                    </a:lnTo>
                    <a:lnTo>
                      <a:pt x="355" y="532"/>
                    </a:lnTo>
                    <a:lnTo>
                      <a:pt x="366" y="530"/>
                    </a:lnTo>
                    <a:lnTo>
                      <a:pt x="376" y="528"/>
                    </a:lnTo>
                    <a:lnTo>
                      <a:pt x="386" y="527"/>
                    </a:lnTo>
                    <a:lnTo>
                      <a:pt x="396" y="527"/>
                    </a:lnTo>
                    <a:lnTo>
                      <a:pt x="406" y="528"/>
                    </a:lnTo>
                    <a:lnTo>
                      <a:pt x="427" y="530"/>
                    </a:lnTo>
                    <a:lnTo>
                      <a:pt x="446" y="535"/>
                    </a:lnTo>
                    <a:lnTo>
                      <a:pt x="466" y="542"/>
                    </a:lnTo>
                    <a:lnTo>
                      <a:pt x="483" y="551"/>
                    </a:lnTo>
                    <a:lnTo>
                      <a:pt x="483" y="551"/>
                    </a:lnTo>
                    <a:lnTo>
                      <a:pt x="487" y="554"/>
                    </a:lnTo>
                    <a:lnTo>
                      <a:pt x="491" y="561"/>
                    </a:lnTo>
                    <a:lnTo>
                      <a:pt x="499" y="578"/>
                    </a:lnTo>
                    <a:lnTo>
                      <a:pt x="503" y="587"/>
                    </a:lnTo>
                    <a:lnTo>
                      <a:pt x="508" y="595"/>
                    </a:lnTo>
                    <a:lnTo>
                      <a:pt x="515" y="603"/>
                    </a:lnTo>
                    <a:lnTo>
                      <a:pt x="518" y="605"/>
                    </a:lnTo>
                    <a:lnTo>
                      <a:pt x="521" y="609"/>
                    </a:lnTo>
                    <a:lnTo>
                      <a:pt x="521" y="609"/>
                    </a:lnTo>
                    <a:lnTo>
                      <a:pt x="527" y="610"/>
                    </a:lnTo>
                    <a:lnTo>
                      <a:pt x="533" y="610"/>
                    </a:lnTo>
                    <a:lnTo>
                      <a:pt x="540" y="609"/>
                    </a:lnTo>
                    <a:lnTo>
                      <a:pt x="545" y="606"/>
                    </a:lnTo>
                    <a:lnTo>
                      <a:pt x="551" y="604"/>
                    </a:lnTo>
                    <a:lnTo>
                      <a:pt x="558" y="603"/>
                    </a:lnTo>
                    <a:lnTo>
                      <a:pt x="563" y="604"/>
                    </a:lnTo>
                    <a:lnTo>
                      <a:pt x="569" y="606"/>
                    </a:lnTo>
                    <a:lnTo>
                      <a:pt x="569" y="606"/>
                    </a:lnTo>
                    <a:lnTo>
                      <a:pt x="578" y="612"/>
                    </a:lnTo>
                    <a:lnTo>
                      <a:pt x="587" y="619"/>
                    </a:lnTo>
                    <a:lnTo>
                      <a:pt x="603" y="634"/>
                    </a:lnTo>
                    <a:lnTo>
                      <a:pt x="618" y="651"/>
                    </a:lnTo>
                    <a:lnTo>
                      <a:pt x="633" y="667"/>
                    </a:lnTo>
                    <a:lnTo>
                      <a:pt x="646" y="684"/>
                    </a:lnTo>
                    <a:lnTo>
                      <a:pt x="661" y="700"/>
                    </a:lnTo>
                    <a:lnTo>
                      <a:pt x="677" y="714"/>
                    </a:lnTo>
                    <a:lnTo>
                      <a:pt x="685" y="721"/>
                    </a:lnTo>
                    <a:lnTo>
                      <a:pt x="694" y="727"/>
                    </a:lnTo>
                    <a:lnTo>
                      <a:pt x="694" y="727"/>
                    </a:lnTo>
                    <a:lnTo>
                      <a:pt x="702" y="731"/>
                    </a:lnTo>
                    <a:lnTo>
                      <a:pt x="710" y="735"/>
                    </a:lnTo>
                    <a:lnTo>
                      <a:pt x="719" y="738"/>
                    </a:lnTo>
                    <a:lnTo>
                      <a:pt x="728" y="741"/>
                    </a:lnTo>
                    <a:lnTo>
                      <a:pt x="737" y="742"/>
                    </a:lnTo>
                    <a:lnTo>
                      <a:pt x="747" y="742"/>
                    </a:lnTo>
                    <a:lnTo>
                      <a:pt x="756" y="741"/>
                    </a:lnTo>
                    <a:lnTo>
                      <a:pt x="765" y="738"/>
                    </a:lnTo>
                    <a:lnTo>
                      <a:pt x="765" y="738"/>
                    </a:lnTo>
                    <a:lnTo>
                      <a:pt x="773" y="736"/>
                    </a:lnTo>
                    <a:lnTo>
                      <a:pt x="781" y="734"/>
                    </a:lnTo>
                    <a:lnTo>
                      <a:pt x="797" y="733"/>
                    </a:lnTo>
                    <a:lnTo>
                      <a:pt x="812" y="733"/>
                    </a:lnTo>
                    <a:lnTo>
                      <a:pt x="828" y="735"/>
                    </a:lnTo>
                    <a:lnTo>
                      <a:pt x="844" y="736"/>
                    </a:lnTo>
                    <a:lnTo>
                      <a:pt x="861" y="736"/>
                    </a:lnTo>
                    <a:lnTo>
                      <a:pt x="869" y="736"/>
                    </a:lnTo>
                    <a:lnTo>
                      <a:pt x="877" y="735"/>
                    </a:lnTo>
                    <a:lnTo>
                      <a:pt x="885" y="733"/>
                    </a:lnTo>
                    <a:lnTo>
                      <a:pt x="892" y="729"/>
                    </a:lnTo>
                    <a:lnTo>
                      <a:pt x="892" y="729"/>
                    </a:lnTo>
                    <a:lnTo>
                      <a:pt x="898" y="726"/>
                    </a:lnTo>
                    <a:lnTo>
                      <a:pt x="902" y="721"/>
                    </a:lnTo>
                    <a:lnTo>
                      <a:pt x="906" y="717"/>
                    </a:lnTo>
                    <a:lnTo>
                      <a:pt x="909" y="711"/>
                    </a:lnTo>
                    <a:lnTo>
                      <a:pt x="914" y="698"/>
                    </a:lnTo>
                    <a:lnTo>
                      <a:pt x="919" y="686"/>
                    </a:lnTo>
                    <a:lnTo>
                      <a:pt x="919" y="686"/>
                    </a:lnTo>
                    <a:lnTo>
                      <a:pt x="925" y="679"/>
                    </a:lnTo>
                    <a:lnTo>
                      <a:pt x="932" y="672"/>
                    </a:lnTo>
                    <a:lnTo>
                      <a:pt x="938" y="664"/>
                    </a:lnTo>
                    <a:lnTo>
                      <a:pt x="940" y="660"/>
                    </a:lnTo>
                    <a:lnTo>
                      <a:pt x="942" y="655"/>
                    </a:lnTo>
                    <a:lnTo>
                      <a:pt x="942" y="655"/>
                    </a:lnTo>
                    <a:lnTo>
                      <a:pt x="942" y="647"/>
                    </a:lnTo>
                    <a:lnTo>
                      <a:pt x="942" y="639"/>
                    </a:lnTo>
                    <a:lnTo>
                      <a:pt x="940" y="625"/>
                    </a:lnTo>
                    <a:lnTo>
                      <a:pt x="939" y="610"/>
                    </a:lnTo>
                    <a:lnTo>
                      <a:pt x="939" y="602"/>
                    </a:lnTo>
                    <a:lnTo>
                      <a:pt x="940" y="595"/>
                    </a:lnTo>
                    <a:lnTo>
                      <a:pt x="940" y="595"/>
                    </a:lnTo>
                    <a:lnTo>
                      <a:pt x="944" y="581"/>
                    </a:lnTo>
                    <a:lnTo>
                      <a:pt x="950" y="569"/>
                    </a:lnTo>
                    <a:lnTo>
                      <a:pt x="958" y="556"/>
                    </a:lnTo>
                    <a:lnTo>
                      <a:pt x="966" y="544"/>
                    </a:lnTo>
                    <a:lnTo>
                      <a:pt x="975" y="532"/>
                    </a:lnTo>
                    <a:lnTo>
                      <a:pt x="982" y="520"/>
                    </a:lnTo>
                    <a:lnTo>
                      <a:pt x="989" y="506"/>
                    </a:lnTo>
                    <a:lnTo>
                      <a:pt x="993" y="493"/>
                    </a:lnTo>
                    <a:lnTo>
                      <a:pt x="993" y="493"/>
                    </a:lnTo>
                    <a:lnTo>
                      <a:pt x="997" y="477"/>
                    </a:lnTo>
                    <a:lnTo>
                      <a:pt x="999" y="461"/>
                    </a:lnTo>
                    <a:lnTo>
                      <a:pt x="1000" y="445"/>
                    </a:lnTo>
                    <a:lnTo>
                      <a:pt x="1001" y="428"/>
                    </a:lnTo>
                    <a:lnTo>
                      <a:pt x="1000" y="396"/>
                    </a:lnTo>
                    <a:lnTo>
                      <a:pt x="998" y="362"/>
                    </a:lnTo>
                    <a:lnTo>
                      <a:pt x="998" y="362"/>
                    </a:lnTo>
                    <a:lnTo>
                      <a:pt x="999" y="356"/>
                    </a:lnTo>
                    <a:lnTo>
                      <a:pt x="1001" y="349"/>
                    </a:lnTo>
                    <a:lnTo>
                      <a:pt x="1005" y="342"/>
                    </a:lnTo>
                    <a:lnTo>
                      <a:pt x="1010" y="337"/>
                    </a:lnTo>
                    <a:lnTo>
                      <a:pt x="1010" y="337"/>
                    </a:lnTo>
                    <a:lnTo>
                      <a:pt x="988" y="339"/>
                    </a:lnTo>
                    <a:lnTo>
                      <a:pt x="975" y="339"/>
                    </a:lnTo>
                    <a:lnTo>
                      <a:pt x="964" y="338"/>
                    </a:lnTo>
                    <a:lnTo>
                      <a:pt x="955" y="335"/>
                    </a:lnTo>
                    <a:lnTo>
                      <a:pt x="950" y="332"/>
                    </a:lnTo>
                    <a:lnTo>
                      <a:pt x="946" y="330"/>
                    </a:lnTo>
                    <a:lnTo>
                      <a:pt x="942" y="327"/>
                    </a:lnTo>
                    <a:lnTo>
                      <a:pt x="940" y="322"/>
                    </a:lnTo>
                    <a:lnTo>
                      <a:pt x="938" y="317"/>
                    </a:lnTo>
                    <a:lnTo>
                      <a:pt x="936" y="312"/>
                    </a:lnTo>
                    <a:lnTo>
                      <a:pt x="936" y="3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ïṧḷïḓê-Freeform: Shape 281"/>
              <p:cNvSpPr/>
              <p:nvPr/>
            </p:nvSpPr>
            <p:spPr bwMode="auto">
              <a:xfrm>
                <a:off x="4216400" y="4743450"/>
                <a:ext cx="90488" cy="82550"/>
              </a:xfrm>
              <a:custGeom>
                <a:avLst/>
                <a:gdLst>
                  <a:gd name="T0" fmla="*/ 98 w 114"/>
                  <a:gd name="T1" fmla="*/ 14 h 103"/>
                  <a:gd name="T2" fmla="*/ 98 w 114"/>
                  <a:gd name="T3" fmla="*/ 14 h 103"/>
                  <a:gd name="T4" fmla="*/ 90 w 114"/>
                  <a:gd name="T5" fmla="*/ 10 h 103"/>
                  <a:gd name="T6" fmla="*/ 82 w 114"/>
                  <a:gd name="T7" fmla="*/ 7 h 103"/>
                  <a:gd name="T8" fmla="*/ 74 w 114"/>
                  <a:gd name="T9" fmla="*/ 4 h 103"/>
                  <a:gd name="T10" fmla="*/ 66 w 114"/>
                  <a:gd name="T11" fmla="*/ 2 h 103"/>
                  <a:gd name="T12" fmla="*/ 50 w 114"/>
                  <a:gd name="T13" fmla="*/ 1 h 103"/>
                  <a:gd name="T14" fmla="*/ 34 w 114"/>
                  <a:gd name="T15" fmla="*/ 0 h 103"/>
                  <a:gd name="T16" fmla="*/ 34 w 114"/>
                  <a:gd name="T17" fmla="*/ 0 h 103"/>
                  <a:gd name="T18" fmla="*/ 23 w 114"/>
                  <a:gd name="T19" fmla="*/ 1 h 103"/>
                  <a:gd name="T20" fmla="*/ 17 w 114"/>
                  <a:gd name="T21" fmla="*/ 2 h 103"/>
                  <a:gd name="T22" fmla="*/ 13 w 114"/>
                  <a:gd name="T23" fmla="*/ 4 h 103"/>
                  <a:gd name="T24" fmla="*/ 10 w 114"/>
                  <a:gd name="T25" fmla="*/ 8 h 103"/>
                  <a:gd name="T26" fmla="*/ 7 w 114"/>
                  <a:gd name="T27" fmla="*/ 11 h 103"/>
                  <a:gd name="T28" fmla="*/ 0 w 114"/>
                  <a:gd name="T29" fmla="*/ 24 h 103"/>
                  <a:gd name="T30" fmla="*/ 0 w 114"/>
                  <a:gd name="T31" fmla="*/ 24 h 103"/>
                  <a:gd name="T32" fmla="*/ 7 w 114"/>
                  <a:gd name="T33" fmla="*/ 25 h 103"/>
                  <a:gd name="T34" fmla="*/ 13 w 114"/>
                  <a:gd name="T35" fmla="*/ 27 h 103"/>
                  <a:gd name="T36" fmla="*/ 18 w 114"/>
                  <a:gd name="T37" fmla="*/ 32 h 103"/>
                  <a:gd name="T38" fmla="*/ 24 w 114"/>
                  <a:gd name="T39" fmla="*/ 36 h 103"/>
                  <a:gd name="T40" fmla="*/ 33 w 114"/>
                  <a:gd name="T41" fmla="*/ 45 h 103"/>
                  <a:gd name="T42" fmla="*/ 39 w 114"/>
                  <a:gd name="T43" fmla="*/ 50 h 103"/>
                  <a:gd name="T44" fmla="*/ 44 w 114"/>
                  <a:gd name="T45" fmla="*/ 53 h 103"/>
                  <a:gd name="T46" fmla="*/ 44 w 114"/>
                  <a:gd name="T47" fmla="*/ 53 h 103"/>
                  <a:gd name="T48" fmla="*/ 41 w 114"/>
                  <a:gd name="T49" fmla="*/ 57 h 103"/>
                  <a:gd name="T50" fmla="*/ 39 w 114"/>
                  <a:gd name="T51" fmla="*/ 60 h 103"/>
                  <a:gd name="T52" fmla="*/ 39 w 114"/>
                  <a:gd name="T53" fmla="*/ 65 h 103"/>
                  <a:gd name="T54" fmla="*/ 39 w 114"/>
                  <a:gd name="T55" fmla="*/ 68 h 103"/>
                  <a:gd name="T56" fmla="*/ 39 w 114"/>
                  <a:gd name="T57" fmla="*/ 76 h 103"/>
                  <a:gd name="T58" fmla="*/ 40 w 114"/>
                  <a:gd name="T59" fmla="*/ 79 h 103"/>
                  <a:gd name="T60" fmla="*/ 39 w 114"/>
                  <a:gd name="T61" fmla="*/ 84 h 103"/>
                  <a:gd name="T62" fmla="*/ 39 w 114"/>
                  <a:gd name="T63" fmla="*/ 84 h 103"/>
                  <a:gd name="T64" fmla="*/ 42 w 114"/>
                  <a:gd name="T65" fmla="*/ 84 h 103"/>
                  <a:gd name="T66" fmla="*/ 44 w 114"/>
                  <a:gd name="T67" fmla="*/ 85 h 103"/>
                  <a:gd name="T68" fmla="*/ 48 w 114"/>
                  <a:gd name="T69" fmla="*/ 91 h 103"/>
                  <a:gd name="T70" fmla="*/ 50 w 114"/>
                  <a:gd name="T71" fmla="*/ 94 h 103"/>
                  <a:gd name="T72" fmla="*/ 51 w 114"/>
                  <a:gd name="T73" fmla="*/ 95 h 103"/>
                  <a:gd name="T74" fmla="*/ 54 w 114"/>
                  <a:gd name="T75" fmla="*/ 95 h 103"/>
                  <a:gd name="T76" fmla="*/ 59 w 114"/>
                  <a:gd name="T77" fmla="*/ 94 h 103"/>
                  <a:gd name="T78" fmla="*/ 59 w 114"/>
                  <a:gd name="T79" fmla="*/ 94 h 103"/>
                  <a:gd name="T80" fmla="*/ 59 w 114"/>
                  <a:gd name="T81" fmla="*/ 103 h 103"/>
                  <a:gd name="T82" fmla="*/ 59 w 114"/>
                  <a:gd name="T83" fmla="*/ 103 h 103"/>
                  <a:gd name="T84" fmla="*/ 69 w 114"/>
                  <a:gd name="T85" fmla="*/ 103 h 103"/>
                  <a:gd name="T86" fmla="*/ 78 w 114"/>
                  <a:gd name="T87" fmla="*/ 101 h 103"/>
                  <a:gd name="T88" fmla="*/ 86 w 114"/>
                  <a:gd name="T89" fmla="*/ 97 h 103"/>
                  <a:gd name="T90" fmla="*/ 93 w 114"/>
                  <a:gd name="T91" fmla="*/ 92 h 103"/>
                  <a:gd name="T92" fmla="*/ 99 w 114"/>
                  <a:gd name="T93" fmla="*/ 84 h 103"/>
                  <a:gd name="T94" fmla="*/ 104 w 114"/>
                  <a:gd name="T95" fmla="*/ 76 h 103"/>
                  <a:gd name="T96" fmla="*/ 108 w 114"/>
                  <a:gd name="T97" fmla="*/ 68 h 103"/>
                  <a:gd name="T98" fmla="*/ 111 w 114"/>
                  <a:gd name="T99" fmla="*/ 58 h 103"/>
                  <a:gd name="T100" fmla="*/ 111 w 114"/>
                  <a:gd name="T101" fmla="*/ 58 h 103"/>
                  <a:gd name="T102" fmla="*/ 112 w 114"/>
                  <a:gd name="T103" fmla="*/ 52 h 103"/>
                  <a:gd name="T104" fmla="*/ 114 w 114"/>
                  <a:gd name="T105" fmla="*/ 45 h 103"/>
                  <a:gd name="T106" fmla="*/ 114 w 114"/>
                  <a:gd name="T107" fmla="*/ 40 h 103"/>
                  <a:gd name="T108" fmla="*/ 112 w 114"/>
                  <a:gd name="T109" fmla="*/ 34 h 103"/>
                  <a:gd name="T110" fmla="*/ 110 w 114"/>
                  <a:gd name="T111" fmla="*/ 28 h 103"/>
                  <a:gd name="T112" fmla="*/ 107 w 114"/>
                  <a:gd name="T113" fmla="*/ 23 h 103"/>
                  <a:gd name="T114" fmla="*/ 102 w 114"/>
                  <a:gd name="T115" fmla="*/ 18 h 103"/>
                  <a:gd name="T116" fmla="*/ 98 w 114"/>
                  <a:gd name="T117" fmla="*/ 14 h 103"/>
                  <a:gd name="T118" fmla="*/ 98 w 114"/>
                  <a:gd name="T119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4" h="103">
                    <a:moveTo>
                      <a:pt x="98" y="14"/>
                    </a:moveTo>
                    <a:lnTo>
                      <a:pt x="98" y="14"/>
                    </a:lnTo>
                    <a:lnTo>
                      <a:pt x="90" y="10"/>
                    </a:lnTo>
                    <a:lnTo>
                      <a:pt x="82" y="7"/>
                    </a:lnTo>
                    <a:lnTo>
                      <a:pt x="74" y="4"/>
                    </a:lnTo>
                    <a:lnTo>
                      <a:pt x="66" y="2"/>
                    </a:lnTo>
                    <a:lnTo>
                      <a:pt x="50" y="1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3" y="1"/>
                    </a:lnTo>
                    <a:lnTo>
                      <a:pt x="17" y="2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7" y="11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7" y="25"/>
                    </a:lnTo>
                    <a:lnTo>
                      <a:pt x="13" y="27"/>
                    </a:lnTo>
                    <a:lnTo>
                      <a:pt x="18" y="32"/>
                    </a:lnTo>
                    <a:lnTo>
                      <a:pt x="24" y="36"/>
                    </a:lnTo>
                    <a:lnTo>
                      <a:pt x="33" y="45"/>
                    </a:lnTo>
                    <a:lnTo>
                      <a:pt x="39" y="50"/>
                    </a:lnTo>
                    <a:lnTo>
                      <a:pt x="44" y="53"/>
                    </a:lnTo>
                    <a:lnTo>
                      <a:pt x="44" y="53"/>
                    </a:lnTo>
                    <a:lnTo>
                      <a:pt x="41" y="57"/>
                    </a:lnTo>
                    <a:lnTo>
                      <a:pt x="39" y="60"/>
                    </a:lnTo>
                    <a:lnTo>
                      <a:pt x="39" y="65"/>
                    </a:lnTo>
                    <a:lnTo>
                      <a:pt x="39" y="68"/>
                    </a:lnTo>
                    <a:lnTo>
                      <a:pt x="39" y="76"/>
                    </a:lnTo>
                    <a:lnTo>
                      <a:pt x="40" y="79"/>
                    </a:lnTo>
                    <a:lnTo>
                      <a:pt x="39" y="84"/>
                    </a:lnTo>
                    <a:lnTo>
                      <a:pt x="39" y="84"/>
                    </a:lnTo>
                    <a:lnTo>
                      <a:pt x="42" y="84"/>
                    </a:lnTo>
                    <a:lnTo>
                      <a:pt x="44" y="85"/>
                    </a:lnTo>
                    <a:lnTo>
                      <a:pt x="48" y="91"/>
                    </a:lnTo>
                    <a:lnTo>
                      <a:pt x="50" y="94"/>
                    </a:lnTo>
                    <a:lnTo>
                      <a:pt x="51" y="95"/>
                    </a:lnTo>
                    <a:lnTo>
                      <a:pt x="54" y="95"/>
                    </a:lnTo>
                    <a:lnTo>
                      <a:pt x="59" y="94"/>
                    </a:lnTo>
                    <a:lnTo>
                      <a:pt x="59" y="94"/>
                    </a:lnTo>
                    <a:lnTo>
                      <a:pt x="59" y="103"/>
                    </a:lnTo>
                    <a:lnTo>
                      <a:pt x="59" y="103"/>
                    </a:lnTo>
                    <a:lnTo>
                      <a:pt x="69" y="103"/>
                    </a:lnTo>
                    <a:lnTo>
                      <a:pt x="78" y="101"/>
                    </a:lnTo>
                    <a:lnTo>
                      <a:pt x="86" y="97"/>
                    </a:lnTo>
                    <a:lnTo>
                      <a:pt x="93" y="92"/>
                    </a:lnTo>
                    <a:lnTo>
                      <a:pt x="99" y="84"/>
                    </a:lnTo>
                    <a:lnTo>
                      <a:pt x="104" y="76"/>
                    </a:lnTo>
                    <a:lnTo>
                      <a:pt x="108" y="68"/>
                    </a:lnTo>
                    <a:lnTo>
                      <a:pt x="111" y="58"/>
                    </a:lnTo>
                    <a:lnTo>
                      <a:pt x="111" y="58"/>
                    </a:lnTo>
                    <a:lnTo>
                      <a:pt x="112" y="52"/>
                    </a:lnTo>
                    <a:lnTo>
                      <a:pt x="114" y="45"/>
                    </a:lnTo>
                    <a:lnTo>
                      <a:pt x="114" y="40"/>
                    </a:lnTo>
                    <a:lnTo>
                      <a:pt x="112" y="34"/>
                    </a:lnTo>
                    <a:lnTo>
                      <a:pt x="110" y="28"/>
                    </a:lnTo>
                    <a:lnTo>
                      <a:pt x="107" y="23"/>
                    </a:lnTo>
                    <a:lnTo>
                      <a:pt x="102" y="18"/>
                    </a:lnTo>
                    <a:lnTo>
                      <a:pt x="98" y="14"/>
                    </a:lnTo>
                    <a:lnTo>
                      <a:pt x="98" y="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ṧḷïḓê-Freeform: Shape 282"/>
              <p:cNvSpPr/>
              <p:nvPr/>
            </p:nvSpPr>
            <p:spPr bwMode="auto">
              <a:xfrm>
                <a:off x="4597400" y="4706938"/>
                <a:ext cx="163513" cy="200025"/>
              </a:xfrm>
              <a:custGeom>
                <a:avLst/>
                <a:gdLst>
                  <a:gd name="T0" fmla="*/ 206 w 206"/>
                  <a:gd name="T1" fmla="*/ 58 h 254"/>
                  <a:gd name="T2" fmla="*/ 193 w 206"/>
                  <a:gd name="T3" fmla="*/ 7 h 254"/>
                  <a:gd name="T4" fmla="*/ 192 w 206"/>
                  <a:gd name="T5" fmla="*/ 5 h 254"/>
                  <a:gd name="T6" fmla="*/ 185 w 206"/>
                  <a:gd name="T7" fmla="*/ 1 h 254"/>
                  <a:gd name="T8" fmla="*/ 177 w 206"/>
                  <a:gd name="T9" fmla="*/ 0 h 254"/>
                  <a:gd name="T10" fmla="*/ 170 w 206"/>
                  <a:gd name="T11" fmla="*/ 5 h 254"/>
                  <a:gd name="T12" fmla="*/ 169 w 206"/>
                  <a:gd name="T13" fmla="*/ 9 h 254"/>
                  <a:gd name="T14" fmla="*/ 169 w 206"/>
                  <a:gd name="T15" fmla="*/ 17 h 254"/>
                  <a:gd name="T16" fmla="*/ 175 w 206"/>
                  <a:gd name="T17" fmla="*/ 33 h 254"/>
                  <a:gd name="T18" fmla="*/ 176 w 206"/>
                  <a:gd name="T19" fmla="*/ 42 h 254"/>
                  <a:gd name="T20" fmla="*/ 181 w 206"/>
                  <a:gd name="T21" fmla="*/ 39 h 254"/>
                  <a:gd name="T22" fmla="*/ 178 w 206"/>
                  <a:gd name="T23" fmla="*/ 43 h 254"/>
                  <a:gd name="T24" fmla="*/ 167 w 206"/>
                  <a:gd name="T25" fmla="*/ 54 h 254"/>
                  <a:gd name="T26" fmla="*/ 164 w 206"/>
                  <a:gd name="T27" fmla="*/ 56 h 254"/>
                  <a:gd name="T28" fmla="*/ 149 w 206"/>
                  <a:gd name="T29" fmla="*/ 62 h 254"/>
                  <a:gd name="T30" fmla="*/ 129 w 206"/>
                  <a:gd name="T31" fmla="*/ 68 h 254"/>
                  <a:gd name="T32" fmla="*/ 126 w 206"/>
                  <a:gd name="T33" fmla="*/ 72 h 254"/>
                  <a:gd name="T34" fmla="*/ 117 w 206"/>
                  <a:gd name="T35" fmla="*/ 83 h 254"/>
                  <a:gd name="T36" fmla="*/ 108 w 206"/>
                  <a:gd name="T37" fmla="*/ 96 h 254"/>
                  <a:gd name="T38" fmla="*/ 104 w 206"/>
                  <a:gd name="T39" fmla="*/ 98 h 254"/>
                  <a:gd name="T40" fmla="*/ 95 w 206"/>
                  <a:gd name="T41" fmla="*/ 100 h 254"/>
                  <a:gd name="T42" fmla="*/ 76 w 206"/>
                  <a:gd name="T43" fmla="*/ 100 h 254"/>
                  <a:gd name="T44" fmla="*/ 66 w 206"/>
                  <a:gd name="T45" fmla="*/ 101 h 254"/>
                  <a:gd name="T46" fmla="*/ 62 w 206"/>
                  <a:gd name="T47" fmla="*/ 103 h 254"/>
                  <a:gd name="T48" fmla="*/ 52 w 206"/>
                  <a:gd name="T49" fmla="*/ 111 h 254"/>
                  <a:gd name="T50" fmla="*/ 44 w 206"/>
                  <a:gd name="T51" fmla="*/ 126 h 254"/>
                  <a:gd name="T52" fmla="*/ 40 w 206"/>
                  <a:gd name="T53" fmla="*/ 133 h 254"/>
                  <a:gd name="T54" fmla="*/ 21 w 206"/>
                  <a:gd name="T55" fmla="*/ 148 h 254"/>
                  <a:gd name="T56" fmla="*/ 9 w 206"/>
                  <a:gd name="T57" fmla="*/ 157 h 254"/>
                  <a:gd name="T58" fmla="*/ 2 w 206"/>
                  <a:gd name="T59" fmla="*/ 171 h 254"/>
                  <a:gd name="T60" fmla="*/ 0 w 206"/>
                  <a:gd name="T61" fmla="*/ 183 h 254"/>
                  <a:gd name="T62" fmla="*/ 2 w 206"/>
                  <a:gd name="T63" fmla="*/ 211 h 254"/>
                  <a:gd name="T64" fmla="*/ 12 w 206"/>
                  <a:gd name="T65" fmla="*/ 236 h 254"/>
                  <a:gd name="T66" fmla="*/ 21 w 206"/>
                  <a:gd name="T67" fmla="*/ 245 h 254"/>
                  <a:gd name="T68" fmla="*/ 32 w 206"/>
                  <a:gd name="T69" fmla="*/ 252 h 254"/>
                  <a:gd name="T70" fmla="*/ 43 w 206"/>
                  <a:gd name="T71" fmla="*/ 254 h 254"/>
                  <a:gd name="T72" fmla="*/ 59 w 206"/>
                  <a:gd name="T73" fmla="*/ 254 h 254"/>
                  <a:gd name="T74" fmla="*/ 90 w 206"/>
                  <a:gd name="T75" fmla="*/ 248 h 254"/>
                  <a:gd name="T76" fmla="*/ 104 w 206"/>
                  <a:gd name="T77" fmla="*/ 244 h 254"/>
                  <a:gd name="T78" fmla="*/ 123 w 206"/>
                  <a:gd name="T79" fmla="*/ 232 h 254"/>
                  <a:gd name="T80" fmla="*/ 131 w 206"/>
                  <a:gd name="T81" fmla="*/ 224 h 254"/>
                  <a:gd name="T82" fmla="*/ 145 w 206"/>
                  <a:gd name="T83" fmla="*/ 207 h 254"/>
                  <a:gd name="T84" fmla="*/ 156 w 206"/>
                  <a:gd name="T85" fmla="*/ 189 h 254"/>
                  <a:gd name="T86" fmla="*/ 162 w 206"/>
                  <a:gd name="T87" fmla="*/ 167 h 254"/>
                  <a:gd name="T88" fmla="*/ 164 w 206"/>
                  <a:gd name="T89" fmla="*/ 156 h 254"/>
                  <a:gd name="T90" fmla="*/ 168 w 206"/>
                  <a:gd name="T91" fmla="*/ 145 h 254"/>
                  <a:gd name="T92" fmla="*/ 178 w 206"/>
                  <a:gd name="T93" fmla="*/ 134 h 254"/>
                  <a:gd name="T94" fmla="*/ 194 w 206"/>
                  <a:gd name="T95" fmla="*/ 120 h 254"/>
                  <a:gd name="T96" fmla="*/ 200 w 206"/>
                  <a:gd name="T97" fmla="*/ 114 h 254"/>
                  <a:gd name="T98" fmla="*/ 200 w 206"/>
                  <a:gd name="T99" fmla="*/ 111 h 254"/>
                  <a:gd name="T100" fmla="*/ 194 w 206"/>
                  <a:gd name="T101" fmla="*/ 104 h 254"/>
                  <a:gd name="T102" fmla="*/ 193 w 206"/>
                  <a:gd name="T103" fmla="*/ 100 h 254"/>
                  <a:gd name="T104" fmla="*/ 194 w 206"/>
                  <a:gd name="T105" fmla="*/ 95 h 254"/>
                  <a:gd name="T106" fmla="*/ 201 w 206"/>
                  <a:gd name="T107" fmla="*/ 78 h 254"/>
                  <a:gd name="T108" fmla="*/ 206 w 206"/>
                  <a:gd name="T109" fmla="*/ 63 h 254"/>
                  <a:gd name="T110" fmla="*/ 206 w 206"/>
                  <a:gd name="T111" fmla="*/ 58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6" h="254">
                    <a:moveTo>
                      <a:pt x="206" y="58"/>
                    </a:moveTo>
                    <a:lnTo>
                      <a:pt x="206" y="58"/>
                    </a:lnTo>
                    <a:lnTo>
                      <a:pt x="200" y="32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2" y="5"/>
                    </a:lnTo>
                    <a:lnTo>
                      <a:pt x="189" y="3"/>
                    </a:lnTo>
                    <a:lnTo>
                      <a:pt x="185" y="1"/>
                    </a:lnTo>
                    <a:lnTo>
                      <a:pt x="182" y="0"/>
                    </a:lnTo>
                    <a:lnTo>
                      <a:pt x="177" y="0"/>
                    </a:lnTo>
                    <a:lnTo>
                      <a:pt x="174" y="1"/>
                    </a:lnTo>
                    <a:lnTo>
                      <a:pt x="170" y="5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68" y="14"/>
                    </a:lnTo>
                    <a:lnTo>
                      <a:pt x="169" y="17"/>
                    </a:lnTo>
                    <a:lnTo>
                      <a:pt x="173" y="25"/>
                    </a:lnTo>
                    <a:lnTo>
                      <a:pt x="175" y="33"/>
                    </a:lnTo>
                    <a:lnTo>
                      <a:pt x="176" y="38"/>
                    </a:lnTo>
                    <a:lnTo>
                      <a:pt x="176" y="42"/>
                    </a:lnTo>
                    <a:lnTo>
                      <a:pt x="176" y="42"/>
                    </a:lnTo>
                    <a:lnTo>
                      <a:pt x="181" y="39"/>
                    </a:lnTo>
                    <a:lnTo>
                      <a:pt x="181" y="39"/>
                    </a:lnTo>
                    <a:lnTo>
                      <a:pt x="178" y="43"/>
                    </a:lnTo>
                    <a:lnTo>
                      <a:pt x="175" y="47"/>
                    </a:lnTo>
                    <a:lnTo>
                      <a:pt x="167" y="54"/>
                    </a:lnTo>
                    <a:lnTo>
                      <a:pt x="167" y="54"/>
                    </a:lnTo>
                    <a:lnTo>
                      <a:pt x="164" y="56"/>
                    </a:lnTo>
                    <a:lnTo>
                      <a:pt x="159" y="58"/>
                    </a:lnTo>
                    <a:lnTo>
                      <a:pt x="149" y="62"/>
                    </a:lnTo>
                    <a:lnTo>
                      <a:pt x="140" y="65"/>
                    </a:lnTo>
                    <a:lnTo>
                      <a:pt x="129" y="68"/>
                    </a:lnTo>
                    <a:lnTo>
                      <a:pt x="129" y="68"/>
                    </a:lnTo>
                    <a:lnTo>
                      <a:pt x="126" y="72"/>
                    </a:lnTo>
                    <a:lnTo>
                      <a:pt x="123" y="75"/>
                    </a:lnTo>
                    <a:lnTo>
                      <a:pt x="117" y="83"/>
                    </a:lnTo>
                    <a:lnTo>
                      <a:pt x="111" y="92"/>
                    </a:lnTo>
                    <a:lnTo>
                      <a:pt x="108" y="96"/>
                    </a:lnTo>
                    <a:lnTo>
                      <a:pt x="104" y="98"/>
                    </a:lnTo>
                    <a:lnTo>
                      <a:pt x="104" y="98"/>
                    </a:lnTo>
                    <a:lnTo>
                      <a:pt x="100" y="99"/>
                    </a:lnTo>
                    <a:lnTo>
                      <a:pt x="95" y="100"/>
                    </a:lnTo>
                    <a:lnTo>
                      <a:pt x="85" y="100"/>
                    </a:lnTo>
                    <a:lnTo>
                      <a:pt x="76" y="100"/>
                    </a:lnTo>
                    <a:lnTo>
                      <a:pt x="70" y="100"/>
                    </a:lnTo>
                    <a:lnTo>
                      <a:pt x="66" y="101"/>
                    </a:lnTo>
                    <a:lnTo>
                      <a:pt x="66" y="101"/>
                    </a:lnTo>
                    <a:lnTo>
                      <a:pt x="62" y="103"/>
                    </a:lnTo>
                    <a:lnTo>
                      <a:pt x="59" y="105"/>
                    </a:lnTo>
                    <a:lnTo>
                      <a:pt x="52" y="111"/>
                    </a:lnTo>
                    <a:lnTo>
                      <a:pt x="48" y="119"/>
                    </a:lnTo>
                    <a:lnTo>
                      <a:pt x="44" y="126"/>
                    </a:lnTo>
                    <a:lnTo>
                      <a:pt x="44" y="126"/>
                    </a:lnTo>
                    <a:lnTo>
                      <a:pt x="40" y="133"/>
                    </a:lnTo>
                    <a:lnTo>
                      <a:pt x="35" y="139"/>
                    </a:lnTo>
                    <a:lnTo>
                      <a:pt x="21" y="148"/>
                    </a:lnTo>
                    <a:lnTo>
                      <a:pt x="15" y="153"/>
                    </a:lnTo>
                    <a:lnTo>
                      <a:pt x="9" y="157"/>
                    </a:lnTo>
                    <a:lnTo>
                      <a:pt x="4" y="164"/>
                    </a:lnTo>
                    <a:lnTo>
                      <a:pt x="2" y="171"/>
                    </a:lnTo>
                    <a:lnTo>
                      <a:pt x="2" y="171"/>
                    </a:lnTo>
                    <a:lnTo>
                      <a:pt x="0" y="183"/>
                    </a:lnTo>
                    <a:lnTo>
                      <a:pt x="0" y="197"/>
                    </a:lnTo>
                    <a:lnTo>
                      <a:pt x="2" y="211"/>
                    </a:lnTo>
                    <a:lnTo>
                      <a:pt x="7" y="224"/>
                    </a:lnTo>
                    <a:lnTo>
                      <a:pt x="12" y="236"/>
                    </a:lnTo>
                    <a:lnTo>
                      <a:pt x="17" y="240"/>
                    </a:lnTo>
                    <a:lnTo>
                      <a:pt x="21" y="245"/>
                    </a:lnTo>
                    <a:lnTo>
                      <a:pt x="26" y="248"/>
                    </a:lnTo>
                    <a:lnTo>
                      <a:pt x="32" y="252"/>
                    </a:lnTo>
                    <a:lnTo>
                      <a:pt x="37" y="254"/>
                    </a:lnTo>
                    <a:lnTo>
                      <a:pt x="43" y="254"/>
                    </a:lnTo>
                    <a:lnTo>
                      <a:pt x="43" y="254"/>
                    </a:lnTo>
                    <a:lnTo>
                      <a:pt x="59" y="254"/>
                    </a:lnTo>
                    <a:lnTo>
                      <a:pt x="74" y="252"/>
                    </a:lnTo>
                    <a:lnTo>
                      <a:pt x="90" y="248"/>
                    </a:lnTo>
                    <a:lnTo>
                      <a:pt x="104" y="244"/>
                    </a:lnTo>
                    <a:lnTo>
                      <a:pt x="104" y="244"/>
                    </a:lnTo>
                    <a:lnTo>
                      <a:pt x="115" y="238"/>
                    </a:lnTo>
                    <a:lnTo>
                      <a:pt x="123" y="232"/>
                    </a:lnTo>
                    <a:lnTo>
                      <a:pt x="123" y="232"/>
                    </a:lnTo>
                    <a:lnTo>
                      <a:pt x="131" y="224"/>
                    </a:lnTo>
                    <a:lnTo>
                      <a:pt x="139" y="216"/>
                    </a:lnTo>
                    <a:lnTo>
                      <a:pt x="145" y="207"/>
                    </a:lnTo>
                    <a:lnTo>
                      <a:pt x="151" y="198"/>
                    </a:lnTo>
                    <a:lnTo>
                      <a:pt x="156" y="189"/>
                    </a:lnTo>
                    <a:lnTo>
                      <a:pt x="160" y="178"/>
                    </a:lnTo>
                    <a:lnTo>
                      <a:pt x="162" y="167"/>
                    </a:lnTo>
                    <a:lnTo>
                      <a:pt x="164" y="156"/>
                    </a:lnTo>
                    <a:lnTo>
                      <a:pt x="164" y="156"/>
                    </a:lnTo>
                    <a:lnTo>
                      <a:pt x="166" y="149"/>
                    </a:lnTo>
                    <a:lnTo>
                      <a:pt x="168" y="145"/>
                    </a:lnTo>
                    <a:lnTo>
                      <a:pt x="173" y="139"/>
                    </a:lnTo>
                    <a:lnTo>
                      <a:pt x="178" y="134"/>
                    </a:lnTo>
                    <a:lnTo>
                      <a:pt x="190" y="125"/>
                    </a:lnTo>
                    <a:lnTo>
                      <a:pt x="194" y="120"/>
                    </a:lnTo>
                    <a:lnTo>
                      <a:pt x="200" y="114"/>
                    </a:lnTo>
                    <a:lnTo>
                      <a:pt x="200" y="114"/>
                    </a:lnTo>
                    <a:lnTo>
                      <a:pt x="200" y="113"/>
                    </a:lnTo>
                    <a:lnTo>
                      <a:pt x="200" y="111"/>
                    </a:lnTo>
                    <a:lnTo>
                      <a:pt x="198" y="107"/>
                    </a:lnTo>
                    <a:lnTo>
                      <a:pt x="194" y="104"/>
                    </a:lnTo>
                    <a:lnTo>
                      <a:pt x="193" y="101"/>
                    </a:lnTo>
                    <a:lnTo>
                      <a:pt x="193" y="100"/>
                    </a:lnTo>
                    <a:lnTo>
                      <a:pt x="193" y="100"/>
                    </a:lnTo>
                    <a:lnTo>
                      <a:pt x="194" y="95"/>
                    </a:lnTo>
                    <a:lnTo>
                      <a:pt x="195" y="89"/>
                    </a:lnTo>
                    <a:lnTo>
                      <a:pt x="201" y="78"/>
                    </a:lnTo>
                    <a:lnTo>
                      <a:pt x="204" y="67"/>
                    </a:lnTo>
                    <a:lnTo>
                      <a:pt x="206" y="63"/>
                    </a:lnTo>
                    <a:lnTo>
                      <a:pt x="206" y="58"/>
                    </a:lnTo>
                    <a:lnTo>
                      <a:pt x="206" y="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ṧḷïḓê-Freeform: Shape 283"/>
              <p:cNvSpPr/>
              <p:nvPr/>
            </p:nvSpPr>
            <p:spPr bwMode="auto">
              <a:xfrm>
                <a:off x="4722813" y="4527550"/>
                <a:ext cx="117475" cy="214312"/>
              </a:xfrm>
              <a:custGeom>
                <a:avLst/>
                <a:gdLst>
                  <a:gd name="T0" fmla="*/ 130 w 149"/>
                  <a:gd name="T1" fmla="*/ 135 h 271"/>
                  <a:gd name="T2" fmla="*/ 110 w 149"/>
                  <a:gd name="T3" fmla="*/ 138 h 271"/>
                  <a:gd name="T4" fmla="*/ 104 w 149"/>
                  <a:gd name="T5" fmla="*/ 137 h 271"/>
                  <a:gd name="T6" fmla="*/ 93 w 149"/>
                  <a:gd name="T7" fmla="*/ 130 h 271"/>
                  <a:gd name="T8" fmla="*/ 89 w 149"/>
                  <a:gd name="T9" fmla="*/ 118 h 271"/>
                  <a:gd name="T10" fmla="*/ 89 w 149"/>
                  <a:gd name="T11" fmla="*/ 108 h 271"/>
                  <a:gd name="T12" fmla="*/ 84 w 149"/>
                  <a:gd name="T13" fmla="*/ 104 h 271"/>
                  <a:gd name="T14" fmla="*/ 59 w 149"/>
                  <a:gd name="T15" fmla="*/ 104 h 271"/>
                  <a:gd name="T16" fmla="*/ 43 w 149"/>
                  <a:gd name="T17" fmla="*/ 99 h 271"/>
                  <a:gd name="T18" fmla="*/ 37 w 149"/>
                  <a:gd name="T19" fmla="*/ 90 h 271"/>
                  <a:gd name="T20" fmla="*/ 42 w 149"/>
                  <a:gd name="T21" fmla="*/ 75 h 271"/>
                  <a:gd name="T22" fmla="*/ 49 w 149"/>
                  <a:gd name="T23" fmla="*/ 56 h 271"/>
                  <a:gd name="T24" fmla="*/ 45 w 149"/>
                  <a:gd name="T25" fmla="*/ 47 h 271"/>
                  <a:gd name="T26" fmla="*/ 39 w 149"/>
                  <a:gd name="T27" fmla="*/ 39 h 271"/>
                  <a:gd name="T28" fmla="*/ 27 w 149"/>
                  <a:gd name="T29" fmla="*/ 27 h 271"/>
                  <a:gd name="T30" fmla="*/ 25 w 149"/>
                  <a:gd name="T31" fmla="*/ 15 h 271"/>
                  <a:gd name="T32" fmla="*/ 25 w 149"/>
                  <a:gd name="T33" fmla="*/ 2 h 271"/>
                  <a:gd name="T34" fmla="*/ 10 w 149"/>
                  <a:gd name="T35" fmla="*/ 0 h 271"/>
                  <a:gd name="T36" fmla="*/ 16 w 149"/>
                  <a:gd name="T37" fmla="*/ 10 h 271"/>
                  <a:gd name="T38" fmla="*/ 6 w 149"/>
                  <a:gd name="T39" fmla="*/ 18 h 271"/>
                  <a:gd name="T40" fmla="*/ 0 w 149"/>
                  <a:gd name="T41" fmla="*/ 35 h 271"/>
                  <a:gd name="T42" fmla="*/ 7 w 149"/>
                  <a:gd name="T43" fmla="*/ 51 h 271"/>
                  <a:gd name="T44" fmla="*/ 16 w 149"/>
                  <a:gd name="T45" fmla="*/ 61 h 271"/>
                  <a:gd name="T46" fmla="*/ 35 w 149"/>
                  <a:gd name="T47" fmla="*/ 96 h 271"/>
                  <a:gd name="T48" fmla="*/ 29 w 149"/>
                  <a:gd name="T49" fmla="*/ 100 h 271"/>
                  <a:gd name="T50" fmla="*/ 26 w 149"/>
                  <a:gd name="T51" fmla="*/ 113 h 271"/>
                  <a:gd name="T52" fmla="*/ 35 w 149"/>
                  <a:gd name="T53" fmla="*/ 141 h 271"/>
                  <a:gd name="T54" fmla="*/ 33 w 149"/>
                  <a:gd name="T55" fmla="*/ 156 h 271"/>
                  <a:gd name="T56" fmla="*/ 26 w 149"/>
                  <a:gd name="T57" fmla="*/ 162 h 271"/>
                  <a:gd name="T58" fmla="*/ 25 w 149"/>
                  <a:gd name="T59" fmla="*/ 171 h 271"/>
                  <a:gd name="T60" fmla="*/ 33 w 149"/>
                  <a:gd name="T61" fmla="*/ 182 h 271"/>
                  <a:gd name="T62" fmla="*/ 49 w 149"/>
                  <a:gd name="T63" fmla="*/ 202 h 271"/>
                  <a:gd name="T64" fmla="*/ 52 w 149"/>
                  <a:gd name="T65" fmla="*/ 214 h 271"/>
                  <a:gd name="T66" fmla="*/ 56 w 149"/>
                  <a:gd name="T67" fmla="*/ 231 h 271"/>
                  <a:gd name="T68" fmla="*/ 61 w 149"/>
                  <a:gd name="T69" fmla="*/ 240 h 271"/>
                  <a:gd name="T70" fmla="*/ 61 w 149"/>
                  <a:gd name="T71" fmla="*/ 247 h 271"/>
                  <a:gd name="T72" fmla="*/ 70 w 149"/>
                  <a:gd name="T73" fmla="*/ 249 h 271"/>
                  <a:gd name="T74" fmla="*/ 79 w 149"/>
                  <a:gd name="T75" fmla="*/ 262 h 271"/>
                  <a:gd name="T76" fmla="*/ 85 w 149"/>
                  <a:gd name="T77" fmla="*/ 268 h 271"/>
                  <a:gd name="T78" fmla="*/ 99 w 149"/>
                  <a:gd name="T79" fmla="*/ 271 h 271"/>
                  <a:gd name="T80" fmla="*/ 108 w 149"/>
                  <a:gd name="T81" fmla="*/ 266 h 271"/>
                  <a:gd name="T82" fmla="*/ 109 w 149"/>
                  <a:gd name="T83" fmla="*/ 259 h 271"/>
                  <a:gd name="T84" fmla="*/ 107 w 149"/>
                  <a:gd name="T85" fmla="*/ 242 h 271"/>
                  <a:gd name="T86" fmla="*/ 111 w 149"/>
                  <a:gd name="T87" fmla="*/ 230 h 271"/>
                  <a:gd name="T88" fmla="*/ 117 w 149"/>
                  <a:gd name="T89" fmla="*/ 224 h 271"/>
                  <a:gd name="T90" fmla="*/ 134 w 149"/>
                  <a:gd name="T91" fmla="*/ 214 h 271"/>
                  <a:gd name="T92" fmla="*/ 141 w 149"/>
                  <a:gd name="T93" fmla="*/ 192 h 271"/>
                  <a:gd name="T94" fmla="*/ 147 w 149"/>
                  <a:gd name="T95" fmla="*/ 173 h 271"/>
                  <a:gd name="T96" fmla="*/ 148 w 149"/>
                  <a:gd name="T97" fmla="*/ 157 h 271"/>
                  <a:gd name="T98" fmla="*/ 141 w 149"/>
                  <a:gd name="T99" fmla="*/ 143 h 271"/>
                  <a:gd name="T100" fmla="*/ 132 w 149"/>
                  <a:gd name="T101" fmla="*/ 13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9" h="271">
                    <a:moveTo>
                      <a:pt x="132" y="137"/>
                    </a:moveTo>
                    <a:lnTo>
                      <a:pt x="132" y="137"/>
                    </a:lnTo>
                    <a:lnTo>
                      <a:pt x="130" y="135"/>
                    </a:lnTo>
                    <a:lnTo>
                      <a:pt x="125" y="135"/>
                    </a:lnTo>
                    <a:lnTo>
                      <a:pt x="118" y="137"/>
                    </a:lnTo>
                    <a:lnTo>
                      <a:pt x="110" y="138"/>
                    </a:lnTo>
                    <a:lnTo>
                      <a:pt x="107" y="138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0" y="135"/>
                    </a:lnTo>
                    <a:lnTo>
                      <a:pt x="97" y="133"/>
                    </a:lnTo>
                    <a:lnTo>
                      <a:pt x="93" y="130"/>
                    </a:lnTo>
                    <a:lnTo>
                      <a:pt x="91" y="126"/>
                    </a:lnTo>
                    <a:lnTo>
                      <a:pt x="90" y="123"/>
                    </a:lnTo>
                    <a:lnTo>
                      <a:pt x="89" y="118"/>
                    </a:lnTo>
                    <a:lnTo>
                      <a:pt x="87" y="114"/>
                    </a:lnTo>
                    <a:lnTo>
                      <a:pt x="89" y="108"/>
                    </a:lnTo>
                    <a:lnTo>
                      <a:pt x="89" y="108"/>
                    </a:lnTo>
                    <a:lnTo>
                      <a:pt x="86" y="106"/>
                    </a:lnTo>
                    <a:lnTo>
                      <a:pt x="84" y="104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2" y="104"/>
                    </a:lnTo>
                    <a:lnTo>
                      <a:pt x="59" y="104"/>
                    </a:lnTo>
                    <a:lnTo>
                      <a:pt x="53" y="104"/>
                    </a:lnTo>
                    <a:lnTo>
                      <a:pt x="48" y="101"/>
                    </a:lnTo>
                    <a:lnTo>
                      <a:pt x="43" y="99"/>
                    </a:lnTo>
                    <a:lnTo>
                      <a:pt x="40" y="94"/>
                    </a:lnTo>
                    <a:lnTo>
                      <a:pt x="40" y="94"/>
                    </a:lnTo>
                    <a:lnTo>
                      <a:pt x="37" y="90"/>
                    </a:lnTo>
                    <a:lnTo>
                      <a:pt x="37" y="85"/>
                    </a:lnTo>
                    <a:lnTo>
                      <a:pt x="40" y="81"/>
                    </a:lnTo>
                    <a:lnTo>
                      <a:pt x="42" y="75"/>
                    </a:lnTo>
                    <a:lnTo>
                      <a:pt x="46" y="66"/>
                    </a:lnTo>
                    <a:lnTo>
                      <a:pt x="48" y="60"/>
                    </a:lnTo>
                    <a:lnTo>
                      <a:pt x="49" y="56"/>
                    </a:lnTo>
                    <a:lnTo>
                      <a:pt x="49" y="56"/>
                    </a:lnTo>
                    <a:lnTo>
                      <a:pt x="48" y="51"/>
                    </a:lnTo>
                    <a:lnTo>
                      <a:pt x="45" y="47"/>
                    </a:lnTo>
                    <a:lnTo>
                      <a:pt x="42" y="42"/>
                    </a:lnTo>
                    <a:lnTo>
                      <a:pt x="39" y="39"/>
                    </a:lnTo>
                    <a:lnTo>
                      <a:pt x="39" y="39"/>
                    </a:lnTo>
                    <a:lnTo>
                      <a:pt x="33" y="33"/>
                    </a:lnTo>
                    <a:lnTo>
                      <a:pt x="27" y="27"/>
                    </a:lnTo>
                    <a:lnTo>
                      <a:pt x="27" y="27"/>
                    </a:lnTo>
                    <a:lnTo>
                      <a:pt x="26" y="24"/>
                    </a:lnTo>
                    <a:lnTo>
                      <a:pt x="25" y="22"/>
                    </a:lnTo>
                    <a:lnTo>
                      <a:pt x="25" y="15"/>
                    </a:lnTo>
                    <a:lnTo>
                      <a:pt x="25" y="9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2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0" y="14"/>
                    </a:lnTo>
                    <a:lnTo>
                      <a:pt x="6" y="18"/>
                    </a:lnTo>
                    <a:lnTo>
                      <a:pt x="2" y="24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0" y="42"/>
                    </a:lnTo>
                    <a:lnTo>
                      <a:pt x="2" y="47"/>
                    </a:lnTo>
                    <a:lnTo>
                      <a:pt x="7" y="51"/>
                    </a:lnTo>
                    <a:lnTo>
                      <a:pt x="7" y="51"/>
                    </a:lnTo>
                    <a:lnTo>
                      <a:pt x="12" y="56"/>
                    </a:lnTo>
                    <a:lnTo>
                      <a:pt x="16" y="61"/>
                    </a:lnTo>
                    <a:lnTo>
                      <a:pt x="23" y="73"/>
                    </a:lnTo>
                    <a:lnTo>
                      <a:pt x="28" y="84"/>
                    </a:lnTo>
                    <a:lnTo>
                      <a:pt x="35" y="96"/>
                    </a:lnTo>
                    <a:lnTo>
                      <a:pt x="35" y="96"/>
                    </a:lnTo>
                    <a:lnTo>
                      <a:pt x="32" y="98"/>
                    </a:lnTo>
                    <a:lnTo>
                      <a:pt x="29" y="100"/>
                    </a:lnTo>
                    <a:lnTo>
                      <a:pt x="27" y="106"/>
                    </a:lnTo>
                    <a:lnTo>
                      <a:pt x="27" y="106"/>
                    </a:lnTo>
                    <a:lnTo>
                      <a:pt x="26" y="113"/>
                    </a:lnTo>
                    <a:lnTo>
                      <a:pt x="28" y="121"/>
                    </a:lnTo>
                    <a:lnTo>
                      <a:pt x="33" y="134"/>
                    </a:lnTo>
                    <a:lnTo>
                      <a:pt x="35" y="141"/>
                    </a:lnTo>
                    <a:lnTo>
                      <a:pt x="35" y="149"/>
                    </a:lnTo>
                    <a:lnTo>
                      <a:pt x="34" y="152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26" y="162"/>
                    </a:lnTo>
                    <a:lnTo>
                      <a:pt x="26" y="162"/>
                    </a:lnTo>
                    <a:lnTo>
                      <a:pt x="25" y="164"/>
                    </a:lnTo>
                    <a:lnTo>
                      <a:pt x="24" y="167"/>
                    </a:lnTo>
                    <a:lnTo>
                      <a:pt x="25" y="171"/>
                    </a:lnTo>
                    <a:lnTo>
                      <a:pt x="26" y="173"/>
                    </a:lnTo>
                    <a:lnTo>
                      <a:pt x="26" y="173"/>
                    </a:lnTo>
                    <a:lnTo>
                      <a:pt x="33" y="182"/>
                    </a:lnTo>
                    <a:lnTo>
                      <a:pt x="40" y="190"/>
                    </a:lnTo>
                    <a:lnTo>
                      <a:pt x="46" y="198"/>
                    </a:lnTo>
                    <a:lnTo>
                      <a:pt x="49" y="202"/>
                    </a:lnTo>
                    <a:lnTo>
                      <a:pt x="50" y="207"/>
                    </a:lnTo>
                    <a:lnTo>
                      <a:pt x="50" y="207"/>
                    </a:lnTo>
                    <a:lnTo>
                      <a:pt x="52" y="214"/>
                    </a:lnTo>
                    <a:lnTo>
                      <a:pt x="52" y="222"/>
                    </a:lnTo>
                    <a:lnTo>
                      <a:pt x="53" y="226"/>
                    </a:lnTo>
                    <a:lnTo>
                      <a:pt x="56" y="231"/>
                    </a:lnTo>
                    <a:lnTo>
                      <a:pt x="58" y="235"/>
                    </a:lnTo>
                    <a:lnTo>
                      <a:pt x="61" y="240"/>
                    </a:lnTo>
                    <a:lnTo>
                      <a:pt x="61" y="240"/>
                    </a:lnTo>
                    <a:lnTo>
                      <a:pt x="62" y="241"/>
                    </a:lnTo>
                    <a:lnTo>
                      <a:pt x="62" y="242"/>
                    </a:lnTo>
                    <a:lnTo>
                      <a:pt x="61" y="247"/>
                    </a:lnTo>
                    <a:lnTo>
                      <a:pt x="61" y="247"/>
                    </a:lnTo>
                    <a:lnTo>
                      <a:pt x="67" y="247"/>
                    </a:lnTo>
                    <a:lnTo>
                      <a:pt x="70" y="249"/>
                    </a:lnTo>
                    <a:lnTo>
                      <a:pt x="73" y="251"/>
                    </a:lnTo>
                    <a:lnTo>
                      <a:pt x="75" y="255"/>
                    </a:lnTo>
                    <a:lnTo>
                      <a:pt x="79" y="262"/>
                    </a:lnTo>
                    <a:lnTo>
                      <a:pt x="82" y="265"/>
                    </a:lnTo>
                    <a:lnTo>
                      <a:pt x="85" y="268"/>
                    </a:lnTo>
                    <a:lnTo>
                      <a:pt x="85" y="268"/>
                    </a:lnTo>
                    <a:lnTo>
                      <a:pt x="87" y="270"/>
                    </a:lnTo>
                    <a:lnTo>
                      <a:pt x="91" y="271"/>
                    </a:lnTo>
                    <a:lnTo>
                      <a:pt x="99" y="271"/>
                    </a:lnTo>
                    <a:lnTo>
                      <a:pt x="102" y="270"/>
                    </a:lnTo>
                    <a:lnTo>
                      <a:pt x="104" y="268"/>
                    </a:lnTo>
                    <a:lnTo>
                      <a:pt x="108" y="266"/>
                    </a:lnTo>
                    <a:lnTo>
                      <a:pt x="109" y="264"/>
                    </a:lnTo>
                    <a:lnTo>
                      <a:pt x="109" y="264"/>
                    </a:lnTo>
                    <a:lnTo>
                      <a:pt x="109" y="259"/>
                    </a:lnTo>
                    <a:lnTo>
                      <a:pt x="109" y="256"/>
                    </a:lnTo>
                    <a:lnTo>
                      <a:pt x="108" y="247"/>
                    </a:lnTo>
                    <a:lnTo>
                      <a:pt x="107" y="242"/>
                    </a:lnTo>
                    <a:lnTo>
                      <a:pt x="108" y="238"/>
                    </a:lnTo>
                    <a:lnTo>
                      <a:pt x="109" y="233"/>
                    </a:lnTo>
                    <a:lnTo>
                      <a:pt x="111" y="230"/>
                    </a:lnTo>
                    <a:lnTo>
                      <a:pt x="111" y="230"/>
                    </a:lnTo>
                    <a:lnTo>
                      <a:pt x="114" y="226"/>
                    </a:lnTo>
                    <a:lnTo>
                      <a:pt x="117" y="224"/>
                    </a:lnTo>
                    <a:lnTo>
                      <a:pt x="125" y="220"/>
                    </a:lnTo>
                    <a:lnTo>
                      <a:pt x="132" y="216"/>
                    </a:lnTo>
                    <a:lnTo>
                      <a:pt x="134" y="214"/>
                    </a:lnTo>
                    <a:lnTo>
                      <a:pt x="135" y="210"/>
                    </a:lnTo>
                    <a:lnTo>
                      <a:pt x="135" y="210"/>
                    </a:lnTo>
                    <a:lnTo>
                      <a:pt x="141" y="192"/>
                    </a:lnTo>
                    <a:lnTo>
                      <a:pt x="143" y="183"/>
                    </a:lnTo>
                    <a:lnTo>
                      <a:pt x="147" y="173"/>
                    </a:lnTo>
                    <a:lnTo>
                      <a:pt x="147" y="173"/>
                    </a:lnTo>
                    <a:lnTo>
                      <a:pt x="148" y="168"/>
                    </a:lnTo>
                    <a:lnTo>
                      <a:pt x="149" y="163"/>
                    </a:lnTo>
                    <a:lnTo>
                      <a:pt x="148" y="157"/>
                    </a:lnTo>
                    <a:lnTo>
                      <a:pt x="147" y="152"/>
                    </a:lnTo>
                    <a:lnTo>
                      <a:pt x="144" y="148"/>
                    </a:lnTo>
                    <a:lnTo>
                      <a:pt x="141" y="143"/>
                    </a:lnTo>
                    <a:lnTo>
                      <a:pt x="136" y="140"/>
                    </a:lnTo>
                    <a:lnTo>
                      <a:pt x="132" y="137"/>
                    </a:lnTo>
                    <a:lnTo>
                      <a:pt x="132" y="1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ïṧḷïḓê-Freeform: Shape 284"/>
              <p:cNvSpPr/>
              <p:nvPr/>
            </p:nvSpPr>
            <p:spPr bwMode="auto">
              <a:xfrm>
                <a:off x="3948113" y="3900488"/>
                <a:ext cx="15875" cy="7937"/>
              </a:xfrm>
              <a:custGeom>
                <a:avLst/>
                <a:gdLst>
                  <a:gd name="T0" fmla="*/ 0 w 19"/>
                  <a:gd name="T1" fmla="*/ 10 h 10"/>
                  <a:gd name="T2" fmla="*/ 0 w 19"/>
                  <a:gd name="T3" fmla="*/ 10 h 10"/>
                  <a:gd name="T4" fmla="*/ 19 w 19"/>
                  <a:gd name="T5" fmla="*/ 3 h 10"/>
                  <a:gd name="T6" fmla="*/ 19 w 19"/>
                  <a:gd name="T7" fmla="*/ 3 h 10"/>
                  <a:gd name="T8" fmla="*/ 19 w 19"/>
                  <a:gd name="T9" fmla="*/ 0 h 10"/>
                  <a:gd name="T10" fmla="*/ 0 w 19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0">
                    <a:moveTo>
                      <a:pt x="0" y="10"/>
                    </a:moveTo>
                    <a:lnTo>
                      <a:pt x="0" y="10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9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8" name="Group 219"/>
            <p:cNvGrpSpPr/>
            <p:nvPr/>
          </p:nvGrpSpPr>
          <p:grpSpPr>
            <a:xfrm>
              <a:off x="5395164" y="3003378"/>
              <a:ext cx="1532118" cy="1714167"/>
              <a:chOff x="1041400" y="3132138"/>
              <a:chExt cx="1349375" cy="1509712"/>
            </a:xfrm>
            <a:grpFill/>
          </p:grpSpPr>
          <p:sp>
            <p:nvSpPr>
              <p:cNvPr id="96" name="ïṧḷïḓê-Freeform: Shape 277"/>
              <p:cNvSpPr/>
              <p:nvPr/>
            </p:nvSpPr>
            <p:spPr bwMode="auto">
              <a:xfrm>
                <a:off x="2209800" y="4117975"/>
                <a:ext cx="180975" cy="303212"/>
              </a:xfrm>
              <a:custGeom>
                <a:avLst/>
                <a:gdLst>
                  <a:gd name="T0" fmla="*/ 208 w 227"/>
                  <a:gd name="T1" fmla="*/ 11 h 382"/>
                  <a:gd name="T2" fmla="*/ 196 w 227"/>
                  <a:gd name="T3" fmla="*/ 1 h 382"/>
                  <a:gd name="T4" fmla="*/ 186 w 227"/>
                  <a:gd name="T5" fmla="*/ 0 h 382"/>
                  <a:gd name="T6" fmla="*/ 174 w 227"/>
                  <a:gd name="T7" fmla="*/ 7 h 382"/>
                  <a:gd name="T8" fmla="*/ 158 w 227"/>
                  <a:gd name="T9" fmla="*/ 33 h 382"/>
                  <a:gd name="T10" fmla="*/ 151 w 227"/>
                  <a:gd name="T11" fmla="*/ 38 h 382"/>
                  <a:gd name="T12" fmla="*/ 136 w 227"/>
                  <a:gd name="T13" fmla="*/ 51 h 382"/>
                  <a:gd name="T14" fmla="*/ 134 w 227"/>
                  <a:gd name="T15" fmla="*/ 65 h 382"/>
                  <a:gd name="T16" fmla="*/ 127 w 227"/>
                  <a:gd name="T17" fmla="*/ 92 h 382"/>
                  <a:gd name="T18" fmla="*/ 111 w 227"/>
                  <a:gd name="T19" fmla="*/ 110 h 382"/>
                  <a:gd name="T20" fmla="*/ 94 w 227"/>
                  <a:gd name="T21" fmla="*/ 113 h 382"/>
                  <a:gd name="T22" fmla="*/ 72 w 227"/>
                  <a:gd name="T23" fmla="*/ 104 h 382"/>
                  <a:gd name="T24" fmla="*/ 44 w 227"/>
                  <a:gd name="T25" fmla="*/ 85 h 382"/>
                  <a:gd name="T26" fmla="*/ 38 w 227"/>
                  <a:gd name="T27" fmla="*/ 107 h 382"/>
                  <a:gd name="T28" fmla="*/ 39 w 227"/>
                  <a:gd name="T29" fmla="*/ 120 h 382"/>
                  <a:gd name="T30" fmla="*/ 49 w 227"/>
                  <a:gd name="T31" fmla="*/ 129 h 382"/>
                  <a:gd name="T32" fmla="*/ 60 w 227"/>
                  <a:gd name="T33" fmla="*/ 152 h 382"/>
                  <a:gd name="T34" fmla="*/ 59 w 227"/>
                  <a:gd name="T35" fmla="*/ 174 h 382"/>
                  <a:gd name="T36" fmla="*/ 37 w 227"/>
                  <a:gd name="T37" fmla="*/ 209 h 382"/>
                  <a:gd name="T38" fmla="*/ 14 w 227"/>
                  <a:gd name="T39" fmla="*/ 244 h 382"/>
                  <a:gd name="T40" fmla="*/ 3 w 227"/>
                  <a:gd name="T41" fmla="*/ 254 h 382"/>
                  <a:gd name="T42" fmla="*/ 1 w 227"/>
                  <a:gd name="T43" fmla="*/ 268 h 382"/>
                  <a:gd name="T44" fmla="*/ 1 w 227"/>
                  <a:gd name="T45" fmla="*/ 302 h 382"/>
                  <a:gd name="T46" fmla="*/ 10 w 227"/>
                  <a:gd name="T47" fmla="*/ 336 h 382"/>
                  <a:gd name="T48" fmla="*/ 26 w 227"/>
                  <a:gd name="T49" fmla="*/ 364 h 382"/>
                  <a:gd name="T50" fmla="*/ 50 w 227"/>
                  <a:gd name="T51" fmla="*/ 380 h 382"/>
                  <a:gd name="T52" fmla="*/ 83 w 227"/>
                  <a:gd name="T53" fmla="*/ 378 h 382"/>
                  <a:gd name="T54" fmla="*/ 116 w 227"/>
                  <a:gd name="T55" fmla="*/ 368 h 382"/>
                  <a:gd name="T56" fmla="*/ 128 w 227"/>
                  <a:gd name="T57" fmla="*/ 367 h 382"/>
                  <a:gd name="T58" fmla="*/ 120 w 227"/>
                  <a:gd name="T59" fmla="*/ 343 h 382"/>
                  <a:gd name="T60" fmla="*/ 120 w 227"/>
                  <a:gd name="T61" fmla="*/ 317 h 382"/>
                  <a:gd name="T62" fmla="*/ 126 w 227"/>
                  <a:gd name="T63" fmla="*/ 293 h 382"/>
                  <a:gd name="T64" fmla="*/ 141 w 227"/>
                  <a:gd name="T65" fmla="*/ 274 h 382"/>
                  <a:gd name="T66" fmla="*/ 162 w 227"/>
                  <a:gd name="T67" fmla="*/ 264 h 382"/>
                  <a:gd name="T68" fmla="*/ 171 w 227"/>
                  <a:gd name="T69" fmla="*/ 259 h 382"/>
                  <a:gd name="T70" fmla="*/ 178 w 227"/>
                  <a:gd name="T71" fmla="*/ 245 h 382"/>
                  <a:gd name="T72" fmla="*/ 180 w 227"/>
                  <a:gd name="T73" fmla="*/ 229 h 382"/>
                  <a:gd name="T74" fmla="*/ 188 w 227"/>
                  <a:gd name="T75" fmla="*/ 194 h 382"/>
                  <a:gd name="T76" fmla="*/ 207 w 227"/>
                  <a:gd name="T77" fmla="*/ 163 h 382"/>
                  <a:gd name="T78" fmla="*/ 219 w 227"/>
                  <a:gd name="T79" fmla="*/ 150 h 382"/>
                  <a:gd name="T80" fmla="*/ 226 w 227"/>
                  <a:gd name="T81" fmla="*/ 134 h 382"/>
                  <a:gd name="T82" fmla="*/ 226 w 227"/>
                  <a:gd name="T83" fmla="*/ 117 h 382"/>
                  <a:gd name="T84" fmla="*/ 215 w 227"/>
                  <a:gd name="T85" fmla="*/ 87 h 382"/>
                  <a:gd name="T86" fmla="*/ 202 w 227"/>
                  <a:gd name="T87" fmla="*/ 51 h 382"/>
                  <a:gd name="T88" fmla="*/ 204 w 227"/>
                  <a:gd name="T89" fmla="*/ 26 h 382"/>
                  <a:gd name="T90" fmla="*/ 209 w 227"/>
                  <a:gd name="T91" fmla="*/ 13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7" h="382">
                    <a:moveTo>
                      <a:pt x="209" y="13"/>
                    </a:moveTo>
                    <a:lnTo>
                      <a:pt x="209" y="13"/>
                    </a:lnTo>
                    <a:lnTo>
                      <a:pt x="208" y="11"/>
                    </a:lnTo>
                    <a:lnTo>
                      <a:pt x="206" y="7"/>
                    </a:lnTo>
                    <a:lnTo>
                      <a:pt x="201" y="3"/>
                    </a:lnTo>
                    <a:lnTo>
                      <a:pt x="196" y="1"/>
                    </a:lnTo>
                    <a:lnTo>
                      <a:pt x="196" y="1"/>
                    </a:lnTo>
                    <a:lnTo>
                      <a:pt x="191" y="0"/>
                    </a:lnTo>
                    <a:lnTo>
                      <a:pt x="186" y="0"/>
                    </a:lnTo>
                    <a:lnTo>
                      <a:pt x="183" y="1"/>
                    </a:lnTo>
                    <a:lnTo>
                      <a:pt x="179" y="2"/>
                    </a:lnTo>
                    <a:lnTo>
                      <a:pt x="174" y="7"/>
                    </a:lnTo>
                    <a:lnTo>
                      <a:pt x="170" y="12"/>
                    </a:lnTo>
                    <a:lnTo>
                      <a:pt x="162" y="27"/>
                    </a:lnTo>
                    <a:lnTo>
                      <a:pt x="158" y="33"/>
                    </a:lnTo>
                    <a:lnTo>
                      <a:pt x="154" y="36"/>
                    </a:lnTo>
                    <a:lnTo>
                      <a:pt x="151" y="38"/>
                    </a:lnTo>
                    <a:lnTo>
                      <a:pt x="151" y="38"/>
                    </a:lnTo>
                    <a:lnTo>
                      <a:pt x="145" y="42"/>
                    </a:lnTo>
                    <a:lnTo>
                      <a:pt x="140" y="46"/>
                    </a:lnTo>
                    <a:lnTo>
                      <a:pt x="136" y="51"/>
                    </a:lnTo>
                    <a:lnTo>
                      <a:pt x="135" y="55"/>
                    </a:lnTo>
                    <a:lnTo>
                      <a:pt x="135" y="55"/>
                    </a:lnTo>
                    <a:lnTo>
                      <a:pt x="134" y="65"/>
                    </a:lnTo>
                    <a:lnTo>
                      <a:pt x="133" y="75"/>
                    </a:lnTo>
                    <a:lnTo>
                      <a:pt x="130" y="83"/>
                    </a:lnTo>
                    <a:lnTo>
                      <a:pt x="127" y="92"/>
                    </a:lnTo>
                    <a:lnTo>
                      <a:pt x="122" y="99"/>
                    </a:lnTo>
                    <a:lnTo>
                      <a:pt x="117" y="105"/>
                    </a:lnTo>
                    <a:lnTo>
                      <a:pt x="111" y="110"/>
                    </a:lnTo>
                    <a:lnTo>
                      <a:pt x="103" y="113"/>
                    </a:lnTo>
                    <a:lnTo>
                      <a:pt x="103" y="113"/>
                    </a:lnTo>
                    <a:lnTo>
                      <a:pt x="94" y="113"/>
                    </a:lnTo>
                    <a:lnTo>
                      <a:pt x="86" y="112"/>
                    </a:lnTo>
                    <a:lnTo>
                      <a:pt x="79" y="109"/>
                    </a:lnTo>
                    <a:lnTo>
                      <a:pt x="72" y="104"/>
                    </a:lnTo>
                    <a:lnTo>
                      <a:pt x="59" y="94"/>
                    </a:lnTo>
                    <a:lnTo>
                      <a:pt x="52" y="90"/>
                    </a:lnTo>
                    <a:lnTo>
                      <a:pt x="44" y="85"/>
                    </a:lnTo>
                    <a:lnTo>
                      <a:pt x="44" y="85"/>
                    </a:lnTo>
                    <a:lnTo>
                      <a:pt x="42" y="95"/>
                    </a:lnTo>
                    <a:lnTo>
                      <a:pt x="38" y="107"/>
                    </a:lnTo>
                    <a:lnTo>
                      <a:pt x="38" y="112"/>
                    </a:lnTo>
                    <a:lnTo>
                      <a:pt x="38" y="116"/>
                    </a:lnTo>
                    <a:lnTo>
                      <a:pt x="39" y="120"/>
                    </a:lnTo>
                    <a:lnTo>
                      <a:pt x="42" y="123"/>
                    </a:lnTo>
                    <a:lnTo>
                      <a:pt x="42" y="123"/>
                    </a:lnTo>
                    <a:lnTo>
                      <a:pt x="49" y="129"/>
                    </a:lnTo>
                    <a:lnTo>
                      <a:pt x="54" y="136"/>
                    </a:lnTo>
                    <a:lnTo>
                      <a:pt x="58" y="144"/>
                    </a:lnTo>
                    <a:lnTo>
                      <a:pt x="60" y="152"/>
                    </a:lnTo>
                    <a:lnTo>
                      <a:pt x="61" y="159"/>
                    </a:lnTo>
                    <a:lnTo>
                      <a:pt x="60" y="167"/>
                    </a:lnTo>
                    <a:lnTo>
                      <a:pt x="59" y="174"/>
                    </a:lnTo>
                    <a:lnTo>
                      <a:pt x="55" y="178"/>
                    </a:lnTo>
                    <a:lnTo>
                      <a:pt x="55" y="178"/>
                    </a:lnTo>
                    <a:lnTo>
                      <a:pt x="37" y="209"/>
                    </a:lnTo>
                    <a:lnTo>
                      <a:pt x="18" y="241"/>
                    </a:lnTo>
                    <a:lnTo>
                      <a:pt x="18" y="241"/>
                    </a:lnTo>
                    <a:lnTo>
                      <a:pt x="14" y="244"/>
                    </a:lnTo>
                    <a:lnTo>
                      <a:pt x="9" y="248"/>
                    </a:lnTo>
                    <a:lnTo>
                      <a:pt x="4" y="252"/>
                    </a:lnTo>
                    <a:lnTo>
                      <a:pt x="3" y="254"/>
                    </a:lnTo>
                    <a:lnTo>
                      <a:pt x="2" y="257"/>
                    </a:lnTo>
                    <a:lnTo>
                      <a:pt x="2" y="257"/>
                    </a:lnTo>
                    <a:lnTo>
                      <a:pt x="1" y="268"/>
                    </a:lnTo>
                    <a:lnTo>
                      <a:pt x="0" y="279"/>
                    </a:lnTo>
                    <a:lnTo>
                      <a:pt x="0" y="291"/>
                    </a:lnTo>
                    <a:lnTo>
                      <a:pt x="1" y="302"/>
                    </a:lnTo>
                    <a:lnTo>
                      <a:pt x="3" y="315"/>
                    </a:lnTo>
                    <a:lnTo>
                      <a:pt x="5" y="326"/>
                    </a:lnTo>
                    <a:lnTo>
                      <a:pt x="10" y="336"/>
                    </a:lnTo>
                    <a:lnTo>
                      <a:pt x="14" y="347"/>
                    </a:lnTo>
                    <a:lnTo>
                      <a:pt x="19" y="356"/>
                    </a:lnTo>
                    <a:lnTo>
                      <a:pt x="26" y="364"/>
                    </a:lnTo>
                    <a:lnTo>
                      <a:pt x="33" y="370"/>
                    </a:lnTo>
                    <a:lnTo>
                      <a:pt x="41" y="376"/>
                    </a:lnTo>
                    <a:lnTo>
                      <a:pt x="50" y="380"/>
                    </a:lnTo>
                    <a:lnTo>
                      <a:pt x="60" y="382"/>
                    </a:lnTo>
                    <a:lnTo>
                      <a:pt x="70" y="381"/>
                    </a:lnTo>
                    <a:lnTo>
                      <a:pt x="83" y="378"/>
                    </a:lnTo>
                    <a:lnTo>
                      <a:pt x="83" y="378"/>
                    </a:lnTo>
                    <a:lnTo>
                      <a:pt x="103" y="370"/>
                    </a:lnTo>
                    <a:lnTo>
                      <a:pt x="116" y="368"/>
                    </a:lnTo>
                    <a:lnTo>
                      <a:pt x="121" y="367"/>
                    </a:lnTo>
                    <a:lnTo>
                      <a:pt x="128" y="367"/>
                    </a:lnTo>
                    <a:lnTo>
                      <a:pt x="128" y="367"/>
                    </a:lnTo>
                    <a:lnTo>
                      <a:pt x="125" y="359"/>
                    </a:lnTo>
                    <a:lnTo>
                      <a:pt x="122" y="351"/>
                    </a:lnTo>
                    <a:lnTo>
                      <a:pt x="120" y="343"/>
                    </a:lnTo>
                    <a:lnTo>
                      <a:pt x="119" y="334"/>
                    </a:lnTo>
                    <a:lnTo>
                      <a:pt x="119" y="325"/>
                    </a:lnTo>
                    <a:lnTo>
                      <a:pt x="120" y="317"/>
                    </a:lnTo>
                    <a:lnTo>
                      <a:pt x="121" y="309"/>
                    </a:lnTo>
                    <a:lnTo>
                      <a:pt x="124" y="301"/>
                    </a:lnTo>
                    <a:lnTo>
                      <a:pt x="126" y="293"/>
                    </a:lnTo>
                    <a:lnTo>
                      <a:pt x="130" y="286"/>
                    </a:lnTo>
                    <a:lnTo>
                      <a:pt x="135" y="279"/>
                    </a:lnTo>
                    <a:lnTo>
                      <a:pt x="141" y="274"/>
                    </a:lnTo>
                    <a:lnTo>
                      <a:pt x="146" y="269"/>
                    </a:lnTo>
                    <a:lnTo>
                      <a:pt x="154" y="266"/>
                    </a:lnTo>
                    <a:lnTo>
                      <a:pt x="162" y="264"/>
                    </a:lnTo>
                    <a:lnTo>
                      <a:pt x="171" y="261"/>
                    </a:lnTo>
                    <a:lnTo>
                      <a:pt x="171" y="261"/>
                    </a:lnTo>
                    <a:lnTo>
                      <a:pt x="171" y="259"/>
                    </a:lnTo>
                    <a:lnTo>
                      <a:pt x="173" y="256"/>
                    </a:lnTo>
                    <a:lnTo>
                      <a:pt x="175" y="250"/>
                    </a:lnTo>
                    <a:lnTo>
                      <a:pt x="178" y="245"/>
                    </a:lnTo>
                    <a:lnTo>
                      <a:pt x="179" y="242"/>
                    </a:lnTo>
                    <a:lnTo>
                      <a:pt x="179" y="242"/>
                    </a:lnTo>
                    <a:lnTo>
                      <a:pt x="180" y="229"/>
                    </a:lnTo>
                    <a:lnTo>
                      <a:pt x="183" y="217"/>
                    </a:lnTo>
                    <a:lnTo>
                      <a:pt x="185" y="206"/>
                    </a:lnTo>
                    <a:lnTo>
                      <a:pt x="188" y="194"/>
                    </a:lnTo>
                    <a:lnTo>
                      <a:pt x="193" y="183"/>
                    </a:lnTo>
                    <a:lnTo>
                      <a:pt x="199" y="174"/>
                    </a:lnTo>
                    <a:lnTo>
                      <a:pt x="207" y="163"/>
                    </a:lnTo>
                    <a:lnTo>
                      <a:pt x="215" y="154"/>
                    </a:lnTo>
                    <a:lnTo>
                      <a:pt x="215" y="154"/>
                    </a:lnTo>
                    <a:lnTo>
                      <a:pt x="219" y="150"/>
                    </a:lnTo>
                    <a:lnTo>
                      <a:pt x="223" y="145"/>
                    </a:lnTo>
                    <a:lnTo>
                      <a:pt x="225" y="140"/>
                    </a:lnTo>
                    <a:lnTo>
                      <a:pt x="226" y="134"/>
                    </a:lnTo>
                    <a:lnTo>
                      <a:pt x="227" y="128"/>
                    </a:lnTo>
                    <a:lnTo>
                      <a:pt x="227" y="123"/>
                    </a:lnTo>
                    <a:lnTo>
                      <a:pt x="226" y="117"/>
                    </a:lnTo>
                    <a:lnTo>
                      <a:pt x="225" y="111"/>
                    </a:lnTo>
                    <a:lnTo>
                      <a:pt x="225" y="111"/>
                    </a:lnTo>
                    <a:lnTo>
                      <a:pt x="215" y="87"/>
                    </a:lnTo>
                    <a:lnTo>
                      <a:pt x="209" y="76"/>
                    </a:lnTo>
                    <a:lnTo>
                      <a:pt x="206" y="63"/>
                    </a:lnTo>
                    <a:lnTo>
                      <a:pt x="202" y="51"/>
                    </a:lnTo>
                    <a:lnTo>
                      <a:pt x="202" y="38"/>
                    </a:lnTo>
                    <a:lnTo>
                      <a:pt x="202" y="33"/>
                    </a:lnTo>
                    <a:lnTo>
                      <a:pt x="204" y="26"/>
                    </a:lnTo>
                    <a:lnTo>
                      <a:pt x="206" y="20"/>
                    </a:lnTo>
                    <a:lnTo>
                      <a:pt x="209" y="13"/>
                    </a:lnTo>
                    <a:lnTo>
                      <a:pt x="209" y="1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ïṧḷïḓê-Freeform: Shape 278"/>
              <p:cNvSpPr/>
              <p:nvPr/>
            </p:nvSpPr>
            <p:spPr bwMode="auto">
              <a:xfrm>
                <a:off x="1041400" y="3132138"/>
                <a:ext cx="1344613" cy="1509712"/>
              </a:xfrm>
              <a:custGeom>
                <a:avLst/>
                <a:gdLst>
                  <a:gd name="T0" fmla="*/ 1088 w 1693"/>
                  <a:gd name="T1" fmla="*/ 141 h 1901"/>
                  <a:gd name="T2" fmla="*/ 1019 w 1693"/>
                  <a:gd name="T3" fmla="*/ 130 h 1901"/>
                  <a:gd name="T4" fmla="*/ 953 w 1693"/>
                  <a:gd name="T5" fmla="*/ 128 h 1901"/>
                  <a:gd name="T6" fmla="*/ 844 w 1693"/>
                  <a:gd name="T7" fmla="*/ 144 h 1901"/>
                  <a:gd name="T8" fmla="*/ 790 w 1693"/>
                  <a:gd name="T9" fmla="*/ 111 h 1901"/>
                  <a:gd name="T10" fmla="*/ 723 w 1693"/>
                  <a:gd name="T11" fmla="*/ 98 h 1901"/>
                  <a:gd name="T12" fmla="*/ 684 w 1693"/>
                  <a:gd name="T13" fmla="*/ 25 h 1901"/>
                  <a:gd name="T14" fmla="*/ 586 w 1693"/>
                  <a:gd name="T15" fmla="*/ 10 h 1901"/>
                  <a:gd name="T16" fmla="*/ 457 w 1693"/>
                  <a:gd name="T17" fmla="*/ 25 h 1901"/>
                  <a:gd name="T18" fmla="*/ 321 w 1693"/>
                  <a:gd name="T19" fmla="*/ 74 h 1901"/>
                  <a:gd name="T20" fmla="*/ 232 w 1693"/>
                  <a:gd name="T21" fmla="*/ 109 h 1901"/>
                  <a:gd name="T22" fmla="*/ 201 w 1693"/>
                  <a:gd name="T23" fmla="*/ 142 h 1901"/>
                  <a:gd name="T24" fmla="*/ 194 w 1693"/>
                  <a:gd name="T25" fmla="*/ 182 h 1901"/>
                  <a:gd name="T26" fmla="*/ 166 w 1693"/>
                  <a:gd name="T27" fmla="*/ 210 h 1901"/>
                  <a:gd name="T28" fmla="*/ 80 w 1693"/>
                  <a:gd name="T29" fmla="*/ 269 h 1901"/>
                  <a:gd name="T30" fmla="*/ 28 w 1693"/>
                  <a:gd name="T31" fmla="*/ 333 h 1901"/>
                  <a:gd name="T32" fmla="*/ 1 w 1693"/>
                  <a:gd name="T33" fmla="*/ 482 h 1901"/>
                  <a:gd name="T34" fmla="*/ 30 w 1693"/>
                  <a:gd name="T35" fmla="*/ 576 h 1901"/>
                  <a:gd name="T36" fmla="*/ 59 w 1693"/>
                  <a:gd name="T37" fmla="*/ 698 h 1901"/>
                  <a:gd name="T38" fmla="*/ 142 w 1693"/>
                  <a:gd name="T39" fmla="*/ 804 h 1901"/>
                  <a:gd name="T40" fmla="*/ 233 w 1693"/>
                  <a:gd name="T41" fmla="*/ 864 h 1901"/>
                  <a:gd name="T42" fmla="*/ 341 w 1693"/>
                  <a:gd name="T43" fmla="*/ 872 h 1901"/>
                  <a:gd name="T44" fmla="*/ 449 w 1693"/>
                  <a:gd name="T45" fmla="*/ 822 h 1901"/>
                  <a:gd name="T46" fmla="*/ 535 w 1693"/>
                  <a:gd name="T47" fmla="*/ 864 h 1901"/>
                  <a:gd name="T48" fmla="*/ 589 w 1693"/>
                  <a:gd name="T49" fmla="*/ 902 h 1901"/>
                  <a:gd name="T50" fmla="*/ 631 w 1693"/>
                  <a:gd name="T51" fmla="*/ 918 h 1901"/>
                  <a:gd name="T52" fmla="*/ 665 w 1693"/>
                  <a:gd name="T53" fmla="*/ 976 h 1901"/>
                  <a:gd name="T54" fmla="*/ 651 w 1693"/>
                  <a:gd name="T55" fmla="*/ 1059 h 1901"/>
                  <a:gd name="T56" fmla="*/ 703 w 1693"/>
                  <a:gd name="T57" fmla="*/ 1119 h 1901"/>
                  <a:gd name="T58" fmla="*/ 724 w 1693"/>
                  <a:gd name="T59" fmla="*/ 1171 h 1901"/>
                  <a:gd name="T60" fmla="*/ 761 w 1693"/>
                  <a:gd name="T61" fmla="*/ 1253 h 1901"/>
                  <a:gd name="T62" fmla="*/ 738 w 1693"/>
                  <a:gd name="T63" fmla="*/ 1410 h 1901"/>
                  <a:gd name="T64" fmla="*/ 786 w 1693"/>
                  <a:gd name="T65" fmla="*/ 1556 h 1901"/>
                  <a:gd name="T66" fmla="*/ 812 w 1693"/>
                  <a:gd name="T67" fmla="*/ 1658 h 1901"/>
                  <a:gd name="T68" fmla="*/ 832 w 1693"/>
                  <a:gd name="T69" fmla="*/ 1750 h 1901"/>
                  <a:gd name="T70" fmla="*/ 867 w 1693"/>
                  <a:gd name="T71" fmla="*/ 1838 h 1901"/>
                  <a:gd name="T72" fmla="*/ 911 w 1693"/>
                  <a:gd name="T73" fmla="*/ 1898 h 1901"/>
                  <a:gd name="T74" fmla="*/ 1001 w 1693"/>
                  <a:gd name="T75" fmla="*/ 1887 h 1901"/>
                  <a:gd name="T76" fmla="*/ 1097 w 1693"/>
                  <a:gd name="T77" fmla="*/ 1876 h 1901"/>
                  <a:gd name="T78" fmla="*/ 1151 w 1693"/>
                  <a:gd name="T79" fmla="*/ 1840 h 1901"/>
                  <a:gd name="T80" fmla="*/ 1200 w 1693"/>
                  <a:gd name="T81" fmla="*/ 1801 h 1901"/>
                  <a:gd name="T82" fmla="*/ 1244 w 1693"/>
                  <a:gd name="T83" fmla="*/ 1712 h 1901"/>
                  <a:gd name="T84" fmla="*/ 1311 w 1693"/>
                  <a:gd name="T85" fmla="*/ 1634 h 1901"/>
                  <a:gd name="T86" fmla="*/ 1329 w 1693"/>
                  <a:gd name="T87" fmla="*/ 1517 h 1901"/>
                  <a:gd name="T88" fmla="*/ 1377 w 1693"/>
                  <a:gd name="T89" fmla="*/ 1452 h 1901"/>
                  <a:gd name="T90" fmla="*/ 1393 w 1693"/>
                  <a:gd name="T91" fmla="*/ 1370 h 1901"/>
                  <a:gd name="T92" fmla="*/ 1430 w 1693"/>
                  <a:gd name="T93" fmla="*/ 1235 h 1901"/>
                  <a:gd name="T94" fmla="*/ 1397 w 1693"/>
                  <a:gd name="T95" fmla="*/ 1121 h 1901"/>
                  <a:gd name="T96" fmla="*/ 1502 w 1693"/>
                  <a:gd name="T97" fmla="*/ 967 h 1901"/>
                  <a:gd name="T98" fmla="*/ 1551 w 1693"/>
                  <a:gd name="T99" fmla="*/ 913 h 1901"/>
                  <a:gd name="T100" fmla="*/ 1670 w 1693"/>
                  <a:gd name="T101" fmla="*/ 791 h 1901"/>
                  <a:gd name="T102" fmla="*/ 1675 w 1693"/>
                  <a:gd name="T103" fmla="*/ 741 h 1901"/>
                  <a:gd name="T104" fmla="*/ 1693 w 1693"/>
                  <a:gd name="T105" fmla="*/ 636 h 1901"/>
                  <a:gd name="T106" fmla="*/ 1560 w 1693"/>
                  <a:gd name="T107" fmla="*/ 677 h 1901"/>
                  <a:gd name="T108" fmla="*/ 1476 w 1693"/>
                  <a:gd name="T109" fmla="*/ 629 h 1901"/>
                  <a:gd name="T110" fmla="*/ 1431 w 1693"/>
                  <a:gd name="T111" fmla="*/ 575 h 1901"/>
                  <a:gd name="T112" fmla="*/ 1403 w 1693"/>
                  <a:gd name="T113" fmla="*/ 534 h 1901"/>
                  <a:gd name="T114" fmla="*/ 1387 w 1693"/>
                  <a:gd name="T115" fmla="*/ 480 h 1901"/>
                  <a:gd name="T116" fmla="*/ 1327 w 1693"/>
                  <a:gd name="T117" fmla="*/ 357 h 1901"/>
                  <a:gd name="T118" fmla="*/ 1275 w 1693"/>
                  <a:gd name="T119" fmla="*/ 246 h 1901"/>
                  <a:gd name="T120" fmla="*/ 1226 w 1693"/>
                  <a:gd name="T121" fmla="*/ 156 h 1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93" h="1901">
                    <a:moveTo>
                      <a:pt x="1206" y="156"/>
                    </a:moveTo>
                    <a:lnTo>
                      <a:pt x="1206" y="156"/>
                    </a:lnTo>
                    <a:lnTo>
                      <a:pt x="1191" y="163"/>
                    </a:lnTo>
                    <a:lnTo>
                      <a:pt x="1176" y="166"/>
                    </a:lnTo>
                    <a:lnTo>
                      <a:pt x="1162" y="167"/>
                    </a:lnTo>
                    <a:lnTo>
                      <a:pt x="1148" y="166"/>
                    </a:lnTo>
                    <a:lnTo>
                      <a:pt x="1134" y="163"/>
                    </a:lnTo>
                    <a:lnTo>
                      <a:pt x="1120" y="158"/>
                    </a:lnTo>
                    <a:lnTo>
                      <a:pt x="1107" y="151"/>
                    </a:lnTo>
                    <a:lnTo>
                      <a:pt x="1094" y="143"/>
                    </a:lnTo>
                    <a:lnTo>
                      <a:pt x="1094" y="143"/>
                    </a:lnTo>
                    <a:lnTo>
                      <a:pt x="1088" y="141"/>
                    </a:lnTo>
                    <a:lnTo>
                      <a:pt x="1082" y="139"/>
                    </a:lnTo>
                    <a:lnTo>
                      <a:pt x="1076" y="139"/>
                    </a:lnTo>
                    <a:lnTo>
                      <a:pt x="1069" y="139"/>
                    </a:lnTo>
                    <a:lnTo>
                      <a:pt x="1055" y="141"/>
                    </a:lnTo>
                    <a:lnTo>
                      <a:pt x="1049" y="141"/>
                    </a:lnTo>
                    <a:lnTo>
                      <a:pt x="1042" y="141"/>
                    </a:lnTo>
                    <a:lnTo>
                      <a:pt x="1042" y="141"/>
                    </a:lnTo>
                    <a:lnTo>
                      <a:pt x="1035" y="140"/>
                    </a:lnTo>
                    <a:lnTo>
                      <a:pt x="1028" y="136"/>
                    </a:lnTo>
                    <a:lnTo>
                      <a:pt x="1022" y="133"/>
                    </a:lnTo>
                    <a:lnTo>
                      <a:pt x="1019" y="130"/>
                    </a:lnTo>
                    <a:lnTo>
                      <a:pt x="1019" y="130"/>
                    </a:lnTo>
                    <a:lnTo>
                      <a:pt x="1011" y="120"/>
                    </a:lnTo>
                    <a:lnTo>
                      <a:pt x="1003" y="110"/>
                    </a:lnTo>
                    <a:lnTo>
                      <a:pt x="1000" y="106"/>
                    </a:lnTo>
                    <a:lnTo>
                      <a:pt x="996" y="102"/>
                    </a:lnTo>
                    <a:lnTo>
                      <a:pt x="992" y="100"/>
                    </a:lnTo>
                    <a:lnTo>
                      <a:pt x="988" y="100"/>
                    </a:lnTo>
                    <a:lnTo>
                      <a:pt x="988" y="100"/>
                    </a:lnTo>
                    <a:lnTo>
                      <a:pt x="981" y="102"/>
                    </a:lnTo>
                    <a:lnTo>
                      <a:pt x="975" y="106"/>
                    </a:lnTo>
                    <a:lnTo>
                      <a:pt x="969" y="111"/>
                    </a:lnTo>
                    <a:lnTo>
                      <a:pt x="963" y="117"/>
                    </a:lnTo>
                    <a:lnTo>
                      <a:pt x="953" y="128"/>
                    </a:lnTo>
                    <a:lnTo>
                      <a:pt x="947" y="133"/>
                    </a:lnTo>
                    <a:lnTo>
                      <a:pt x="942" y="136"/>
                    </a:lnTo>
                    <a:lnTo>
                      <a:pt x="942" y="136"/>
                    </a:lnTo>
                    <a:lnTo>
                      <a:pt x="921" y="145"/>
                    </a:lnTo>
                    <a:lnTo>
                      <a:pt x="911" y="149"/>
                    </a:lnTo>
                    <a:lnTo>
                      <a:pt x="900" y="151"/>
                    </a:lnTo>
                    <a:lnTo>
                      <a:pt x="889" y="153"/>
                    </a:lnTo>
                    <a:lnTo>
                      <a:pt x="878" y="153"/>
                    </a:lnTo>
                    <a:lnTo>
                      <a:pt x="867" y="152"/>
                    </a:lnTo>
                    <a:lnTo>
                      <a:pt x="855" y="150"/>
                    </a:lnTo>
                    <a:lnTo>
                      <a:pt x="855" y="150"/>
                    </a:lnTo>
                    <a:lnTo>
                      <a:pt x="844" y="144"/>
                    </a:lnTo>
                    <a:lnTo>
                      <a:pt x="834" y="137"/>
                    </a:lnTo>
                    <a:lnTo>
                      <a:pt x="823" y="128"/>
                    </a:lnTo>
                    <a:lnTo>
                      <a:pt x="814" y="117"/>
                    </a:lnTo>
                    <a:lnTo>
                      <a:pt x="814" y="117"/>
                    </a:lnTo>
                    <a:lnTo>
                      <a:pt x="812" y="116"/>
                    </a:lnTo>
                    <a:lnTo>
                      <a:pt x="810" y="116"/>
                    </a:lnTo>
                    <a:lnTo>
                      <a:pt x="804" y="115"/>
                    </a:lnTo>
                    <a:lnTo>
                      <a:pt x="797" y="117"/>
                    </a:lnTo>
                    <a:lnTo>
                      <a:pt x="792" y="122"/>
                    </a:lnTo>
                    <a:lnTo>
                      <a:pt x="792" y="122"/>
                    </a:lnTo>
                    <a:lnTo>
                      <a:pt x="792" y="116"/>
                    </a:lnTo>
                    <a:lnTo>
                      <a:pt x="790" y="111"/>
                    </a:lnTo>
                    <a:lnTo>
                      <a:pt x="788" y="108"/>
                    </a:lnTo>
                    <a:lnTo>
                      <a:pt x="785" y="105"/>
                    </a:lnTo>
                    <a:lnTo>
                      <a:pt x="782" y="100"/>
                    </a:lnTo>
                    <a:lnTo>
                      <a:pt x="780" y="95"/>
                    </a:lnTo>
                    <a:lnTo>
                      <a:pt x="780" y="91"/>
                    </a:lnTo>
                    <a:lnTo>
                      <a:pt x="781" y="86"/>
                    </a:lnTo>
                    <a:lnTo>
                      <a:pt x="781" y="86"/>
                    </a:lnTo>
                    <a:lnTo>
                      <a:pt x="770" y="92"/>
                    </a:lnTo>
                    <a:lnTo>
                      <a:pt x="759" y="97"/>
                    </a:lnTo>
                    <a:lnTo>
                      <a:pt x="747" y="99"/>
                    </a:lnTo>
                    <a:lnTo>
                      <a:pt x="735" y="99"/>
                    </a:lnTo>
                    <a:lnTo>
                      <a:pt x="723" y="98"/>
                    </a:lnTo>
                    <a:lnTo>
                      <a:pt x="712" y="93"/>
                    </a:lnTo>
                    <a:lnTo>
                      <a:pt x="699" y="87"/>
                    </a:lnTo>
                    <a:lnTo>
                      <a:pt x="688" y="81"/>
                    </a:lnTo>
                    <a:lnTo>
                      <a:pt x="688" y="81"/>
                    </a:lnTo>
                    <a:lnTo>
                      <a:pt x="682" y="75"/>
                    </a:lnTo>
                    <a:lnTo>
                      <a:pt x="678" y="68"/>
                    </a:lnTo>
                    <a:lnTo>
                      <a:pt x="674" y="61"/>
                    </a:lnTo>
                    <a:lnTo>
                      <a:pt x="673" y="53"/>
                    </a:lnTo>
                    <a:lnTo>
                      <a:pt x="673" y="45"/>
                    </a:lnTo>
                    <a:lnTo>
                      <a:pt x="674" y="37"/>
                    </a:lnTo>
                    <a:lnTo>
                      <a:pt x="679" y="31"/>
                    </a:lnTo>
                    <a:lnTo>
                      <a:pt x="684" y="25"/>
                    </a:lnTo>
                    <a:lnTo>
                      <a:pt x="684" y="25"/>
                    </a:lnTo>
                    <a:lnTo>
                      <a:pt x="674" y="18"/>
                    </a:lnTo>
                    <a:lnTo>
                      <a:pt x="664" y="12"/>
                    </a:lnTo>
                    <a:lnTo>
                      <a:pt x="653" y="7"/>
                    </a:lnTo>
                    <a:lnTo>
                      <a:pt x="643" y="3"/>
                    </a:lnTo>
                    <a:lnTo>
                      <a:pt x="631" y="1"/>
                    </a:lnTo>
                    <a:lnTo>
                      <a:pt x="619" y="1"/>
                    </a:lnTo>
                    <a:lnTo>
                      <a:pt x="607" y="3"/>
                    </a:lnTo>
                    <a:lnTo>
                      <a:pt x="595" y="8"/>
                    </a:lnTo>
                    <a:lnTo>
                      <a:pt x="595" y="8"/>
                    </a:lnTo>
                    <a:lnTo>
                      <a:pt x="590" y="9"/>
                    </a:lnTo>
                    <a:lnTo>
                      <a:pt x="586" y="10"/>
                    </a:lnTo>
                    <a:lnTo>
                      <a:pt x="577" y="10"/>
                    </a:lnTo>
                    <a:lnTo>
                      <a:pt x="568" y="9"/>
                    </a:lnTo>
                    <a:lnTo>
                      <a:pt x="558" y="7"/>
                    </a:lnTo>
                    <a:lnTo>
                      <a:pt x="540" y="1"/>
                    </a:lnTo>
                    <a:lnTo>
                      <a:pt x="531" y="0"/>
                    </a:lnTo>
                    <a:lnTo>
                      <a:pt x="523" y="0"/>
                    </a:lnTo>
                    <a:lnTo>
                      <a:pt x="523" y="0"/>
                    </a:lnTo>
                    <a:lnTo>
                      <a:pt x="512" y="2"/>
                    </a:lnTo>
                    <a:lnTo>
                      <a:pt x="500" y="6"/>
                    </a:lnTo>
                    <a:lnTo>
                      <a:pt x="489" y="9"/>
                    </a:lnTo>
                    <a:lnTo>
                      <a:pt x="478" y="15"/>
                    </a:lnTo>
                    <a:lnTo>
                      <a:pt x="457" y="25"/>
                    </a:lnTo>
                    <a:lnTo>
                      <a:pt x="437" y="35"/>
                    </a:lnTo>
                    <a:lnTo>
                      <a:pt x="437" y="35"/>
                    </a:lnTo>
                    <a:lnTo>
                      <a:pt x="430" y="39"/>
                    </a:lnTo>
                    <a:lnTo>
                      <a:pt x="422" y="41"/>
                    </a:lnTo>
                    <a:lnTo>
                      <a:pt x="407" y="45"/>
                    </a:lnTo>
                    <a:lnTo>
                      <a:pt x="375" y="50"/>
                    </a:lnTo>
                    <a:lnTo>
                      <a:pt x="359" y="53"/>
                    </a:lnTo>
                    <a:lnTo>
                      <a:pt x="345" y="58"/>
                    </a:lnTo>
                    <a:lnTo>
                      <a:pt x="338" y="60"/>
                    </a:lnTo>
                    <a:lnTo>
                      <a:pt x="332" y="65"/>
                    </a:lnTo>
                    <a:lnTo>
                      <a:pt x="325" y="69"/>
                    </a:lnTo>
                    <a:lnTo>
                      <a:pt x="321" y="74"/>
                    </a:lnTo>
                    <a:lnTo>
                      <a:pt x="321" y="74"/>
                    </a:lnTo>
                    <a:lnTo>
                      <a:pt x="314" y="83"/>
                    </a:lnTo>
                    <a:lnTo>
                      <a:pt x="307" y="89"/>
                    </a:lnTo>
                    <a:lnTo>
                      <a:pt x="300" y="94"/>
                    </a:lnTo>
                    <a:lnTo>
                      <a:pt x="291" y="98"/>
                    </a:lnTo>
                    <a:lnTo>
                      <a:pt x="291" y="98"/>
                    </a:lnTo>
                    <a:lnTo>
                      <a:pt x="283" y="100"/>
                    </a:lnTo>
                    <a:lnTo>
                      <a:pt x="274" y="101"/>
                    </a:lnTo>
                    <a:lnTo>
                      <a:pt x="257" y="103"/>
                    </a:lnTo>
                    <a:lnTo>
                      <a:pt x="249" y="105"/>
                    </a:lnTo>
                    <a:lnTo>
                      <a:pt x="240" y="107"/>
                    </a:lnTo>
                    <a:lnTo>
                      <a:pt x="232" y="109"/>
                    </a:lnTo>
                    <a:lnTo>
                      <a:pt x="225" y="114"/>
                    </a:lnTo>
                    <a:lnTo>
                      <a:pt x="225" y="114"/>
                    </a:lnTo>
                    <a:lnTo>
                      <a:pt x="219" y="118"/>
                    </a:lnTo>
                    <a:lnTo>
                      <a:pt x="215" y="124"/>
                    </a:lnTo>
                    <a:lnTo>
                      <a:pt x="213" y="127"/>
                    </a:lnTo>
                    <a:lnTo>
                      <a:pt x="212" y="132"/>
                    </a:lnTo>
                    <a:lnTo>
                      <a:pt x="213" y="136"/>
                    </a:lnTo>
                    <a:lnTo>
                      <a:pt x="214" y="141"/>
                    </a:lnTo>
                    <a:lnTo>
                      <a:pt x="214" y="141"/>
                    </a:lnTo>
                    <a:lnTo>
                      <a:pt x="209" y="141"/>
                    </a:lnTo>
                    <a:lnTo>
                      <a:pt x="205" y="141"/>
                    </a:lnTo>
                    <a:lnTo>
                      <a:pt x="201" y="142"/>
                    </a:lnTo>
                    <a:lnTo>
                      <a:pt x="197" y="143"/>
                    </a:lnTo>
                    <a:lnTo>
                      <a:pt x="191" y="148"/>
                    </a:lnTo>
                    <a:lnTo>
                      <a:pt x="187" y="153"/>
                    </a:lnTo>
                    <a:lnTo>
                      <a:pt x="187" y="153"/>
                    </a:lnTo>
                    <a:lnTo>
                      <a:pt x="184" y="156"/>
                    </a:lnTo>
                    <a:lnTo>
                      <a:pt x="183" y="159"/>
                    </a:lnTo>
                    <a:lnTo>
                      <a:pt x="183" y="164"/>
                    </a:lnTo>
                    <a:lnTo>
                      <a:pt x="183" y="167"/>
                    </a:lnTo>
                    <a:lnTo>
                      <a:pt x="185" y="172"/>
                    </a:lnTo>
                    <a:lnTo>
                      <a:pt x="188" y="175"/>
                    </a:lnTo>
                    <a:lnTo>
                      <a:pt x="190" y="178"/>
                    </a:lnTo>
                    <a:lnTo>
                      <a:pt x="194" y="182"/>
                    </a:lnTo>
                    <a:lnTo>
                      <a:pt x="194" y="182"/>
                    </a:lnTo>
                    <a:lnTo>
                      <a:pt x="191" y="182"/>
                    </a:lnTo>
                    <a:lnTo>
                      <a:pt x="189" y="183"/>
                    </a:lnTo>
                    <a:lnTo>
                      <a:pt x="184" y="186"/>
                    </a:lnTo>
                    <a:lnTo>
                      <a:pt x="180" y="190"/>
                    </a:lnTo>
                    <a:lnTo>
                      <a:pt x="177" y="191"/>
                    </a:lnTo>
                    <a:lnTo>
                      <a:pt x="174" y="192"/>
                    </a:lnTo>
                    <a:lnTo>
                      <a:pt x="174" y="192"/>
                    </a:lnTo>
                    <a:lnTo>
                      <a:pt x="174" y="195"/>
                    </a:lnTo>
                    <a:lnTo>
                      <a:pt x="173" y="200"/>
                    </a:lnTo>
                    <a:lnTo>
                      <a:pt x="169" y="207"/>
                    </a:lnTo>
                    <a:lnTo>
                      <a:pt x="166" y="210"/>
                    </a:lnTo>
                    <a:lnTo>
                      <a:pt x="165" y="214"/>
                    </a:lnTo>
                    <a:lnTo>
                      <a:pt x="164" y="217"/>
                    </a:lnTo>
                    <a:lnTo>
                      <a:pt x="165" y="222"/>
                    </a:lnTo>
                    <a:lnTo>
                      <a:pt x="165" y="222"/>
                    </a:lnTo>
                    <a:lnTo>
                      <a:pt x="157" y="223"/>
                    </a:lnTo>
                    <a:lnTo>
                      <a:pt x="150" y="224"/>
                    </a:lnTo>
                    <a:lnTo>
                      <a:pt x="136" y="228"/>
                    </a:lnTo>
                    <a:lnTo>
                      <a:pt x="124" y="234"/>
                    </a:lnTo>
                    <a:lnTo>
                      <a:pt x="113" y="242"/>
                    </a:lnTo>
                    <a:lnTo>
                      <a:pt x="102" y="250"/>
                    </a:lnTo>
                    <a:lnTo>
                      <a:pt x="91" y="259"/>
                    </a:lnTo>
                    <a:lnTo>
                      <a:pt x="80" y="269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66" y="281"/>
                    </a:lnTo>
                    <a:lnTo>
                      <a:pt x="67" y="285"/>
                    </a:lnTo>
                    <a:lnTo>
                      <a:pt x="67" y="289"/>
                    </a:lnTo>
                    <a:lnTo>
                      <a:pt x="66" y="291"/>
                    </a:lnTo>
                    <a:lnTo>
                      <a:pt x="66" y="291"/>
                    </a:lnTo>
                    <a:lnTo>
                      <a:pt x="56" y="298"/>
                    </a:lnTo>
                    <a:lnTo>
                      <a:pt x="48" y="306"/>
                    </a:lnTo>
                    <a:lnTo>
                      <a:pt x="40" y="314"/>
                    </a:lnTo>
                    <a:lnTo>
                      <a:pt x="33" y="324"/>
                    </a:lnTo>
                    <a:lnTo>
                      <a:pt x="28" y="333"/>
                    </a:lnTo>
                    <a:lnTo>
                      <a:pt x="25" y="343"/>
                    </a:lnTo>
                    <a:lnTo>
                      <a:pt x="22" y="354"/>
                    </a:lnTo>
                    <a:lnTo>
                      <a:pt x="20" y="364"/>
                    </a:lnTo>
                    <a:lnTo>
                      <a:pt x="20" y="364"/>
                    </a:lnTo>
                    <a:lnTo>
                      <a:pt x="20" y="373"/>
                    </a:lnTo>
                    <a:lnTo>
                      <a:pt x="18" y="383"/>
                    </a:lnTo>
                    <a:lnTo>
                      <a:pt x="14" y="404"/>
                    </a:lnTo>
                    <a:lnTo>
                      <a:pt x="8" y="424"/>
                    </a:lnTo>
                    <a:lnTo>
                      <a:pt x="3" y="445"/>
                    </a:lnTo>
                    <a:lnTo>
                      <a:pt x="0" y="464"/>
                    </a:lnTo>
                    <a:lnTo>
                      <a:pt x="0" y="473"/>
                    </a:lnTo>
                    <a:lnTo>
                      <a:pt x="1" y="482"/>
                    </a:lnTo>
                    <a:lnTo>
                      <a:pt x="2" y="491"/>
                    </a:lnTo>
                    <a:lnTo>
                      <a:pt x="6" y="499"/>
                    </a:lnTo>
                    <a:lnTo>
                      <a:pt x="10" y="508"/>
                    </a:lnTo>
                    <a:lnTo>
                      <a:pt x="16" y="516"/>
                    </a:lnTo>
                    <a:lnTo>
                      <a:pt x="16" y="516"/>
                    </a:lnTo>
                    <a:lnTo>
                      <a:pt x="20" y="521"/>
                    </a:lnTo>
                    <a:lnTo>
                      <a:pt x="24" y="528"/>
                    </a:lnTo>
                    <a:lnTo>
                      <a:pt x="26" y="534"/>
                    </a:lnTo>
                    <a:lnTo>
                      <a:pt x="28" y="540"/>
                    </a:lnTo>
                    <a:lnTo>
                      <a:pt x="28" y="540"/>
                    </a:lnTo>
                    <a:lnTo>
                      <a:pt x="30" y="558"/>
                    </a:lnTo>
                    <a:lnTo>
                      <a:pt x="30" y="576"/>
                    </a:lnTo>
                    <a:lnTo>
                      <a:pt x="30" y="613"/>
                    </a:lnTo>
                    <a:lnTo>
                      <a:pt x="31" y="649"/>
                    </a:lnTo>
                    <a:lnTo>
                      <a:pt x="32" y="667"/>
                    </a:lnTo>
                    <a:lnTo>
                      <a:pt x="34" y="686"/>
                    </a:lnTo>
                    <a:lnTo>
                      <a:pt x="34" y="686"/>
                    </a:lnTo>
                    <a:lnTo>
                      <a:pt x="35" y="689"/>
                    </a:lnTo>
                    <a:lnTo>
                      <a:pt x="39" y="693"/>
                    </a:lnTo>
                    <a:lnTo>
                      <a:pt x="42" y="694"/>
                    </a:lnTo>
                    <a:lnTo>
                      <a:pt x="45" y="695"/>
                    </a:lnTo>
                    <a:lnTo>
                      <a:pt x="53" y="696"/>
                    </a:lnTo>
                    <a:lnTo>
                      <a:pt x="57" y="697"/>
                    </a:lnTo>
                    <a:lnTo>
                      <a:pt x="59" y="698"/>
                    </a:lnTo>
                    <a:lnTo>
                      <a:pt x="59" y="698"/>
                    </a:lnTo>
                    <a:lnTo>
                      <a:pt x="71" y="715"/>
                    </a:lnTo>
                    <a:lnTo>
                      <a:pt x="82" y="733"/>
                    </a:lnTo>
                    <a:lnTo>
                      <a:pt x="102" y="771"/>
                    </a:lnTo>
                    <a:lnTo>
                      <a:pt x="102" y="771"/>
                    </a:lnTo>
                    <a:lnTo>
                      <a:pt x="105" y="774"/>
                    </a:lnTo>
                    <a:lnTo>
                      <a:pt x="108" y="777"/>
                    </a:lnTo>
                    <a:lnTo>
                      <a:pt x="115" y="781"/>
                    </a:lnTo>
                    <a:lnTo>
                      <a:pt x="122" y="785"/>
                    </a:lnTo>
                    <a:lnTo>
                      <a:pt x="127" y="789"/>
                    </a:lnTo>
                    <a:lnTo>
                      <a:pt x="127" y="789"/>
                    </a:lnTo>
                    <a:lnTo>
                      <a:pt x="142" y="804"/>
                    </a:lnTo>
                    <a:lnTo>
                      <a:pt x="156" y="818"/>
                    </a:lnTo>
                    <a:lnTo>
                      <a:pt x="185" y="846"/>
                    </a:lnTo>
                    <a:lnTo>
                      <a:pt x="185" y="846"/>
                    </a:lnTo>
                    <a:lnTo>
                      <a:pt x="190" y="851"/>
                    </a:lnTo>
                    <a:lnTo>
                      <a:pt x="196" y="855"/>
                    </a:lnTo>
                    <a:lnTo>
                      <a:pt x="201" y="859"/>
                    </a:lnTo>
                    <a:lnTo>
                      <a:pt x="208" y="861"/>
                    </a:lnTo>
                    <a:lnTo>
                      <a:pt x="214" y="863"/>
                    </a:lnTo>
                    <a:lnTo>
                      <a:pt x="221" y="864"/>
                    </a:lnTo>
                    <a:lnTo>
                      <a:pt x="226" y="865"/>
                    </a:lnTo>
                    <a:lnTo>
                      <a:pt x="233" y="864"/>
                    </a:lnTo>
                    <a:lnTo>
                      <a:pt x="233" y="864"/>
                    </a:lnTo>
                    <a:lnTo>
                      <a:pt x="246" y="864"/>
                    </a:lnTo>
                    <a:lnTo>
                      <a:pt x="257" y="864"/>
                    </a:lnTo>
                    <a:lnTo>
                      <a:pt x="266" y="865"/>
                    </a:lnTo>
                    <a:lnTo>
                      <a:pt x="274" y="868"/>
                    </a:lnTo>
                    <a:lnTo>
                      <a:pt x="289" y="872"/>
                    </a:lnTo>
                    <a:lnTo>
                      <a:pt x="300" y="877"/>
                    </a:lnTo>
                    <a:lnTo>
                      <a:pt x="306" y="878"/>
                    </a:lnTo>
                    <a:lnTo>
                      <a:pt x="312" y="879"/>
                    </a:lnTo>
                    <a:lnTo>
                      <a:pt x="318" y="879"/>
                    </a:lnTo>
                    <a:lnTo>
                      <a:pt x="325" y="879"/>
                    </a:lnTo>
                    <a:lnTo>
                      <a:pt x="332" y="877"/>
                    </a:lnTo>
                    <a:lnTo>
                      <a:pt x="341" y="872"/>
                    </a:lnTo>
                    <a:lnTo>
                      <a:pt x="350" y="867"/>
                    </a:lnTo>
                    <a:lnTo>
                      <a:pt x="362" y="860"/>
                    </a:lnTo>
                    <a:lnTo>
                      <a:pt x="362" y="860"/>
                    </a:lnTo>
                    <a:lnTo>
                      <a:pt x="370" y="856"/>
                    </a:lnTo>
                    <a:lnTo>
                      <a:pt x="386" y="851"/>
                    </a:lnTo>
                    <a:lnTo>
                      <a:pt x="423" y="838"/>
                    </a:lnTo>
                    <a:lnTo>
                      <a:pt x="441" y="832"/>
                    </a:lnTo>
                    <a:lnTo>
                      <a:pt x="453" y="827"/>
                    </a:lnTo>
                    <a:lnTo>
                      <a:pt x="456" y="824"/>
                    </a:lnTo>
                    <a:lnTo>
                      <a:pt x="456" y="823"/>
                    </a:lnTo>
                    <a:lnTo>
                      <a:pt x="454" y="822"/>
                    </a:lnTo>
                    <a:lnTo>
                      <a:pt x="449" y="822"/>
                    </a:lnTo>
                    <a:lnTo>
                      <a:pt x="488" y="816"/>
                    </a:lnTo>
                    <a:lnTo>
                      <a:pt x="488" y="816"/>
                    </a:lnTo>
                    <a:lnTo>
                      <a:pt x="490" y="830"/>
                    </a:lnTo>
                    <a:lnTo>
                      <a:pt x="492" y="840"/>
                    </a:lnTo>
                    <a:lnTo>
                      <a:pt x="496" y="847"/>
                    </a:lnTo>
                    <a:lnTo>
                      <a:pt x="500" y="852"/>
                    </a:lnTo>
                    <a:lnTo>
                      <a:pt x="505" y="854"/>
                    </a:lnTo>
                    <a:lnTo>
                      <a:pt x="512" y="856"/>
                    </a:lnTo>
                    <a:lnTo>
                      <a:pt x="531" y="861"/>
                    </a:lnTo>
                    <a:lnTo>
                      <a:pt x="531" y="861"/>
                    </a:lnTo>
                    <a:lnTo>
                      <a:pt x="532" y="862"/>
                    </a:lnTo>
                    <a:lnTo>
                      <a:pt x="535" y="864"/>
                    </a:lnTo>
                    <a:lnTo>
                      <a:pt x="537" y="871"/>
                    </a:lnTo>
                    <a:lnTo>
                      <a:pt x="539" y="880"/>
                    </a:lnTo>
                    <a:lnTo>
                      <a:pt x="541" y="884"/>
                    </a:lnTo>
                    <a:lnTo>
                      <a:pt x="544" y="886"/>
                    </a:lnTo>
                    <a:lnTo>
                      <a:pt x="544" y="886"/>
                    </a:lnTo>
                    <a:lnTo>
                      <a:pt x="547" y="889"/>
                    </a:lnTo>
                    <a:lnTo>
                      <a:pt x="552" y="893"/>
                    </a:lnTo>
                    <a:lnTo>
                      <a:pt x="563" y="896"/>
                    </a:lnTo>
                    <a:lnTo>
                      <a:pt x="573" y="898"/>
                    </a:lnTo>
                    <a:lnTo>
                      <a:pt x="586" y="899"/>
                    </a:lnTo>
                    <a:lnTo>
                      <a:pt x="586" y="899"/>
                    </a:lnTo>
                    <a:lnTo>
                      <a:pt x="589" y="902"/>
                    </a:lnTo>
                    <a:lnTo>
                      <a:pt x="593" y="904"/>
                    </a:lnTo>
                    <a:lnTo>
                      <a:pt x="597" y="912"/>
                    </a:lnTo>
                    <a:lnTo>
                      <a:pt x="603" y="921"/>
                    </a:lnTo>
                    <a:lnTo>
                      <a:pt x="606" y="925"/>
                    </a:lnTo>
                    <a:lnTo>
                      <a:pt x="611" y="928"/>
                    </a:lnTo>
                    <a:lnTo>
                      <a:pt x="611" y="928"/>
                    </a:lnTo>
                    <a:lnTo>
                      <a:pt x="614" y="929"/>
                    </a:lnTo>
                    <a:lnTo>
                      <a:pt x="618" y="929"/>
                    </a:lnTo>
                    <a:lnTo>
                      <a:pt x="621" y="927"/>
                    </a:lnTo>
                    <a:lnTo>
                      <a:pt x="623" y="925"/>
                    </a:lnTo>
                    <a:lnTo>
                      <a:pt x="629" y="919"/>
                    </a:lnTo>
                    <a:lnTo>
                      <a:pt x="631" y="918"/>
                    </a:lnTo>
                    <a:lnTo>
                      <a:pt x="635" y="919"/>
                    </a:lnTo>
                    <a:lnTo>
                      <a:pt x="635" y="919"/>
                    </a:lnTo>
                    <a:lnTo>
                      <a:pt x="641" y="923"/>
                    </a:lnTo>
                    <a:lnTo>
                      <a:pt x="647" y="928"/>
                    </a:lnTo>
                    <a:lnTo>
                      <a:pt x="653" y="934"/>
                    </a:lnTo>
                    <a:lnTo>
                      <a:pt x="657" y="940"/>
                    </a:lnTo>
                    <a:lnTo>
                      <a:pt x="661" y="947"/>
                    </a:lnTo>
                    <a:lnTo>
                      <a:pt x="664" y="954"/>
                    </a:lnTo>
                    <a:lnTo>
                      <a:pt x="665" y="961"/>
                    </a:lnTo>
                    <a:lnTo>
                      <a:pt x="666" y="968"/>
                    </a:lnTo>
                    <a:lnTo>
                      <a:pt x="666" y="968"/>
                    </a:lnTo>
                    <a:lnTo>
                      <a:pt x="665" y="976"/>
                    </a:lnTo>
                    <a:lnTo>
                      <a:pt x="662" y="983"/>
                    </a:lnTo>
                    <a:lnTo>
                      <a:pt x="658" y="988"/>
                    </a:lnTo>
                    <a:lnTo>
                      <a:pt x="654" y="995"/>
                    </a:lnTo>
                    <a:lnTo>
                      <a:pt x="644" y="1006"/>
                    </a:lnTo>
                    <a:lnTo>
                      <a:pt x="640" y="1013"/>
                    </a:lnTo>
                    <a:lnTo>
                      <a:pt x="639" y="1019"/>
                    </a:lnTo>
                    <a:lnTo>
                      <a:pt x="639" y="1019"/>
                    </a:lnTo>
                    <a:lnTo>
                      <a:pt x="638" y="1025"/>
                    </a:lnTo>
                    <a:lnTo>
                      <a:pt x="638" y="1029"/>
                    </a:lnTo>
                    <a:lnTo>
                      <a:pt x="640" y="1039"/>
                    </a:lnTo>
                    <a:lnTo>
                      <a:pt x="645" y="1048"/>
                    </a:lnTo>
                    <a:lnTo>
                      <a:pt x="651" y="1059"/>
                    </a:lnTo>
                    <a:lnTo>
                      <a:pt x="661" y="1077"/>
                    </a:lnTo>
                    <a:lnTo>
                      <a:pt x="665" y="1087"/>
                    </a:lnTo>
                    <a:lnTo>
                      <a:pt x="668" y="1099"/>
                    </a:lnTo>
                    <a:lnTo>
                      <a:pt x="668" y="1099"/>
                    </a:lnTo>
                    <a:lnTo>
                      <a:pt x="669" y="1103"/>
                    </a:lnTo>
                    <a:lnTo>
                      <a:pt x="672" y="1108"/>
                    </a:lnTo>
                    <a:lnTo>
                      <a:pt x="676" y="1112"/>
                    </a:lnTo>
                    <a:lnTo>
                      <a:pt x="680" y="1116"/>
                    </a:lnTo>
                    <a:lnTo>
                      <a:pt x="685" y="1118"/>
                    </a:lnTo>
                    <a:lnTo>
                      <a:pt x="690" y="1120"/>
                    </a:lnTo>
                    <a:lnTo>
                      <a:pt x="697" y="1120"/>
                    </a:lnTo>
                    <a:lnTo>
                      <a:pt x="703" y="1119"/>
                    </a:lnTo>
                    <a:lnTo>
                      <a:pt x="703" y="1119"/>
                    </a:lnTo>
                    <a:lnTo>
                      <a:pt x="705" y="1126"/>
                    </a:lnTo>
                    <a:lnTo>
                      <a:pt x="709" y="1133"/>
                    </a:lnTo>
                    <a:lnTo>
                      <a:pt x="718" y="1145"/>
                    </a:lnTo>
                    <a:lnTo>
                      <a:pt x="721" y="1151"/>
                    </a:lnTo>
                    <a:lnTo>
                      <a:pt x="723" y="1157"/>
                    </a:lnTo>
                    <a:lnTo>
                      <a:pt x="723" y="1160"/>
                    </a:lnTo>
                    <a:lnTo>
                      <a:pt x="722" y="1163"/>
                    </a:lnTo>
                    <a:lnTo>
                      <a:pt x="721" y="1167"/>
                    </a:lnTo>
                    <a:lnTo>
                      <a:pt x="718" y="1170"/>
                    </a:lnTo>
                    <a:lnTo>
                      <a:pt x="718" y="1170"/>
                    </a:lnTo>
                    <a:lnTo>
                      <a:pt x="724" y="1171"/>
                    </a:lnTo>
                    <a:lnTo>
                      <a:pt x="731" y="1174"/>
                    </a:lnTo>
                    <a:lnTo>
                      <a:pt x="736" y="1176"/>
                    </a:lnTo>
                    <a:lnTo>
                      <a:pt x="742" y="1178"/>
                    </a:lnTo>
                    <a:lnTo>
                      <a:pt x="749" y="1186"/>
                    </a:lnTo>
                    <a:lnTo>
                      <a:pt x="756" y="1195"/>
                    </a:lnTo>
                    <a:lnTo>
                      <a:pt x="761" y="1205"/>
                    </a:lnTo>
                    <a:lnTo>
                      <a:pt x="763" y="1217"/>
                    </a:lnTo>
                    <a:lnTo>
                      <a:pt x="764" y="1228"/>
                    </a:lnTo>
                    <a:lnTo>
                      <a:pt x="764" y="1241"/>
                    </a:lnTo>
                    <a:lnTo>
                      <a:pt x="764" y="1241"/>
                    </a:lnTo>
                    <a:lnTo>
                      <a:pt x="763" y="1246"/>
                    </a:lnTo>
                    <a:lnTo>
                      <a:pt x="761" y="1253"/>
                    </a:lnTo>
                    <a:lnTo>
                      <a:pt x="757" y="1260"/>
                    </a:lnTo>
                    <a:lnTo>
                      <a:pt x="756" y="1266"/>
                    </a:lnTo>
                    <a:lnTo>
                      <a:pt x="756" y="1266"/>
                    </a:lnTo>
                    <a:lnTo>
                      <a:pt x="753" y="1282"/>
                    </a:lnTo>
                    <a:lnTo>
                      <a:pt x="751" y="1296"/>
                    </a:lnTo>
                    <a:lnTo>
                      <a:pt x="743" y="1326"/>
                    </a:lnTo>
                    <a:lnTo>
                      <a:pt x="737" y="1354"/>
                    </a:lnTo>
                    <a:lnTo>
                      <a:pt x="736" y="1368"/>
                    </a:lnTo>
                    <a:lnTo>
                      <a:pt x="736" y="1382"/>
                    </a:lnTo>
                    <a:lnTo>
                      <a:pt x="736" y="1382"/>
                    </a:lnTo>
                    <a:lnTo>
                      <a:pt x="737" y="1395"/>
                    </a:lnTo>
                    <a:lnTo>
                      <a:pt x="738" y="1410"/>
                    </a:lnTo>
                    <a:lnTo>
                      <a:pt x="744" y="1440"/>
                    </a:lnTo>
                    <a:lnTo>
                      <a:pt x="751" y="1472"/>
                    </a:lnTo>
                    <a:lnTo>
                      <a:pt x="753" y="1487"/>
                    </a:lnTo>
                    <a:lnTo>
                      <a:pt x="754" y="1502"/>
                    </a:lnTo>
                    <a:lnTo>
                      <a:pt x="754" y="1502"/>
                    </a:lnTo>
                    <a:lnTo>
                      <a:pt x="755" y="1511"/>
                    </a:lnTo>
                    <a:lnTo>
                      <a:pt x="760" y="1519"/>
                    </a:lnTo>
                    <a:lnTo>
                      <a:pt x="764" y="1527"/>
                    </a:lnTo>
                    <a:lnTo>
                      <a:pt x="770" y="1534"/>
                    </a:lnTo>
                    <a:lnTo>
                      <a:pt x="777" y="1541"/>
                    </a:lnTo>
                    <a:lnTo>
                      <a:pt x="782" y="1548"/>
                    </a:lnTo>
                    <a:lnTo>
                      <a:pt x="786" y="1556"/>
                    </a:lnTo>
                    <a:lnTo>
                      <a:pt x="789" y="1564"/>
                    </a:lnTo>
                    <a:lnTo>
                      <a:pt x="789" y="1564"/>
                    </a:lnTo>
                    <a:lnTo>
                      <a:pt x="790" y="1574"/>
                    </a:lnTo>
                    <a:lnTo>
                      <a:pt x="790" y="1584"/>
                    </a:lnTo>
                    <a:lnTo>
                      <a:pt x="788" y="1606"/>
                    </a:lnTo>
                    <a:lnTo>
                      <a:pt x="788" y="1616"/>
                    </a:lnTo>
                    <a:lnTo>
                      <a:pt x="788" y="1625"/>
                    </a:lnTo>
                    <a:lnTo>
                      <a:pt x="790" y="1633"/>
                    </a:lnTo>
                    <a:lnTo>
                      <a:pt x="793" y="1636"/>
                    </a:lnTo>
                    <a:lnTo>
                      <a:pt x="795" y="1641"/>
                    </a:lnTo>
                    <a:lnTo>
                      <a:pt x="795" y="1641"/>
                    </a:lnTo>
                    <a:lnTo>
                      <a:pt x="812" y="1658"/>
                    </a:lnTo>
                    <a:lnTo>
                      <a:pt x="821" y="1667"/>
                    </a:lnTo>
                    <a:lnTo>
                      <a:pt x="829" y="1677"/>
                    </a:lnTo>
                    <a:lnTo>
                      <a:pt x="835" y="1687"/>
                    </a:lnTo>
                    <a:lnTo>
                      <a:pt x="839" y="1697"/>
                    </a:lnTo>
                    <a:lnTo>
                      <a:pt x="842" y="1702"/>
                    </a:lnTo>
                    <a:lnTo>
                      <a:pt x="842" y="1707"/>
                    </a:lnTo>
                    <a:lnTo>
                      <a:pt x="842" y="1713"/>
                    </a:lnTo>
                    <a:lnTo>
                      <a:pt x="840" y="1718"/>
                    </a:lnTo>
                    <a:lnTo>
                      <a:pt x="840" y="1718"/>
                    </a:lnTo>
                    <a:lnTo>
                      <a:pt x="837" y="1731"/>
                    </a:lnTo>
                    <a:lnTo>
                      <a:pt x="834" y="1745"/>
                    </a:lnTo>
                    <a:lnTo>
                      <a:pt x="832" y="1750"/>
                    </a:lnTo>
                    <a:lnTo>
                      <a:pt x="832" y="1757"/>
                    </a:lnTo>
                    <a:lnTo>
                      <a:pt x="835" y="1763"/>
                    </a:lnTo>
                    <a:lnTo>
                      <a:pt x="837" y="1768"/>
                    </a:lnTo>
                    <a:lnTo>
                      <a:pt x="837" y="1768"/>
                    </a:lnTo>
                    <a:lnTo>
                      <a:pt x="848" y="1784"/>
                    </a:lnTo>
                    <a:lnTo>
                      <a:pt x="858" y="1799"/>
                    </a:lnTo>
                    <a:lnTo>
                      <a:pt x="861" y="1808"/>
                    </a:lnTo>
                    <a:lnTo>
                      <a:pt x="864" y="1816"/>
                    </a:lnTo>
                    <a:lnTo>
                      <a:pt x="865" y="1825"/>
                    </a:lnTo>
                    <a:lnTo>
                      <a:pt x="867" y="1836"/>
                    </a:lnTo>
                    <a:lnTo>
                      <a:pt x="867" y="1836"/>
                    </a:lnTo>
                    <a:lnTo>
                      <a:pt x="867" y="1838"/>
                    </a:lnTo>
                    <a:lnTo>
                      <a:pt x="869" y="1840"/>
                    </a:lnTo>
                    <a:lnTo>
                      <a:pt x="875" y="1846"/>
                    </a:lnTo>
                    <a:lnTo>
                      <a:pt x="875" y="1846"/>
                    </a:lnTo>
                    <a:lnTo>
                      <a:pt x="872" y="1848"/>
                    </a:lnTo>
                    <a:lnTo>
                      <a:pt x="870" y="1850"/>
                    </a:lnTo>
                    <a:lnTo>
                      <a:pt x="869" y="1853"/>
                    </a:lnTo>
                    <a:lnTo>
                      <a:pt x="870" y="1855"/>
                    </a:lnTo>
                    <a:lnTo>
                      <a:pt x="870" y="1855"/>
                    </a:lnTo>
                    <a:lnTo>
                      <a:pt x="885" y="1875"/>
                    </a:lnTo>
                    <a:lnTo>
                      <a:pt x="893" y="1884"/>
                    </a:lnTo>
                    <a:lnTo>
                      <a:pt x="902" y="1892"/>
                    </a:lnTo>
                    <a:lnTo>
                      <a:pt x="911" y="1898"/>
                    </a:lnTo>
                    <a:lnTo>
                      <a:pt x="916" y="1900"/>
                    </a:lnTo>
                    <a:lnTo>
                      <a:pt x="920" y="1901"/>
                    </a:lnTo>
                    <a:lnTo>
                      <a:pt x="926" y="1901"/>
                    </a:lnTo>
                    <a:lnTo>
                      <a:pt x="930" y="1901"/>
                    </a:lnTo>
                    <a:lnTo>
                      <a:pt x="936" y="1900"/>
                    </a:lnTo>
                    <a:lnTo>
                      <a:pt x="942" y="1898"/>
                    </a:lnTo>
                    <a:lnTo>
                      <a:pt x="942" y="1898"/>
                    </a:lnTo>
                    <a:lnTo>
                      <a:pt x="950" y="1895"/>
                    </a:lnTo>
                    <a:lnTo>
                      <a:pt x="956" y="1892"/>
                    </a:lnTo>
                    <a:lnTo>
                      <a:pt x="971" y="1890"/>
                    </a:lnTo>
                    <a:lnTo>
                      <a:pt x="986" y="1888"/>
                    </a:lnTo>
                    <a:lnTo>
                      <a:pt x="1001" y="1887"/>
                    </a:lnTo>
                    <a:lnTo>
                      <a:pt x="1014" y="1886"/>
                    </a:lnTo>
                    <a:lnTo>
                      <a:pt x="1029" y="1883"/>
                    </a:lnTo>
                    <a:lnTo>
                      <a:pt x="1043" y="1879"/>
                    </a:lnTo>
                    <a:lnTo>
                      <a:pt x="1050" y="1875"/>
                    </a:lnTo>
                    <a:lnTo>
                      <a:pt x="1057" y="1871"/>
                    </a:lnTo>
                    <a:lnTo>
                      <a:pt x="1057" y="1871"/>
                    </a:lnTo>
                    <a:lnTo>
                      <a:pt x="1059" y="1870"/>
                    </a:lnTo>
                    <a:lnTo>
                      <a:pt x="1062" y="1868"/>
                    </a:lnTo>
                    <a:lnTo>
                      <a:pt x="1069" y="1870"/>
                    </a:lnTo>
                    <a:lnTo>
                      <a:pt x="1078" y="1871"/>
                    </a:lnTo>
                    <a:lnTo>
                      <a:pt x="1087" y="1874"/>
                    </a:lnTo>
                    <a:lnTo>
                      <a:pt x="1097" y="1876"/>
                    </a:lnTo>
                    <a:lnTo>
                      <a:pt x="1107" y="1879"/>
                    </a:lnTo>
                    <a:lnTo>
                      <a:pt x="1116" y="1880"/>
                    </a:lnTo>
                    <a:lnTo>
                      <a:pt x="1120" y="1879"/>
                    </a:lnTo>
                    <a:lnTo>
                      <a:pt x="1124" y="1878"/>
                    </a:lnTo>
                    <a:lnTo>
                      <a:pt x="1124" y="1878"/>
                    </a:lnTo>
                    <a:lnTo>
                      <a:pt x="1132" y="1873"/>
                    </a:lnTo>
                    <a:lnTo>
                      <a:pt x="1138" y="1866"/>
                    </a:lnTo>
                    <a:lnTo>
                      <a:pt x="1144" y="1857"/>
                    </a:lnTo>
                    <a:lnTo>
                      <a:pt x="1148" y="1847"/>
                    </a:lnTo>
                    <a:lnTo>
                      <a:pt x="1148" y="1847"/>
                    </a:lnTo>
                    <a:lnTo>
                      <a:pt x="1149" y="1842"/>
                    </a:lnTo>
                    <a:lnTo>
                      <a:pt x="1151" y="1840"/>
                    </a:lnTo>
                    <a:lnTo>
                      <a:pt x="1153" y="1838"/>
                    </a:lnTo>
                    <a:lnTo>
                      <a:pt x="1157" y="1836"/>
                    </a:lnTo>
                    <a:lnTo>
                      <a:pt x="1163" y="1833"/>
                    </a:lnTo>
                    <a:lnTo>
                      <a:pt x="1171" y="1831"/>
                    </a:lnTo>
                    <a:lnTo>
                      <a:pt x="1179" y="1828"/>
                    </a:lnTo>
                    <a:lnTo>
                      <a:pt x="1187" y="1824"/>
                    </a:lnTo>
                    <a:lnTo>
                      <a:pt x="1191" y="1822"/>
                    </a:lnTo>
                    <a:lnTo>
                      <a:pt x="1193" y="1818"/>
                    </a:lnTo>
                    <a:lnTo>
                      <a:pt x="1195" y="1815"/>
                    </a:lnTo>
                    <a:lnTo>
                      <a:pt x="1198" y="1810"/>
                    </a:lnTo>
                    <a:lnTo>
                      <a:pt x="1198" y="1810"/>
                    </a:lnTo>
                    <a:lnTo>
                      <a:pt x="1200" y="1801"/>
                    </a:lnTo>
                    <a:lnTo>
                      <a:pt x="1201" y="1792"/>
                    </a:lnTo>
                    <a:lnTo>
                      <a:pt x="1203" y="1783"/>
                    </a:lnTo>
                    <a:lnTo>
                      <a:pt x="1206" y="1776"/>
                    </a:lnTo>
                    <a:lnTo>
                      <a:pt x="1206" y="1776"/>
                    </a:lnTo>
                    <a:lnTo>
                      <a:pt x="1210" y="1768"/>
                    </a:lnTo>
                    <a:lnTo>
                      <a:pt x="1216" y="1760"/>
                    </a:lnTo>
                    <a:lnTo>
                      <a:pt x="1229" y="1746"/>
                    </a:lnTo>
                    <a:lnTo>
                      <a:pt x="1229" y="1746"/>
                    </a:lnTo>
                    <a:lnTo>
                      <a:pt x="1233" y="1741"/>
                    </a:lnTo>
                    <a:lnTo>
                      <a:pt x="1236" y="1737"/>
                    </a:lnTo>
                    <a:lnTo>
                      <a:pt x="1241" y="1724"/>
                    </a:lnTo>
                    <a:lnTo>
                      <a:pt x="1244" y="1712"/>
                    </a:lnTo>
                    <a:lnTo>
                      <a:pt x="1248" y="1698"/>
                    </a:lnTo>
                    <a:lnTo>
                      <a:pt x="1251" y="1684"/>
                    </a:lnTo>
                    <a:lnTo>
                      <a:pt x="1256" y="1672"/>
                    </a:lnTo>
                    <a:lnTo>
                      <a:pt x="1259" y="1666"/>
                    </a:lnTo>
                    <a:lnTo>
                      <a:pt x="1262" y="1660"/>
                    </a:lnTo>
                    <a:lnTo>
                      <a:pt x="1267" y="1656"/>
                    </a:lnTo>
                    <a:lnTo>
                      <a:pt x="1273" y="1651"/>
                    </a:lnTo>
                    <a:lnTo>
                      <a:pt x="1273" y="1651"/>
                    </a:lnTo>
                    <a:lnTo>
                      <a:pt x="1281" y="1647"/>
                    </a:lnTo>
                    <a:lnTo>
                      <a:pt x="1287" y="1643"/>
                    </a:lnTo>
                    <a:lnTo>
                      <a:pt x="1303" y="1638"/>
                    </a:lnTo>
                    <a:lnTo>
                      <a:pt x="1311" y="1634"/>
                    </a:lnTo>
                    <a:lnTo>
                      <a:pt x="1318" y="1630"/>
                    </a:lnTo>
                    <a:lnTo>
                      <a:pt x="1324" y="1624"/>
                    </a:lnTo>
                    <a:lnTo>
                      <a:pt x="1328" y="1617"/>
                    </a:lnTo>
                    <a:lnTo>
                      <a:pt x="1328" y="1617"/>
                    </a:lnTo>
                    <a:lnTo>
                      <a:pt x="1332" y="1610"/>
                    </a:lnTo>
                    <a:lnTo>
                      <a:pt x="1334" y="1604"/>
                    </a:lnTo>
                    <a:lnTo>
                      <a:pt x="1335" y="1597"/>
                    </a:lnTo>
                    <a:lnTo>
                      <a:pt x="1335" y="1590"/>
                    </a:lnTo>
                    <a:lnTo>
                      <a:pt x="1335" y="1576"/>
                    </a:lnTo>
                    <a:lnTo>
                      <a:pt x="1334" y="1561"/>
                    </a:lnTo>
                    <a:lnTo>
                      <a:pt x="1329" y="1532"/>
                    </a:lnTo>
                    <a:lnTo>
                      <a:pt x="1329" y="1517"/>
                    </a:lnTo>
                    <a:lnTo>
                      <a:pt x="1331" y="1502"/>
                    </a:lnTo>
                    <a:lnTo>
                      <a:pt x="1331" y="1502"/>
                    </a:lnTo>
                    <a:lnTo>
                      <a:pt x="1332" y="1495"/>
                    </a:lnTo>
                    <a:lnTo>
                      <a:pt x="1335" y="1490"/>
                    </a:lnTo>
                    <a:lnTo>
                      <a:pt x="1340" y="1484"/>
                    </a:lnTo>
                    <a:lnTo>
                      <a:pt x="1343" y="1478"/>
                    </a:lnTo>
                    <a:lnTo>
                      <a:pt x="1343" y="1478"/>
                    </a:lnTo>
                    <a:lnTo>
                      <a:pt x="1347" y="1473"/>
                    </a:lnTo>
                    <a:lnTo>
                      <a:pt x="1351" y="1468"/>
                    </a:lnTo>
                    <a:lnTo>
                      <a:pt x="1358" y="1465"/>
                    </a:lnTo>
                    <a:lnTo>
                      <a:pt x="1364" y="1460"/>
                    </a:lnTo>
                    <a:lnTo>
                      <a:pt x="1377" y="1452"/>
                    </a:lnTo>
                    <a:lnTo>
                      <a:pt x="1383" y="1448"/>
                    </a:lnTo>
                    <a:lnTo>
                      <a:pt x="1387" y="1441"/>
                    </a:lnTo>
                    <a:lnTo>
                      <a:pt x="1387" y="1441"/>
                    </a:lnTo>
                    <a:lnTo>
                      <a:pt x="1392" y="1434"/>
                    </a:lnTo>
                    <a:lnTo>
                      <a:pt x="1393" y="1426"/>
                    </a:lnTo>
                    <a:lnTo>
                      <a:pt x="1393" y="1417"/>
                    </a:lnTo>
                    <a:lnTo>
                      <a:pt x="1392" y="1409"/>
                    </a:lnTo>
                    <a:lnTo>
                      <a:pt x="1390" y="1393"/>
                    </a:lnTo>
                    <a:lnTo>
                      <a:pt x="1390" y="1385"/>
                    </a:lnTo>
                    <a:lnTo>
                      <a:pt x="1391" y="1377"/>
                    </a:lnTo>
                    <a:lnTo>
                      <a:pt x="1391" y="1377"/>
                    </a:lnTo>
                    <a:lnTo>
                      <a:pt x="1393" y="1370"/>
                    </a:lnTo>
                    <a:lnTo>
                      <a:pt x="1398" y="1365"/>
                    </a:lnTo>
                    <a:lnTo>
                      <a:pt x="1408" y="1356"/>
                    </a:lnTo>
                    <a:lnTo>
                      <a:pt x="1418" y="1345"/>
                    </a:lnTo>
                    <a:lnTo>
                      <a:pt x="1423" y="1341"/>
                    </a:lnTo>
                    <a:lnTo>
                      <a:pt x="1425" y="1335"/>
                    </a:lnTo>
                    <a:lnTo>
                      <a:pt x="1425" y="1335"/>
                    </a:lnTo>
                    <a:lnTo>
                      <a:pt x="1428" y="1319"/>
                    </a:lnTo>
                    <a:lnTo>
                      <a:pt x="1431" y="1302"/>
                    </a:lnTo>
                    <a:lnTo>
                      <a:pt x="1432" y="1285"/>
                    </a:lnTo>
                    <a:lnTo>
                      <a:pt x="1432" y="1269"/>
                    </a:lnTo>
                    <a:lnTo>
                      <a:pt x="1432" y="1252"/>
                    </a:lnTo>
                    <a:lnTo>
                      <a:pt x="1430" y="1235"/>
                    </a:lnTo>
                    <a:lnTo>
                      <a:pt x="1426" y="1201"/>
                    </a:lnTo>
                    <a:lnTo>
                      <a:pt x="1426" y="1201"/>
                    </a:lnTo>
                    <a:lnTo>
                      <a:pt x="1425" y="1193"/>
                    </a:lnTo>
                    <a:lnTo>
                      <a:pt x="1423" y="1185"/>
                    </a:lnTo>
                    <a:lnTo>
                      <a:pt x="1416" y="1171"/>
                    </a:lnTo>
                    <a:lnTo>
                      <a:pt x="1408" y="1158"/>
                    </a:lnTo>
                    <a:lnTo>
                      <a:pt x="1401" y="1144"/>
                    </a:lnTo>
                    <a:lnTo>
                      <a:pt x="1401" y="1144"/>
                    </a:lnTo>
                    <a:lnTo>
                      <a:pt x="1399" y="1138"/>
                    </a:lnTo>
                    <a:lnTo>
                      <a:pt x="1398" y="1132"/>
                    </a:lnTo>
                    <a:lnTo>
                      <a:pt x="1397" y="1127"/>
                    </a:lnTo>
                    <a:lnTo>
                      <a:pt x="1397" y="1121"/>
                    </a:lnTo>
                    <a:lnTo>
                      <a:pt x="1399" y="1110"/>
                    </a:lnTo>
                    <a:lnTo>
                      <a:pt x="1402" y="1100"/>
                    </a:lnTo>
                    <a:lnTo>
                      <a:pt x="1408" y="1089"/>
                    </a:lnTo>
                    <a:lnTo>
                      <a:pt x="1415" y="1079"/>
                    </a:lnTo>
                    <a:lnTo>
                      <a:pt x="1430" y="1060"/>
                    </a:lnTo>
                    <a:lnTo>
                      <a:pt x="1430" y="1060"/>
                    </a:lnTo>
                    <a:lnTo>
                      <a:pt x="1441" y="1046"/>
                    </a:lnTo>
                    <a:lnTo>
                      <a:pt x="1451" y="1030"/>
                    </a:lnTo>
                    <a:lnTo>
                      <a:pt x="1472" y="1000"/>
                    </a:lnTo>
                    <a:lnTo>
                      <a:pt x="1483" y="986"/>
                    </a:lnTo>
                    <a:lnTo>
                      <a:pt x="1496" y="973"/>
                    </a:lnTo>
                    <a:lnTo>
                      <a:pt x="1502" y="967"/>
                    </a:lnTo>
                    <a:lnTo>
                      <a:pt x="1509" y="962"/>
                    </a:lnTo>
                    <a:lnTo>
                      <a:pt x="1517" y="957"/>
                    </a:lnTo>
                    <a:lnTo>
                      <a:pt x="1526" y="953"/>
                    </a:lnTo>
                    <a:lnTo>
                      <a:pt x="1526" y="953"/>
                    </a:lnTo>
                    <a:lnTo>
                      <a:pt x="1525" y="948"/>
                    </a:lnTo>
                    <a:lnTo>
                      <a:pt x="1525" y="944"/>
                    </a:lnTo>
                    <a:lnTo>
                      <a:pt x="1526" y="940"/>
                    </a:lnTo>
                    <a:lnTo>
                      <a:pt x="1530" y="936"/>
                    </a:lnTo>
                    <a:lnTo>
                      <a:pt x="1535" y="930"/>
                    </a:lnTo>
                    <a:lnTo>
                      <a:pt x="1539" y="926"/>
                    </a:lnTo>
                    <a:lnTo>
                      <a:pt x="1539" y="926"/>
                    </a:lnTo>
                    <a:lnTo>
                      <a:pt x="1551" y="913"/>
                    </a:lnTo>
                    <a:lnTo>
                      <a:pt x="1565" y="902"/>
                    </a:lnTo>
                    <a:lnTo>
                      <a:pt x="1593" y="880"/>
                    </a:lnTo>
                    <a:lnTo>
                      <a:pt x="1607" y="869"/>
                    </a:lnTo>
                    <a:lnTo>
                      <a:pt x="1620" y="857"/>
                    </a:lnTo>
                    <a:lnTo>
                      <a:pt x="1631" y="845"/>
                    </a:lnTo>
                    <a:lnTo>
                      <a:pt x="1635" y="837"/>
                    </a:lnTo>
                    <a:lnTo>
                      <a:pt x="1639" y="830"/>
                    </a:lnTo>
                    <a:lnTo>
                      <a:pt x="1639" y="830"/>
                    </a:lnTo>
                    <a:lnTo>
                      <a:pt x="1645" y="821"/>
                    </a:lnTo>
                    <a:lnTo>
                      <a:pt x="1650" y="813"/>
                    </a:lnTo>
                    <a:lnTo>
                      <a:pt x="1663" y="798"/>
                    </a:lnTo>
                    <a:lnTo>
                      <a:pt x="1670" y="791"/>
                    </a:lnTo>
                    <a:lnTo>
                      <a:pt x="1675" y="783"/>
                    </a:lnTo>
                    <a:lnTo>
                      <a:pt x="1680" y="776"/>
                    </a:lnTo>
                    <a:lnTo>
                      <a:pt x="1683" y="766"/>
                    </a:lnTo>
                    <a:lnTo>
                      <a:pt x="1683" y="766"/>
                    </a:lnTo>
                    <a:lnTo>
                      <a:pt x="1680" y="766"/>
                    </a:lnTo>
                    <a:lnTo>
                      <a:pt x="1676" y="766"/>
                    </a:lnTo>
                    <a:lnTo>
                      <a:pt x="1675" y="764"/>
                    </a:lnTo>
                    <a:lnTo>
                      <a:pt x="1674" y="762"/>
                    </a:lnTo>
                    <a:lnTo>
                      <a:pt x="1674" y="762"/>
                    </a:lnTo>
                    <a:lnTo>
                      <a:pt x="1673" y="754"/>
                    </a:lnTo>
                    <a:lnTo>
                      <a:pt x="1673" y="747"/>
                    </a:lnTo>
                    <a:lnTo>
                      <a:pt x="1675" y="741"/>
                    </a:lnTo>
                    <a:lnTo>
                      <a:pt x="1679" y="735"/>
                    </a:lnTo>
                    <a:lnTo>
                      <a:pt x="1684" y="723"/>
                    </a:lnTo>
                    <a:lnTo>
                      <a:pt x="1688" y="716"/>
                    </a:lnTo>
                    <a:lnTo>
                      <a:pt x="1690" y="711"/>
                    </a:lnTo>
                    <a:lnTo>
                      <a:pt x="1690" y="711"/>
                    </a:lnTo>
                    <a:lnTo>
                      <a:pt x="1692" y="702"/>
                    </a:lnTo>
                    <a:lnTo>
                      <a:pt x="1693" y="693"/>
                    </a:lnTo>
                    <a:lnTo>
                      <a:pt x="1693" y="673"/>
                    </a:lnTo>
                    <a:lnTo>
                      <a:pt x="1693" y="655"/>
                    </a:lnTo>
                    <a:lnTo>
                      <a:pt x="1693" y="645"/>
                    </a:lnTo>
                    <a:lnTo>
                      <a:pt x="1693" y="636"/>
                    </a:lnTo>
                    <a:lnTo>
                      <a:pt x="1693" y="636"/>
                    </a:lnTo>
                    <a:lnTo>
                      <a:pt x="1674" y="637"/>
                    </a:lnTo>
                    <a:lnTo>
                      <a:pt x="1664" y="637"/>
                    </a:lnTo>
                    <a:lnTo>
                      <a:pt x="1654" y="639"/>
                    </a:lnTo>
                    <a:lnTo>
                      <a:pt x="1654" y="639"/>
                    </a:lnTo>
                    <a:lnTo>
                      <a:pt x="1640" y="644"/>
                    </a:lnTo>
                    <a:lnTo>
                      <a:pt x="1629" y="649"/>
                    </a:lnTo>
                    <a:lnTo>
                      <a:pt x="1606" y="663"/>
                    </a:lnTo>
                    <a:lnTo>
                      <a:pt x="1596" y="669"/>
                    </a:lnTo>
                    <a:lnTo>
                      <a:pt x="1584" y="673"/>
                    </a:lnTo>
                    <a:lnTo>
                      <a:pt x="1573" y="677"/>
                    </a:lnTo>
                    <a:lnTo>
                      <a:pt x="1567" y="678"/>
                    </a:lnTo>
                    <a:lnTo>
                      <a:pt x="1560" y="677"/>
                    </a:lnTo>
                    <a:lnTo>
                      <a:pt x="1560" y="677"/>
                    </a:lnTo>
                    <a:lnTo>
                      <a:pt x="1548" y="675"/>
                    </a:lnTo>
                    <a:lnTo>
                      <a:pt x="1533" y="673"/>
                    </a:lnTo>
                    <a:lnTo>
                      <a:pt x="1518" y="670"/>
                    </a:lnTo>
                    <a:lnTo>
                      <a:pt x="1505" y="665"/>
                    </a:lnTo>
                    <a:lnTo>
                      <a:pt x="1498" y="662"/>
                    </a:lnTo>
                    <a:lnTo>
                      <a:pt x="1492" y="658"/>
                    </a:lnTo>
                    <a:lnTo>
                      <a:pt x="1488" y="654"/>
                    </a:lnTo>
                    <a:lnTo>
                      <a:pt x="1483" y="648"/>
                    </a:lnTo>
                    <a:lnTo>
                      <a:pt x="1480" y="642"/>
                    </a:lnTo>
                    <a:lnTo>
                      <a:pt x="1477" y="636"/>
                    </a:lnTo>
                    <a:lnTo>
                      <a:pt x="1476" y="629"/>
                    </a:lnTo>
                    <a:lnTo>
                      <a:pt x="1477" y="621"/>
                    </a:lnTo>
                    <a:lnTo>
                      <a:pt x="1477" y="621"/>
                    </a:lnTo>
                    <a:lnTo>
                      <a:pt x="1473" y="621"/>
                    </a:lnTo>
                    <a:lnTo>
                      <a:pt x="1468" y="621"/>
                    </a:lnTo>
                    <a:lnTo>
                      <a:pt x="1464" y="620"/>
                    </a:lnTo>
                    <a:lnTo>
                      <a:pt x="1460" y="619"/>
                    </a:lnTo>
                    <a:lnTo>
                      <a:pt x="1453" y="614"/>
                    </a:lnTo>
                    <a:lnTo>
                      <a:pt x="1448" y="608"/>
                    </a:lnTo>
                    <a:lnTo>
                      <a:pt x="1442" y="600"/>
                    </a:lnTo>
                    <a:lnTo>
                      <a:pt x="1439" y="592"/>
                    </a:lnTo>
                    <a:lnTo>
                      <a:pt x="1431" y="575"/>
                    </a:lnTo>
                    <a:lnTo>
                      <a:pt x="1431" y="575"/>
                    </a:lnTo>
                    <a:lnTo>
                      <a:pt x="1428" y="571"/>
                    </a:lnTo>
                    <a:lnTo>
                      <a:pt x="1424" y="567"/>
                    </a:lnTo>
                    <a:lnTo>
                      <a:pt x="1415" y="559"/>
                    </a:lnTo>
                    <a:lnTo>
                      <a:pt x="1409" y="556"/>
                    </a:lnTo>
                    <a:lnTo>
                      <a:pt x="1405" y="551"/>
                    </a:lnTo>
                    <a:lnTo>
                      <a:pt x="1401" y="546"/>
                    </a:lnTo>
                    <a:lnTo>
                      <a:pt x="1399" y="540"/>
                    </a:lnTo>
                    <a:lnTo>
                      <a:pt x="1399" y="540"/>
                    </a:lnTo>
                    <a:lnTo>
                      <a:pt x="1405" y="540"/>
                    </a:lnTo>
                    <a:lnTo>
                      <a:pt x="1405" y="540"/>
                    </a:lnTo>
                    <a:lnTo>
                      <a:pt x="1403" y="538"/>
                    </a:lnTo>
                    <a:lnTo>
                      <a:pt x="1403" y="534"/>
                    </a:lnTo>
                    <a:lnTo>
                      <a:pt x="1403" y="534"/>
                    </a:lnTo>
                    <a:lnTo>
                      <a:pt x="1403" y="536"/>
                    </a:lnTo>
                    <a:lnTo>
                      <a:pt x="1402" y="536"/>
                    </a:lnTo>
                    <a:lnTo>
                      <a:pt x="1401" y="532"/>
                    </a:lnTo>
                    <a:lnTo>
                      <a:pt x="1397" y="520"/>
                    </a:lnTo>
                    <a:lnTo>
                      <a:pt x="1393" y="501"/>
                    </a:lnTo>
                    <a:lnTo>
                      <a:pt x="1392" y="492"/>
                    </a:lnTo>
                    <a:lnTo>
                      <a:pt x="1392" y="484"/>
                    </a:lnTo>
                    <a:lnTo>
                      <a:pt x="1392" y="484"/>
                    </a:lnTo>
                    <a:lnTo>
                      <a:pt x="1392" y="482"/>
                    </a:lnTo>
                    <a:lnTo>
                      <a:pt x="1391" y="481"/>
                    </a:lnTo>
                    <a:lnTo>
                      <a:pt x="1387" y="480"/>
                    </a:lnTo>
                    <a:lnTo>
                      <a:pt x="1383" y="479"/>
                    </a:lnTo>
                    <a:lnTo>
                      <a:pt x="1381" y="478"/>
                    </a:lnTo>
                    <a:lnTo>
                      <a:pt x="1381" y="478"/>
                    </a:lnTo>
                    <a:lnTo>
                      <a:pt x="1374" y="466"/>
                    </a:lnTo>
                    <a:lnTo>
                      <a:pt x="1367" y="453"/>
                    </a:lnTo>
                    <a:lnTo>
                      <a:pt x="1361" y="440"/>
                    </a:lnTo>
                    <a:lnTo>
                      <a:pt x="1357" y="426"/>
                    </a:lnTo>
                    <a:lnTo>
                      <a:pt x="1340" y="375"/>
                    </a:lnTo>
                    <a:lnTo>
                      <a:pt x="1340" y="375"/>
                    </a:lnTo>
                    <a:lnTo>
                      <a:pt x="1337" y="371"/>
                    </a:lnTo>
                    <a:lnTo>
                      <a:pt x="1335" y="366"/>
                    </a:lnTo>
                    <a:lnTo>
                      <a:pt x="1327" y="357"/>
                    </a:lnTo>
                    <a:lnTo>
                      <a:pt x="1318" y="349"/>
                    </a:lnTo>
                    <a:lnTo>
                      <a:pt x="1309" y="340"/>
                    </a:lnTo>
                    <a:lnTo>
                      <a:pt x="1299" y="332"/>
                    </a:lnTo>
                    <a:lnTo>
                      <a:pt x="1291" y="324"/>
                    </a:lnTo>
                    <a:lnTo>
                      <a:pt x="1285" y="316"/>
                    </a:lnTo>
                    <a:lnTo>
                      <a:pt x="1284" y="311"/>
                    </a:lnTo>
                    <a:lnTo>
                      <a:pt x="1283" y="307"/>
                    </a:lnTo>
                    <a:lnTo>
                      <a:pt x="1283" y="307"/>
                    </a:lnTo>
                    <a:lnTo>
                      <a:pt x="1282" y="291"/>
                    </a:lnTo>
                    <a:lnTo>
                      <a:pt x="1278" y="274"/>
                    </a:lnTo>
                    <a:lnTo>
                      <a:pt x="1276" y="255"/>
                    </a:lnTo>
                    <a:lnTo>
                      <a:pt x="1275" y="246"/>
                    </a:lnTo>
                    <a:lnTo>
                      <a:pt x="1276" y="238"/>
                    </a:lnTo>
                    <a:lnTo>
                      <a:pt x="1276" y="238"/>
                    </a:lnTo>
                    <a:lnTo>
                      <a:pt x="1278" y="233"/>
                    </a:lnTo>
                    <a:lnTo>
                      <a:pt x="1282" y="230"/>
                    </a:lnTo>
                    <a:lnTo>
                      <a:pt x="1286" y="227"/>
                    </a:lnTo>
                    <a:lnTo>
                      <a:pt x="1292" y="226"/>
                    </a:lnTo>
                    <a:lnTo>
                      <a:pt x="1292" y="226"/>
                    </a:lnTo>
                    <a:lnTo>
                      <a:pt x="1251" y="159"/>
                    </a:lnTo>
                    <a:lnTo>
                      <a:pt x="1251" y="159"/>
                    </a:lnTo>
                    <a:lnTo>
                      <a:pt x="1245" y="159"/>
                    </a:lnTo>
                    <a:lnTo>
                      <a:pt x="1239" y="159"/>
                    </a:lnTo>
                    <a:lnTo>
                      <a:pt x="1226" y="156"/>
                    </a:lnTo>
                    <a:lnTo>
                      <a:pt x="1215" y="155"/>
                    </a:lnTo>
                    <a:lnTo>
                      <a:pt x="1210" y="155"/>
                    </a:lnTo>
                    <a:lnTo>
                      <a:pt x="1206" y="156"/>
                    </a:lnTo>
                    <a:lnTo>
                      <a:pt x="1206" y="15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9" name="Group 220"/>
            <p:cNvGrpSpPr/>
            <p:nvPr/>
          </p:nvGrpSpPr>
          <p:grpSpPr>
            <a:xfrm>
              <a:off x="6594318" y="2504512"/>
              <a:ext cx="2476947" cy="1545381"/>
              <a:chOff x="2030106" y="2702975"/>
              <a:chExt cx="2181477" cy="1361076"/>
            </a:xfrm>
            <a:grpFill/>
          </p:grpSpPr>
          <p:sp>
            <p:nvSpPr>
              <p:cNvPr id="83" name="ïṧḷïḓê-Freeform: Shape 264"/>
              <p:cNvSpPr/>
              <p:nvPr/>
            </p:nvSpPr>
            <p:spPr bwMode="auto">
              <a:xfrm>
                <a:off x="4105222" y="2921039"/>
                <a:ext cx="106361" cy="92076"/>
              </a:xfrm>
              <a:custGeom>
                <a:avLst/>
                <a:gdLst>
                  <a:gd name="T0" fmla="*/ 2 w 134"/>
                  <a:gd name="T1" fmla="*/ 67 h 115"/>
                  <a:gd name="T2" fmla="*/ 2 w 134"/>
                  <a:gd name="T3" fmla="*/ 67 h 115"/>
                  <a:gd name="T4" fmla="*/ 7 w 134"/>
                  <a:gd name="T5" fmla="*/ 79 h 115"/>
                  <a:gd name="T6" fmla="*/ 11 w 134"/>
                  <a:gd name="T7" fmla="*/ 91 h 115"/>
                  <a:gd name="T8" fmla="*/ 12 w 134"/>
                  <a:gd name="T9" fmla="*/ 102 h 115"/>
                  <a:gd name="T10" fmla="*/ 12 w 134"/>
                  <a:gd name="T11" fmla="*/ 115 h 115"/>
                  <a:gd name="T12" fmla="*/ 12 w 134"/>
                  <a:gd name="T13" fmla="*/ 115 h 115"/>
                  <a:gd name="T14" fmla="*/ 18 w 134"/>
                  <a:gd name="T15" fmla="*/ 113 h 115"/>
                  <a:gd name="T16" fmla="*/ 23 w 134"/>
                  <a:gd name="T17" fmla="*/ 112 h 115"/>
                  <a:gd name="T18" fmla="*/ 26 w 134"/>
                  <a:gd name="T19" fmla="*/ 110 h 115"/>
                  <a:gd name="T20" fmla="*/ 28 w 134"/>
                  <a:gd name="T21" fmla="*/ 107 h 115"/>
                  <a:gd name="T22" fmla="*/ 33 w 134"/>
                  <a:gd name="T23" fmla="*/ 101 h 115"/>
                  <a:gd name="T24" fmla="*/ 35 w 134"/>
                  <a:gd name="T25" fmla="*/ 94 h 115"/>
                  <a:gd name="T26" fmla="*/ 37 w 134"/>
                  <a:gd name="T27" fmla="*/ 77 h 115"/>
                  <a:gd name="T28" fmla="*/ 39 w 134"/>
                  <a:gd name="T29" fmla="*/ 68 h 115"/>
                  <a:gd name="T30" fmla="*/ 42 w 134"/>
                  <a:gd name="T31" fmla="*/ 59 h 115"/>
                  <a:gd name="T32" fmla="*/ 42 w 134"/>
                  <a:gd name="T33" fmla="*/ 59 h 115"/>
                  <a:gd name="T34" fmla="*/ 57 w 134"/>
                  <a:gd name="T35" fmla="*/ 70 h 115"/>
                  <a:gd name="T36" fmla="*/ 65 w 134"/>
                  <a:gd name="T37" fmla="*/ 75 h 115"/>
                  <a:gd name="T38" fmla="*/ 72 w 134"/>
                  <a:gd name="T39" fmla="*/ 79 h 115"/>
                  <a:gd name="T40" fmla="*/ 80 w 134"/>
                  <a:gd name="T41" fmla="*/ 84 h 115"/>
                  <a:gd name="T42" fmla="*/ 88 w 134"/>
                  <a:gd name="T43" fmla="*/ 85 h 115"/>
                  <a:gd name="T44" fmla="*/ 97 w 134"/>
                  <a:gd name="T45" fmla="*/ 85 h 115"/>
                  <a:gd name="T46" fmla="*/ 105 w 134"/>
                  <a:gd name="T47" fmla="*/ 83 h 115"/>
                  <a:gd name="T48" fmla="*/ 105 w 134"/>
                  <a:gd name="T49" fmla="*/ 83 h 115"/>
                  <a:gd name="T50" fmla="*/ 113 w 134"/>
                  <a:gd name="T51" fmla="*/ 78 h 115"/>
                  <a:gd name="T52" fmla="*/ 121 w 134"/>
                  <a:gd name="T53" fmla="*/ 71 h 115"/>
                  <a:gd name="T54" fmla="*/ 126 w 134"/>
                  <a:gd name="T55" fmla="*/ 65 h 115"/>
                  <a:gd name="T56" fmla="*/ 131 w 134"/>
                  <a:gd name="T57" fmla="*/ 57 h 115"/>
                  <a:gd name="T58" fmla="*/ 134 w 134"/>
                  <a:gd name="T59" fmla="*/ 48 h 115"/>
                  <a:gd name="T60" fmla="*/ 134 w 134"/>
                  <a:gd name="T61" fmla="*/ 38 h 115"/>
                  <a:gd name="T62" fmla="*/ 133 w 134"/>
                  <a:gd name="T63" fmla="*/ 34 h 115"/>
                  <a:gd name="T64" fmla="*/ 132 w 134"/>
                  <a:gd name="T65" fmla="*/ 29 h 115"/>
                  <a:gd name="T66" fmla="*/ 130 w 134"/>
                  <a:gd name="T67" fmla="*/ 25 h 115"/>
                  <a:gd name="T68" fmla="*/ 127 w 134"/>
                  <a:gd name="T69" fmla="*/ 21 h 115"/>
                  <a:gd name="T70" fmla="*/ 127 w 134"/>
                  <a:gd name="T71" fmla="*/ 21 h 115"/>
                  <a:gd name="T72" fmla="*/ 122 w 134"/>
                  <a:gd name="T73" fmla="*/ 17 h 115"/>
                  <a:gd name="T74" fmla="*/ 116 w 134"/>
                  <a:gd name="T75" fmla="*/ 13 h 115"/>
                  <a:gd name="T76" fmla="*/ 108 w 134"/>
                  <a:gd name="T77" fmla="*/ 12 h 115"/>
                  <a:gd name="T78" fmla="*/ 100 w 134"/>
                  <a:gd name="T79" fmla="*/ 11 h 115"/>
                  <a:gd name="T80" fmla="*/ 92 w 134"/>
                  <a:gd name="T81" fmla="*/ 10 h 115"/>
                  <a:gd name="T82" fmla="*/ 84 w 134"/>
                  <a:gd name="T83" fmla="*/ 9 h 115"/>
                  <a:gd name="T84" fmla="*/ 77 w 134"/>
                  <a:gd name="T85" fmla="*/ 5 h 115"/>
                  <a:gd name="T86" fmla="*/ 70 w 134"/>
                  <a:gd name="T87" fmla="*/ 0 h 115"/>
                  <a:gd name="T88" fmla="*/ 70 w 134"/>
                  <a:gd name="T89" fmla="*/ 0 h 115"/>
                  <a:gd name="T90" fmla="*/ 68 w 134"/>
                  <a:gd name="T91" fmla="*/ 0 h 115"/>
                  <a:gd name="T92" fmla="*/ 65 w 134"/>
                  <a:gd name="T93" fmla="*/ 1 h 115"/>
                  <a:gd name="T94" fmla="*/ 57 w 134"/>
                  <a:gd name="T95" fmla="*/ 4 h 115"/>
                  <a:gd name="T96" fmla="*/ 57 w 134"/>
                  <a:gd name="T97" fmla="*/ 4 h 115"/>
                  <a:gd name="T98" fmla="*/ 36 w 134"/>
                  <a:gd name="T99" fmla="*/ 18 h 115"/>
                  <a:gd name="T100" fmla="*/ 26 w 134"/>
                  <a:gd name="T101" fmla="*/ 26 h 115"/>
                  <a:gd name="T102" fmla="*/ 16 w 134"/>
                  <a:gd name="T103" fmla="*/ 34 h 115"/>
                  <a:gd name="T104" fmla="*/ 8 w 134"/>
                  <a:gd name="T105" fmla="*/ 42 h 115"/>
                  <a:gd name="T106" fmla="*/ 2 w 134"/>
                  <a:gd name="T107" fmla="*/ 50 h 115"/>
                  <a:gd name="T108" fmla="*/ 1 w 134"/>
                  <a:gd name="T109" fmla="*/ 54 h 115"/>
                  <a:gd name="T110" fmla="*/ 0 w 134"/>
                  <a:gd name="T111" fmla="*/ 59 h 115"/>
                  <a:gd name="T112" fmla="*/ 0 w 134"/>
                  <a:gd name="T113" fmla="*/ 63 h 115"/>
                  <a:gd name="T114" fmla="*/ 2 w 134"/>
                  <a:gd name="T115" fmla="*/ 67 h 115"/>
                  <a:gd name="T116" fmla="*/ 2 w 134"/>
                  <a:gd name="T117" fmla="*/ 6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34" h="115">
                    <a:moveTo>
                      <a:pt x="2" y="67"/>
                    </a:moveTo>
                    <a:lnTo>
                      <a:pt x="2" y="67"/>
                    </a:lnTo>
                    <a:lnTo>
                      <a:pt x="7" y="79"/>
                    </a:lnTo>
                    <a:lnTo>
                      <a:pt x="11" y="91"/>
                    </a:lnTo>
                    <a:lnTo>
                      <a:pt x="12" y="102"/>
                    </a:lnTo>
                    <a:lnTo>
                      <a:pt x="12" y="115"/>
                    </a:lnTo>
                    <a:lnTo>
                      <a:pt x="12" y="115"/>
                    </a:lnTo>
                    <a:lnTo>
                      <a:pt x="18" y="113"/>
                    </a:lnTo>
                    <a:lnTo>
                      <a:pt x="23" y="112"/>
                    </a:lnTo>
                    <a:lnTo>
                      <a:pt x="26" y="110"/>
                    </a:lnTo>
                    <a:lnTo>
                      <a:pt x="28" y="107"/>
                    </a:lnTo>
                    <a:lnTo>
                      <a:pt x="33" y="101"/>
                    </a:lnTo>
                    <a:lnTo>
                      <a:pt x="35" y="94"/>
                    </a:lnTo>
                    <a:lnTo>
                      <a:pt x="37" y="77"/>
                    </a:lnTo>
                    <a:lnTo>
                      <a:pt x="39" y="68"/>
                    </a:lnTo>
                    <a:lnTo>
                      <a:pt x="42" y="59"/>
                    </a:lnTo>
                    <a:lnTo>
                      <a:pt x="42" y="59"/>
                    </a:lnTo>
                    <a:lnTo>
                      <a:pt x="57" y="70"/>
                    </a:lnTo>
                    <a:lnTo>
                      <a:pt x="65" y="75"/>
                    </a:lnTo>
                    <a:lnTo>
                      <a:pt x="72" y="79"/>
                    </a:lnTo>
                    <a:lnTo>
                      <a:pt x="80" y="84"/>
                    </a:lnTo>
                    <a:lnTo>
                      <a:pt x="88" y="85"/>
                    </a:lnTo>
                    <a:lnTo>
                      <a:pt x="97" y="85"/>
                    </a:lnTo>
                    <a:lnTo>
                      <a:pt x="105" y="83"/>
                    </a:lnTo>
                    <a:lnTo>
                      <a:pt x="105" y="83"/>
                    </a:lnTo>
                    <a:lnTo>
                      <a:pt x="113" y="78"/>
                    </a:lnTo>
                    <a:lnTo>
                      <a:pt x="121" y="71"/>
                    </a:lnTo>
                    <a:lnTo>
                      <a:pt x="126" y="65"/>
                    </a:lnTo>
                    <a:lnTo>
                      <a:pt x="131" y="57"/>
                    </a:lnTo>
                    <a:lnTo>
                      <a:pt x="134" y="48"/>
                    </a:lnTo>
                    <a:lnTo>
                      <a:pt x="134" y="38"/>
                    </a:lnTo>
                    <a:lnTo>
                      <a:pt x="133" y="34"/>
                    </a:lnTo>
                    <a:lnTo>
                      <a:pt x="132" y="29"/>
                    </a:lnTo>
                    <a:lnTo>
                      <a:pt x="130" y="25"/>
                    </a:lnTo>
                    <a:lnTo>
                      <a:pt x="127" y="21"/>
                    </a:lnTo>
                    <a:lnTo>
                      <a:pt x="127" y="21"/>
                    </a:lnTo>
                    <a:lnTo>
                      <a:pt x="122" y="17"/>
                    </a:lnTo>
                    <a:lnTo>
                      <a:pt x="116" y="13"/>
                    </a:lnTo>
                    <a:lnTo>
                      <a:pt x="108" y="12"/>
                    </a:lnTo>
                    <a:lnTo>
                      <a:pt x="100" y="11"/>
                    </a:lnTo>
                    <a:lnTo>
                      <a:pt x="92" y="10"/>
                    </a:lnTo>
                    <a:lnTo>
                      <a:pt x="84" y="9"/>
                    </a:lnTo>
                    <a:lnTo>
                      <a:pt x="77" y="5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5" y="1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36" y="18"/>
                    </a:lnTo>
                    <a:lnTo>
                      <a:pt x="26" y="26"/>
                    </a:lnTo>
                    <a:lnTo>
                      <a:pt x="16" y="34"/>
                    </a:lnTo>
                    <a:lnTo>
                      <a:pt x="8" y="42"/>
                    </a:lnTo>
                    <a:lnTo>
                      <a:pt x="2" y="50"/>
                    </a:lnTo>
                    <a:lnTo>
                      <a:pt x="1" y="54"/>
                    </a:lnTo>
                    <a:lnTo>
                      <a:pt x="0" y="59"/>
                    </a:lnTo>
                    <a:lnTo>
                      <a:pt x="0" y="63"/>
                    </a:lnTo>
                    <a:lnTo>
                      <a:pt x="2" y="67"/>
                    </a:lnTo>
                    <a:lnTo>
                      <a:pt x="2" y="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ṧḷïḓê-Freeform: Shape 265"/>
              <p:cNvSpPr/>
              <p:nvPr/>
            </p:nvSpPr>
            <p:spPr bwMode="auto">
              <a:xfrm>
                <a:off x="3930598" y="3030579"/>
                <a:ext cx="223835" cy="192090"/>
              </a:xfrm>
              <a:custGeom>
                <a:avLst/>
                <a:gdLst>
                  <a:gd name="T0" fmla="*/ 102 w 284"/>
                  <a:gd name="T1" fmla="*/ 137 h 242"/>
                  <a:gd name="T2" fmla="*/ 73 w 284"/>
                  <a:gd name="T3" fmla="*/ 133 h 242"/>
                  <a:gd name="T4" fmla="*/ 47 w 284"/>
                  <a:gd name="T5" fmla="*/ 138 h 242"/>
                  <a:gd name="T6" fmla="*/ 33 w 284"/>
                  <a:gd name="T7" fmla="*/ 147 h 242"/>
                  <a:gd name="T8" fmla="*/ 20 w 284"/>
                  <a:gd name="T9" fmla="*/ 167 h 242"/>
                  <a:gd name="T10" fmla="*/ 4 w 284"/>
                  <a:gd name="T11" fmla="*/ 203 h 242"/>
                  <a:gd name="T12" fmla="*/ 0 w 284"/>
                  <a:gd name="T13" fmla="*/ 224 h 242"/>
                  <a:gd name="T14" fmla="*/ 7 w 284"/>
                  <a:gd name="T15" fmla="*/ 241 h 242"/>
                  <a:gd name="T16" fmla="*/ 13 w 284"/>
                  <a:gd name="T17" fmla="*/ 242 h 242"/>
                  <a:gd name="T18" fmla="*/ 31 w 284"/>
                  <a:gd name="T19" fmla="*/ 239 h 242"/>
                  <a:gd name="T20" fmla="*/ 40 w 284"/>
                  <a:gd name="T21" fmla="*/ 225 h 242"/>
                  <a:gd name="T22" fmla="*/ 38 w 284"/>
                  <a:gd name="T23" fmla="*/ 211 h 242"/>
                  <a:gd name="T24" fmla="*/ 73 w 284"/>
                  <a:gd name="T25" fmla="*/ 195 h 242"/>
                  <a:gd name="T26" fmla="*/ 100 w 284"/>
                  <a:gd name="T27" fmla="*/ 186 h 242"/>
                  <a:gd name="T28" fmla="*/ 111 w 284"/>
                  <a:gd name="T29" fmla="*/ 191 h 242"/>
                  <a:gd name="T30" fmla="*/ 115 w 284"/>
                  <a:gd name="T31" fmla="*/ 204 h 242"/>
                  <a:gd name="T32" fmla="*/ 127 w 284"/>
                  <a:gd name="T33" fmla="*/ 213 h 242"/>
                  <a:gd name="T34" fmla="*/ 145 w 284"/>
                  <a:gd name="T35" fmla="*/ 214 h 242"/>
                  <a:gd name="T36" fmla="*/ 158 w 284"/>
                  <a:gd name="T37" fmla="*/ 206 h 242"/>
                  <a:gd name="T38" fmla="*/ 181 w 284"/>
                  <a:gd name="T39" fmla="*/ 178 h 242"/>
                  <a:gd name="T40" fmla="*/ 196 w 284"/>
                  <a:gd name="T41" fmla="*/ 158 h 242"/>
                  <a:gd name="T42" fmla="*/ 226 w 284"/>
                  <a:gd name="T43" fmla="*/ 144 h 242"/>
                  <a:gd name="T44" fmla="*/ 240 w 284"/>
                  <a:gd name="T45" fmla="*/ 144 h 242"/>
                  <a:gd name="T46" fmla="*/ 248 w 284"/>
                  <a:gd name="T47" fmla="*/ 136 h 242"/>
                  <a:gd name="T48" fmla="*/ 253 w 284"/>
                  <a:gd name="T49" fmla="*/ 136 h 242"/>
                  <a:gd name="T50" fmla="*/ 258 w 284"/>
                  <a:gd name="T51" fmla="*/ 106 h 242"/>
                  <a:gd name="T52" fmla="*/ 277 w 284"/>
                  <a:gd name="T53" fmla="*/ 73 h 242"/>
                  <a:gd name="T54" fmla="*/ 282 w 284"/>
                  <a:gd name="T55" fmla="*/ 57 h 242"/>
                  <a:gd name="T56" fmla="*/ 282 w 284"/>
                  <a:gd name="T57" fmla="*/ 9 h 242"/>
                  <a:gd name="T58" fmla="*/ 274 w 284"/>
                  <a:gd name="T59" fmla="*/ 8 h 242"/>
                  <a:gd name="T60" fmla="*/ 249 w 284"/>
                  <a:gd name="T61" fmla="*/ 0 h 242"/>
                  <a:gd name="T62" fmla="*/ 241 w 284"/>
                  <a:gd name="T63" fmla="*/ 4 h 242"/>
                  <a:gd name="T64" fmla="*/ 236 w 284"/>
                  <a:gd name="T65" fmla="*/ 13 h 242"/>
                  <a:gd name="T66" fmla="*/ 230 w 284"/>
                  <a:gd name="T67" fmla="*/ 21 h 242"/>
                  <a:gd name="T68" fmla="*/ 224 w 284"/>
                  <a:gd name="T69" fmla="*/ 32 h 242"/>
                  <a:gd name="T70" fmla="*/ 230 w 284"/>
                  <a:gd name="T71" fmla="*/ 50 h 242"/>
                  <a:gd name="T72" fmla="*/ 227 w 284"/>
                  <a:gd name="T73" fmla="*/ 72 h 242"/>
                  <a:gd name="T74" fmla="*/ 211 w 284"/>
                  <a:gd name="T75" fmla="*/ 91 h 242"/>
                  <a:gd name="T76" fmla="*/ 198 w 284"/>
                  <a:gd name="T77" fmla="*/ 96 h 242"/>
                  <a:gd name="T78" fmla="*/ 165 w 284"/>
                  <a:gd name="T79" fmla="*/ 100 h 242"/>
                  <a:gd name="T80" fmla="*/ 150 w 284"/>
                  <a:gd name="T81" fmla="*/ 111 h 242"/>
                  <a:gd name="T82" fmla="*/ 149 w 284"/>
                  <a:gd name="T83" fmla="*/ 117 h 242"/>
                  <a:gd name="T84" fmla="*/ 145 w 284"/>
                  <a:gd name="T85" fmla="*/ 125 h 242"/>
                  <a:gd name="T86" fmla="*/ 130 w 284"/>
                  <a:gd name="T87" fmla="*/ 133 h 242"/>
                  <a:gd name="T88" fmla="*/ 116 w 284"/>
                  <a:gd name="T89" fmla="*/ 14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4" h="242">
                    <a:moveTo>
                      <a:pt x="111" y="139"/>
                    </a:moveTo>
                    <a:lnTo>
                      <a:pt x="111" y="139"/>
                    </a:lnTo>
                    <a:lnTo>
                      <a:pt x="102" y="137"/>
                    </a:lnTo>
                    <a:lnTo>
                      <a:pt x="92" y="134"/>
                    </a:lnTo>
                    <a:lnTo>
                      <a:pt x="82" y="133"/>
                    </a:lnTo>
                    <a:lnTo>
                      <a:pt x="73" y="133"/>
                    </a:lnTo>
                    <a:lnTo>
                      <a:pt x="64" y="133"/>
                    </a:lnTo>
                    <a:lnTo>
                      <a:pt x="55" y="136"/>
                    </a:lnTo>
                    <a:lnTo>
                      <a:pt x="47" y="138"/>
                    </a:lnTo>
                    <a:lnTo>
                      <a:pt x="39" y="142"/>
                    </a:lnTo>
                    <a:lnTo>
                      <a:pt x="39" y="142"/>
                    </a:lnTo>
                    <a:lnTo>
                      <a:pt x="33" y="147"/>
                    </a:lnTo>
                    <a:lnTo>
                      <a:pt x="28" y="153"/>
                    </a:lnTo>
                    <a:lnTo>
                      <a:pt x="23" y="159"/>
                    </a:lnTo>
                    <a:lnTo>
                      <a:pt x="20" y="167"/>
                    </a:lnTo>
                    <a:lnTo>
                      <a:pt x="6" y="197"/>
                    </a:lnTo>
                    <a:lnTo>
                      <a:pt x="6" y="197"/>
                    </a:lnTo>
                    <a:lnTo>
                      <a:pt x="4" y="203"/>
                    </a:lnTo>
                    <a:lnTo>
                      <a:pt x="3" y="209"/>
                    </a:lnTo>
                    <a:lnTo>
                      <a:pt x="1" y="217"/>
                    </a:lnTo>
                    <a:lnTo>
                      <a:pt x="0" y="224"/>
                    </a:lnTo>
                    <a:lnTo>
                      <a:pt x="1" y="231"/>
                    </a:lnTo>
                    <a:lnTo>
                      <a:pt x="4" y="237"/>
                    </a:lnTo>
                    <a:lnTo>
                      <a:pt x="7" y="241"/>
                    </a:lnTo>
                    <a:lnTo>
                      <a:pt x="11" y="242"/>
                    </a:lnTo>
                    <a:lnTo>
                      <a:pt x="13" y="242"/>
                    </a:lnTo>
                    <a:lnTo>
                      <a:pt x="13" y="242"/>
                    </a:lnTo>
                    <a:lnTo>
                      <a:pt x="20" y="242"/>
                    </a:lnTo>
                    <a:lnTo>
                      <a:pt x="25" y="241"/>
                    </a:lnTo>
                    <a:lnTo>
                      <a:pt x="31" y="239"/>
                    </a:lnTo>
                    <a:lnTo>
                      <a:pt x="36" y="236"/>
                    </a:lnTo>
                    <a:lnTo>
                      <a:pt x="39" y="231"/>
                    </a:lnTo>
                    <a:lnTo>
                      <a:pt x="40" y="225"/>
                    </a:lnTo>
                    <a:lnTo>
                      <a:pt x="40" y="219"/>
                    </a:lnTo>
                    <a:lnTo>
                      <a:pt x="38" y="211"/>
                    </a:lnTo>
                    <a:lnTo>
                      <a:pt x="38" y="211"/>
                    </a:lnTo>
                    <a:lnTo>
                      <a:pt x="47" y="207"/>
                    </a:lnTo>
                    <a:lnTo>
                      <a:pt x="56" y="204"/>
                    </a:lnTo>
                    <a:lnTo>
                      <a:pt x="73" y="195"/>
                    </a:lnTo>
                    <a:lnTo>
                      <a:pt x="82" y="191"/>
                    </a:lnTo>
                    <a:lnTo>
                      <a:pt x="91" y="188"/>
                    </a:lnTo>
                    <a:lnTo>
                      <a:pt x="100" y="186"/>
                    </a:lnTo>
                    <a:lnTo>
                      <a:pt x="111" y="186"/>
                    </a:lnTo>
                    <a:lnTo>
                      <a:pt x="111" y="186"/>
                    </a:lnTo>
                    <a:lnTo>
                      <a:pt x="111" y="191"/>
                    </a:lnTo>
                    <a:lnTo>
                      <a:pt x="111" y="196"/>
                    </a:lnTo>
                    <a:lnTo>
                      <a:pt x="113" y="200"/>
                    </a:lnTo>
                    <a:lnTo>
                      <a:pt x="115" y="204"/>
                    </a:lnTo>
                    <a:lnTo>
                      <a:pt x="121" y="209"/>
                    </a:lnTo>
                    <a:lnTo>
                      <a:pt x="127" y="213"/>
                    </a:lnTo>
                    <a:lnTo>
                      <a:pt x="127" y="213"/>
                    </a:lnTo>
                    <a:lnTo>
                      <a:pt x="133" y="214"/>
                    </a:lnTo>
                    <a:lnTo>
                      <a:pt x="139" y="214"/>
                    </a:lnTo>
                    <a:lnTo>
                      <a:pt x="145" y="214"/>
                    </a:lnTo>
                    <a:lnTo>
                      <a:pt x="149" y="212"/>
                    </a:lnTo>
                    <a:lnTo>
                      <a:pt x="155" y="209"/>
                    </a:lnTo>
                    <a:lnTo>
                      <a:pt x="158" y="206"/>
                    </a:lnTo>
                    <a:lnTo>
                      <a:pt x="168" y="198"/>
                    </a:lnTo>
                    <a:lnTo>
                      <a:pt x="174" y="188"/>
                    </a:lnTo>
                    <a:lnTo>
                      <a:pt x="181" y="178"/>
                    </a:lnTo>
                    <a:lnTo>
                      <a:pt x="189" y="167"/>
                    </a:lnTo>
                    <a:lnTo>
                      <a:pt x="196" y="158"/>
                    </a:lnTo>
                    <a:lnTo>
                      <a:pt x="196" y="158"/>
                    </a:lnTo>
                    <a:lnTo>
                      <a:pt x="205" y="151"/>
                    </a:lnTo>
                    <a:lnTo>
                      <a:pt x="214" y="147"/>
                    </a:lnTo>
                    <a:lnTo>
                      <a:pt x="226" y="144"/>
                    </a:lnTo>
                    <a:lnTo>
                      <a:pt x="238" y="145"/>
                    </a:lnTo>
                    <a:lnTo>
                      <a:pt x="238" y="145"/>
                    </a:lnTo>
                    <a:lnTo>
                      <a:pt x="240" y="144"/>
                    </a:lnTo>
                    <a:lnTo>
                      <a:pt x="241" y="142"/>
                    </a:lnTo>
                    <a:lnTo>
                      <a:pt x="245" y="139"/>
                    </a:lnTo>
                    <a:lnTo>
                      <a:pt x="248" y="136"/>
                    </a:lnTo>
                    <a:lnTo>
                      <a:pt x="251" y="136"/>
                    </a:lnTo>
                    <a:lnTo>
                      <a:pt x="253" y="136"/>
                    </a:lnTo>
                    <a:lnTo>
                      <a:pt x="253" y="136"/>
                    </a:lnTo>
                    <a:lnTo>
                      <a:pt x="253" y="124"/>
                    </a:lnTo>
                    <a:lnTo>
                      <a:pt x="255" y="115"/>
                    </a:lnTo>
                    <a:lnTo>
                      <a:pt x="258" y="106"/>
                    </a:lnTo>
                    <a:lnTo>
                      <a:pt x="262" y="98"/>
                    </a:lnTo>
                    <a:lnTo>
                      <a:pt x="272" y="81"/>
                    </a:lnTo>
                    <a:lnTo>
                      <a:pt x="277" y="73"/>
                    </a:lnTo>
                    <a:lnTo>
                      <a:pt x="280" y="64"/>
                    </a:lnTo>
                    <a:lnTo>
                      <a:pt x="280" y="64"/>
                    </a:lnTo>
                    <a:lnTo>
                      <a:pt x="282" y="57"/>
                    </a:lnTo>
                    <a:lnTo>
                      <a:pt x="284" y="51"/>
                    </a:lnTo>
                    <a:lnTo>
                      <a:pt x="284" y="37"/>
                    </a:lnTo>
                    <a:lnTo>
                      <a:pt x="282" y="9"/>
                    </a:lnTo>
                    <a:lnTo>
                      <a:pt x="282" y="9"/>
                    </a:lnTo>
                    <a:lnTo>
                      <a:pt x="279" y="9"/>
                    </a:lnTo>
                    <a:lnTo>
                      <a:pt x="274" y="8"/>
                    </a:lnTo>
                    <a:lnTo>
                      <a:pt x="262" y="4"/>
                    </a:lnTo>
                    <a:lnTo>
                      <a:pt x="255" y="1"/>
                    </a:lnTo>
                    <a:lnTo>
                      <a:pt x="249" y="0"/>
                    </a:lnTo>
                    <a:lnTo>
                      <a:pt x="245" y="1"/>
                    </a:lnTo>
                    <a:lnTo>
                      <a:pt x="243" y="2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39" y="8"/>
                    </a:lnTo>
                    <a:lnTo>
                      <a:pt x="236" y="13"/>
                    </a:lnTo>
                    <a:lnTo>
                      <a:pt x="231" y="17"/>
                    </a:lnTo>
                    <a:lnTo>
                      <a:pt x="230" y="18"/>
                    </a:lnTo>
                    <a:lnTo>
                      <a:pt x="230" y="21"/>
                    </a:lnTo>
                    <a:lnTo>
                      <a:pt x="230" y="21"/>
                    </a:lnTo>
                    <a:lnTo>
                      <a:pt x="228" y="26"/>
                    </a:lnTo>
                    <a:lnTo>
                      <a:pt x="224" y="32"/>
                    </a:lnTo>
                    <a:lnTo>
                      <a:pt x="224" y="32"/>
                    </a:lnTo>
                    <a:lnTo>
                      <a:pt x="229" y="42"/>
                    </a:lnTo>
                    <a:lnTo>
                      <a:pt x="230" y="50"/>
                    </a:lnTo>
                    <a:lnTo>
                      <a:pt x="231" y="58"/>
                    </a:lnTo>
                    <a:lnTo>
                      <a:pt x="230" y="66"/>
                    </a:lnTo>
                    <a:lnTo>
                      <a:pt x="227" y="72"/>
                    </a:lnTo>
                    <a:lnTo>
                      <a:pt x="223" y="79"/>
                    </a:lnTo>
                    <a:lnTo>
                      <a:pt x="218" y="84"/>
                    </a:lnTo>
                    <a:lnTo>
                      <a:pt x="211" y="91"/>
                    </a:lnTo>
                    <a:lnTo>
                      <a:pt x="211" y="91"/>
                    </a:lnTo>
                    <a:lnTo>
                      <a:pt x="205" y="95"/>
                    </a:lnTo>
                    <a:lnTo>
                      <a:pt x="198" y="96"/>
                    </a:lnTo>
                    <a:lnTo>
                      <a:pt x="181" y="97"/>
                    </a:lnTo>
                    <a:lnTo>
                      <a:pt x="173" y="98"/>
                    </a:lnTo>
                    <a:lnTo>
                      <a:pt x="165" y="100"/>
                    </a:lnTo>
                    <a:lnTo>
                      <a:pt x="157" y="104"/>
                    </a:lnTo>
                    <a:lnTo>
                      <a:pt x="154" y="107"/>
                    </a:lnTo>
                    <a:lnTo>
                      <a:pt x="150" y="111"/>
                    </a:lnTo>
                    <a:lnTo>
                      <a:pt x="150" y="111"/>
                    </a:lnTo>
                    <a:lnTo>
                      <a:pt x="149" y="114"/>
                    </a:lnTo>
                    <a:lnTo>
                      <a:pt x="149" y="117"/>
                    </a:lnTo>
                    <a:lnTo>
                      <a:pt x="150" y="125"/>
                    </a:lnTo>
                    <a:lnTo>
                      <a:pt x="150" y="125"/>
                    </a:lnTo>
                    <a:lnTo>
                      <a:pt x="145" y="125"/>
                    </a:lnTo>
                    <a:lnTo>
                      <a:pt x="139" y="126"/>
                    </a:lnTo>
                    <a:lnTo>
                      <a:pt x="135" y="130"/>
                    </a:lnTo>
                    <a:lnTo>
                      <a:pt x="130" y="133"/>
                    </a:lnTo>
                    <a:lnTo>
                      <a:pt x="127" y="137"/>
                    </a:lnTo>
                    <a:lnTo>
                      <a:pt x="122" y="139"/>
                    </a:lnTo>
                    <a:lnTo>
                      <a:pt x="116" y="140"/>
                    </a:lnTo>
                    <a:lnTo>
                      <a:pt x="111" y="139"/>
                    </a:lnTo>
                    <a:lnTo>
                      <a:pt x="111" y="1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ṧḷïḓê-Freeform: Shape 266"/>
              <p:cNvSpPr/>
              <p:nvPr/>
            </p:nvSpPr>
            <p:spPr bwMode="auto">
              <a:xfrm>
                <a:off x="3702001" y="3510010"/>
                <a:ext cx="149223" cy="157164"/>
              </a:xfrm>
              <a:custGeom>
                <a:avLst/>
                <a:gdLst>
                  <a:gd name="T0" fmla="*/ 67 w 186"/>
                  <a:gd name="T1" fmla="*/ 2 h 198"/>
                  <a:gd name="T2" fmla="*/ 60 w 186"/>
                  <a:gd name="T3" fmla="*/ 0 h 198"/>
                  <a:gd name="T4" fmla="*/ 55 w 186"/>
                  <a:gd name="T5" fmla="*/ 0 h 198"/>
                  <a:gd name="T6" fmla="*/ 47 w 186"/>
                  <a:gd name="T7" fmla="*/ 9 h 198"/>
                  <a:gd name="T8" fmla="*/ 37 w 186"/>
                  <a:gd name="T9" fmla="*/ 29 h 198"/>
                  <a:gd name="T10" fmla="*/ 33 w 186"/>
                  <a:gd name="T11" fmla="*/ 32 h 198"/>
                  <a:gd name="T12" fmla="*/ 20 w 186"/>
                  <a:gd name="T13" fmla="*/ 37 h 198"/>
                  <a:gd name="T14" fmla="*/ 3 w 186"/>
                  <a:gd name="T15" fmla="*/ 42 h 198"/>
                  <a:gd name="T16" fmla="*/ 0 w 186"/>
                  <a:gd name="T17" fmla="*/ 49 h 198"/>
                  <a:gd name="T18" fmla="*/ 2 w 186"/>
                  <a:gd name="T19" fmla="*/ 60 h 198"/>
                  <a:gd name="T20" fmla="*/ 7 w 186"/>
                  <a:gd name="T21" fmla="*/ 70 h 198"/>
                  <a:gd name="T22" fmla="*/ 27 w 186"/>
                  <a:gd name="T23" fmla="*/ 92 h 198"/>
                  <a:gd name="T24" fmla="*/ 38 w 186"/>
                  <a:gd name="T25" fmla="*/ 109 h 198"/>
                  <a:gd name="T26" fmla="*/ 41 w 186"/>
                  <a:gd name="T27" fmla="*/ 120 h 198"/>
                  <a:gd name="T28" fmla="*/ 40 w 186"/>
                  <a:gd name="T29" fmla="*/ 131 h 198"/>
                  <a:gd name="T30" fmla="*/ 47 w 186"/>
                  <a:gd name="T31" fmla="*/ 129 h 198"/>
                  <a:gd name="T32" fmla="*/ 63 w 186"/>
                  <a:gd name="T33" fmla="*/ 128 h 198"/>
                  <a:gd name="T34" fmla="*/ 77 w 186"/>
                  <a:gd name="T35" fmla="*/ 131 h 198"/>
                  <a:gd name="T36" fmla="*/ 90 w 186"/>
                  <a:gd name="T37" fmla="*/ 138 h 198"/>
                  <a:gd name="T38" fmla="*/ 107 w 186"/>
                  <a:gd name="T39" fmla="*/ 154 h 198"/>
                  <a:gd name="T40" fmla="*/ 127 w 186"/>
                  <a:gd name="T41" fmla="*/ 179 h 198"/>
                  <a:gd name="T42" fmla="*/ 138 w 186"/>
                  <a:gd name="T43" fmla="*/ 190 h 198"/>
                  <a:gd name="T44" fmla="*/ 148 w 186"/>
                  <a:gd name="T45" fmla="*/ 196 h 198"/>
                  <a:gd name="T46" fmla="*/ 158 w 186"/>
                  <a:gd name="T47" fmla="*/ 198 h 198"/>
                  <a:gd name="T48" fmla="*/ 182 w 186"/>
                  <a:gd name="T49" fmla="*/ 197 h 198"/>
                  <a:gd name="T50" fmla="*/ 181 w 186"/>
                  <a:gd name="T51" fmla="*/ 190 h 198"/>
                  <a:gd name="T52" fmla="*/ 171 w 186"/>
                  <a:gd name="T53" fmla="*/ 170 h 198"/>
                  <a:gd name="T54" fmla="*/ 167 w 186"/>
                  <a:gd name="T55" fmla="*/ 156 h 198"/>
                  <a:gd name="T56" fmla="*/ 167 w 186"/>
                  <a:gd name="T57" fmla="*/ 141 h 198"/>
                  <a:gd name="T58" fmla="*/ 169 w 186"/>
                  <a:gd name="T59" fmla="*/ 137 h 198"/>
                  <a:gd name="T60" fmla="*/ 177 w 186"/>
                  <a:gd name="T61" fmla="*/ 124 h 198"/>
                  <a:gd name="T62" fmla="*/ 185 w 186"/>
                  <a:gd name="T63" fmla="*/ 112 h 198"/>
                  <a:gd name="T64" fmla="*/ 186 w 186"/>
                  <a:gd name="T65" fmla="*/ 106 h 198"/>
                  <a:gd name="T66" fmla="*/ 170 w 186"/>
                  <a:gd name="T67" fmla="*/ 107 h 198"/>
                  <a:gd name="T68" fmla="*/ 153 w 186"/>
                  <a:gd name="T69" fmla="*/ 104 h 198"/>
                  <a:gd name="T70" fmla="*/ 124 w 186"/>
                  <a:gd name="T71" fmla="*/ 93 h 198"/>
                  <a:gd name="T72" fmla="*/ 109 w 186"/>
                  <a:gd name="T73" fmla="*/ 87 h 198"/>
                  <a:gd name="T74" fmla="*/ 83 w 186"/>
                  <a:gd name="T75" fmla="*/ 68 h 198"/>
                  <a:gd name="T76" fmla="*/ 71 w 186"/>
                  <a:gd name="T77" fmla="*/ 58 h 198"/>
                  <a:gd name="T78" fmla="*/ 68 w 186"/>
                  <a:gd name="T79" fmla="*/ 52 h 198"/>
                  <a:gd name="T80" fmla="*/ 69 w 186"/>
                  <a:gd name="T81" fmla="*/ 39 h 198"/>
                  <a:gd name="T82" fmla="*/ 73 w 186"/>
                  <a:gd name="T83" fmla="*/ 23 h 198"/>
                  <a:gd name="T84" fmla="*/ 74 w 186"/>
                  <a:gd name="T85" fmla="*/ 12 h 198"/>
                  <a:gd name="T86" fmla="*/ 70 w 186"/>
                  <a:gd name="T87" fmla="*/ 6 h 198"/>
                  <a:gd name="T88" fmla="*/ 67 w 186"/>
                  <a:gd name="T89" fmla="*/ 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6" h="198">
                    <a:moveTo>
                      <a:pt x="67" y="2"/>
                    </a:moveTo>
                    <a:lnTo>
                      <a:pt x="67" y="2"/>
                    </a:lnTo>
                    <a:lnTo>
                      <a:pt x="63" y="1"/>
                    </a:lnTo>
                    <a:lnTo>
                      <a:pt x="60" y="0"/>
                    </a:lnTo>
                    <a:lnTo>
                      <a:pt x="58" y="0"/>
                    </a:lnTo>
                    <a:lnTo>
                      <a:pt x="55" y="0"/>
                    </a:lnTo>
                    <a:lnTo>
                      <a:pt x="51" y="5"/>
                    </a:lnTo>
                    <a:lnTo>
                      <a:pt x="47" y="9"/>
                    </a:lnTo>
                    <a:lnTo>
                      <a:pt x="41" y="23"/>
                    </a:lnTo>
                    <a:lnTo>
                      <a:pt x="37" y="29"/>
                    </a:lnTo>
                    <a:lnTo>
                      <a:pt x="33" y="32"/>
                    </a:lnTo>
                    <a:lnTo>
                      <a:pt x="33" y="32"/>
                    </a:lnTo>
                    <a:lnTo>
                      <a:pt x="27" y="34"/>
                    </a:lnTo>
                    <a:lnTo>
                      <a:pt x="20" y="37"/>
                    </a:lnTo>
                    <a:lnTo>
                      <a:pt x="8" y="40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0" y="52"/>
                    </a:lnTo>
                    <a:lnTo>
                      <a:pt x="2" y="60"/>
                    </a:lnTo>
                    <a:lnTo>
                      <a:pt x="2" y="60"/>
                    </a:lnTo>
                    <a:lnTo>
                      <a:pt x="7" y="70"/>
                    </a:lnTo>
                    <a:lnTo>
                      <a:pt x="13" y="77"/>
                    </a:lnTo>
                    <a:lnTo>
                      <a:pt x="27" y="92"/>
                    </a:lnTo>
                    <a:lnTo>
                      <a:pt x="34" y="100"/>
                    </a:lnTo>
                    <a:lnTo>
                      <a:pt x="38" y="109"/>
                    </a:lnTo>
                    <a:lnTo>
                      <a:pt x="40" y="114"/>
                    </a:lnTo>
                    <a:lnTo>
                      <a:pt x="41" y="120"/>
                    </a:lnTo>
                    <a:lnTo>
                      <a:pt x="41" y="125"/>
                    </a:lnTo>
                    <a:lnTo>
                      <a:pt x="40" y="131"/>
                    </a:lnTo>
                    <a:lnTo>
                      <a:pt x="40" y="131"/>
                    </a:lnTo>
                    <a:lnTo>
                      <a:pt x="47" y="129"/>
                    </a:lnTo>
                    <a:lnTo>
                      <a:pt x="57" y="128"/>
                    </a:lnTo>
                    <a:lnTo>
                      <a:pt x="63" y="128"/>
                    </a:lnTo>
                    <a:lnTo>
                      <a:pt x="70" y="129"/>
                    </a:lnTo>
                    <a:lnTo>
                      <a:pt x="77" y="131"/>
                    </a:lnTo>
                    <a:lnTo>
                      <a:pt x="84" y="134"/>
                    </a:lnTo>
                    <a:lnTo>
                      <a:pt x="90" y="138"/>
                    </a:lnTo>
                    <a:lnTo>
                      <a:pt x="95" y="142"/>
                    </a:lnTo>
                    <a:lnTo>
                      <a:pt x="107" y="154"/>
                    </a:lnTo>
                    <a:lnTo>
                      <a:pt x="117" y="166"/>
                    </a:lnTo>
                    <a:lnTo>
                      <a:pt x="127" y="179"/>
                    </a:lnTo>
                    <a:lnTo>
                      <a:pt x="138" y="190"/>
                    </a:lnTo>
                    <a:lnTo>
                      <a:pt x="138" y="190"/>
                    </a:lnTo>
                    <a:lnTo>
                      <a:pt x="143" y="193"/>
                    </a:lnTo>
                    <a:lnTo>
                      <a:pt x="148" y="196"/>
                    </a:lnTo>
                    <a:lnTo>
                      <a:pt x="153" y="197"/>
                    </a:lnTo>
                    <a:lnTo>
                      <a:pt x="158" y="198"/>
                    </a:lnTo>
                    <a:lnTo>
                      <a:pt x="170" y="197"/>
                    </a:lnTo>
                    <a:lnTo>
                      <a:pt x="182" y="197"/>
                    </a:lnTo>
                    <a:lnTo>
                      <a:pt x="182" y="197"/>
                    </a:lnTo>
                    <a:lnTo>
                      <a:pt x="181" y="190"/>
                    </a:lnTo>
                    <a:lnTo>
                      <a:pt x="178" y="183"/>
                    </a:lnTo>
                    <a:lnTo>
                      <a:pt x="171" y="170"/>
                    </a:lnTo>
                    <a:lnTo>
                      <a:pt x="169" y="163"/>
                    </a:lnTo>
                    <a:lnTo>
                      <a:pt x="167" y="156"/>
                    </a:lnTo>
                    <a:lnTo>
                      <a:pt x="166" y="149"/>
                    </a:lnTo>
                    <a:lnTo>
                      <a:pt x="167" y="141"/>
                    </a:lnTo>
                    <a:lnTo>
                      <a:pt x="167" y="141"/>
                    </a:lnTo>
                    <a:lnTo>
                      <a:pt x="169" y="137"/>
                    </a:lnTo>
                    <a:lnTo>
                      <a:pt x="171" y="132"/>
                    </a:lnTo>
                    <a:lnTo>
                      <a:pt x="177" y="124"/>
                    </a:lnTo>
                    <a:lnTo>
                      <a:pt x="183" y="116"/>
                    </a:lnTo>
                    <a:lnTo>
                      <a:pt x="185" y="112"/>
                    </a:lnTo>
                    <a:lnTo>
                      <a:pt x="186" y="106"/>
                    </a:lnTo>
                    <a:lnTo>
                      <a:pt x="186" y="106"/>
                    </a:lnTo>
                    <a:lnTo>
                      <a:pt x="178" y="107"/>
                    </a:lnTo>
                    <a:lnTo>
                      <a:pt x="170" y="107"/>
                    </a:lnTo>
                    <a:lnTo>
                      <a:pt x="161" y="106"/>
                    </a:lnTo>
                    <a:lnTo>
                      <a:pt x="153" y="104"/>
                    </a:lnTo>
                    <a:lnTo>
                      <a:pt x="138" y="99"/>
                    </a:lnTo>
                    <a:lnTo>
                      <a:pt x="124" y="93"/>
                    </a:lnTo>
                    <a:lnTo>
                      <a:pt x="124" y="93"/>
                    </a:lnTo>
                    <a:lnTo>
                      <a:pt x="109" y="87"/>
                    </a:lnTo>
                    <a:lnTo>
                      <a:pt x="95" y="79"/>
                    </a:lnTo>
                    <a:lnTo>
                      <a:pt x="83" y="68"/>
                    </a:lnTo>
                    <a:lnTo>
                      <a:pt x="71" y="58"/>
                    </a:lnTo>
                    <a:lnTo>
                      <a:pt x="71" y="58"/>
                    </a:lnTo>
                    <a:lnTo>
                      <a:pt x="69" y="56"/>
                    </a:lnTo>
                    <a:lnTo>
                      <a:pt x="68" y="52"/>
                    </a:lnTo>
                    <a:lnTo>
                      <a:pt x="67" y="46"/>
                    </a:lnTo>
                    <a:lnTo>
                      <a:pt x="69" y="39"/>
                    </a:lnTo>
                    <a:lnTo>
                      <a:pt x="71" y="31"/>
                    </a:lnTo>
                    <a:lnTo>
                      <a:pt x="73" y="23"/>
                    </a:lnTo>
                    <a:lnTo>
                      <a:pt x="74" y="15"/>
                    </a:lnTo>
                    <a:lnTo>
                      <a:pt x="74" y="12"/>
                    </a:lnTo>
                    <a:lnTo>
                      <a:pt x="71" y="8"/>
                    </a:lnTo>
                    <a:lnTo>
                      <a:pt x="70" y="6"/>
                    </a:lnTo>
                    <a:lnTo>
                      <a:pt x="67" y="2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ṧḷïḓê-Freeform: Shape 267"/>
              <p:cNvSpPr/>
              <p:nvPr/>
            </p:nvSpPr>
            <p:spPr bwMode="auto">
              <a:xfrm>
                <a:off x="3519441" y="3752900"/>
                <a:ext cx="201610" cy="215903"/>
              </a:xfrm>
              <a:custGeom>
                <a:avLst/>
                <a:gdLst>
                  <a:gd name="T0" fmla="*/ 188 w 255"/>
                  <a:gd name="T1" fmla="*/ 7 h 273"/>
                  <a:gd name="T2" fmla="*/ 173 w 255"/>
                  <a:gd name="T3" fmla="*/ 2 h 273"/>
                  <a:gd name="T4" fmla="*/ 159 w 255"/>
                  <a:gd name="T5" fmla="*/ 6 h 273"/>
                  <a:gd name="T6" fmla="*/ 148 w 255"/>
                  <a:gd name="T7" fmla="*/ 13 h 273"/>
                  <a:gd name="T8" fmla="*/ 142 w 255"/>
                  <a:gd name="T9" fmla="*/ 23 h 273"/>
                  <a:gd name="T10" fmla="*/ 137 w 255"/>
                  <a:gd name="T11" fmla="*/ 33 h 273"/>
                  <a:gd name="T12" fmla="*/ 125 w 255"/>
                  <a:gd name="T13" fmla="*/ 52 h 273"/>
                  <a:gd name="T14" fmla="*/ 109 w 255"/>
                  <a:gd name="T15" fmla="*/ 68 h 273"/>
                  <a:gd name="T16" fmla="*/ 82 w 255"/>
                  <a:gd name="T17" fmla="*/ 90 h 273"/>
                  <a:gd name="T18" fmla="*/ 77 w 255"/>
                  <a:gd name="T19" fmla="*/ 92 h 273"/>
                  <a:gd name="T20" fmla="*/ 60 w 255"/>
                  <a:gd name="T21" fmla="*/ 93 h 273"/>
                  <a:gd name="T22" fmla="*/ 42 w 255"/>
                  <a:gd name="T23" fmla="*/ 93 h 273"/>
                  <a:gd name="T24" fmla="*/ 36 w 255"/>
                  <a:gd name="T25" fmla="*/ 94 h 273"/>
                  <a:gd name="T26" fmla="*/ 20 w 255"/>
                  <a:gd name="T27" fmla="*/ 104 h 273"/>
                  <a:gd name="T28" fmla="*/ 7 w 255"/>
                  <a:gd name="T29" fmla="*/ 117 h 273"/>
                  <a:gd name="T30" fmla="*/ 0 w 255"/>
                  <a:gd name="T31" fmla="*/ 133 h 273"/>
                  <a:gd name="T32" fmla="*/ 1 w 255"/>
                  <a:gd name="T33" fmla="*/ 147 h 273"/>
                  <a:gd name="T34" fmla="*/ 2 w 255"/>
                  <a:gd name="T35" fmla="*/ 152 h 273"/>
                  <a:gd name="T36" fmla="*/ 9 w 255"/>
                  <a:gd name="T37" fmla="*/ 162 h 273"/>
                  <a:gd name="T38" fmla="*/ 24 w 255"/>
                  <a:gd name="T39" fmla="*/ 179 h 273"/>
                  <a:gd name="T40" fmla="*/ 29 w 255"/>
                  <a:gd name="T41" fmla="*/ 189 h 273"/>
                  <a:gd name="T42" fmla="*/ 31 w 255"/>
                  <a:gd name="T43" fmla="*/ 193 h 273"/>
                  <a:gd name="T44" fmla="*/ 31 w 255"/>
                  <a:gd name="T45" fmla="*/ 204 h 273"/>
                  <a:gd name="T46" fmla="*/ 32 w 255"/>
                  <a:gd name="T47" fmla="*/ 208 h 273"/>
                  <a:gd name="T48" fmla="*/ 35 w 255"/>
                  <a:gd name="T49" fmla="*/ 208 h 273"/>
                  <a:gd name="T50" fmla="*/ 40 w 255"/>
                  <a:gd name="T51" fmla="*/ 209 h 273"/>
                  <a:gd name="T52" fmla="*/ 43 w 255"/>
                  <a:gd name="T53" fmla="*/ 215 h 273"/>
                  <a:gd name="T54" fmla="*/ 49 w 255"/>
                  <a:gd name="T55" fmla="*/ 236 h 273"/>
                  <a:gd name="T56" fmla="*/ 53 w 255"/>
                  <a:gd name="T57" fmla="*/ 251 h 273"/>
                  <a:gd name="T58" fmla="*/ 57 w 255"/>
                  <a:gd name="T59" fmla="*/ 255 h 273"/>
                  <a:gd name="T60" fmla="*/ 108 w 255"/>
                  <a:gd name="T61" fmla="*/ 270 h 273"/>
                  <a:gd name="T62" fmla="*/ 143 w 255"/>
                  <a:gd name="T63" fmla="*/ 273 h 273"/>
                  <a:gd name="T64" fmla="*/ 159 w 255"/>
                  <a:gd name="T65" fmla="*/ 271 h 273"/>
                  <a:gd name="T66" fmla="*/ 174 w 255"/>
                  <a:gd name="T67" fmla="*/ 264 h 273"/>
                  <a:gd name="T68" fmla="*/ 188 w 255"/>
                  <a:gd name="T69" fmla="*/ 254 h 273"/>
                  <a:gd name="T70" fmla="*/ 194 w 255"/>
                  <a:gd name="T71" fmla="*/ 245 h 273"/>
                  <a:gd name="T72" fmla="*/ 205 w 255"/>
                  <a:gd name="T73" fmla="*/ 224 h 273"/>
                  <a:gd name="T74" fmla="*/ 219 w 255"/>
                  <a:gd name="T75" fmla="*/ 189 h 273"/>
                  <a:gd name="T76" fmla="*/ 233 w 255"/>
                  <a:gd name="T77" fmla="*/ 165 h 273"/>
                  <a:gd name="T78" fmla="*/ 234 w 255"/>
                  <a:gd name="T79" fmla="*/ 162 h 273"/>
                  <a:gd name="T80" fmla="*/ 235 w 255"/>
                  <a:gd name="T81" fmla="*/ 155 h 273"/>
                  <a:gd name="T82" fmla="*/ 230 w 255"/>
                  <a:gd name="T83" fmla="*/ 143 h 273"/>
                  <a:gd name="T84" fmla="*/ 220 w 255"/>
                  <a:gd name="T85" fmla="*/ 127 h 273"/>
                  <a:gd name="T86" fmla="*/ 216 w 255"/>
                  <a:gd name="T87" fmla="*/ 116 h 273"/>
                  <a:gd name="T88" fmla="*/ 217 w 255"/>
                  <a:gd name="T89" fmla="*/ 109 h 273"/>
                  <a:gd name="T90" fmla="*/ 219 w 255"/>
                  <a:gd name="T91" fmla="*/ 106 h 273"/>
                  <a:gd name="T92" fmla="*/ 228 w 255"/>
                  <a:gd name="T93" fmla="*/ 92 h 273"/>
                  <a:gd name="T94" fmla="*/ 233 w 255"/>
                  <a:gd name="T95" fmla="*/ 77 h 273"/>
                  <a:gd name="T96" fmla="*/ 238 w 255"/>
                  <a:gd name="T97" fmla="*/ 47 h 273"/>
                  <a:gd name="T98" fmla="*/ 239 w 255"/>
                  <a:gd name="T99" fmla="*/ 44 h 273"/>
                  <a:gd name="T100" fmla="*/ 246 w 255"/>
                  <a:gd name="T101" fmla="*/ 40 h 273"/>
                  <a:gd name="T102" fmla="*/ 253 w 255"/>
                  <a:gd name="T103" fmla="*/ 34 h 273"/>
                  <a:gd name="T104" fmla="*/ 255 w 255"/>
                  <a:gd name="T105" fmla="*/ 32 h 273"/>
                  <a:gd name="T106" fmla="*/ 253 w 255"/>
                  <a:gd name="T107" fmla="*/ 18 h 273"/>
                  <a:gd name="T108" fmla="*/ 248 w 255"/>
                  <a:gd name="T109" fmla="*/ 8 h 273"/>
                  <a:gd name="T110" fmla="*/ 239 w 255"/>
                  <a:gd name="T111" fmla="*/ 1 h 273"/>
                  <a:gd name="T112" fmla="*/ 226 w 255"/>
                  <a:gd name="T113" fmla="*/ 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5" h="273">
                    <a:moveTo>
                      <a:pt x="188" y="7"/>
                    </a:moveTo>
                    <a:lnTo>
                      <a:pt x="188" y="7"/>
                    </a:lnTo>
                    <a:lnTo>
                      <a:pt x="181" y="3"/>
                    </a:lnTo>
                    <a:lnTo>
                      <a:pt x="173" y="2"/>
                    </a:lnTo>
                    <a:lnTo>
                      <a:pt x="166" y="3"/>
                    </a:lnTo>
                    <a:lnTo>
                      <a:pt x="159" y="6"/>
                    </a:lnTo>
                    <a:lnTo>
                      <a:pt x="153" y="9"/>
                    </a:lnTo>
                    <a:lnTo>
                      <a:pt x="148" y="13"/>
                    </a:lnTo>
                    <a:lnTo>
                      <a:pt x="144" y="18"/>
                    </a:lnTo>
                    <a:lnTo>
                      <a:pt x="142" y="23"/>
                    </a:lnTo>
                    <a:lnTo>
                      <a:pt x="142" y="23"/>
                    </a:lnTo>
                    <a:lnTo>
                      <a:pt x="137" y="33"/>
                    </a:lnTo>
                    <a:lnTo>
                      <a:pt x="132" y="43"/>
                    </a:lnTo>
                    <a:lnTo>
                      <a:pt x="125" y="52"/>
                    </a:lnTo>
                    <a:lnTo>
                      <a:pt x="117" y="60"/>
                    </a:lnTo>
                    <a:lnTo>
                      <a:pt x="109" y="68"/>
                    </a:lnTo>
                    <a:lnTo>
                      <a:pt x="100" y="76"/>
                    </a:lnTo>
                    <a:lnTo>
                      <a:pt x="82" y="90"/>
                    </a:lnTo>
                    <a:lnTo>
                      <a:pt x="82" y="90"/>
                    </a:lnTo>
                    <a:lnTo>
                      <a:pt x="77" y="92"/>
                    </a:lnTo>
                    <a:lnTo>
                      <a:pt x="73" y="93"/>
                    </a:lnTo>
                    <a:lnTo>
                      <a:pt x="60" y="93"/>
                    </a:lnTo>
                    <a:lnTo>
                      <a:pt x="48" y="92"/>
                    </a:lnTo>
                    <a:lnTo>
                      <a:pt x="42" y="93"/>
                    </a:lnTo>
                    <a:lnTo>
                      <a:pt x="36" y="94"/>
                    </a:lnTo>
                    <a:lnTo>
                      <a:pt x="36" y="94"/>
                    </a:lnTo>
                    <a:lnTo>
                      <a:pt x="28" y="98"/>
                    </a:lnTo>
                    <a:lnTo>
                      <a:pt x="20" y="104"/>
                    </a:lnTo>
                    <a:lnTo>
                      <a:pt x="12" y="109"/>
                    </a:lnTo>
                    <a:lnTo>
                      <a:pt x="7" y="117"/>
                    </a:lnTo>
                    <a:lnTo>
                      <a:pt x="2" y="125"/>
                    </a:lnTo>
                    <a:lnTo>
                      <a:pt x="0" y="133"/>
                    </a:lnTo>
                    <a:lnTo>
                      <a:pt x="0" y="142"/>
                    </a:lnTo>
                    <a:lnTo>
                      <a:pt x="1" y="147"/>
                    </a:lnTo>
                    <a:lnTo>
                      <a:pt x="2" y="152"/>
                    </a:lnTo>
                    <a:lnTo>
                      <a:pt x="2" y="152"/>
                    </a:lnTo>
                    <a:lnTo>
                      <a:pt x="6" y="157"/>
                    </a:lnTo>
                    <a:lnTo>
                      <a:pt x="9" y="162"/>
                    </a:lnTo>
                    <a:lnTo>
                      <a:pt x="17" y="170"/>
                    </a:lnTo>
                    <a:lnTo>
                      <a:pt x="24" y="179"/>
                    </a:lnTo>
                    <a:lnTo>
                      <a:pt x="27" y="183"/>
                    </a:lnTo>
                    <a:lnTo>
                      <a:pt x="29" y="189"/>
                    </a:lnTo>
                    <a:lnTo>
                      <a:pt x="29" y="189"/>
                    </a:lnTo>
                    <a:lnTo>
                      <a:pt x="31" y="193"/>
                    </a:lnTo>
                    <a:lnTo>
                      <a:pt x="31" y="198"/>
                    </a:lnTo>
                    <a:lnTo>
                      <a:pt x="31" y="204"/>
                    </a:lnTo>
                    <a:lnTo>
                      <a:pt x="32" y="208"/>
                    </a:lnTo>
                    <a:lnTo>
                      <a:pt x="32" y="208"/>
                    </a:lnTo>
                    <a:lnTo>
                      <a:pt x="33" y="208"/>
                    </a:lnTo>
                    <a:lnTo>
                      <a:pt x="35" y="208"/>
                    </a:lnTo>
                    <a:lnTo>
                      <a:pt x="37" y="208"/>
                    </a:lnTo>
                    <a:lnTo>
                      <a:pt x="40" y="209"/>
                    </a:lnTo>
                    <a:lnTo>
                      <a:pt x="40" y="209"/>
                    </a:lnTo>
                    <a:lnTo>
                      <a:pt x="43" y="215"/>
                    </a:lnTo>
                    <a:lnTo>
                      <a:pt x="45" y="222"/>
                    </a:lnTo>
                    <a:lnTo>
                      <a:pt x="49" y="236"/>
                    </a:lnTo>
                    <a:lnTo>
                      <a:pt x="51" y="248"/>
                    </a:lnTo>
                    <a:lnTo>
                      <a:pt x="53" y="251"/>
                    </a:lnTo>
                    <a:lnTo>
                      <a:pt x="57" y="255"/>
                    </a:lnTo>
                    <a:lnTo>
                      <a:pt x="57" y="255"/>
                    </a:lnTo>
                    <a:lnTo>
                      <a:pt x="90" y="265"/>
                    </a:lnTo>
                    <a:lnTo>
                      <a:pt x="108" y="270"/>
                    </a:lnTo>
                    <a:lnTo>
                      <a:pt x="126" y="272"/>
                    </a:lnTo>
                    <a:lnTo>
                      <a:pt x="143" y="273"/>
                    </a:lnTo>
                    <a:lnTo>
                      <a:pt x="151" y="272"/>
                    </a:lnTo>
                    <a:lnTo>
                      <a:pt x="159" y="271"/>
                    </a:lnTo>
                    <a:lnTo>
                      <a:pt x="167" y="268"/>
                    </a:lnTo>
                    <a:lnTo>
                      <a:pt x="174" y="264"/>
                    </a:lnTo>
                    <a:lnTo>
                      <a:pt x="181" y="259"/>
                    </a:lnTo>
                    <a:lnTo>
                      <a:pt x="188" y="254"/>
                    </a:lnTo>
                    <a:lnTo>
                      <a:pt x="188" y="254"/>
                    </a:lnTo>
                    <a:lnTo>
                      <a:pt x="194" y="245"/>
                    </a:lnTo>
                    <a:lnTo>
                      <a:pt x="200" y="236"/>
                    </a:lnTo>
                    <a:lnTo>
                      <a:pt x="205" y="224"/>
                    </a:lnTo>
                    <a:lnTo>
                      <a:pt x="209" y="213"/>
                    </a:lnTo>
                    <a:lnTo>
                      <a:pt x="219" y="189"/>
                    </a:lnTo>
                    <a:lnTo>
                      <a:pt x="225" y="176"/>
                    </a:lnTo>
                    <a:lnTo>
                      <a:pt x="233" y="165"/>
                    </a:lnTo>
                    <a:lnTo>
                      <a:pt x="233" y="165"/>
                    </a:lnTo>
                    <a:lnTo>
                      <a:pt x="234" y="162"/>
                    </a:lnTo>
                    <a:lnTo>
                      <a:pt x="235" y="158"/>
                    </a:lnTo>
                    <a:lnTo>
                      <a:pt x="235" y="155"/>
                    </a:lnTo>
                    <a:lnTo>
                      <a:pt x="234" y="151"/>
                    </a:lnTo>
                    <a:lnTo>
                      <a:pt x="230" y="143"/>
                    </a:lnTo>
                    <a:lnTo>
                      <a:pt x="225" y="135"/>
                    </a:lnTo>
                    <a:lnTo>
                      <a:pt x="220" y="127"/>
                    </a:lnTo>
                    <a:lnTo>
                      <a:pt x="217" y="119"/>
                    </a:lnTo>
                    <a:lnTo>
                      <a:pt x="216" y="116"/>
                    </a:lnTo>
                    <a:lnTo>
                      <a:pt x="216" y="113"/>
                    </a:lnTo>
                    <a:lnTo>
                      <a:pt x="217" y="109"/>
                    </a:lnTo>
                    <a:lnTo>
                      <a:pt x="219" y="106"/>
                    </a:lnTo>
                    <a:lnTo>
                      <a:pt x="219" y="106"/>
                    </a:lnTo>
                    <a:lnTo>
                      <a:pt x="225" y="99"/>
                    </a:lnTo>
                    <a:lnTo>
                      <a:pt x="228" y="92"/>
                    </a:lnTo>
                    <a:lnTo>
                      <a:pt x="231" y="84"/>
                    </a:lnTo>
                    <a:lnTo>
                      <a:pt x="233" y="77"/>
                    </a:lnTo>
                    <a:lnTo>
                      <a:pt x="235" y="63"/>
                    </a:lnTo>
                    <a:lnTo>
                      <a:pt x="238" y="47"/>
                    </a:lnTo>
                    <a:lnTo>
                      <a:pt x="238" y="47"/>
                    </a:lnTo>
                    <a:lnTo>
                      <a:pt x="239" y="44"/>
                    </a:lnTo>
                    <a:lnTo>
                      <a:pt x="240" y="42"/>
                    </a:lnTo>
                    <a:lnTo>
                      <a:pt x="246" y="40"/>
                    </a:lnTo>
                    <a:lnTo>
                      <a:pt x="251" y="36"/>
                    </a:lnTo>
                    <a:lnTo>
                      <a:pt x="253" y="34"/>
                    </a:lnTo>
                    <a:lnTo>
                      <a:pt x="255" y="32"/>
                    </a:lnTo>
                    <a:lnTo>
                      <a:pt x="255" y="32"/>
                    </a:lnTo>
                    <a:lnTo>
                      <a:pt x="255" y="25"/>
                    </a:lnTo>
                    <a:lnTo>
                      <a:pt x="253" y="18"/>
                    </a:lnTo>
                    <a:lnTo>
                      <a:pt x="251" y="13"/>
                    </a:lnTo>
                    <a:lnTo>
                      <a:pt x="248" y="8"/>
                    </a:lnTo>
                    <a:lnTo>
                      <a:pt x="244" y="3"/>
                    </a:lnTo>
                    <a:lnTo>
                      <a:pt x="239" y="1"/>
                    </a:lnTo>
                    <a:lnTo>
                      <a:pt x="233" y="0"/>
                    </a:lnTo>
                    <a:lnTo>
                      <a:pt x="226" y="1"/>
                    </a:lnTo>
                    <a:lnTo>
                      <a:pt x="188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ṧḷïḓê-Freeform: Shape 268"/>
              <p:cNvSpPr/>
              <p:nvPr/>
            </p:nvSpPr>
            <p:spPr bwMode="auto">
              <a:xfrm>
                <a:off x="3706765" y="3894190"/>
                <a:ext cx="95249" cy="131763"/>
              </a:xfrm>
              <a:custGeom>
                <a:avLst/>
                <a:gdLst>
                  <a:gd name="T0" fmla="*/ 120 w 120"/>
                  <a:gd name="T1" fmla="*/ 25 h 167"/>
                  <a:gd name="T2" fmla="*/ 118 w 120"/>
                  <a:gd name="T3" fmla="*/ 16 h 167"/>
                  <a:gd name="T4" fmla="*/ 111 w 120"/>
                  <a:gd name="T5" fmla="*/ 12 h 167"/>
                  <a:gd name="T6" fmla="*/ 91 w 120"/>
                  <a:gd name="T7" fmla="*/ 13 h 167"/>
                  <a:gd name="T8" fmla="*/ 79 w 120"/>
                  <a:gd name="T9" fmla="*/ 13 h 167"/>
                  <a:gd name="T10" fmla="*/ 78 w 120"/>
                  <a:gd name="T11" fmla="*/ 10 h 167"/>
                  <a:gd name="T12" fmla="*/ 79 w 120"/>
                  <a:gd name="T13" fmla="*/ 4 h 167"/>
                  <a:gd name="T14" fmla="*/ 73 w 120"/>
                  <a:gd name="T15" fmla="*/ 5 h 167"/>
                  <a:gd name="T16" fmla="*/ 70 w 120"/>
                  <a:gd name="T17" fmla="*/ 2 h 167"/>
                  <a:gd name="T18" fmla="*/ 66 w 120"/>
                  <a:gd name="T19" fmla="*/ 0 h 167"/>
                  <a:gd name="T20" fmla="*/ 58 w 120"/>
                  <a:gd name="T21" fmla="*/ 4 h 167"/>
                  <a:gd name="T22" fmla="*/ 48 w 120"/>
                  <a:gd name="T23" fmla="*/ 14 h 167"/>
                  <a:gd name="T24" fmla="*/ 28 w 120"/>
                  <a:gd name="T25" fmla="*/ 33 h 167"/>
                  <a:gd name="T26" fmla="*/ 15 w 120"/>
                  <a:gd name="T27" fmla="*/ 41 h 167"/>
                  <a:gd name="T28" fmla="*/ 8 w 120"/>
                  <a:gd name="T29" fmla="*/ 50 h 167"/>
                  <a:gd name="T30" fmla="*/ 8 w 120"/>
                  <a:gd name="T31" fmla="*/ 61 h 167"/>
                  <a:gd name="T32" fmla="*/ 10 w 120"/>
                  <a:gd name="T33" fmla="*/ 75 h 167"/>
                  <a:gd name="T34" fmla="*/ 4 w 120"/>
                  <a:gd name="T35" fmla="*/ 87 h 167"/>
                  <a:gd name="T36" fmla="*/ 2 w 120"/>
                  <a:gd name="T37" fmla="*/ 91 h 167"/>
                  <a:gd name="T38" fmla="*/ 0 w 120"/>
                  <a:gd name="T39" fmla="*/ 94 h 167"/>
                  <a:gd name="T40" fmla="*/ 5 w 120"/>
                  <a:gd name="T41" fmla="*/ 99 h 167"/>
                  <a:gd name="T42" fmla="*/ 16 w 120"/>
                  <a:gd name="T43" fmla="*/ 103 h 167"/>
                  <a:gd name="T44" fmla="*/ 27 w 120"/>
                  <a:gd name="T45" fmla="*/ 110 h 167"/>
                  <a:gd name="T46" fmla="*/ 29 w 120"/>
                  <a:gd name="T47" fmla="*/ 116 h 167"/>
                  <a:gd name="T48" fmla="*/ 30 w 120"/>
                  <a:gd name="T49" fmla="*/ 127 h 167"/>
                  <a:gd name="T50" fmla="*/ 30 w 120"/>
                  <a:gd name="T51" fmla="*/ 160 h 167"/>
                  <a:gd name="T52" fmla="*/ 33 w 120"/>
                  <a:gd name="T53" fmla="*/ 160 h 167"/>
                  <a:gd name="T54" fmla="*/ 47 w 120"/>
                  <a:gd name="T55" fmla="*/ 165 h 167"/>
                  <a:gd name="T56" fmla="*/ 55 w 120"/>
                  <a:gd name="T57" fmla="*/ 167 h 167"/>
                  <a:gd name="T58" fmla="*/ 63 w 120"/>
                  <a:gd name="T59" fmla="*/ 165 h 167"/>
                  <a:gd name="T60" fmla="*/ 66 w 120"/>
                  <a:gd name="T61" fmla="*/ 162 h 167"/>
                  <a:gd name="T62" fmla="*/ 69 w 120"/>
                  <a:gd name="T63" fmla="*/ 154 h 167"/>
                  <a:gd name="T64" fmla="*/ 68 w 120"/>
                  <a:gd name="T65" fmla="*/ 151 h 167"/>
                  <a:gd name="T66" fmla="*/ 64 w 120"/>
                  <a:gd name="T67" fmla="*/ 147 h 167"/>
                  <a:gd name="T68" fmla="*/ 60 w 120"/>
                  <a:gd name="T69" fmla="*/ 145 h 167"/>
                  <a:gd name="T70" fmla="*/ 58 w 120"/>
                  <a:gd name="T71" fmla="*/ 141 h 167"/>
                  <a:gd name="T72" fmla="*/ 58 w 120"/>
                  <a:gd name="T73" fmla="*/ 130 h 167"/>
                  <a:gd name="T74" fmla="*/ 60 w 120"/>
                  <a:gd name="T75" fmla="*/ 126 h 167"/>
                  <a:gd name="T76" fmla="*/ 69 w 120"/>
                  <a:gd name="T77" fmla="*/ 115 h 167"/>
                  <a:gd name="T78" fmla="*/ 81 w 120"/>
                  <a:gd name="T79" fmla="*/ 107 h 167"/>
                  <a:gd name="T80" fmla="*/ 94 w 120"/>
                  <a:gd name="T81" fmla="*/ 100 h 167"/>
                  <a:gd name="T82" fmla="*/ 100 w 120"/>
                  <a:gd name="T83" fmla="*/ 89 h 167"/>
                  <a:gd name="T84" fmla="*/ 102 w 120"/>
                  <a:gd name="T85" fmla="*/ 84 h 167"/>
                  <a:gd name="T86" fmla="*/ 100 w 120"/>
                  <a:gd name="T87" fmla="*/ 68 h 167"/>
                  <a:gd name="T88" fmla="*/ 98 w 120"/>
                  <a:gd name="T89" fmla="*/ 51 h 167"/>
                  <a:gd name="T90" fmla="*/ 98 w 120"/>
                  <a:gd name="T91" fmla="*/ 44 h 167"/>
                  <a:gd name="T92" fmla="*/ 108 w 120"/>
                  <a:gd name="T93" fmla="*/ 44 h 167"/>
                  <a:gd name="T94" fmla="*/ 115 w 120"/>
                  <a:gd name="T95" fmla="*/ 39 h 167"/>
                  <a:gd name="T96" fmla="*/ 120 w 120"/>
                  <a:gd name="T97" fmla="*/ 31 h 167"/>
                  <a:gd name="T98" fmla="*/ 120 w 120"/>
                  <a:gd name="T99" fmla="*/ 2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20" h="167">
                    <a:moveTo>
                      <a:pt x="120" y="25"/>
                    </a:moveTo>
                    <a:lnTo>
                      <a:pt x="120" y="25"/>
                    </a:lnTo>
                    <a:lnTo>
                      <a:pt x="119" y="18"/>
                    </a:lnTo>
                    <a:lnTo>
                      <a:pt x="118" y="16"/>
                    </a:lnTo>
                    <a:lnTo>
                      <a:pt x="115" y="13"/>
                    </a:lnTo>
                    <a:lnTo>
                      <a:pt x="111" y="12"/>
                    </a:lnTo>
                    <a:lnTo>
                      <a:pt x="105" y="12"/>
                    </a:lnTo>
                    <a:lnTo>
                      <a:pt x="91" y="13"/>
                    </a:lnTo>
                    <a:lnTo>
                      <a:pt x="85" y="14"/>
                    </a:lnTo>
                    <a:lnTo>
                      <a:pt x="79" y="13"/>
                    </a:lnTo>
                    <a:lnTo>
                      <a:pt x="79" y="13"/>
                    </a:lnTo>
                    <a:lnTo>
                      <a:pt x="78" y="10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75" y="6"/>
                    </a:lnTo>
                    <a:lnTo>
                      <a:pt x="73" y="5"/>
                    </a:lnTo>
                    <a:lnTo>
                      <a:pt x="71" y="4"/>
                    </a:lnTo>
                    <a:lnTo>
                      <a:pt x="70" y="2"/>
                    </a:lnTo>
                    <a:lnTo>
                      <a:pt x="68" y="1"/>
                    </a:lnTo>
                    <a:lnTo>
                      <a:pt x="66" y="0"/>
                    </a:lnTo>
                    <a:lnTo>
                      <a:pt x="63" y="1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48" y="14"/>
                    </a:lnTo>
                    <a:lnTo>
                      <a:pt x="38" y="24"/>
                    </a:lnTo>
                    <a:lnTo>
                      <a:pt x="28" y="33"/>
                    </a:lnTo>
                    <a:lnTo>
                      <a:pt x="15" y="41"/>
                    </a:lnTo>
                    <a:lnTo>
                      <a:pt x="15" y="41"/>
                    </a:lnTo>
                    <a:lnTo>
                      <a:pt x="11" y="44"/>
                    </a:lnTo>
                    <a:lnTo>
                      <a:pt x="8" y="50"/>
                    </a:lnTo>
                    <a:lnTo>
                      <a:pt x="8" y="55"/>
                    </a:lnTo>
                    <a:lnTo>
                      <a:pt x="8" y="61"/>
                    </a:lnTo>
                    <a:lnTo>
                      <a:pt x="10" y="68"/>
                    </a:lnTo>
                    <a:lnTo>
                      <a:pt x="10" y="75"/>
                    </a:lnTo>
                    <a:lnTo>
                      <a:pt x="7" y="82"/>
                    </a:lnTo>
                    <a:lnTo>
                      <a:pt x="4" y="87"/>
                    </a:lnTo>
                    <a:lnTo>
                      <a:pt x="4" y="87"/>
                    </a:lnTo>
                    <a:lnTo>
                      <a:pt x="2" y="91"/>
                    </a:lnTo>
                    <a:lnTo>
                      <a:pt x="0" y="93"/>
                    </a:lnTo>
                    <a:lnTo>
                      <a:pt x="0" y="94"/>
                    </a:lnTo>
                    <a:lnTo>
                      <a:pt x="2" y="96"/>
                    </a:lnTo>
                    <a:lnTo>
                      <a:pt x="5" y="99"/>
                    </a:lnTo>
                    <a:lnTo>
                      <a:pt x="11" y="101"/>
                    </a:lnTo>
                    <a:lnTo>
                      <a:pt x="16" y="103"/>
                    </a:lnTo>
                    <a:lnTo>
                      <a:pt x="22" y="107"/>
                    </a:lnTo>
                    <a:lnTo>
                      <a:pt x="27" y="110"/>
                    </a:lnTo>
                    <a:lnTo>
                      <a:pt x="28" y="112"/>
                    </a:lnTo>
                    <a:lnTo>
                      <a:pt x="29" y="116"/>
                    </a:lnTo>
                    <a:lnTo>
                      <a:pt x="29" y="116"/>
                    </a:lnTo>
                    <a:lnTo>
                      <a:pt x="30" y="127"/>
                    </a:lnTo>
                    <a:lnTo>
                      <a:pt x="30" y="138"/>
                    </a:lnTo>
                    <a:lnTo>
                      <a:pt x="30" y="160"/>
                    </a:lnTo>
                    <a:lnTo>
                      <a:pt x="30" y="160"/>
                    </a:lnTo>
                    <a:lnTo>
                      <a:pt x="33" y="160"/>
                    </a:lnTo>
                    <a:lnTo>
                      <a:pt x="38" y="161"/>
                    </a:lnTo>
                    <a:lnTo>
                      <a:pt x="47" y="165"/>
                    </a:lnTo>
                    <a:lnTo>
                      <a:pt x="50" y="166"/>
                    </a:lnTo>
                    <a:lnTo>
                      <a:pt x="55" y="167"/>
                    </a:lnTo>
                    <a:lnTo>
                      <a:pt x="58" y="167"/>
                    </a:lnTo>
                    <a:lnTo>
                      <a:pt x="63" y="165"/>
                    </a:lnTo>
                    <a:lnTo>
                      <a:pt x="63" y="165"/>
                    </a:lnTo>
                    <a:lnTo>
                      <a:pt x="66" y="162"/>
                    </a:lnTo>
                    <a:lnTo>
                      <a:pt x="69" y="159"/>
                    </a:lnTo>
                    <a:lnTo>
                      <a:pt x="69" y="154"/>
                    </a:lnTo>
                    <a:lnTo>
                      <a:pt x="68" y="151"/>
                    </a:lnTo>
                    <a:lnTo>
                      <a:pt x="68" y="151"/>
                    </a:lnTo>
                    <a:lnTo>
                      <a:pt x="66" y="149"/>
                    </a:lnTo>
                    <a:lnTo>
                      <a:pt x="64" y="147"/>
                    </a:lnTo>
                    <a:lnTo>
                      <a:pt x="61" y="146"/>
                    </a:lnTo>
                    <a:lnTo>
                      <a:pt x="60" y="145"/>
                    </a:lnTo>
                    <a:lnTo>
                      <a:pt x="60" y="145"/>
                    </a:lnTo>
                    <a:lnTo>
                      <a:pt x="58" y="141"/>
                    </a:lnTo>
                    <a:lnTo>
                      <a:pt x="58" y="135"/>
                    </a:lnTo>
                    <a:lnTo>
                      <a:pt x="58" y="130"/>
                    </a:lnTo>
                    <a:lnTo>
                      <a:pt x="60" y="126"/>
                    </a:lnTo>
                    <a:lnTo>
                      <a:pt x="60" y="126"/>
                    </a:lnTo>
                    <a:lnTo>
                      <a:pt x="63" y="119"/>
                    </a:lnTo>
                    <a:lnTo>
                      <a:pt x="69" y="115"/>
                    </a:lnTo>
                    <a:lnTo>
                      <a:pt x="74" y="110"/>
                    </a:lnTo>
                    <a:lnTo>
                      <a:pt x="81" y="107"/>
                    </a:lnTo>
                    <a:lnTo>
                      <a:pt x="88" y="103"/>
                    </a:lnTo>
                    <a:lnTo>
                      <a:pt x="94" y="100"/>
                    </a:lnTo>
                    <a:lnTo>
                      <a:pt x="98" y="95"/>
                    </a:lnTo>
                    <a:lnTo>
                      <a:pt x="100" y="89"/>
                    </a:lnTo>
                    <a:lnTo>
                      <a:pt x="100" y="89"/>
                    </a:lnTo>
                    <a:lnTo>
                      <a:pt x="102" y="84"/>
                    </a:lnTo>
                    <a:lnTo>
                      <a:pt x="102" y="79"/>
                    </a:lnTo>
                    <a:lnTo>
                      <a:pt x="100" y="68"/>
                    </a:lnTo>
                    <a:lnTo>
                      <a:pt x="98" y="57"/>
                    </a:lnTo>
                    <a:lnTo>
                      <a:pt x="98" y="51"/>
                    </a:lnTo>
                    <a:lnTo>
                      <a:pt x="98" y="44"/>
                    </a:lnTo>
                    <a:lnTo>
                      <a:pt x="98" y="44"/>
                    </a:lnTo>
                    <a:lnTo>
                      <a:pt x="104" y="45"/>
                    </a:lnTo>
                    <a:lnTo>
                      <a:pt x="108" y="44"/>
                    </a:lnTo>
                    <a:lnTo>
                      <a:pt x="112" y="42"/>
                    </a:lnTo>
                    <a:lnTo>
                      <a:pt x="115" y="39"/>
                    </a:lnTo>
                    <a:lnTo>
                      <a:pt x="118" y="36"/>
                    </a:lnTo>
                    <a:lnTo>
                      <a:pt x="120" y="31"/>
                    </a:lnTo>
                    <a:lnTo>
                      <a:pt x="120" y="28"/>
                    </a:lnTo>
                    <a:lnTo>
                      <a:pt x="120" y="25"/>
                    </a:lnTo>
                    <a:lnTo>
                      <a:pt x="120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ṧḷïḓê-Freeform: Shape 269"/>
              <p:cNvSpPr/>
              <p:nvPr/>
            </p:nvSpPr>
            <p:spPr bwMode="auto">
              <a:xfrm>
                <a:off x="3247982" y="3768775"/>
                <a:ext cx="60325" cy="46038"/>
              </a:xfrm>
              <a:custGeom>
                <a:avLst/>
                <a:gdLst>
                  <a:gd name="T0" fmla="*/ 71 w 76"/>
                  <a:gd name="T1" fmla="*/ 19 h 58"/>
                  <a:gd name="T2" fmla="*/ 71 w 76"/>
                  <a:gd name="T3" fmla="*/ 19 h 58"/>
                  <a:gd name="T4" fmla="*/ 65 w 76"/>
                  <a:gd name="T5" fmla="*/ 14 h 58"/>
                  <a:gd name="T6" fmla="*/ 58 w 76"/>
                  <a:gd name="T7" fmla="*/ 9 h 58"/>
                  <a:gd name="T8" fmla="*/ 48 w 76"/>
                  <a:gd name="T9" fmla="*/ 4 h 58"/>
                  <a:gd name="T10" fmla="*/ 39 w 76"/>
                  <a:gd name="T11" fmla="*/ 1 h 58"/>
                  <a:gd name="T12" fmla="*/ 29 w 76"/>
                  <a:gd name="T13" fmla="*/ 0 h 58"/>
                  <a:gd name="T14" fmla="*/ 25 w 76"/>
                  <a:gd name="T15" fmla="*/ 0 h 58"/>
                  <a:gd name="T16" fmla="*/ 20 w 76"/>
                  <a:gd name="T17" fmla="*/ 2 h 58"/>
                  <a:gd name="T18" fmla="*/ 15 w 76"/>
                  <a:gd name="T19" fmla="*/ 3 h 58"/>
                  <a:gd name="T20" fmla="*/ 12 w 76"/>
                  <a:gd name="T21" fmla="*/ 6 h 58"/>
                  <a:gd name="T22" fmla="*/ 9 w 76"/>
                  <a:gd name="T23" fmla="*/ 11 h 58"/>
                  <a:gd name="T24" fmla="*/ 5 w 76"/>
                  <a:gd name="T25" fmla="*/ 15 h 58"/>
                  <a:gd name="T26" fmla="*/ 5 w 76"/>
                  <a:gd name="T27" fmla="*/ 15 h 58"/>
                  <a:gd name="T28" fmla="*/ 5 w 76"/>
                  <a:gd name="T29" fmla="*/ 11 h 58"/>
                  <a:gd name="T30" fmla="*/ 5 w 76"/>
                  <a:gd name="T31" fmla="*/ 11 h 58"/>
                  <a:gd name="T32" fmla="*/ 1 w 76"/>
                  <a:gd name="T33" fmla="*/ 17 h 58"/>
                  <a:gd name="T34" fmla="*/ 0 w 76"/>
                  <a:gd name="T35" fmla="*/ 23 h 58"/>
                  <a:gd name="T36" fmla="*/ 0 w 76"/>
                  <a:gd name="T37" fmla="*/ 29 h 58"/>
                  <a:gd name="T38" fmla="*/ 2 w 76"/>
                  <a:gd name="T39" fmla="*/ 34 h 58"/>
                  <a:gd name="T40" fmla="*/ 6 w 76"/>
                  <a:gd name="T41" fmla="*/ 39 h 58"/>
                  <a:gd name="T42" fmla="*/ 11 w 76"/>
                  <a:gd name="T43" fmla="*/ 43 h 58"/>
                  <a:gd name="T44" fmla="*/ 20 w 76"/>
                  <a:gd name="T45" fmla="*/ 51 h 58"/>
                  <a:gd name="T46" fmla="*/ 20 w 76"/>
                  <a:gd name="T47" fmla="*/ 51 h 58"/>
                  <a:gd name="T48" fmla="*/ 30 w 76"/>
                  <a:gd name="T49" fmla="*/ 55 h 58"/>
                  <a:gd name="T50" fmla="*/ 42 w 76"/>
                  <a:gd name="T51" fmla="*/ 58 h 58"/>
                  <a:gd name="T52" fmla="*/ 47 w 76"/>
                  <a:gd name="T53" fmla="*/ 58 h 58"/>
                  <a:gd name="T54" fmla="*/ 53 w 76"/>
                  <a:gd name="T55" fmla="*/ 58 h 58"/>
                  <a:gd name="T56" fmla="*/ 58 w 76"/>
                  <a:gd name="T57" fmla="*/ 56 h 58"/>
                  <a:gd name="T58" fmla="*/ 63 w 76"/>
                  <a:gd name="T59" fmla="*/ 54 h 58"/>
                  <a:gd name="T60" fmla="*/ 63 w 76"/>
                  <a:gd name="T61" fmla="*/ 54 h 58"/>
                  <a:gd name="T62" fmla="*/ 68 w 76"/>
                  <a:gd name="T63" fmla="*/ 52 h 58"/>
                  <a:gd name="T64" fmla="*/ 71 w 76"/>
                  <a:gd name="T65" fmla="*/ 47 h 58"/>
                  <a:gd name="T66" fmla="*/ 73 w 76"/>
                  <a:gd name="T67" fmla="*/ 43 h 58"/>
                  <a:gd name="T68" fmla="*/ 75 w 76"/>
                  <a:gd name="T69" fmla="*/ 37 h 58"/>
                  <a:gd name="T70" fmla="*/ 76 w 76"/>
                  <a:gd name="T71" fmla="*/ 31 h 58"/>
                  <a:gd name="T72" fmla="*/ 75 w 76"/>
                  <a:gd name="T73" fmla="*/ 27 h 58"/>
                  <a:gd name="T74" fmla="*/ 73 w 76"/>
                  <a:gd name="T75" fmla="*/ 22 h 58"/>
                  <a:gd name="T76" fmla="*/ 71 w 76"/>
                  <a:gd name="T77" fmla="*/ 19 h 58"/>
                  <a:gd name="T78" fmla="*/ 71 w 76"/>
                  <a:gd name="T79" fmla="*/ 1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6" h="58">
                    <a:moveTo>
                      <a:pt x="71" y="19"/>
                    </a:moveTo>
                    <a:lnTo>
                      <a:pt x="71" y="19"/>
                    </a:lnTo>
                    <a:lnTo>
                      <a:pt x="65" y="14"/>
                    </a:lnTo>
                    <a:lnTo>
                      <a:pt x="58" y="9"/>
                    </a:lnTo>
                    <a:lnTo>
                      <a:pt x="48" y="4"/>
                    </a:lnTo>
                    <a:lnTo>
                      <a:pt x="39" y="1"/>
                    </a:lnTo>
                    <a:lnTo>
                      <a:pt x="29" y="0"/>
                    </a:lnTo>
                    <a:lnTo>
                      <a:pt x="25" y="0"/>
                    </a:lnTo>
                    <a:lnTo>
                      <a:pt x="20" y="2"/>
                    </a:lnTo>
                    <a:lnTo>
                      <a:pt x="15" y="3"/>
                    </a:lnTo>
                    <a:lnTo>
                      <a:pt x="12" y="6"/>
                    </a:lnTo>
                    <a:lnTo>
                      <a:pt x="9" y="11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1" y="17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2" y="34"/>
                    </a:lnTo>
                    <a:lnTo>
                      <a:pt x="6" y="39"/>
                    </a:lnTo>
                    <a:lnTo>
                      <a:pt x="11" y="43"/>
                    </a:lnTo>
                    <a:lnTo>
                      <a:pt x="20" y="51"/>
                    </a:lnTo>
                    <a:lnTo>
                      <a:pt x="20" y="51"/>
                    </a:lnTo>
                    <a:lnTo>
                      <a:pt x="30" y="55"/>
                    </a:lnTo>
                    <a:lnTo>
                      <a:pt x="42" y="58"/>
                    </a:lnTo>
                    <a:lnTo>
                      <a:pt x="47" y="58"/>
                    </a:lnTo>
                    <a:lnTo>
                      <a:pt x="53" y="58"/>
                    </a:lnTo>
                    <a:lnTo>
                      <a:pt x="58" y="56"/>
                    </a:lnTo>
                    <a:lnTo>
                      <a:pt x="63" y="54"/>
                    </a:lnTo>
                    <a:lnTo>
                      <a:pt x="63" y="54"/>
                    </a:lnTo>
                    <a:lnTo>
                      <a:pt x="68" y="52"/>
                    </a:lnTo>
                    <a:lnTo>
                      <a:pt x="71" y="47"/>
                    </a:lnTo>
                    <a:lnTo>
                      <a:pt x="73" y="43"/>
                    </a:lnTo>
                    <a:lnTo>
                      <a:pt x="75" y="37"/>
                    </a:lnTo>
                    <a:lnTo>
                      <a:pt x="76" y="31"/>
                    </a:lnTo>
                    <a:lnTo>
                      <a:pt x="75" y="27"/>
                    </a:lnTo>
                    <a:lnTo>
                      <a:pt x="73" y="22"/>
                    </a:lnTo>
                    <a:lnTo>
                      <a:pt x="71" y="19"/>
                    </a:lnTo>
                    <a:lnTo>
                      <a:pt x="71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ṧḷïḓê-Freeform: Shape 270"/>
              <p:cNvSpPr/>
              <p:nvPr/>
            </p:nvSpPr>
            <p:spPr bwMode="auto">
              <a:xfrm>
                <a:off x="3300369" y="3832276"/>
                <a:ext cx="165098" cy="171452"/>
              </a:xfrm>
              <a:custGeom>
                <a:avLst/>
                <a:gdLst>
                  <a:gd name="T0" fmla="*/ 207 w 208"/>
                  <a:gd name="T1" fmla="*/ 194 h 216"/>
                  <a:gd name="T2" fmla="*/ 207 w 208"/>
                  <a:gd name="T3" fmla="*/ 194 h 216"/>
                  <a:gd name="T4" fmla="*/ 193 w 208"/>
                  <a:gd name="T5" fmla="*/ 172 h 216"/>
                  <a:gd name="T6" fmla="*/ 178 w 208"/>
                  <a:gd name="T7" fmla="*/ 152 h 216"/>
                  <a:gd name="T8" fmla="*/ 161 w 208"/>
                  <a:gd name="T9" fmla="*/ 133 h 216"/>
                  <a:gd name="T10" fmla="*/ 145 w 208"/>
                  <a:gd name="T11" fmla="*/ 115 h 216"/>
                  <a:gd name="T12" fmla="*/ 111 w 208"/>
                  <a:gd name="T13" fmla="*/ 78 h 216"/>
                  <a:gd name="T14" fmla="*/ 95 w 208"/>
                  <a:gd name="T15" fmla="*/ 58 h 216"/>
                  <a:gd name="T16" fmla="*/ 79 w 208"/>
                  <a:gd name="T17" fmla="*/ 37 h 216"/>
                  <a:gd name="T18" fmla="*/ 79 w 208"/>
                  <a:gd name="T19" fmla="*/ 37 h 216"/>
                  <a:gd name="T20" fmla="*/ 75 w 208"/>
                  <a:gd name="T21" fmla="*/ 31 h 216"/>
                  <a:gd name="T22" fmla="*/ 70 w 208"/>
                  <a:gd name="T23" fmla="*/ 26 h 216"/>
                  <a:gd name="T24" fmla="*/ 59 w 208"/>
                  <a:gd name="T25" fmla="*/ 17 h 216"/>
                  <a:gd name="T26" fmla="*/ 35 w 208"/>
                  <a:gd name="T27" fmla="*/ 3 h 216"/>
                  <a:gd name="T28" fmla="*/ 35 w 208"/>
                  <a:gd name="T29" fmla="*/ 3 h 216"/>
                  <a:gd name="T30" fmla="*/ 30 w 208"/>
                  <a:gd name="T31" fmla="*/ 0 h 216"/>
                  <a:gd name="T32" fmla="*/ 26 w 208"/>
                  <a:gd name="T33" fmla="*/ 0 h 216"/>
                  <a:gd name="T34" fmla="*/ 21 w 208"/>
                  <a:gd name="T35" fmla="*/ 0 h 216"/>
                  <a:gd name="T36" fmla="*/ 17 w 208"/>
                  <a:gd name="T37" fmla="*/ 3 h 216"/>
                  <a:gd name="T38" fmla="*/ 13 w 208"/>
                  <a:gd name="T39" fmla="*/ 5 h 216"/>
                  <a:gd name="T40" fmla="*/ 10 w 208"/>
                  <a:gd name="T41" fmla="*/ 8 h 216"/>
                  <a:gd name="T42" fmla="*/ 3 w 208"/>
                  <a:gd name="T43" fmla="*/ 17 h 216"/>
                  <a:gd name="T44" fmla="*/ 3 w 208"/>
                  <a:gd name="T45" fmla="*/ 17 h 216"/>
                  <a:gd name="T46" fmla="*/ 1 w 208"/>
                  <a:gd name="T47" fmla="*/ 24 h 216"/>
                  <a:gd name="T48" fmla="*/ 0 w 208"/>
                  <a:gd name="T49" fmla="*/ 32 h 216"/>
                  <a:gd name="T50" fmla="*/ 1 w 208"/>
                  <a:gd name="T51" fmla="*/ 39 h 216"/>
                  <a:gd name="T52" fmla="*/ 3 w 208"/>
                  <a:gd name="T53" fmla="*/ 46 h 216"/>
                  <a:gd name="T54" fmla="*/ 3 w 208"/>
                  <a:gd name="T55" fmla="*/ 46 h 216"/>
                  <a:gd name="T56" fmla="*/ 17 w 208"/>
                  <a:gd name="T57" fmla="*/ 64 h 216"/>
                  <a:gd name="T58" fmla="*/ 29 w 208"/>
                  <a:gd name="T59" fmla="*/ 81 h 216"/>
                  <a:gd name="T60" fmla="*/ 58 w 208"/>
                  <a:gd name="T61" fmla="*/ 114 h 216"/>
                  <a:gd name="T62" fmla="*/ 86 w 208"/>
                  <a:gd name="T63" fmla="*/ 145 h 216"/>
                  <a:gd name="T64" fmla="*/ 116 w 208"/>
                  <a:gd name="T65" fmla="*/ 177 h 216"/>
                  <a:gd name="T66" fmla="*/ 116 w 208"/>
                  <a:gd name="T67" fmla="*/ 177 h 216"/>
                  <a:gd name="T68" fmla="*/ 126 w 208"/>
                  <a:gd name="T69" fmla="*/ 187 h 216"/>
                  <a:gd name="T70" fmla="*/ 135 w 208"/>
                  <a:gd name="T71" fmla="*/ 197 h 216"/>
                  <a:gd name="T72" fmla="*/ 141 w 208"/>
                  <a:gd name="T73" fmla="*/ 202 h 216"/>
                  <a:gd name="T74" fmla="*/ 146 w 208"/>
                  <a:gd name="T75" fmla="*/ 206 h 216"/>
                  <a:gd name="T76" fmla="*/ 152 w 208"/>
                  <a:gd name="T77" fmla="*/ 210 h 216"/>
                  <a:gd name="T78" fmla="*/ 159 w 208"/>
                  <a:gd name="T79" fmla="*/ 212 h 216"/>
                  <a:gd name="T80" fmla="*/ 159 w 208"/>
                  <a:gd name="T81" fmla="*/ 212 h 216"/>
                  <a:gd name="T82" fmla="*/ 169 w 208"/>
                  <a:gd name="T83" fmla="*/ 215 h 216"/>
                  <a:gd name="T84" fmla="*/ 180 w 208"/>
                  <a:gd name="T85" fmla="*/ 216 h 216"/>
                  <a:gd name="T86" fmla="*/ 186 w 208"/>
                  <a:gd name="T87" fmla="*/ 216 h 216"/>
                  <a:gd name="T88" fmla="*/ 192 w 208"/>
                  <a:gd name="T89" fmla="*/ 216 h 216"/>
                  <a:gd name="T90" fmla="*/ 196 w 208"/>
                  <a:gd name="T91" fmla="*/ 215 h 216"/>
                  <a:gd name="T92" fmla="*/ 202 w 208"/>
                  <a:gd name="T93" fmla="*/ 213 h 216"/>
                  <a:gd name="T94" fmla="*/ 202 w 208"/>
                  <a:gd name="T95" fmla="*/ 213 h 216"/>
                  <a:gd name="T96" fmla="*/ 204 w 208"/>
                  <a:gd name="T97" fmla="*/ 211 h 216"/>
                  <a:gd name="T98" fmla="*/ 205 w 208"/>
                  <a:gd name="T99" fmla="*/ 208 h 216"/>
                  <a:gd name="T100" fmla="*/ 208 w 208"/>
                  <a:gd name="T101" fmla="*/ 204 h 216"/>
                  <a:gd name="T102" fmla="*/ 208 w 208"/>
                  <a:gd name="T103" fmla="*/ 198 h 216"/>
                  <a:gd name="T104" fmla="*/ 207 w 208"/>
                  <a:gd name="T105" fmla="*/ 194 h 216"/>
                  <a:gd name="T106" fmla="*/ 207 w 208"/>
                  <a:gd name="T107" fmla="*/ 1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08" h="216">
                    <a:moveTo>
                      <a:pt x="207" y="194"/>
                    </a:moveTo>
                    <a:lnTo>
                      <a:pt x="207" y="194"/>
                    </a:lnTo>
                    <a:lnTo>
                      <a:pt x="193" y="172"/>
                    </a:lnTo>
                    <a:lnTo>
                      <a:pt x="178" y="152"/>
                    </a:lnTo>
                    <a:lnTo>
                      <a:pt x="161" y="133"/>
                    </a:lnTo>
                    <a:lnTo>
                      <a:pt x="145" y="115"/>
                    </a:lnTo>
                    <a:lnTo>
                      <a:pt x="111" y="78"/>
                    </a:lnTo>
                    <a:lnTo>
                      <a:pt x="95" y="58"/>
                    </a:lnTo>
                    <a:lnTo>
                      <a:pt x="79" y="37"/>
                    </a:lnTo>
                    <a:lnTo>
                      <a:pt x="79" y="37"/>
                    </a:lnTo>
                    <a:lnTo>
                      <a:pt x="75" y="31"/>
                    </a:lnTo>
                    <a:lnTo>
                      <a:pt x="70" y="26"/>
                    </a:lnTo>
                    <a:lnTo>
                      <a:pt x="59" y="17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0" y="0"/>
                    </a:lnTo>
                    <a:lnTo>
                      <a:pt x="26" y="0"/>
                    </a:lnTo>
                    <a:lnTo>
                      <a:pt x="21" y="0"/>
                    </a:lnTo>
                    <a:lnTo>
                      <a:pt x="17" y="3"/>
                    </a:lnTo>
                    <a:lnTo>
                      <a:pt x="13" y="5"/>
                    </a:lnTo>
                    <a:lnTo>
                      <a:pt x="10" y="8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1" y="24"/>
                    </a:lnTo>
                    <a:lnTo>
                      <a:pt x="0" y="32"/>
                    </a:lnTo>
                    <a:lnTo>
                      <a:pt x="1" y="39"/>
                    </a:lnTo>
                    <a:lnTo>
                      <a:pt x="3" y="46"/>
                    </a:lnTo>
                    <a:lnTo>
                      <a:pt x="3" y="46"/>
                    </a:lnTo>
                    <a:lnTo>
                      <a:pt x="17" y="64"/>
                    </a:lnTo>
                    <a:lnTo>
                      <a:pt x="29" y="81"/>
                    </a:lnTo>
                    <a:lnTo>
                      <a:pt x="58" y="114"/>
                    </a:lnTo>
                    <a:lnTo>
                      <a:pt x="86" y="145"/>
                    </a:lnTo>
                    <a:lnTo>
                      <a:pt x="116" y="177"/>
                    </a:lnTo>
                    <a:lnTo>
                      <a:pt x="116" y="177"/>
                    </a:lnTo>
                    <a:lnTo>
                      <a:pt x="126" y="187"/>
                    </a:lnTo>
                    <a:lnTo>
                      <a:pt x="135" y="197"/>
                    </a:lnTo>
                    <a:lnTo>
                      <a:pt x="141" y="202"/>
                    </a:lnTo>
                    <a:lnTo>
                      <a:pt x="146" y="206"/>
                    </a:lnTo>
                    <a:lnTo>
                      <a:pt x="152" y="210"/>
                    </a:lnTo>
                    <a:lnTo>
                      <a:pt x="159" y="212"/>
                    </a:lnTo>
                    <a:lnTo>
                      <a:pt x="159" y="212"/>
                    </a:lnTo>
                    <a:lnTo>
                      <a:pt x="169" y="215"/>
                    </a:lnTo>
                    <a:lnTo>
                      <a:pt x="180" y="216"/>
                    </a:lnTo>
                    <a:lnTo>
                      <a:pt x="186" y="216"/>
                    </a:lnTo>
                    <a:lnTo>
                      <a:pt x="192" y="216"/>
                    </a:lnTo>
                    <a:lnTo>
                      <a:pt x="196" y="215"/>
                    </a:lnTo>
                    <a:lnTo>
                      <a:pt x="202" y="213"/>
                    </a:lnTo>
                    <a:lnTo>
                      <a:pt x="202" y="213"/>
                    </a:lnTo>
                    <a:lnTo>
                      <a:pt x="204" y="211"/>
                    </a:lnTo>
                    <a:lnTo>
                      <a:pt x="205" y="208"/>
                    </a:lnTo>
                    <a:lnTo>
                      <a:pt x="208" y="204"/>
                    </a:lnTo>
                    <a:lnTo>
                      <a:pt x="208" y="198"/>
                    </a:lnTo>
                    <a:lnTo>
                      <a:pt x="207" y="194"/>
                    </a:lnTo>
                    <a:lnTo>
                      <a:pt x="207" y="1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ïṧḷïḓê-Freeform: Shape 271"/>
              <p:cNvSpPr/>
              <p:nvPr/>
            </p:nvSpPr>
            <p:spPr bwMode="auto">
              <a:xfrm>
                <a:off x="3460704" y="4003725"/>
                <a:ext cx="163511" cy="60326"/>
              </a:xfrm>
              <a:custGeom>
                <a:avLst/>
                <a:gdLst>
                  <a:gd name="T0" fmla="*/ 206 w 207"/>
                  <a:gd name="T1" fmla="*/ 54 h 75"/>
                  <a:gd name="T2" fmla="*/ 206 w 207"/>
                  <a:gd name="T3" fmla="*/ 54 h 75"/>
                  <a:gd name="T4" fmla="*/ 197 w 207"/>
                  <a:gd name="T5" fmla="*/ 44 h 75"/>
                  <a:gd name="T6" fmla="*/ 188 w 207"/>
                  <a:gd name="T7" fmla="*/ 35 h 75"/>
                  <a:gd name="T8" fmla="*/ 176 w 207"/>
                  <a:gd name="T9" fmla="*/ 28 h 75"/>
                  <a:gd name="T10" fmla="*/ 165 w 207"/>
                  <a:gd name="T11" fmla="*/ 22 h 75"/>
                  <a:gd name="T12" fmla="*/ 140 w 207"/>
                  <a:gd name="T13" fmla="*/ 13 h 75"/>
                  <a:gd name="T14" fmla="*/ 116 w 207"/>
                  <a:gd name="T15" fmla="*/ 4 h 75"/>
                  <a:gd name="T16" fmla="*/ 116 w 207"/>
                  <a:gd name="T17" fmla="*/ 4 h 75"/>
                  <a:gd name="T18" fmla="*/ 111 w 207"/>
                  <a:gd name="T19" fmla="*/ 2 h 75"/>
                  <a:gd name="T20" fmla="*/ 106 w 207"/>
                  <a:gd name="T21" fmla="*/ 0 h 75"/>
                  <a:gd name="T22" fmla="*/ 94 w 207"/>
                  <a:gd name="T23" fmla="*/ 0 h 75"/>
                  <a:gd name="T24" fmla="*/ 83 w 207"/>
                  <a:gd name="T25" fmla="*/ 2 h 75"/>
                  <a:gd name="T26" fmla="*/ 70 w 207"/>
                  <a:gd name="T27" fmla="*/ 6 h 75"/>
                  <a:gd name="T28" fmla="*/ 58 w 207"/>
                  <a:gd name="T29" fmla="*/ 12 h 75"/>
                  <a:gd name="T30" fmla="*/ 45 w 207"/>
                  <a:gd name="T31" fmla="*/ 17 h 75"/>
                  <a:gd name="T32" fmla="*/ 20 w 207"/>
                  <a:gd name="T33" fmla="*/ 32 h 75"/>
                  <a:gd name="T34" fmla="*/ 20 w 207"/>
                  <a:gd name="T35" fmla="*/ 32 h 75"/>
                  <a:gd name="T36" fmla="*/ 16 w 207"/>
                  <a:gd name="T37" fmla="*/ 35 h 75"/>
                  <a:gd name="T38" fmla="*/ 10 w 207"/>
                  <a:gd name="T39" fmla="*/ 36 h 75"/>
                  <a:gd name="T40" fmla="*/ 6 w 207"/>
                  <a:gd name="T41" fmla="*/ 38 h 75"/>
                  <a:gd name="T42" fmla="*/ 3 w 207"/>
                  <a:gd name="T43" fmla="*/ 40 h 75"/>
                  <a:gd name="T44" fmla="*/ 2 w 207"/>
                  <a:gd name="T45" fmla="*/ 42 h 75"/>
                  <a:gd name="T46" fmla="*/ 2 w 207"/>
                  <a:gd name="T47" fmla="*/ 42 h 75"/>
                  <a:gd name="T48" fmla="*/ 1 w 207"/>
                  <a:gd name="T49" fmla="*/ 47 h 75"/>
                  <a:gd name="T50" fmla="*/ 0 w 207"/>
                  <a:gd name="T51" fmla="*/ 50 h 75"/>
                  <a:gd name="T52" fmla="*/ 1 w 207"/>
                  <a:gd name="T53" fmla="*/ 54 h 75"/>
                  <a:gd name="T54" fmla="*/ 2 w 207"/>
                  <a:gd name="T55" fmla="*/ 57 h 75"/>
                  <a:gd name="T56" fmla="*/ 7 w 207"/>
                  <a:gd name="T57" fmla="*/ 62 h 75"/>
                  <a:gd name="T58" fmla="*/ 12 w 207"/>
                  <a:gd name="T59" fmla="*/ 66 h 75"/>
                  <a:gd name="T60" fmla="*/ 12 w 207"/>
                  <a:gd name="T61" fmla="*/ 66 h 75"/>
                  <a:gd name="T62" fmla="*/ 19 w 207"/>
                  <a:gd name="T63" fmla="*/ 69 h 75"/>
                  <a:gd name="T64" fmla="*/ 25 w 207"/>
                  <a:gd name="T65" fmla="*/ 69 h 75"/>
                  <a:gd name="T66" fmla="*/ 32 w 207"/>
                  <a:gd name="T67" fmla="*/ 66 h 75"/>
                  <a:gd name="T68" fmla="*/ 39 w 207"/>
                  <a:gd name="T69" fmla="*/ 64 h 75"/>
                  <a:gd name="T70" fmla="*/ 51 w 207"/>
                  <a:gd name="T71" fmla="*/ 57 h 75"/>
                  <a:gd name="T72" fmla="*/ 58 w 207"/>
                  <a:gd name="T73" fmla="*/ 56 h 75"/>
                  <a:gd name="T74" fmla="*/ 65 w 207"/>
                  <a:gd name="T75" fmla="*/ 55 h 75"/>
                  <a:gd name="T76" fmla="*/ 65 w 207"/>
                  <a:gd name="T77" fmla="*/ 55 h 75"/>
                  <a:gd name="T78" fmla="*/ 81 w 207"/>
                  <a:gd name="T79" fmla="*/ 56 h 75"/>
                  <a:gd name="T80" fmla="*/ 95 w 207"/>
                  <a:gd name="T81" fmla="*/ 60 h 75"/>
                  <a:gd name="T82" fmla="*/ 126 w 207"/>
                  <a:gd name="T83" fmla="*/ 67 h 75"/>
                  <a:gd name="T84" fmla="*/ 141 w 207"/>
                  <a:gd name="T85" fmla="*/ 71 h 75"/>
                  <a:gd name="T86" fmla="*/ 157 w 207"/>
                  <a:gd name="T87" fmla="*/ 74 h 75"/>
                  <a:gd name="T88" fmla="*/ 172 w 207"/>
                  <a:gd name="T89" fmla="*/ 75 h 75"/>
                  <a:gd name="T90" fmla="*/ 188 w 207"/>
                  <a:gd name="T91" fmla="*/ 75 h 75"/>
                  <a:gd name="T92" fmla="*/ 188 w 207"/>
                  <a:gd name="T93" fmla="*/ 75 h 75"/>
                  <a:gd name="T94" fmla="*/ 194 w 207"/>
                  <a:gd name="T95" fmla="*/ 73 h 75"/>
                  <a:gd name="T96" fmla="*/ 198 w 207"/>
                  <a:gd name="T97" fmla="*/ 72 h 75"/>
                  <a:gd name="T98" fmla="*/ 202 w 207"/>
                  <a:gd name="T99" fmla="*/ 69 h 75"/>
                  <a:gd name="T100" fmla="*/ 205 w 207"/>
                  <a:gd name="T101" fmla="*/ 66 h 75"/>
                  <a:gd name="T102" fmla="*/ 207 w 207"/>
                  <a:gd name="T103" fmla="*/ 63 h 75"/>
                  <a:gd name="T104" fmla="*/ 207 w 207"/>
                  <a:gd name="T105" fmla="*/ 58 h 75"/>
                  <a:gd name="T106" fmla="*/ 206 w 207"/>
                  <a:gd name="T107" fmla="*/ 54 h 75"/>
                  <a:gd name="T108" fmla="*/ 206 w 207"/>
                  <a:gd name="T109" fmla="*/ 5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07" h="75">
                    <a:moveTo>
                      <a:pt x="206" y="54"/>
                    </a:moveTo>
                    <a:lnTo>
                      <a:pt x="206" y="54"/>
                    </a:lnTo>
                    <a:lnTo>
                      <a:pt x="197" y="44"/>
                    </a:lnTo>
                    <a:lnTo>
                      <a:pt x="188" y="35"/>
                    </a:lnTo>
                    <a:lnTo>
                      <a:pt x="176" y="28"/>
                    </a:lnTo>
                    <a:lnTo>
                      <a:pt x="165" y="22"/>
                    </a:lnTo>
                    <a:lnTo>
                      <a:pt x="140" y="13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4" y="0"/>
                    </a:lnTo>
                    <a:lnTo>
                      <a:pt x="83" y="2"/>
                    </a:lnTo>
                    <a:lnTo>
                      <a:pt x="70" y="6"/>
                    </a:lnTo>
                    <a:lnTo>
                      <a:pt x="58" y="12"/>
                    </a:lnTo>
                    <a:lnTo>
                      <a:pt x="45" y="17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16" y="35"/>
                    </a:lnTo>
                    <a:lnTo>
                      <a:pt x="10" y="36"/>
                    </a:lnTo>
                    <a:lnTo>
                      <a:pt x="6" y="38"/>
                    </a:lnTo>
                    <a:lnTo>
                      <a:pt x="3" y="40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1" y="47"/>
                    </a:lnTo>
                    <a:lnTo>
                      <a:pt x="0" y="50"/>
                    </a:lnTo>
                    <a:lnTo>
                      <a:pt x="1" y="54"/>
                    </a:lnTo>
                    <a:lnTo>
                      <a:pt x="2" y="57"/>
                    </a:lnTo>
                    <a:lnTo>
                      <a:pt x="7" y="62"/>
                    </a:lnTo>
                    <a:lnTo>
                      <a:pt x="12" y="66"/>
                    </a:lnTo>
                    <a:lnTo>
                      <a:pt x="12" y="66"/>
                    </a:lnTo>
                    <a:lnTo>
                      <a:pt x="19" y="69"/>
                    </a:lnTo>
                    <a:lnTo>
                      <a:pt x="25" y="69"/>
                    </a:lnTo>
                    <a:lnTo>
                      <a:pt x="32" y="66"/>
                    </a:lnTo>
                    <a:lnTo>
                      <a:pt x="39" y="64"/>
                    </a:lnTo>
                    <a:lnTo>
                      <a:pt x="51" y="57"/>
                    </a:lnTo>
                    <a:lnTo>
                      <a:pt x="58" y="56"/>
                    </a:lnTo>
                    <a:lnTo>
                      <a:pt x="65" y="55"/>
                    </a:lnTo>
                    <a:lnTo>
                      <a:pt x="65" y="55"/>
                    </a:lnTo>
                    <a:lnTo>
                      <a:pt x="81" y="56"/>
                    </a:lnTo>
                    <a:lnTo>
                      <a:pt x="95" y="60"/>
                    </a:lnTo>
                    <a:lnTo>
                      <a:pt x="126" y="67"/>
                    </a:lnTo>
                    <a:lnTo>
                      <a:pt x="141" y="71"/>
                    </a:lnTo>
                    <a:lnTo>
                      <a:pt x="157" y="74"/>
                    </a:lnTo>
                    <a:lnTo>
                      <a:pt x="172" y="75"/>
                    </a:lnTo>
                    <a:lnTo>
                      <a:pt x="188" y="75"/>
                    </a:lnTo>
                    <a:lnTo>
                      <a:pt x="188" y="75"/>
                    </a:lnTo>
                    <a:lnTo>
                      <a:pt x="194" y="73"/>
                    </a:lnTo>
                    <a:lnTo>
                      <a:pt x="198" y="72"/>
                    </a:lnTo>
                    <a:lnTo>
                      <a:pt x="202" y="69"/>
                    </a:lnTo>
                    <a:lnTo>
                      <a:pt x="205" y="66"/>
                    </a:lnTo>
                    <a:lnTo>
                      <a:pt x="207" y="63"/>
                    </a:lnTo>
                    <a:lnTo>
                      <a:pt x="207" y="58"/>
                    </a:lnTo>
                    <a:lnTo>
                      <a:pt x="206" y="54"/>
                    </a:lnTo>
                    <a:lnTo>
                      <a:pt x="206" y="5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ṧḷïḓê-Freeform: Shape 272"/>
              <p:cNvSpPr/>
              <p:nvPr/>
            </p:nvSpPr>
            <p:spPr bwMode="auto">
              <a:xfrm>
                <a:off x="3776614" y="3989441"/>
                <a:ext cx="23812" cy="23812"/>
              </a:xfrm>
              <a:custGeom>
                <a:avLst/>
                <a:gdLst>
                  <a:gd name="T0" fmla="*/ 24 w 31"/>
                  <a:gd name="T1" fmla="*/ 1 h 32"/>
                  <a:gd name="T2" fmla="*/ 24 w 31"/>
                  <a:gd name="T3" fmla="*/ 1 h 32"/>
                  <a:gd name="T4" fmla="*/ 22 w 31"/>
                  <a:gd name="T5" fmla="*/ 0 h 32"/>
                  <a:gd name="T6" fmla="*/ 18 w 31"/>
                  <a:gd name="T7" fmla="*/ 1 h 32"/>
                  <a:gd name="T8" fmla="*/ 12 w 31"/>
                  <a:gd name="T9" fmla="*/ 3 h 32"/>
                  <a:gd name="T10" fmla="*/ 7 w 31"/>
                  <a:gd name="T11" fmla="*/ 6 h 32"/>
                  <a:gd name="T12" fmla="*/ 3 w 31"/>
                  <a:gd name="T13" fmla="*/ 7 h 32"/>
                  <a:gd name="T14" fmla="*/ 0 w 31"/>
                  <a:gd name="T15" fmla="*/ 6 h 32"/>
                  <a:gd name="T16" fmla="*/ 0 w 31"/>
                  <a:gd name="T17" fmla="*/ 6 h 32"/>
                  <a:gd name="T18" fmla="*/ 0 w 31"/>
                  <a:gd name="T19" fmla="*/ 11 h 32"/>
                  <a:gd name="T20" fmla="*/ 0 w 31"/>
                  <a:gd name="T21" fmla="*/ 14 h 32"/>
                  <a:gd name="T22" fmla="*/ 1 w 31"/>
                  <a:gd name="T23" fmla="*/ 16 h 32"/>
                  <a:gd name="T24" fmla="*/ 1 w 31"/>
                  <a:gd name="T25" fmla="*/ 16 h 32"/>
                  <a:gd name="T26" fmla="*/ 3 w 31"/>
                  <a:gd name="T27" fmla="*/ 19 h 32"/>
                  <a:gd name="T28" fmla="*/ 7 w 31"/>
                  <a:gd name="T29" fmla="*/ 23 h 32"/>
                  <a:gd name="T30" fmla="*/ 14 w 31"/>
                  <a:gd name="T31" fmla="*/ 26 h 32"/>
                  <a:gd name="T32" fmla="*/ 22 w 31"/>
                  <a:gd name="T33" fmla="*/ 30 h 32"/>
                  <a:gd name="T34" fmla="*/ 30 w 31"/>
                  <a:gd name="T35" fmla="*/ 32 h 32"/>
                  <a:gd name="T36" fmla="*/ 30 w 31"/>
                  <a:gd name="T37" fmla="*/ 32 h 32"/>
                  <a:gd name="T38" fmla="*/ 28 w 31"/>
                  <a:gd name="T39" fmla="*/ 27 h 32"/>
                  <a:gd name="T40" fmla="*/ 30 w 31"/>
                  <a:gd name="T41" fmla="*/ 24 h 32"/>
                  <a:gd name="T42" fmla="*/ 31 w 31"/>
                  <a:gd name="T43" fmla="*/ 16 h 32"/>
                  <a:gd name="T44" fmla="*/ 31 w 31"/>
                  <a:gd name="T45" fmla="*/ 11 h 32"/>
                  <a:gd name="T46" fmla="*/ 30 w 31"/>
                  <a:gd name="T47" fmla="*/ 8 h 32"/>
                  <a:gd name="T48" fmla="*/ 28 w 31"/>
                  <a:gd name="T49" fmla="*/ 5 h 32"/>
                  <a:gd name="T50" fmla="*/ 24 w 31"/>
                  <a:gd name="T51" fmla="*/ 1 h 32"/>
                  <a:gd name="T52" fmla="*/ 24 w 31"/>
                  <a:gd name="T53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1" h="32">
                    <a:moveTo>
                      <a:pt x="24" y="1"/>
                    </a:moveTo>
                    <a:lnTo>
                      <a:pt x="24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2" y="3"/>
                    </a:lnTo>
                    <a:lnTo>
                      <a:pt x="7" y="6"/>
                    </a:lnTo>
                    <a:lnTo>
                      <a:pt x="3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3" y="19"/>
                    </a:lnTo>
                    <a:lnTo>
                      <a:pt x="7" y="23"/>
                    </a:lnTo>
                    <a:lnTo>
                      <a:pt x="14" y="26"/>
                    </a:lnTo>
                    <a:lnTo>
                      <a:pt x="22" y="30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28" y="27"/>
                    </a:lnTo>
                    <a:lnTo>
                      <a:pt x="30" y="24"/>
                    </a:lnTo>
                    <a:lnTo>
                      <a:pt x="31" y="16"/>
                    </a:lnTo>
                    <a:lnTo>
                      <a:pt x="31" y="11"/>
                    </a:lnTo>
                    <a:lnTo>
                      <a:pt x="30" y="8"/>
                    </a:lnTo>
                    <a:lnTo>
                      <a:pt x="28" y="5"/>
                    </a:lnTo>
                    <a:lnTo>
                      <a:pt x="24" y="1"/>
                    </a:ln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ïṧḷïḓê-Freeform: Shape 273"/>
              <p:cNvSpPr/>
              <p:nvPr/>
            </p:nvSpPr>
            <p:spPr bwMode="auto">
              <a:xfrm>
                <a:off x="2932074" y="3721149"/>
                <a:ext cx="58737" cy="66676"/>
              </a:xfrm>
              <a:custGeom>
                <a:avLst/>
                <a:gdLst>
                  <a:gd name="T0" fmla="*/ 50 w 74"/>
                  <a:gd name="T1" fmla="*/ 6 h 84"/>
                  <a:gd name="T2" fmla="*/ 50 w 74"/>
                  <a:gd name="T3" fmla="*/ 6 h 84"/>
                  <a:gd name="T4" fmla="*/ 45 w 74"/>
                  <a:gd name="T5" fmla="*/ 3 h 84"/>
                  <a:gd name="T6" fmla="*/ 39 w 74"/>
                  <a:gd name="T7" fmla="*/ 1 h 84"/>
                  <a:gd name="T8" fmla="*/ 35 w 74"/>
                  <a:gd name="T9" fmla="*/ 0 h 84"/>
                  <a:gd name="T10" fmla="*/ 30 w 74"/>
                  <a:gd name="T11" fmla="*/ 3 h 84"/>
                  <a:gd name="T12" fmla="*/ 30 w 74"/>
                  <a:gd name="T13" fmla="*/ 3 h 84"/>
                  <a:gd name="T14" fmla="*/ 29 w 74"/>
                  <a:gd name="T15" fmla="*/ 4 h 84"/>
                  <a:gd name="T16" fmla="*/ 29 w 74"/>
                  <a:gd name="T17" fmla="*/ 6 h 84"/>
                  <a:gd name="T18" fmla="*/ 29 w 74"/>
                  <a:gd name="T19" fmla="*/ 12 h 84"/>
                  <a:gd name="T20" fmla="*/ 29 w 74"/>
                  <a:gd name="T21" fmla="*/ 12 h 84"/>
                  <a:gd name="T22" fmla="*/ 26 w 74"/>
                  <a:gd name="T23" fmla="*/ 11 h 84"/>
                  <a:gd name="T24" fmla="*/ 22 w 74"/>
                  <a:gd name="T25" fmla="*/ 11 h 84"/>
                  <a:gd name="T26" fmla="*/ 14 w 74"/>
                  <a:gd name="T27" fmla="*/ 13 h 84"/>
                  <a:gd name="T28" fmla="*/ 8 w 74"/>
                  <a:gd name="T29" fmla="*/ 15 h 84"/>
                  <a:gd name="T30" fmla="*/ 4 w 74"/>
                  <a:gd name="T31" fmla="*/ 16 h 84"/>
                  <a:gd name="T32" fmla="*/ 1 w 74"/>
                  <a:gd name="T33" fmla="*/ 16 h 84"/>
                  <a:gd name="T34" fmla="*/ 1 w 74"/>
                  <a:gd name="T35" fmla="*/ 16 h 84"/>
                  <a:gd name="T36" fmla="*/ 0 w 74"/>
                  <a:gd name="T37" fmla="*/ 48 h 84"/>
                  <a:gd name="T38" fmla="*/ 0 w 74"/>
                  <a:gd name="T39" fmla="*/ 56 h 84"/>
                  <a:gd name="T40" fmla="*/ 0 w 74"/>
                  <a:gd name="T41" fmla="*/ 63 h 84"/>
                  <a:gd name="T42" fmla="*/ 2 w 74"/>
                  <a:gd name="T43" fmla="*/ 69 h 84"/>
                  <a:gd name="T44" fmla="*/ 4 w 74"/>
                  <a:gd name="T45" fmla="*/ 74 h 84"/>
                  <a:gd name="T46" fmla="*/ 4 w 74"/>
                  <a:gd name="T47" fmla="*/ 74 h 84"/>
                  <a:gd name="T48" fmla="*/ 6 w 74"/>
                  <a:gd name="T49" fmla="*/ 76 h 84"/>
                  <a:gd name="T50" fmla="*/ 9 w 74"/>
                  <a:gd name="T51" fmla="*/ 79 h 84"/>
                  <a:gd name="T52" fmla="*/ 16 w 74"/>
                  <a:gd name="T53" fmla="*/ 82 h 84"/>
                  <a:gd name="T54" fmla="*/ 24 w 74"/>
                  <a:gd name="T55" fmla="*/ 84 h 84"/>
                  <a:gd name="T56" fmla="*/ 33 w 74"/>
                  <a:gd name="T57" fmla="*/ 84 h 84"/>
                  <a:gd name="T58" fmla="*/ 41 w 74"/>
                  <a:gd name="T59" fmla="*/ 84 h 84"/>
                  <a:gd name="T60" fmla="*/ 47 w 74"/>
                  <a:gd name="T61" fmla="*/ 82 h 84"/>
                  <a:gd name="T62" fmla="*/ 51 w 74"/>
                  <a:gd name="T63" fmla="*/ 80 h 84"/>
                  <a:gd name="T64" fmla="*/ 53 w 74"/>
                  <a:gd name="T65" fmla="*/ 78 h 84"/>
                  <a:gd name="T66" fmla="*/ 54 w 74"/>
                  <a:gd name="T67" fmla="*/ 75 h 84"/>
                  <a:gd name="T68" fmla="*/ 55 w 74"/>
                  <a:gd name="T69" fmla="*/ 72 h 84"/>
                  <a:gd name="T70" fmla="*/ 55 w 74"/>
                  <a:gd name="T71" fmla="*/ 72 h 84"/>
                  <a:gd name="T72" fmla="*/ 56 w 74"/>
                  <a:gd name="T73" fmla="*/ 59 h 84"/>
                  <a:gd name="T74" fmla="*/ 59 w 74"/>
                  <a:gd name="T75" fmla="*/ 48 h 84"/>
                  <a:gd name="T76" fmla="*/ 61 w 74"/>
                  <a:gd name="T77" fmla="*/ 43 h 84"/>
                  <a:gd name="T78" fmla="*/ 64 w 74"/>
                  <a:gd name="T79" fmla="*/ 39 h 84"/>
                  <a:gd name="T80" fmla="*/ 69 w 74"/>
                  <a:gd name="T81" fmla="*/ 36 h 84"/>
                  <a:gd name="T82" fmla="*/ 74 w 74"/>
                  <a:gd name="T83" fmla="*/ 32 h 84"/>
                  <a:gd name="T84" fmla="*/ 74 w 74"/>
                  <a:gd name="T85" fmla="*/ 32 h 84"/>
                  <a:gd name="T86" fmla="*/ 66 w 74"/>
                  <a:gd name="T87" fmla="*/ 29 h 84"/>
                  <a:gd name="T88" fmla="*/ 56 w 74"/>
                  <a:gd name="T89" fmla="*/ 25 h 84"/>
                  <a:gd name="T90" fmla="*/ 39 w 74"/>
                  <a:gd name="T91" fmla="*/ 22 h 84"/>
                  <a:gd name="T92" fmla="*/ 39 w 74"/>
                  <a:gd name="T93" fmla="*/ 22 h 84"/>
                  <a:gd name="T94" fmla="*/ 41 w 74"/>
                  <a:gd name="T95" fmla="*/ 20 h 84"/>
                  <a:gd name="T96" fmla="*/ 42 w 74"/>
                  <a:gd name="T97" fmla="*/ 17 h 84"/>
                  <a:gd name="T98" fmla="*/ 43 w 74"/>
                  <a:gd name="T99" fmla="*/ 13 h 84"/>
                  <a:gd name="T100" fmla="*/ 45 w 74"/>
                  <a:gd name="T101" fmla="*/ 8 h 84"/>
                  <a:gd name="T102" fmla="*/ 46 w 74"/>
                  <a:gd name="T103" fmla="*/ 7 h 84"/>
                  <a:gd name="T104" fmla="*/ 50 w 74"/>
                  <a:gd name="T105" fmla="*/ 6 h 84"/>
                  <a:gd name="T106" fmla="*/ 50 w 74"/>
                  <a:gd name="T107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4" h="84">
                    <a:moveTo>
                      <a:pt x="50" y="6"/>
                    </a:moveTo>
                    <a:lnTo>
                      <a:pt x="50" y="6"/>
                    </a:lnTo>
                    <a:lnTo>
                      <a:pt x="45" y="3"/>
                    </a:lnTo>
                    <a:lnTo>
                      <a:pt x="39" y="1"/>
                    </a:lnTo>
                    <a:lnTo>
                      <a:pt x="35" y="0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29" y="4"/>
                    </a:lnTo>
                    <a:lnTo>
                      <a:pt x="29" y="6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6" y="11"/>
                    </a:lnTo>
                    <a:lnTo>
                      <a:pt x="22" y="11"/>
                    </a:lnTo>
                    <a:lnTo>
                      <a:pt x="14" y="13"/>
                    </a:lnTo>
                    <a:lnTo>
                      <a:pt x="8" y="15"/>
                    </a:lnTo>
                    <a:lnTo>
                      <a:pt x="4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0" y="63"/>
                    </a:lnTo>
                    <a:lnTo>
                      <a:pt x="2" y="69"/>
                    </a:lnTo>
                    <a:lnTo>
                      <a:pt x="4" y="74"/>
                    </a:lnTo>
                    <a:lnTo>
                      <a:pt x="4" y="74"/>
                    </a:lnTo>
                    <a:lnTo>
                      <a:pt x="6" y="76"/>
                    </a:lnTo>
                    <a:lnTo>
                      <a:pt x="9" y="79"/>
                    </a:lnTo>
                    <a:lnTo>
                      <a:pt x="16" y="82"/>
                    </a:lnTo>
                    <a:lnTo>
                      <a:pt x="24" y="84"/>
                    </a:lnTo>
                    <a:lnTo>
                      <a:pt x="33" y="84"/>
                    </a:lnTo>
                    <a:lnTo>
                      <a:pt x="41" y="84"/>
                    </a:lnTo>
                    <a:lnTo>
                      <a:pt x="47" y="82"/>
                    </a:lnTo>
                    <a:lnTo>
                      <a:pt x="51" y="80"/>
                    </a:lnTo>
                    <a:lnTo>
                      <a:pt x="53" y="78"/>
                    </a:lnTo>
                    <a:lnTo>
                      <a:pt x="54" y="75"/>
                    </a:lnTo>
                    <a:lnTo>
                      <a:pt x="55" y="72"/>
                    </a:lnTo>
                    <a:lnTo>
                      <a:pt x="55" y="72"/>
                    </a:lnTo>
                    <a:lnTo>
                      <a:pt x="56" y="59"/>
                    </a:lnTo>
                    <a:lnTo>
                      <a:pt x="59" y="48"/>
                    </a:lnTo>
                    <a:lnTo>
                      <a:pt x="61" y="43"/>
                    </a:lnTo>
                    <a:lnTo>
                      <a:pt x="64" y="39"/>
                    </a:lnTo>
                    <a:lnTo>
                      <a:pt x="69" y="36"/>
                    </a:lnTo>
                    <a:lnTo>
                      <a:pt x="74" y="32"/>
                    </a:lnTo>
                    <a:lnTo>
                      <a:pt x="74" y="32"/>
                    </a:lnTo>
                    <a:lnTo>
                      <a:pt x="66" y="29"/>
                    </a:lnTo>
                    <a:lnTo>
                      <a:pt x="56" y="25"/>
                    </a:lnTo>
                    <a:lnTo>
                      <a:pt x="39" y="22"/>
                    </a:lnTo>
                    <a:lnTo>
                      <a:pt x="39" y="22"/>
                    </a:lnTo>
                    <a:lnTo>
                      <a:pt x="41" y="20"/>
                    </a:lnTo>
                    <a:lnTo>
                      <a:pt x="42" y="17"/>
                    </a:lnTo>
                    <a:lnTo>
                      <a:pt x="43" y="13"/>
                    </a:lnTo>
                    <a:lnTo>
                      <a:pt x="45" y="8"/>
                    </a:lnTo>
                    <a:lnTo>
                      <a:pt x="46" y="7"/>
                    </a:lnTo>
                    <a:lnTo>
                      <a:pt x="50" y="6"/>
                    </a:lnTo>
                    <a:lnTo>
                      <a:pt x="50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ṧḷïḓê-Freeform: Shape 274"/>
              <p:cNvSpPr/>
              <p:nvPr/>
            </p:nvSpPr>
            <p:spPr bwMode="auto">
              <a:xfrm>
                <a:off x="3424193" y="3689399"/>
                <a:ext cx="19050" cy="12700"/>
              </a:xfrm>
              <a:custGeom>
                <a:avLst/>
                <a:gdLst>
                  <a:gd name="T0" fmla="*/ 19 w 23"/>
                  <a:gd name="T1" fmla="*/ 16 h 16"/>
                  <a:gd name="T2" fmla="*/ 19 w 23"/>
                  <a:gd name="T3" fmla="*/ 16 h 16"/>
                  <a:gd name="T4" fmla="*/ 18 w 23"/>
                  <a:gd name="T5" fmla="*/ 12 h 16"/>
                  <a:gd name="T6" fmla="*/ 19 w 23"/>
                  <a:gd name="T7" fmla="*/ 8 h 16"/>
                  <a:gd name="T8" fmla="*/ 23 w 23"/>
                  <a:gd name="T9" fmla="*/ 0 h 16"/>
                  <a:gd name="T10" fmla="*/ 23 w 23"/>
                  <a:gd name="T11" fmla="*/ 0 h 16"/>
                  <a:gd name="T12" fmla="*/ 20 w 23"/>
                  <a:gd name="T13" fmla="*/ 4 h 16"/>
                  <a:gd name="T14" fmla="*/ 15 w 23"/>
                  <a:gd name="T15" fmla="*/ 5 h 16"/>
                  <a:gd name="T16" fmla="*/ 14 w 23"/>
                  <a:gd name="T17" fmla="*/ 6 h 16"/>
                  <a:gd name="T18" fmla="*/ 12 w 23"/>
                  <a:gd name="T19" fmla="*/ 5 h 16"/>
                  <a:gd name="T20" fmla="*/ 11 w 23"/>
                  <a:gd name="T21" fmla="*/ 4 h 16"/>
                  <a:gd name="T22" fmla="*/ 8 w 23"/>
                  <a:gd name="T23" fmla="*/ 0 h 16"/>
                  <a:gd name="T24" fmla="*/ 8 w 23"/>
                  <a:gd name="T25" fmla="*/ 0 h 16"/>
                  <a:gd name="T26" fmla="*/ 7 w 23"/>
                  <a:gd name="T27" fmla="*/ 4 h 16"/>
                  <a:gd name="T28" fmla="*/ 5 w 23"/>
                  <a:gd name="T29" fmla="*/ 6 h 16"/>
                  <a:gd name="T30" fmla="*/ 0 w 23"/>
                  <a:gd name="T31" fmla="*/ 11 h 16"/>
                  <a:gd name="T32" fmla="*/ 0 w 23"/>
                  <a:gd name="T33" fmla="*/ 11 h 16"/>
                  <a:gd name="T34" fmla="*/ 2 w 23"/>
                  <a:gd name="T35" fmla="*/ 11 h 16"/>
                  <a:gd name="T36" fmla="*/ 3 w 23"/>
                  <a:gd name="T37" fmla="*/ 12 h 16"/>
                  <a:gd name="T38" fmla="*/ 8 w 23"/>
                  <a:gd name="T39" fmla="*/ 12 h 16"/>
                  <a:gd name="T40" fmla="*/ 13 w 23"/>
                  <a:gd name="T41" fmla="*/ 12 h 16"/>
                  <a:gd name="T42" fmla="*/ 16 w 23"/>
                  <a:gd name="T43" fmla="*/ 14 h 16"/>
                  <a:gd name="T44" fmla="*/ 19 w 23"/>
                  <a:gd name="T45" fmla="*/ 16 h 16"/>
                  <a:gd name="T46" fmla="*/ 19 w 23"/>
                  <a:gd name="T4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" h="16">
                    <a:moveTo>
                      <a:pt x="19" y="16"/>
                    </a:moveTo>
                    <a:lnTo>
                      <a:pt x="19" y="16"/>
                    </a:lnTo>
                    <a:lnTo>
                      <a:pt x="18" y="12"/>
                    </a:lnTo>
                    <a:lnTo>
                      <a:pt x="19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0" y="4"/>
                    </a:lnTo>
                    <a:lnTo>
                      <a:pt x="15" y="5"/>
                    </a:lnTo>
                    <a:lnTo>
                      <a:pt x="14" y="6"/>
                    </a:lnTo>
                    <a:lnTo>
                      <a:pt x="12" y="5"/>
                    </a:lnTo>
                    <a:lnTo>
                      <a:pt x="11" y="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5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3" y="12"/>
                    </a:lnTo>
                    <a:lnTo>
                      <a:pt x="8" y="12"/>
                    </a:lnTo>
                    <a:lnTo>
                      <a:pt x="13" y="12"/>
                    </a:lnTo>
                    <a:lnTo>
                      <a:pt x="16" y="14"/>
                    </a:lnTo>
                    <a:lnTo>
                      <a:pt x="19" y="16"/>
                    </a:lnTo>
                    <a:lnTo>
                      <a:pt x="19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ïṧḷïḓê-Freeform: Shape 275"/>
              <p:cNvSpPr/>
              <p:nvPr/>
            </p:nvSpPr>
            <p:spPr bwMode="auto">
              <a:xfrm>
                <a:off x="2030106" y="2702975"/>
                <a:ext cx="2049437" cy="1193816"/>
              </a:xfrm>
              <a:custGeom>
                <a:avLst/>
                <a:gdLst>
                  <a:gd name="T0" fmla="*/ 2400 w 2583"/>
                  <a:gd name="T1" fmla="*/ 124 h 1503"/>
                  <a:gd name="T2" fmla="*/ 2237 w 2583"/>
                  <a:gd name="T3" fmla="*/ 3 h 1503"/>
                  <a:gd name="T4" fmla="*/ 2173 w 2583"/>
                  <a:gd name="T5" fmla="*/ 131 h 1503"/>
                  <a:gd name="T6" fmla="*/ 1914 w 2583"/>
                  <a:gd name="T7" fmla="*/ 137 h 1503"/>
                  <a:gd name="T8" fmla="*/ 1766 w 2583"/>
                  <a:gd name="T9" fmla="*/ 75 h 1503"/>
                  <a:gd name="T10" fmla="*/ 1660 w 2583"/>
                  <a:gd name="T11" fmla="*/ 131 h 1503"/>
                  <a:gd name="T12" fmla="*/ 1476 w 2583"/>
                  <a:gd name="T13" fmla="*/ 102 h 1503"/>
                  <a:gd name="T14" fmla="*/ 1289 w 2583"/>
                  <a:gd name="T15" fmla="*/ 207 h 1503"/>
                  <a:gd name="T16" fmla="*/ 1237 w 2583"/>
                  <a:gd name="T17" fmla="*/ 269 h 1503"/>
                  <a:gd name="T18" fmla="*/ 1109 w 2583"/>
                  <a:gd name="T19" fmla="*/ 397 h 1503"/>
                  <a:gd name="T20" fmla="*/ 1038 w 2583"/>
                  <a:gd name="T21" fmla="*/ 507 h 1503"/>
                  <a:gd name="T22" fmla="*/ 947 w 2583"/>
                  <a:gd name="T23" fmla="*/ 495 h 1503"/>
                  <a:gd name="T24" fmla="*/ 730 w 2583"/>
                  <a:gd name="T25" fmla="*/ 551 h 1503"/>
                  <a:gd name="T26" fmla="*/ 599 w 2583"/>
                  <a:gd name="T27" fmla="*/ 493 h 1503"/>
                  <a:gd name="T28" fmla="*/ 417 w 2583"/>
                  <a:gd name="T29" fmla="*/ 471 h 1503"/>
                  <a:gd name="T30" fmla="*/ 306 w 2583"/>
                  <a:gd name="T31" fmla="*/ 433 h 1503"/>
                  <a:gd name="T32" fmla="*/ 221 w 2583"/>
                  <a:gd name="T33" fmla="*/ 462 h 1503"/>
                  <a:gd name="T34" fmla="*/ 138 w 2583"/>
                  <a:gd name="T35" fmla="*/ 509 h 1503"/>
                  <a:gd name="T36" fmla="*/ 8 w 2583"/>
                  <a:gd name="T37" fmla="*/ 579 h 1503"/>
                  <a:gd name="T38" fmla="*/ 30 w 2583"/>
                  <a:gd name="T39" fmla="*/ 661 h 1503"/>
                  <a:gd name="T40" fmla="*/ 55 w 2583"/>
                  <a:gd name="T41" fmla="*/ 757 h 1503"/>
                  <a:gd name="T42" fmla="*/ 182 w 2583"/>
                  <a:gd name="T43" fmla="*/ 1014 h 1503"/>
                  <a:gd name="T44" fmla="*/ 241 w 2583"/>
                  <a:gd name="T45" fmla="*/ 1122 h 1503"/>
                  <a:gd name="T46" fmla="*/ 334 w 2583"/>
                  <a:gd name="T47" fmla="*/ 1146 h 1503"/>
                  <a:gd name="T48" fmla="*/ 461 w 2583"/>
                  <a:gd name="T49" fmla="*/ 1056 h 1503"/>
                  <a:gd name="T50" fmla="*/ 608 w 2583"/>
                  <a:gd name="T51" fmla="*/ 1009 h 1503"/>
                  <a:gd name="T52" fmla="*/ 654 w 2583"/>
                  <a:gd name="T53" fmla="*/ 882 h 1503"/>
                  <a:gd name="T54" fmla="*/ 512 w 2583"/>
                  <a:gd name="T55" fmla="*/ 843 h 1503"/>
                  <a:gd name="T56" fmla="*/ 380 w 2583"/>
                  <a:gd name="T57" fmla="*/ 753 h 1503"/>
                  <a:gd name="T58" fmla="*/ 513 w 2583"/>
                  <a:gd name="T59" fmla="*/ 779 h 1503"/>
                  <a:gd name="T60" fmla="*/ 697 w 2583"/>
                  <a:gd name="T61" fmla="*/ 829 h 1503"/>
                  <a:gd name="T62" fmla="*/ 814 w 2583"/>
                  <a:gd name="T63" fmla="*/ 853 h 1503"/>
                  <a:gd name="T64" fmla="*/ 916 w 2583"/>
                  <a:gd name="T65" fmla="*/ 972 h 1503"/>
                  <a:gd name="T66" fmla="*/ 983 w 2583"/>
                  <a:gd name="T67" fmla="*/ 1076 h 1503"/>
                  <a:gd name="T68" fmla="*/ 1070 w 2583"/>
                  <a:gd name="T69" fmla="*/ 1260 h 1503"/>
                  <a:gd name="T70" fmla="*/ 1158 w 2583"/>
                  <a:gd name="T71" fmla="*/ 1213 h 1503"/>
                  <a:gd name="T72" fmla="*/ 1153 w 2583"/>
                  <a:gd name="T73" fmla="*/ 1104 h 1503"/>
                  <a:gd name="T74" fmla="*/ 1358 w 2583"/>
                  <a:gd name="T75" fmla="*/ 944 h 1503"/>
                  <a:gd name="T76" fmla="*/ 1492 w 2583"/>
                  <a:gd name="T77" fmla="*/ 1026 h 1503"/>
                  <a:gd name="T78" fmla="*/ 1558 w 2583"/>
                  <a:gd name="T79" fmla="*/ 1070 h 1503"/>
                  <a:gd name="T80" fmla="*/ 1643 w 2583"/>
                  <a:gd name="T81" fmla="*/ 1332 h 1503"/>
                  <a:gd name="T82" fmla="*/ 1764 w 2583"/>
                  <a:gd name="T83" fmla="*/ 1464 h 1503"/>
                  <a:gd name="T84" fmla="*/ 1649 w 2583"/>
                  <a:gd name="T85" fmla="*/ 1236 h 1503"/>
                  <a:gd name="T86" fmla="*/ 1711 w 2583"/>
                  <a:gd name="T87" fmla="*/ 1190 h 1503"/>
                  <a:gd name="T88" fmla="*/ 1770 w 2583"/>
                  <a:gd name="T89" fmla="*/ 1238 h 1503"/>
                  <a:gd name="T90" fmla="*/ 1786 w 2583"/>
                  <a:gd name="T91" fmla="*/ 1262 h 1503"/>
                  <a:gd name="T92" fmla="*/ 1885 w 2583"/>
                  <a:gd name="T93" fmla="*/ 1104 h 1503"/>
                  <a:gd name="T94" fmla="*/ 1820 w 2583"/>
                  <a:gd name="T95" fmla="*/ 975 h 1503"/>
                  <a:gd name="T96" fmla="*/ 1897 w 2583"/>
                  <a:gd name="T97" fmla="*/ 997 h 1503"/>
                  <a:gd name="T98" fmla="*/ 1965 w 2583"/>
                  <a:gd name="T99" fmla="*/ 915 h 1503"/>
                  <a:gd name="T100" fmla="*/ 2064 w 2583"/>
                  <a:gd name="T101" fmla="*/ 876 h 1503"/>
                  <a:gd name="T102" fmla="*/ 2182 w 2583"/>
                  <a:gd name="T103" fmla="*/ 730 h 1503"/>
                  <a:gd name="T104" fmla="*/ 2165 w 2583"/>
                  <a:gd name="T105" fmla="*/ 606 h 1503"/>
                  <a:gd name="T106" fmla="*/ 2201 w 2583"/>
                  <a:gd name="T107" fmla="*/ 507 h 1503"/>
                  <a:gd name="T108" fmla="*/ 2098 w 2583"/>
                  <a:gd name="T109" fmla="*/ 450 h 1503"/>
                  <a:gd name="T110" fmla="*/ 2187 w 2583"/>
                  <a:gd name="T111" fmla="*/ 395 h 1503"/>
                  <a:gd name="T112" fmla="*/ 2251 w 2583"/>
                  <a:gd name="T113" fmla="*/ 445 h 1503"/>
                  <a:gd name="T114" fmla="*/ 2279 w 2583"/>
                  <a:gd name="T115" fmla="*/ 492 h 1503"/>
                  <a:gd name="T116" fmla="*/ 2287 w 2583"/>
                  <a:gd name="T117" fmla="*/ 572 h 1503"/>
                  <a:gd name="T118" fmla="*/ 2358 w 2583"/>
                  <a:gd name="T119" fmla="*/ 547 h 1503"/>
                  <a:gd name="T120" fmla="*/ 2334 w 2583"/>
                  <a:gd name="T121" fmla="*/ 448 h 1503"/>
                  <a:gd name="T122" fmla="*/ 2375 w 2583"/>
                  <a:gd name="T123" fmla="*/ 370 h 1503"/>
                  <a:gd name="T124" fmla="*/ 2569 w 2583"/>
                  <a:gd name="T125" fmla="*/ 207 h 1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583" h="1503">
                    <a:moveTo>
                      <a:pt x="2499" y="188"/>
                    </a:moveTo>
                    <a:lnTo>
                      <a:pt x="2499" y="188"/>
                    </a:lnTo>
                    <a:lnTo>
                      <a:pt x="2490" y="185"/>
                    </a:lnTo>
                    <a:lnTo>
                      <a:pt x="2483" y="182"/>
                    </a:lnTo>
                    <a:lnTo>
                      <a:pt x="2477" y="178"/>
                    </a:lnTo>
                    <a:lnTo>
                      <a:pt x="2474" y="174"/>
                    </a:lnTo>
                    <a:lnTo>
                      <a:pt x="2470" y="170"/>
                    </a:lnTo>
                    <a:lnTo>
                      <a:pt x="2467" y="166"/>
                    </a:lnTo>
                    <a:lnTo>
                      <a:pt x="2466" y="160"/>
                    </a:lnTo>
                    <a:lnTo>
                      <a:pt x="2465" y="156"/>
                    </a:lnTo>
                    <a:lnTo>
                      <a:pt x="2465" y="156"/>
                    </a:lnTo>
                    <a:lnTo>
                      <a:pt x="2463" y="153"/>
                    </a:lnTo>
                    <a:lnTo>
                      <a:pt x="2462" y="151"/>
                    </a:lnTo>
                    <a:lnTo>
                      <a:pt x="2455" y="148"/>
                    </a:lnTo>
                    <a:lnTo>
                      <a:pt x="2446" y="144"/>
                    </a:lnTo>
                    <a:lnTo>
                      <a:pt x="2436" y="141"/>
                    </a:lnTo>
                    <a:lnTo>
                      <a:pt x="2425" y="137"/>
                    </a:lnTo>
                    <a:lnTo>
                      <a:pt x="2414" y="133"/>
                    </a:lnTo>
                    <a:lnTo>
                      <a:pt x="2404" y="127"/>
                    </a:lnTo>
                    <a:lnTo>
                      <a:pt x="2400" y="124"/>
                    </a:lnTo>
                    <a:lnTo>
                      <a:pt x="2396" y="119"/>
                    </a:lnTo>
                    <a:lnTo>
                      <a:pt x="2396" y="119"/>
                    </a:lnTo>
                    <a:lnTo>
                      <a:pt x="2385" y="103"/>
                    </a:lnTo>
                    <a:lnTo>
                      <a:pt x="2375" y="85"/>
                    </a:lnTo>
                    <a:lnTo>
                      <a:pt x="2364" y="64"/>
                    </a:lnTo>
                    <a:lnTo>
                      <a:pt x="2351" y="33"/>
                    </a:lnTo>
                    <a:lnTo>
                      <a:pt x="2351" y="33"/>
                    </a:lnTo>
                    <a:lnTo>
                      <a:pt x="2346" y="25"/>
                    </a:lnTo>
                    <a:lnTo>
                      <a:pt x="2342" y="18"/>
                    </a:lnTo>
                    <a:lnTo>
                      <a:pt x="2336" y="12"/>
                    </a:lnTo>
                    <a:lnTo>
                      <a:pt x="2329" y="8"/>
                    </a:lnTo>
                    <a:lnTo>
                      <a:pt x="2322" y="4"/>
                    </a:lnTo>
                    <a:lnTo>
                      <a:pt x="2314" y="2"/>
                    </a:lnTo>
                    <a:lnTo>
                      <a:pt x="2308" y="1"/>
                    </a:lnTo>
                    <a:lnTo>
                      <a:pt x="2300" y="0"/>
                    </a:lnTo>
                    <a:lnTo>
                      <a:pt x="2283" y="0"/>
                    </a:lnTo>
                    <a:lnTo>
                      <a:pt x="2267" y="1"/>
                    </a:lnTo>
                    <a:lnTo>
                      <a:pt x="2251" y="2"/>
                    </a:lnTo>
                    <a:lnTo>
                      <a:pt x="2237" y="3"/>
                    </a:lnTo>
                    <a:lnTo>
                      <a:pt x="2237" y="3"/>
                    </a:lnTo>
                    <a:lnTo>
                      <a:pt x="2231" y="3"/>
                    </a:lnTo>
                    <a:lnTo>
                      <a:pt x="2227" y="4"/>
                    </a:lnTo>
                    <a:lnTo>
                      <a:pt x="2223" y="7"/>
                    </a:lnTo>
                    <a:lnTo>
                      <a:pt x="2221" y="9"/>
                    </a:lnTo>
                    <a:lnTo>
                      <a:pt x="2219" y="11"/>
                    </a:lnTo>
                    <a:lnTo>
                      <a:pt x="2219" y="15"/>
                    </a:lnTo>
                    <a:lnTo>
                      <a:pt x="2218" y="21"/>
                    </a:lnTo>
                    <a:lnTo>
                      <a:pt x="2219" y="36"/>
                    </a:lnTo>
                    <a:lnTo>
                      <a:pt x="2218" y="42"/>
                    </a:lnTo>
                    <a:lnTo>
                      <a:pt x="2217" y="44"/>
                    </a:lnTo>
                    <a:lnTo>
                      <a:pt x="2214" y="47"/>
                    </a:lnTo>
                    <a:lnTo>
                      <a:pt x="2214" y="47"/>
                    </a:lnTo>
                    <a:lnTo>
                      <a:pt x="2212" y="49"/>
                    </a:lnTo>
                    <a:lnTo>
                      <a:pt x="2209" y="52"/>
                    </a:lnTo>
                    <a:lnTo>
                      <a:pt x="2204" y="62"/>
                    </a:lnTo>
                    <a:lnTo>
                      <a:pt x="2193" y="89"/>
                    </a:lnTo>
                    <a:lnTo>
                      <a:pt x="2182" y="115"/>
                    </a:lnTo>
                    <a:lnTo>
                      <a:pt x="2178" y="125"/>
                    </a:lnTo>
                    <a:lnTo>
                      <a:pt x="2173" y="131"/>
                    </a:lnTo>
                    <a:lnTo>
                      <a:pt x="2173" y="131"/>
                    </a:lnTo>
                    <a:lnTo>
                      <a:pt x="2171" y="132"/>
                    </a:lnTo>
                    <a:lnTo>
                      <a:pt x="2168" y="133"/>
                    </a:lnTo>
                    <a:lnTo>
                      <a:pt x="2160" y="133"/>
                    </a:lnTo>
                    <a:lnTo>
                      <a:pt x="2149" y="133"/>
                    </a:lnTo>
                    <a:lnTo>
                      <a:pt x="2139" y="131"/>
                    </a:lnTo>
                    <a:lnTo>
                      <a:pt x="2122" y="126"/>
                    </a:lnTo>
                    <a:lnTo>
                      <a:pt x="2114" y="124"/>
                    </a:lnTo>
                    <a:lnTo>
                      <a:pt x="2114" y="124"/>
                    </a:lnTo>
                    <a:lnTo>
                      <a:pt x="2089" y="125"/>
                    </a:lnTo>
                    <a:lnTo>
                      <a:pt x="2069" y="126"/>
                    </a:lnTo>
                    <a:lnTo>
                      <a:pt x="2060" y="127"/>
                    </a:lnTo>
                    <a:lnTo>
                      <a:pt x="2053" y="128"/>
                    </a:lnTo>
                    <a:lnTo>
                      <a:pt x="2053" y="128"/>
                    </a:lnTo>
                    <a:lnTo>
                      <a:pt x="2026" y="133"/>
                    </a:lnTo>
                    <a:lnTo>
                      <a:pt x="1981" y="139"/>
                    </a:lnTo>
                    <a:lnTo>
                      <a:pt x="1957" y="140"/>
                    </a:lnTo>
                    <a:lnTo>
                      <a:pt x="1937" y="141"/>
                    </a:lnTo>
                    <a:lnTo>
                      <a:pt x="1922" y="140"/>
                    </a:lnTo>
                    <a:lnTo>
                      <a:pt x="1917" y="139"/>
                    </a:lnTo>
                    <a:lnTo>
                      <a:pt x="1914" y="137"/>
                    </a:lnTo>
                    <a:lnTo>
                      <a:pt x="1914" y="137"/>
                    </a:lnTo>
                    <a:lnTo>
                      <a:pt x="1910" y="134"/>
                    </a:lnTo>
                    <a:lnTo>
                      <a:pt x="1903" y="131"/>
                    </a:lnTo>
                    <a:lnTo>
                      <a:pt x="1887" y="124"/>
                    </a:lnTo>
                    <a:lnTo>
                      <a:pt x="1867" y="115"/>
                    </a:lnTo>
                    <a:lnTo>
                      <a:pt x="1858" y="110"/>
                    </a:lnTo>
                    <a:lnTo>
                      <a:pt x="1850" y="103"/>
                    </a:lnTo>
                    <a:lnTo>
                      <a:pt x="1850" y="103"/>
                    </a:lnTo>
                    <a:lnTo>
                      <a:pt x="1846" y="100"/>
                    </a:lnTo>
                    <a:lnTo>
                      <a:pt x="1841" y="98"/>
                    </a:lnTo>
                    <a:lnTo>
                      <a:pt x="1830" y="93"/>
                    </a:lnTo>
                    <a:lnTo>
                      <a:pt x="1819" y="90"/>
                    </a:lnTo>
                    <a:lnTo>
                      <a:pt x="1806" y="89"/>
                    </a:lnTo>
                    <a:lnTo>
                      <a:pt x="1786" y="85"/>
                    </a:lnTo>
                    <a:lnTo>
                      <a:pt x="1779" y="83"/>
                    </a:lnTo>
                    <a:lnTo>
                      <a:pt x="1776" y="82"/>
                    </a:lnTo>
                    <a:lnTo>
                      <a:pt x="1775" y="81"/>
                    </a:lnTo>
                    <a:lnTo>
                      <a:pt x="1775" y="81"/>
                    </a:lnTo>
                    <a:lnTo>
                      <a:pt x="1772" y="78"/>
                    </a:lnTo>
                    <a:lnTo>
                      <a:pt x="1766" y="75"/>
                    </a:lnTo>
                    <a:lnTo>
                      <a:pt x="1747" y="68"/>
                    </a:lnTo>
                    <a:lnTo>
                      <a:pt x="1726" y="60"/>
                    </a:lnTo>
                    <a:lnTo>
                      <a:pt x="1718" y="57"/>
                    </a:lnTo>
                    <a:lnTo>
                      <a:pt x="1714" y="53"/>
                    </a:lnTo>
                    <a:lnTo>
                      <a:pt x="1714" y="53"/>
                    </a:lnTo>
                    <a:lnTo>
                      <a:pt x="1709" y="51"/>
                    </a:lnTo>
                    <a:lnTo>
                      <a:pt x="1704" y="51"/>
                    </a:lnTo>
                    <a:lnTo>
                      <a:pt x="1698" y="52"/>
                    </a:lnTo>
                    <a:lnTo>
                      <a:pt x="1692" y="54"/>
                    </a:lnTo>
                    <a:lnTo>
                      <a:pt x="1687" y="58"/>
                    </a:lnTo>
                    <a:lnTo>
                      <a:pt x="1682" y="62"/>
                    </a:lnTo>
                    <a:lnTo>
                      <a:pt x="1679" y="68"/>
                    </a:lnTo>
                    <a:lnTo>
                      <a:pt x="1678" y="75"/>
                    </a:lnTo>
                    <a:lnTo>
                      <a:pt x="1678" y="75"/>
                    </a:lnTo>
                    <a:lnTo>
                      <a:pt x="1676" y="91"/>
                    </a:lnTo>
                    <a:lnTo>
                      <a:pt x="1674" y="100"/>
                    </a:lnTo>
                    <a:lnTo>
                      <a:pt x="1672" y="109"/>
                    </a:lnTo>
                    <a:lnTo>
                      <a:pt x="1668" y="117"/>
                    </a:lnTo>
                    <a:lnTo>
                      <a:pt x="1664" y="125"/>
                    </a:lnTo>
                    <a:lnTo>
                      <a:pt x="1660" y="131"/>
                    </a:lnTo>
                    <a:lnTo>
                      <a:pt x="1655" y="134"/>
                    </a:lnTo>
                    <a:lnTo>
                      <a:pt x="1655" y="134"/>
                    </a:lnTo>
                    <a:lnTo>
                      <a:pt x="1648" y="137"/>
                    </a:lnTo>
                    <a:lnTo>
                      <a:pt x="1650" y="135"/>
                    </a:lnTo>
                    <a:lnTo>
                      <a:pt x="1650" y="135"/>
                    </a:lnTo>
                    <a:lnTo>
                      <a:pt x="1632" y="130"/>
                    </a:lnTo>
                    <a:lnTo>
                      <a:pt x="1617" y="124"/>
                    </a:lnTo>
                    <a:lnTo>
                      <a:pt x="1612" y="120"/>
                    </a:lnTo>
                    <a:lnTo>
                      <a:pt x="1608" y="118"/>
                    </a:lnTo>
                    <a:lnTo>
                      <a:pt x="1608" y="118"/>
                    </a:lnTo>
                    <a:lnTo>
                      <a:pt x="1604" y="115"/>
                    </a:lnTo>
                    <a:lnTo>
                      <a:pt x="1596" y="111"/>
                    </a:lnTo>
                    <a:lnTo>
                      <a:pt x="1575" y="103"/>
                    </a:lnTo>
                    <a:lnTo>
                      <a:pt x="1527" y="89"/>
                    </a:lnTo>
                    <a:lnTo>
                      <a:pt x="1527" y="89"/>
                    </a:lnTo>
                    <a:lnTo>
                      <a:pt x="1522" y="87"/>
                    </a:lnTo>
                    <a:lnTo>
                      <a:pt x="1515" y="89"/>
                    </a:lnTo>
                    <a:lnTo>
                      <a:pt x="1506" y="90"/>
                    </a:lnTo>
                    <a:lnTo>
                      <a:pt x="1497" y="93"/>
                    </a:lnTo>
                    <a:lnTo>
                      <a:pt x="1476" y="102"/>
                    </a:lnTo>
                    <a:lnTo>
                      <a:pt x="1453" y="114"/>
                    </a:lnTo>
                    <a:lnTo>
                      <a:pt x="1415" y="135"/>
                    </a:lnTo>
                    <a:lnTo>
                      <a:pt x="1394" y="147"/>
                    </a:lnTo>
                    <a:lnTo>
                      <a:pt x="1394" y="147"/>
                    </a:lnTo>
                    <a:lnTo>
                      <a:pt x="1391" y="149"/>
                    </a:lnTo>
                    <a:lnTo>
                      <a:pt x="1386" y="151"/>
                    </a:lnTo>
                    <a:lnTo>
                      <a:pt x="1376" y="161"/>
                    </a:lnTo>
                    <a:lnTo>
                      <a:pt x="1366" y="174"/>
                    </a:lnTo>
                    <a:lnTo>
                      <a:pt x="1361" y="181"/>
                    </a:lnTo>
                    <a:lnTo>
                      <a:pt x="1358" y="188"/>
                    </a:lnTo>
                    <a:lnTo>
                      <a:pt x="1358" y="188"/>
                    </a:lnTo>
                    <a:lnTo>
                      <a:pt x="1356" y="191"/>
                    </a:lnTo>
                    <a:lnTo>
                      <a:pt x="1352" y="193"/>
                    </a:lnTo>
                    <a:lnTo>
                      <a:pt x="1344" y="199"/>
                    </a:lnTo>
                    <a:lnTo>
                      <a:pt x="1334" y="202"/>
                    </a:lnTo>
                    <a:lnTo>
                      <a:pt x="1322" y="206"/>
                    </a:lnTo>
                    <a:lnTo>
                      <a:pt x="1310" y="208"/>
                    </a:lnTo>
                    <a:lnTo>
                      <a:pt x="1300" y="209"/>
                    </a:lnTo>
                    <a:lnTo>
                      <a:pt x="1292" y="209"/>
                    </a:lnTo>
                    <a:lnTo>
                      <a:pt x="1289" y="207"/>
                    </a:lnTo>
                    <a:lnTo>
                      <a:pt x="1289" y="207"/>
                    </a:lnTo>
                    <a:lnTo>
                      <a:pt x="1286" y="207"/>
                    </a:lnTo>
                    <a:lnTo>
                      <a:pt x="1283" y="208"/>
                    </a:lnTo>
                    <a:lnTo>
                      <a:pt x="1281" y="211"/>
                    </a:lnTo>
                    <a:lnTo>
                      <a:pt x="1277" y="216"/>
                    </a:lnTo>
                    <a:lnTo>
                      <a:pt x="1273" y="225"/>
                    </a:lnTo>
                    <a:lnTo>
                      <a:pt x="1272" y="230"/>
                    </a:lnTo>
                    <a:lnTo>
                      <a:pt x="1272" y="232"/>
                    </a:lnTo>
                    <a:lnTo>
                      <a:pt x="1272" y="232"/>
                    </a:lnTo>
                    <a:lnTo>
                      <a:pt x="1272" y="235"/>
                    </a:lnTo>
                    <a:lnTo>
                      <a:pt x="1270" y="240"/>
                    </a:lnTo>
                    <a:lnTo>
                      <a:pt x="1269" y="246"/>
                    </a:lnTo>
                    <a:lnTo>
                      <a:pt x="1266" y="252"/>
                    </a:lnTo>
                    <a:lnTo>
                      <a:pt x="1262" y="258"/>
                    </a:lnTo>
                    <a:lnTo>
                      <a:pt x="1258" y="263"/>
                    </a:lnTo>
                    <a:lnTo>
                      <a:pt x="1251" y="266"/>
                    </a:lnTo>
                    <a:lnTo>
                      <a:pt x="1244" y="267"/>
                    </a:lnTo>
                    <a:lnTo>
                      <a:pt x="1244" y="267"/>
                    </a:lnTo>
                    <a:lnTo>
                      <a:pt x="1241" y="267"/>
                    </a:lnTo>
                    <a:lnTo>
                      <a:pt x="1237" y="269"/>
                    </a:lnTo>
                    <a:lnTo>
                      <a:pt x="1234" y="273"/>
                    </a:lnTo>
                    <a:lnTo>
                      <a:pt x="1232" y="276"/>
                    </a:lnTo>
                    <a:lnTo>
                      <a:pt x="1226" y="286"/>
                    </a:lnTo>
                    <a:lnTo>
                      <a:pt x="1221" y="298"/>
                    </a:lnTo>
                    <a:lnTo>
                      <a:pt x="1217" y="310"/>
                    </a:lnTo>
                    <a:lnTo>
                      <a:pt x="1215" y="323"/>
                    </a:lnTo>
                    <a:lnTo>
                      <a:pt x="1210" y="340"/>
                    </a:lnTo>
                    <a:lnTo>
                      <a:pt x="1210" y="340"/>
                    </a:lnTo>
                    <a:lnTo>
                      <a:pt x="1208" y="346"/>
                    </a:lnTo>
                    <a:lnTo>
                      <a:pt x="1203" y="351"/>
                    </a:lnTo>
                    <a:lnTo>
                      <a:pt x="1198" y="357"/>
                    </a:lnTo>
                    <a:lnTo>
                      <a:pt x="1191" y="363"/>
                    </a:lnTo>
                    <a:lnTo>
                      <a:pt x="1183" y="368"/>
                    </a:lnTo>
                    <a:lnTo>
                      <a:pt x="1174" y="373"/>
                    </a:lnTo>
                    <a:lnTo>
                      <a:pt x="1163" y="376"/>
                    </a:lnTo>
                    <a:lnTo>
                      <a:pt x="1153" y="379"/>
                    </a:lnTo>
                    <a:lnTo>
                      <a:pt x="1153" y="379"/>
                    </a:lnTo>
                    <a:lnTo>
                      <a:pt x="1142" y="381"/>
                    </a:lnTo>
                    <a:lnTo>
                      <a:pt x="1130" y="385"/>
                    </a:lnTo>
                    <a:lnTo>
                      <a:pt x="1109" y="397"/>
                    </a:lnTo>
                    <a:lnTo>
                      <a:pt x="1092" y="406"/>
                    </a:lnTo>
                    <a:lnTo>
                      <a:pt x="1085" y="409"/>
                    </a:lnTo>
                    <a:lnTo>
                      <a:pt x="1080" y="409"/>
                    </a:lnTo>
                    <a:lnTo>
                      <a:pt x="1080" y="409"/>
                    </a:lnTo>
                    <a:lnTo>
                      <a:pt x="1077" y="409"/>
                    </a:lnTo>
                    <a:lnTo>
                      <a:pt x="1072" y="412"/>
                    </a:lnTo>
                    <a:lnTo>
                      <a:pt x="1068" y="416"/>
                    </a:lnTo>
                    <a:lnTo>
                      <a:pt x="1062" y="421"/>
                    </a:lnTo>
                    <a:lnTo>
                      <a:pt x="1054" y="430"/>
                    </a:lnTo>
                    <a:lnTo>
                      <a:pt x="1052" y="434"/>
                    </a:lnTo>
                    <a:lnTo>
                      <a:pt x="1052" y="437"/>
                    </a:lnTo>
                    <a:lnTo>
                      <a:pt x="1052" y="437"/>
                    </a:lnTo>
                    <a:lnTo>
                      <a:pt x="1053" y="445"/>
                    </a:lnTo>
                    <a:lnTo>
                      <a:pt x="1053" y="459"/>
                    </a:lnTo>
                    <a:lnTo>
                      <a:pt x="1050" y="479"/>
                    </a:lnTo>
                    <a:lnTo>
                      <a:pt x="1047" y="489"/>
                    </a:lnTo>
                    <a:lnTo>
                      <a:pt x="1044" y="499"/>
                    </a:lnTo>
                    <a:lnTo>
                      <a:pt x="1044" y="499"/>
                    </a:lnTo>
                    <a:lnTo>
                      <a:pt x="1042" y="504"/>
                    </a:lnTo>
                    <a:lnTo>
                      <a:pt x="1038" y="507"/>
                    </a:lnTo>
                    <a:lnTo>
                      <a:pt x="1035" y="511"/>
                    </a:lnTo>
                    <a:lnTo>
                      <a:pt x="1030" y="513"/>
                    </a:lnTo>
                    <a:lnTo>
                      <a:pt x="1022" y="515"/>
                    </a:lnTo>
                    <a:lnTo>
                      <a:pt x="1013" y="515"/>
                    </a:lnTo>
                    <a:lnTo>
                      <a:pt x="1005" y="514"/>
                    </a:lnTo>
                    <a:lnTo>
                      <a:pt x="1000" y="512"/>
                    </a:lnTo>
                    <a:lnTo>
                      <a:pt x="995" y="509"/>
                    </a:lnTo>
                    <a:lnTo>
                      <a:pt x="994" y="507"/>
                    </a:lnTo>
                    <a:lnTo>
                      <a:pt x="994" y="506"/>
                    </a:lnTo>
                    <a:lnTo>
                      <a:pt x="994" y="506"/>
                    </a:lnTo>
                    <a:lnTo>
                      <a:pt x="994" y="504"/>
                    </a:lnTo>
                    <a:lnTo>
                      <a:pt x="993" y="500"/>
                    </a:lnTo>
                    <a:lnTo>
                      <a:pt x="991" y="497"/>
                    </a:lnTo>
                    <a:lnTo>
                      <a:pt x="987" y="493"/>
                    </a:lnTo>
                    <a:lnTo>
                      <a:pt x="984" y="491"/>
                    </a:lnTo>
                    <a:lnTo>
                      <a:pt x="979" y="489"/>
                    </a:lnTo>
                    <a:lnTo>
                      <a:pt x="976" y="489"/>
                    </a:lnTo>
                    <a:lnTo>
                      <a:pt x="971" y="489"/>
                    </a:lnTo>
                    <a:lnTo>
                      <a:pt x="971" y="489"/>
                    </a:lnTo>
                    <a:lnTo>
                      <a:pt x="947" y="495"/>
                    </a:lnTo>
                    <a:lnTo>
                      <a:pt x="934" y="497"/>
                    </a:lnTo>
                    <a:lnTo>
                      <a:pt x="926" y="498"/>
                    </a:lnTo>
                    <a:lnTo>
                      <a:pt x="926" y="498"/>
                    </a:lnTo>
                    <a:lnTo>
                      <a:pt x="912" y="497"/>
                    </a:lnTo>
                    <a:lnTo>
                      <a:pt x="887" y="498"/>
                    </a:lnTo>
                    <a:lnTo>
                      <a:pt x="859" y="500"/>
                    </a:lnTo>
                    <a:lnTo>
                      <a:pt x="847" y="501"/>
                    </a:lnTo>
                    <a:lnTo>
                      <a:pt x="838" y="504"/>
                    </a:lnTo>
                    <a:lnTo>
                      <a:pt x="838" y="504"/>
                    </a:lnTo>
                    <a:lnTo>
                      <a:pt x="829" y="508"/>
                    </a:lnTo>
                    <a:lnTo>
                      <a:pt x="818" y="515"/>
                    </a:lnTo>
                    <a:lnTo>
                      <a:pt x="792" y="536"/>
                    </a:lnTo>
                    <a:lnTo>
                      <a:pt x="768" y="554"/>
                    </a:lnTo>
                    <a:lnTo>
                      <a:pt x="760" y="559"/>
                    </a:lnTo>
                    <a:lnTo>
                      <a:pt x="756" y="562"/>
                    </a:lnTo>
                    <a:lnTo>
                      <a:pt x="756" y="562"/>
                    </a:lnTo>
                    <a:lnTo>
                      <a:pt x="749" y="561"/>
                    </a:lnTo>
                    <a:lnTo>
                      <a:pt x="739" y="557"/>
                    </a:lnTo>
                    <a:lnTo>
                      <a:pt x="734" y="555"/>
                    </a:lnTo>
                    <a:lnTo>
                      <a:pt x="730" y="551"/>
                    </a:lnTo>
                    <a:lnTo>
                      <a:pt x="728" y="548"/>
                    </a:lnTo>
                    <a:lnTo>
                      <a:pt x="728" y="544"/>
                    </a:lnTo>
                    <a:lnTo>
                      <a:pt x="728" y="544"/>
                    </a:lnTo>
                    <a:lnTo>
                      <a:pt x="728" y="541"/>
                    </a:lnTo>
                    <a:lnTo>
                      <a:pt x="727" y="539"/>
                    </a:lnTo>
                    <a:lnTo>
                      <a:pt x="724" y="534"/>
                    </a:lnTo>
                    <a:lnTo>
                      <a:pt x="719" y="531"/>
                    </a:lnTo>
                    <a:lnTo>
                      <a:pt x="712" y="526"/>
                    </a:lnTo>
                    <a:lnTo>
                      <a:pt x="696" y="516"/>
                    </a:lnTo>
                    <a:lnTo>
                      <a:pt x="687" y="511"/>
                    </a:lnTo>
                    <a:lnTo>
                      <a:pt x="678" y="503"/>
                    </a:lnTo>
                    <a:lnTo>
                      <a:pt x="678" y="503"/>
                    </a:lnTo>
                    <a:lnTo>
                      <a:pt x="673" y="499"/>
                    </a:lnTo>
                    <a:lnTo>
                      <a:pt x="668" y="496"/>
                    </a:lnTo>
                    <a:lnTo>
                      <a:pt x="661" y="493"/>
                    </a:lnTo>
                    <a:lnTo>
                      <a:pt x="654" y="492"/>
                    </a:lnTo>
                    <a:lnTo>
                      <a:pt x="640" y="490"/>
                    </a:lnTo>
                    <a:lnTo>
                      <a:pt x="626" y="490"/>
                    </a:lnTo>
                    <a:lnTo>
                      <a:pt x="612" y="491"/>
                    </a:lnTo>
                    <a:lnTo>
                      <a:pt x="599" y="493"/>
                    </a:lnTo>
                    <a:lnTo>
                      <a:pt x="586" y="496"/>
                    </a:lnTo>
                    <a:lnTo>
                      <a:pt x="586" y="496"/>
                    </a:lnTo>
                    <a:lnTo>
                      <a:pt x="556" y="511"/>
                    </a:lnTo>
                    <a:lnTo>
                      <a:pt x="538" y="520"/>
                    </a:lnTo>
                    <a:lnTo>
                      <a:pt x="525" y="525"/>
                    </a:lnTo>
                    <a:lnTo>
                      <a:pt x="525" y="525"/>
                    </a:lnTo>
                    <a:lnTo>
                      <a:pt x="515" y="526"/>
                    </a:lnTo>
                    <a:lnTo>
                      <a:pt x="498" y="526"/>
                    </a:lnTo>
                    <a:lnTo>
                      <a:pt x="489" y="526"/>
                    </a:lnTo>
                    <a:lnTo>
                      <a:pt x="479" y="524"/>
                    </a:lnTo>
                    <a:lnTo>
                      <a:pt x="469" y="521"/>
                    </a:lnTo>
                    <a:lnTo>
                      <a:pt x="459" y="516"/>
                    </a:lnTo>
                    <a:lnTo>
                      <a:pt x="459" y="516"/>
                    </a:lnTo>
                    <a:lnTo>
                      <a:pt x="450" y="511"/>
                    </a:lnTo>
                    <a:lnTo>
                      <a:pt x="442" y="504"/>
                    </a:lnTo>
                    <a:lnTo>
                      <a:pt x="436" y="497"/>
                    </a:lnTo>
                    <a:lnTo>
                      <a:pt x="430" y="490"/>
                    </a:lnTo>
                    <a:lnTo>
                      <a:pt x="422" y="478"/>
                    </a:lnTo>
                    <a:lnTo>
                      <a:pt x="417" y="471"/>
                    </a:lnTo>
                    <a:lnTo>
                      <a:pt x="417" y="471"/>
                    </a:lnTo>
                    <a:lnTo>
                      <a:pt x="415" y="467"/>
                    </a:lnTo>
                    <a:lnTo>
                      <a:pt x="413" y="465"/>
                    </a:lnTo>
                    <a:lnTo>
                      <a:pt x="404" y="459"/>
                    </a:lnTo>
                    <a:lnTo>
                      <a:pt x="388" y="449"/>
                    </a:lnTo>
                    <a:lnTo>
                      <a:pt x="388" y="449"/>
                    </a:lnTo>
                    <a:lnTo>
                      <a:pt x="386" y="448"/>
                    </a:lnTo>
                    <a:lnTo>
                      <a:pt x="383" y="449"/>
                    </a:lnTo>
                    <a:lnTo>
                      <a:pt x="376" y="454"/>
                    </a:lnTo>
                    <a:lnTo>
                      <a:pt x="369" y="458"/>
                    </a:lnTo>
                    <a:lnTo>
                      <a:pt x="361" y="463"/>
                    </a:lnTo>
                    <a:lnTo>
                      <a:pt x="361" y="463"/>
                    </a:lnTo>
                    <a:lnTo>
                      <a:pt x="355" y="464"/>
                    </a:lnTo>
                    <a:lnTo>
                      <a:pt x="349" y="463"/>
                    </a:lnTo>
                    <a:lnTo>
                      <a:pt x="341" y="460"/>
                    </a:lnTo>
                    <a:lnTo>
                      <a:pt x="333" y="456"/>
                    </a:lnTo>
                    <a:lnTo>
                      <a:pt x="325" y="451"/>
                    </a:lnTo>
                    <a:lnTo>
                      <a:pt x="317" y="446"/>
                    </a:lnTo>
                    <a:lnTo>
                      <a:pt x="310" y="440"/>
                    </a:lnTo>
                    <a:lnTo>
                      <a:pt x="306" y="433"/>
                    </a:lnTo>
                    <a:lnTo>
                      <a:pt x="306" y="433"/>
                    </a:lnTo>
                    <a:lnTo>
                      <a:pt x="303" y="429"/>
                    </a:lnTo>
                    <a:lnTo>
                      <a:pt x="298" y="424"/>
                    </a:lnTo>
                    <a:lnTo>
                      <a:pt x="295" y="422"/>
                    </a:lnTo>
                    <a:lnTo>
                      <a:pt x="290" y="420"/>
                    </a:lnTo>
                    <a:lnTo>
                      <a:pt x="282" y="416"/>
                    </a:lnTo>
                    <a:lnTo>
                      <a:pt x="276" y="416"/>
                    </a:lnTo>
                    <a:lnTo>
                      <a:pt x="276" y="416"/>
                    </a:lnTo>
                    <a:lnTo>
                      <a:pt x="273" y="426"/>
                    </a:lnTo>
                    <a:lnTo>
                      <a:pt x="271" y="433"/>
                    </a:lnTo>
                    <a:lnTo>
                      <a:pt x="266" y="439"/>
                    </a:lnTo>
                    <a:lnTo>
                      <a:pt x="259" y="443"/>
                    </a:lnTo>
                    <a:lnTo>
                      <a:pt x="259" y="443"/>
                    </a:lnTo>
                    <a:lnTo>
                      <a:pt x="255" y="447"/>
                    </a:lnTo>
                    <a:lnTo>
                      <a:pt x="250" y="449"/>
                    </a:lnTo>
                    <a:lnTo>
                      <a:pt x="242" y="456"/>
                    </a:lnTo>
                    <a:lnTo>
                      <a:pt x="239" y="459"/>
                    </a:lnTo>
                    <a:lnTo>
                      <a:pt x="233" y="462"/>
                    </a:lnTo>
                    <a:lnTo>
                      <a:pt x="227" y="463"/>
                    </a:lnTo>
                    <a:lnTo>
                      <a:pt x="221" y="462"/>
                    </a:lnTo>
                    <a:lnTo>
                      <a:pt x="221" y="462"/>
                    </a:lnTo>
                    <a:lnTo>
                      <a:pt x="209" y="460"/>
                    </a:lnTo>
                    <a:lnTo>
                      <a:pt x="200" y="459"/>
                    </a:lnTo>
                    <a:lnTo>
                      <a:pt x="193" y="460"/>
                    </a:lnTo>
                    <a:lnTo>
                      <a:pt x="184" y="465"/>
                    </a:lnTo>
                    <a:lnTo>
                      <a:pt x="184" y="465"/>
                    </a:lnTo>
                    <a:lnTo>
                      <a:pt x="180" y="467"/>
                    </a:lnTo>
                    <a:lnTo>
                      <a:pt x="174" y="467"/>
                    </a:lnTo>
                    <a:lnTo>
                      <a:pt x="163" y="465"/>
                    </a:lnTo>
                    <a:lnTo>
                      <a:pt x="157" y="465"/>
                    </a:lnTo>
                    <a:lnTo>
                      <a:pt x="154" y="466"/>
                    </a:lnTo>
                    <a:lnTo>
                      <a:pt x="150" y="470"/>
                    </a:lnTo>
                    <a:lnTo>
                      <a:pt x="148" y="475"/>
                    </a:lnTo>
                    <a:lnTo>
                      <a:pt x="148" y="475"/>
                    </a:lnTo>
                    <a:lnTo>
                      <a:pt x="148" y="489"/>
                    </a:lnTo>
                    <a:lnTo>
                      <a:pt x="148" y="497"/>
                    </a:lnTo>
                    <a:lnTo>
                      <a:pt x="147" y="500"/>
                    </a:lnTo>
                    <a:lnTo>
                      <a:pt x="146" y="504"/>
                    </a:lnTo>
                    <a:lnTo>
                      <a:pt x="142" y="506"/>
                    </a:lnTo>
                    <a:lnTo>
                      <a:pt x="138" y="509"/>
                    </a:lnTo>
                    <a:lnTo>
                      <a:pt x="138" y="509"/>
                    </a:lnTo>
                    <a:lnTo>
                      <a:pt x="133" y="512"/>
                    </a:lnTo>
                    <a:lnTo>
                      <a:pt x="130" y="514"/>
                    </a:lnTo>
                    <a:lnTo>
                      <a:pt x="127" y="518"/>
                    </a:lnTo>
                    <a:lnTo>
                      <a:pt x="126" y="520"/>
                    </a:lnTo>
                    <a:lnTo>
                      <a:pt x="124" y="522"/>
                    </a:lnTo>
                    <a:lnTo>
                      <a:pt x="121" y="523"/>
                    </a:lnTo>
                    <a:lnTo>
                      <a:pt x="115" y="525"/>
                    </a:lnTo>
                    <a:lnTo>
                      <a:pt x="115" y="525"/>
                    </a:lnTo>
                    <a:lnTo>
                      <a:pt x="93" y="532"/>
                    </a:lnTo>
                    <a:lnTo>
                      <a:pt x="64" y="540"/>
                    </a:lnTo>
                    <a:lnTo>
                      <a:pt x="35" y="548"/>
                    </a:lnTo>
                    <a:lnTo>
                      <a:pt x="25" y="550"/>
                    </a:lnTo>
                    <a:lnTo>
                      <a:pt x="19" y="553"/>
                    </a:lnTo>
                    <a:lnTo>
                      <a:pt x="19" y="553"/>
                    </a:lnTo>
                    <a:lnTo>
                      <a:pt x="14" y="555"/>
                    </a:lnTo>
                    <a:lnTo>
                      <a:pt x="5" y="556"/>
                    </a:lnTo>
                    <a:lnTo>
                      <a:pt x="5" y="556"/>
                    </a:lnTo>
                    <a:lnTo>
                      <a:pt x="6" y="569"/>
                    </a:lnTo>
                    <a:lnTo>
                      <a:pt x="6" y="574"/>
                    </a:lnTo>
                    <a:lnTo>
                      <a:pt x="8" y="579"/>
                    </a:lnTo>
                    <a:lnTo>
                      <a:pt x="8" y="579"/>
                    </a:lnTo>
                    <a:lnTo>
                      <a:pt x="14" y="584"/>
                    </a:lnTo>
                    <a:lnTo>
                      <a:pt x="19" y="589"/>
                    </a:lnTo>
                    <a:lnTo>
                      <a:pt x="32" y="596"/>
                    </a:lnTo>
                    <a:lnTo>
                      <a:pt x="38" y="599"/>
                    </a:lnTo>
                    <a:lnTo>
                      <a:pt x="40" y="602"/>
                    </a:lnTo>
                    <a:lnTo>
                      <a:pt x="41" y="604"/>
                    </a:lnTo>
                    <a:lnTo>
                      <a:pt x="41" y="607"/>
                    </a:lnTo>
                    <a:lnTo>
                      <a:pt x="41" y="611"/>
                    </a:lnTo>
                    <a:lnTo>
                      <a:pt x="41" y="615"/>
                    </a:lnTo>
                    <a:lnTo>
                      <a:pt x="39" y="621"/>
                    </a:lnTo>
                    <a:lnTo>
                      <a:pt x="39" y="621"/>
                    </a:lnTo>
                    <a:lnTo>
                      <a:pt x="38" y="621"/>
                    </a:lnTo>
                    <a:lnTo>
                      <a:pt x="35" y="621"/>
                    </a:lnTo>
                    <a:lnTo>
                      <a:pt x="31" y="621"/>
                    </a:lnTo>
                    <a:lnTo>
                      <a:pt x="31" y="621"/>
                    </a:lnTo>
                    <a:lnTo>
                      <a:pt x="33" y="631"/>
                    </a:lnTo>
                    <a:lnTo>
                      <a:pt x="34" y="641"/>
                    </a:lnTo>
                    <a:lnTo>
                      <a:pt x="33" y="652"/>
                    </a:lnTo>
                    <a:lnTo>
                      <a:pt x="30" y="661"/>
                    </a:lnTo>
                    <a:lnTo>
                      <a:pt x="30" y="661"/>
                    </a:lnTo>
                    <a:lnTo>
                      <a:pt x="28" y="662"/>
                    </a:lnTo>
                    <a:lnTo>
                      <a:pt x="25" y="661"/>
                    </a:lnTo>
                    <a:lnTo>
                      <a:pt x="23" y="661"/>
                    </a:lnTo>
                    <a:lnTo>
                      <a:pt x="22" y="662"/>
                    </a:lnTo>
                    <a:lnTo>
                      <a:pt x="22" y="662"/>
                    </a:lnTo>
                    <a:lnTo>
                      <a:pt x="20" y="665"/>
                    </a:lnTo>
                    <a:lnTo>
                      <a:pt x="20" y="669"/>
                    </a:lnTo>
                    <a:lnTo>
                      <a:pt x="20" y="672"/>
                    </a:lnTo>
                    <a:lnTo>
                      <a:pt x="19" y="675"/>
                    </a:lnTo>
                    <a:lnTo>
                      <a:pt x="19" y="675"/>
                    </a:lnTo>
                    <a:lnTo>
                      <a:pt x="15" y="681"/>
                    </a:lnTo>
                    <a:lnTo>
                      <a:pt x="10" y="686"/>
                    </a:lnTo>
                    <a:lnTo>
                      <a:pt x="6" y="688"/>
                    </a:lnTo>
                    <a:lnTo>
                      <a:pt x="0" y="689"/>
                    </a:lnTo>
                    <a:lnTo>
                      <a:pt x="0" y="689"/>
                    </a:lnTo>
                    <a:lnTo>
                      <a:pt x="41" y="756"/>
                    </a:lnTo>
                    <a:lnTo>
                      <a:pt x="41" y="756"/>
                    </a:lnTo>
                    <a:lnTo>
                      <a:pt x="48" y="756"/>
                    </a:lnTo>
                    <a:lnTo>
                      <a:pt x="55" y="757"/>
                    </a:lnTo>
                    <a:lnTo>
                      <a:pt x="61" y="760"/>
                    </a:lnTo>
                    <a:lnTo>
                      <a:pt x="67" y="764"/>
                    </a:lnTo>
                    <a:lnTo>
                      <a:pt x="67" y="764"/>
                    </a:lnTo>
                    <a:lnTo>
                      <a:pt x="74" y="773"/>
                    </a:lnTo>
                    <a:lnTo>
                      <a:pt x="81" y="783"/>
                    </a:lnTo>
                    <a:lnTo>
                      <a:pt x="93" y="804"/>
                    </a:lnTo>
                    <a:lnTo>
                      <a:pt x="104" y="826"/>
                    </a:lnTo>
                    <a:lnTo>
                      <a:pt x="113" y="848"/>
                    </a:lnTo>
                    <a:lnTo>
                      <a:pt x="113" y="848"/>
                    </a:lnTo>
                    <a:lnTo>
                      <a:pt x="114" y="855"/>
                    </a:lnTo>
                    <a:lnTo>
                      <a:pt x="114" y="863"/>
                    </a:lnTo>
                    <a:lnTo>
                      <a:pt x="114" y="878"/>
                    </a:lnTo>
                    <a:lnTo>
                      <a:pt x="114" y="878"/>
                    </a:lnTo>
                    <a:lnTo>
                      <a:pt x="118" y="878"/>
                    </a:lnTo>
                    <a:lnTo>
                      <a:pt x="122" y="879"/>
                    </a:lnTo>
                    <a:lnTo>
                      <a:pt x="125" y="881"/>
                    </a:lnTo>
                    <a:lnTo>
                      <a:pt x="127" y="884"/>
                    </a:lnTo>
                    <a:lnTo>
                      <a:pt x="127" y="884"/>
                    </a:lnTo>
                    <a:lnTo>
                      <a:pt x="156" y="948"/>
                    </a:lnTo>
                    <a:lnTo>
                      <a:pt x="182" y="1014"/>
                    </a:lnTo>
                    <a:lnTo>
                      <a:pt x="182" y="1014"/>
                    </a:lnTo>
                    <a:lnTo>
                      <a:pt x="177" y="1016"/>
                    </a:lnTo>
                    <a:lnTo>
                      <a:pt x="176" y="1018"/>
                    </a:lnTo>
                    <a:lnTo>
                      <a:pt x="176" y="1020"/>
                    </a:lnTo>
                    <a:lnTo>
                      <a:pt x="176" y="1023"/>
                    </a:lnTo>
                    <a:lnTo>
                      <a:pt x="177" y="1027"/>
                    </a:lnTo>
                    <a:lnTo>
                      <a:pt x="177" y="1030"/>
                    </a:lnTo>
                    <a:lnTo>
                      <a:pt x="176" y="1033"/>
                    </a:lnTo>
                    <a:lnTo>
                      <a:pt x="173" y="1035"/>
                    </a:lnTo>
                    <a:lnTo>
                      <a:pt x="173" y="1035"/>
                    </a:lnTo>
                    <a:lnTo>
                      <a:pt x="193" y="1048"/>
                    </a:lnTo>
                    <a:lnTo>
                      <a:pt x="202" y="1055"/>
                    </a:lnTo>
                    <a:lnTo>
                      <a:pt x="213" y="1063"/>
                    </a:lnTo>
                    <a:lnTo>
                      <a:pt x="221" y="1072"/>
                    </a:lnTo>
                    <a:lnTo>
                      <a:pt x="227" y="1083"/>
                    </a:lnTo>
                    <a:lnTo>
                      <a:pt x="232" y="1095"/>
                    </a:lnTo>
                    <a:lnTo>
                      <a:pt x="235" y="1109"/>
                    </a:lnTo>
                    <a:lnTo>
                      <a:pt x="235" y="1109"/>
                    </a:lnTo>
                    <a:lnTo>
                      <a:pt x="239" y="1118"/>
                    </a:lnTo>
                    <a:lnTo>
                      <a:pt x="241" y="1122"/>
                    </a:lnTo>
                    <a:lnTo>
                      <a:pt x="245" y="1128"/>
                    </a:lnTo>
                    <a:lnTo>
                      <a:pt x="249" y="1133"/>
                    </a:lnTo>
                    <a:lnTo>
                      <a:pt x="254" y="1136"/>
                    </a:lnTo>
                    <a:lnTo>
                      <a:pt x="259" y="1138"/>
                    </a:lnTo>
                    <a:lnTo>
                      <a:pt x="265" y="1138"/>
                    </a:lnTo>
                    <a:lnTo>
                      <a:pt x="265" y="1138"/>
                    </a:lnTo>
                    <a:lnTo>
                      <a:pt x="273" y="1136"/>
                    </a:lnTo>
                    <a:lnTo>
                      <a:pt x="276" y="1135"/>
                    </a:lnTo>
                    <a:lnTo>
                      <a:pt x="280" y="1136"/>
                    </a:lnTo>
                    <a:lnTo>
                      <a:pt x="280" y="1136"/>
                    </a:lnTo>
                    <a:lnTo>
                      <a:pt x="284" y="1139"/>
                    </a:lnTo>
                    <a:lnTo>
                      <a:pt x="288" y="1143"/>
                    </a:lnTo>
                    <a:lnTo>
                      <a:pt x="290" y="1149"/>
                    </a:lnTo>
                    <a:lnTo>
                      <a:pt x="290" y="1155"/>
                    </a:lnTo>
                    <a:lnTo>
                      <a:pt x="290" y="1155"/>
                    </a:lnTo>
                    <a:lnTo>
                      <a:pt x="301" y="1155"/>
                    </a:lnTo>
                    <a:lnTo>
                      <a:pt x="313" y="1153"/>
                    </a:lnTo>
                    <a:lnTo>
                      <a:pt x="323" y="1151"/>
                    </a:lnTo>
                    <a:lnTo>
                      <a:pt x="334" y="1146"/>
                    </a:lnTo>
                    <a:lnTo>
                      <a:pt x="334" y="1146"/>
                    </a:lnTo>
                    <a:lnTo>
                      <a:pt x="339" y="1145"/>
                    </a:lnTo>
                    <a:lnTo>
                      <a:pt x="345" y="1145"/>
                    </a:lnTo>
                    <a:lnTo>
                      <a:pt x="355" y="1146"/>
                    </a:lnTo>
                    <a:lnTo>
                      <a:pt x="364" y="1146"/>
                    </a:lnTo>
                    <a:lnTo>
                      <a:pt x="367" y="1145"/>
                    </a:lnTo>
                    <a:lnTo>
                      <a:pt x="370" y="1143"/>
                    </a:lnTo>
                    <a:lnTo>
                      <a:pt x="370" y="1143"/>
                    </a:lnTo>
                    <a:lnTo>
                      <a:pt x="379" y="1133"/>
                    </a:lnTo>
                    <a:lnTo>
                      <a:pt x="388" y="1122"/>
                    </a:lnTo>
                    <a:lnTo>
                      <a:pt x="398" y="1114"/>
                    </a:lnTo>
                    <a:lnTo>
                      <a:pt x="407" y="1106"/>
                    </a:lnTo>
                    <a:lnTo>
                      <a:pt x="417" y="1099"/>
                    </a:lnTo>
                    <a:lnTo>
                      <a:pt x="427" y="1091"/>
                    </a:lnTo>
                    <a:lnTo>
                      <a:pt x="436" y="1081"/>
                    </a:lnTo>
                    <a:lnTo>
                      <a:pt x="442" y="1072"/>
                    </a:lnTo>
                    <a:lnTo>
                      <a:pt x="442" y="1072"/>
                    </a:lnTo>
                    <a:lnTo>
                      <a:pt x="446" y="1068"/>
                    </a:lnTo>
                    <a:lnTo>
                      <a:pt x="449" y="1066"/>
                    </a:lnTo>
                    <a:lnTo>
                      <a:pt x="457" y="1060"/>
                    </a:lnTo>
                    <a:lnTo>
                      <a:pt x="461" y="1056"/>
                    </a:lnTo>
                    <a:lnTo>
                      <a:pt x="463" y="1053"/>
                    </a:lnTo>
                    <a:lnTo>
                      <a:pt x="465" y="1050"/>
                    </a:lnTo>
                    <a:lnTo>
                      <a:pt x="466" y="1044"/>
                    </a:lnTo>
                    <a:lnTo>
                      <a:pt x="466" y="1044"/>
                    </a:lnTo>
                    <a:lnTo>
                      <a:pt x="475" y="1046"/>
                    </a:lnTo>
                    <a:lnTo>
                      <a:pt x="483" y="1047"/>
                    </a:lnTo>
                    <a:lnTo>
                      <a:pt x="499" y="1051"/>
                    </a:lnTo>
                    <a:lnTo>
                      <a:pt x="507" y="1052"/>
                    </a:lnTo>
                    <a:lnTo>
                      <a:pt x="514" y="1051"/>
                    </a:lnTo>
                    <a:lnTo>
                      <a:pt x="522" y="1048"/>
                    </a:lnTo>
                    <a:lnTo>
                      <a:pt x="529" y="1043"/>
                    </a:lnTo>
                    <a:lnTo>
                      <a:pt x="529" y="1043"/>
                    </a:lnTo>
                    <a:lnTo>
                      <a:pt x="537" y="1036"/>
                    </a:lnTo>
                    <a:lnTo>
                      <a:pt x="545" y="1030"/>
                    </a:lnTo>
                    <a:lnTo>
                      <a:pt x="553" y="1025"/>
                    </a:lnTo>
                    <a:lnTo>
                      <a:pt x="561" y="1021"/>
                    </a:lnTo>
                    <a:lnTo>
                      <a:pt x="579" y="1016"/>
                    </a:lnTo>
                    <a:lnTo>
                      <a:pt x="597" y="1010"/>
                    </a:lnTo>
                    <a:lnTo>
                      <a:pt x="597" y="1010"/>
                    </a:lnTo>
                    <a:lnTo>
                      <a:pt x="608" y="1009"/>
                    </a:lnTo>
                    <a:lnTo>
                      <a:pt x="614" y="1008"/>
                    </a:lnTo>
                    <a:lnTo>
                      <a:pt x="615" y="1005"/>
                    </a:lnTo>
                    <a:lnTo>
                      <a:pt x="616" y="1004"/>
                    </a:lnTo>
                    <a:lnTo>
                      <a:pt x="616" y="1004"/>
                    </a:lnTo>
                    <a:lnTo>
                      <a:pt x="620" y="992"/>
                    </a:lnTo>
                    <a:lnTo>
                      <a:pt x="626" y="981"/>
                    </a:lnTo>
                    <a:lnTo>
                      <a:pt x="638" y="961"/>
                    </a:lnTo>
                    <a:lnTo>
                      <a:pt x="644" y="951"/>
                    </a:lnTo>
                    <a:lnTo>
                      <a:pt x="649" y="940"/>
                    </a:lnTo>
                    <a:lnTo>
                      <a:pt x="654" y="930"/>
                    </a:lnTo>
                    <a:lnTo>
                      <a:pt x="656" y="918"/>
                    </a:lnTo>
                    <a:lnTo>
                      <a:pt x="656" y="918"/>
                    </a:lnTo>
                    <a:lnTo>
                      <a:pt x="656" y="915"/>
                    </a:lnTo>
                    <a:lnTo>
                      <a:pt x="654" y="914"/>
                    </a:lnTo>
                    <a:lnTo>
                      <a:pt x="651" y="913"/>
                    </a:lnTo>
                    <a:lnTo>
                      <a:pt x="647" y="913"/>
                    </a:lnTo>
                    <a:lnTo>
                      <a:pt x="647" y="913"/>
                    </a:lnTo>
                    <a:lnTo>
                      <a:pt x="653" y="892"/>
                    </a:lnTo>
                    <a:lnTo>
                      <a:pt x="654" y="887"/>
                    </a:lnTo>
                    <a:lnTo>
                      <a:pt x="654" y="882"/>
                    </a:lnTo>
                    <a:lnTo>
                      <a:pt x="653" y="879"/>
                    </a:lnTo>
                    <a:lnTo>
                      <a:pt x="651" y="876"/>
                    </a:lnTo>
                    <a:lnTo>
                      <a:pt x="651" y="876"/>
                    </a:lnTo>
                    <a:lnTo>
                      <a:pt x="647" y="873"/>
                    </a:lnTo>
                    <a:lnTo>
                      <a:pt x="643" y="872"/>
                    </a:lnTo>
                    <a:lnTo>
                      <a:pt x="633" y="873"/>
                    </a:lnTo>
                    <a:lnTo>
                      <a:pt x="623" y="873"/>
                    </a:lnTo>
                    <a:lnTo>
                      <a:pt x="619" y="872"/>
                    </a:lnTo>
                    <a:lnTo>
                      <a:pt x="615" y="871"/>
                    </a:lnTo>
                    <a:lnTo>
                      <a:pt x="615" y="871"/>
                    </a:lnTo>
                    <a:lnTo>
                      <a:pt x="604" y="862"/>
                    </a:lnTo>
                    <a:lnTo>
                      <a:pt x="593" y="856"/>
                    </a:lnTo>
                    <a:lnTo>
                      <a:pt x="581" y="851"/>
                    </a:lnTo>
                    <a:lnTo>
                      <a:pt x="570" y="847"/>
                    </a:lnTo>
                    <a:lnTo>
                      <a:pt x="557" y="845"/>
                    </a:lnTo>
                    <a:lnTo>
                      <a:pt x="546" y="844"/>
                    </a:lnTo>
                    <a:lnTo>
                      <a:pt x="533" y="843"/>
                    </a:lnTo>
                    <a:lnTo>
                      <a:pt x="520" y="844"/>
                    </a:lnTo>
                    <a:lnTo>
                      <a:pt x="520" y="844"/>
                    </a:lnTo>
                    <a:lnTo>
                      <a:pt x="512" y="843"/>
                    </a:lnTo>
                    <a:lnTo>
                      <a:pt x="504" y="840"/>
                    </a:lnTo>
                    <a:lnTo>
                      <a:pt x="497" y="837"/>
                    </a:lnTo>
                    <a:lnTo>
                      <a:pt x="490" y="832"/>
                    </a:lnTo>
                    <a:lnTo>
                      <a:pt x="483" y="827"/>
                    </a:lnTo>
                    <a:lnTo>
                      <a:pt x="475" y="823"/>
                    </a:lnTo>
                    <a:lnTo>
                      <a:pt x="466" y="821"/>
                    </a:lnTo>
                    <a:lnTo>
                      <a:pt x="456" y="820"/>
                    </a:lnTo>
                    <a:lnTo>
                      <a:pt x="456" y="820"/>
                    </a:lnTo>
                    <a:lnTo>
                      <a:pt x="447" y="820"/>
                    </a:lnTo>
                    <a:lnTo>
                      <a:pt x="439" y="816"/>
                    </a:lnTo>
                    <a:lnTo>
                      <a:pt x="431" y="812"/>
                    </a:lnTo>
                    <a:lnTo>
                      <a:pt x="423" y="805"/>
                    </a:lnTo>
                    <a:lnTo>
                      <a:pt x="409" y="791"/>
                    </a:lnTo>
                    <a:lnTo>
                      <a:pt x="403" y="785"/>
                    </a:lnTo>
                    <a:lnTo>
                      <a:pt x="396" y="778"/>
                    </a:lnTo>
                    <a:lnTo>
                      <a:pt x="396" y="778"/>
                    </a:lnTo>
                    <a:lnTo>
                      <a:pt x="391" y="773"/>
                    </a:lnTo>
                    <a:lnTo>
                      <a:pt x="387" y="766"/>
                    </a:lnTo>
                    <a:lnTo>
                      <a:pt x="383" y="760"/>
                    </a:lnTo>
                    <a:lnTo>
                      <a:pt x="380" y="753"/>
                    </a:lnTo>
                    <a:lnTo>
                      <a:pt x="378" y="744"/>
                    </a:lnTo>
                    <a:lnTo>
                      <a:pt x="376" y="735"/>
                    </a:lnTo>
                    <a:lnTo>
                      <a:pt x="376" y="725"/>
                    </a:lnTo>
                    <a:lnTo>
                      <a:pt x="378" y="716"/>
                    </a:lnTo>
                    <a:lnTo>
                      <a:pt x="378" y="716"/>
                    </a:lnTo>
                    <a:lnTo>
                      <a:pt x="384" y="720"/>
                    </a:lnTo>
                    <a:lnTo>
                      <a:pt x="391" y="723"/>
                    </a:lnTo>
                    <a:lnTo>
                      <a:pt x="404" y="732"/>
                    </a:lnTo>
                    <a:lnTo>
                      <a:pt x="415" y="743"/>
                    </a:lnTo>
                    <a:lnTo>
                      <a:pt x="425" y="753"/>
                    </a:lnTo>
                    <a:lnTo>
                      <a:pt x="437" y="763"/>
                    </a:lnTo>
                    <a:lnTo>
                      <a:pt x="448" y="772"/>
                    </a:lnTo>
                    <a:lnTo>
                      <a:pt x="455" y="776"/>
                    </a:lnTo>
                    <a:lnTo>
                      <a:pt x="461" y="778"/>
                    </a:lnTo>
                    <a:lnTo>
                      <a:pt x="469" y="780"/>
                    </a:lnTo>
                    <a:lnTo>
                      <a:pt x="477" y="782"/>
                    </a:lnTo>
                    <a:lnTo>
                      <a:pt x="477" y="782"/>
                    </a:lnTo>
                    <a:lnTo>
                      <a:pt x="486" y="782"/>
                    </a:lnTo>
                    <a:lnTo>
                      <a:pt x="495" y="781"/>
                    </a:lnTo>
                    <a:lnTo>
                      <a:pt x="513" y="779"/>
                    </a:lnTo>
                    <a:lnTo>
                      <a:pt x="531" y="774"/>
                    </a:lnTo>
                    <a:lnTo>
                      <a:pt x="540" y="774"/>
                    </a:lnTo>
                    <a:lnTo>
                      <a:pt x="549" y="774"/>
                    </a:lnTo>
                    <a:lnTo>
                      <a:pt x="549" y="774"/>
                    </a:lnTo>
                    <a:lnTo>
                      <a:pt x="558" y="776"/>
                    </a:lnTo>
                    <a:lnTo>
                      <a:pt x="566" y="778"/>
                    </a:lnTo>
                    <a:lnTo>
                      <a:pt x="575" y="781"/>
                    </a:lnTo>
                    <a:lnTo>
                      <a:pt x="582" y="785"/>
                    </a:lnTo>
                    <a:lnTo>
                      <a:pt x="582" y="785"/>
                    </a:lnTo>
                    <a:lnTo>
                      <a:pt x="591" y="791"/>
                    </a:lnTo>
                    <a:lnTo>
                      <a:pt x="599" y="798"/>
                    </a:lnTo>
                    <a:lnTo>
                      <a:pt x="615" y="814"/>
                    </a:lnTo>
                    <a:lnTo>
                      <a:pt x="624" y="822"/>
                    </a:lnTo>
                    <a:lnTo>
                      <a:pt x="632" y="828"/>
                    </a:lnTo>
                    <a:lnTo>
                      <a:pt x="643" y="832"/>
                    </a:lnTo>
                    <a:lnTo>
                      <a:pt x="653" y="836"/>
                    </a:lnTo>
                    <a:lnTo>
                      <a:pt x="653" y="836"/>
                    </a:lnTo>
                    <a:lnTo>
                      <a:pt x="664" y="836"/>
                    </a:lnTo>
                    <a:lnTo>
                      <a:pt x="674" y="835"/>
                    </a:lnTo>
                    <a:lnTo>
                      <a:pt x="697" y="829"/>
                    </a:lnTo>
                    <a:lnTo>
                      <a:pt x="707" y="826"/>
                    </a:lnTo>
                    <a:lnTo>
                      <a:pt x="719" y="824"/>
                    </a:lnTo>
                    <a:lnTo>
                      <a:pt x="729" y="823"/>
                    </a:lnTo>
                    <a:lnTo>
                      <a:pt x="739" y="826"/>
                    </a:lnTo>
                    <a:lnTo>
                      <a:pt x="739" y="826"/>
                    </a:lnTo>
                    <a:lnTo>
                      <a:pt x="742" y="827"/>
                    </a:lnTo>
                    <a:lnTo>
                      <a:pt x="744" y="829"/>
                    </a:lnTo>
                    <a:lnTo>
                      <a:pt x="748" y="837"/>
                    </a:lnTo>
                    <a:lnTo>
                      <a:pt x="752" y="845"/>
                    </a:lnTo>
                    <a:lnTo>
                      <a:pt x="756" y="851"/>
                    </a:lnTo>
                    <a:lnTo>
                      <a:pt x="756" y="851"/>
                    </a:lnTo>
                    <a:lnTo>
                      <a:pt x="760" y="854"/>
                    </a:lnTo>
                    <a:lnTo>
                      <a:pt x="763" y="855"/>
                    </a:lnTo>
                    <a:lnTo>
                      <a:pt x="771" y="857"/>
                    </a:lnTo>
                    <a:lnTo>
                      <a:pt x="779" y="856"/>
                    </a:lnTo>
                    <a:lnTo>
                      <a:pt x="787" y="855"/>
                    </a:lnTo>
                    <a:lnTo>
                      <a:pt x="795" y="853"/>
                    </a:lnTo>
                    <a:lnTo>
                      <a:pt x="803" y="852"/>
                    </a:lnTo>
                    <a:lnTo>
                      <a:pt x="811" y="852"/>
                    </a:lnTo>
                    <a:lnTo>
                      <a:pt x="814" y="853"/>
                    </a:lnTo>
                    <a:lnTo>
                      <a:pt x="818" y="855"/>
                    </a:lnTo>
                    <a:lnTo>
                      <a:pt x="818" y="855"/>
                    </a:lnTo>
                    <a:lnTo>
                      <a:pt x="825" y="860"/>
                    </a:lnTo>
                    <a:lnTo>
                      <a:pt x="829" y="865"/>
                    </a:lnTo>
                    <a:lnTo>
                      <a:pt x="834" y="873"/>
                    </a:lnTo>
                    <a:lnTo>
                      <a:pt x="838" y="880"/>
                    </a:lnTo>
                    <a:lnTo>
                      <a:pt x="842" y="888"/>
                    </a:lnTo>
                    <a:lnTo>
                      <a:pt x="845" y="895"/>
                    </a:lnTo>
                    <a:lnTo>
                      <a:pt x="850" y="900"/>
                    </a:lnTo>
                    <a:lnTo>
                      <a:pt x="855" y="904"/>
                    </a:lnTo>
                    <a:lnTo>
                      <a:pt x="855" y="904"/>
                    </a:lnTo>
                    <a:lnTo>
                      <a:pt x="867" y="910"/>
                    </a:lnTo>
                    <a:lnTo>
                      <a:pt x="876" y="917"/>
                    </a:lnTo>
                    <a:lnTo>
                      <a:pt x="885" y="923"/>
                    </a:lnTo>
                    <a:lnTo>
                      <a:pt x="893" y="931"/>
                    </a:lnTo>
                    <a:lnTo>
                      <a:pt x="900" y="940"/>
                    </a:lnTo>
                    <a:lnTo>
                      <a:pt x="905" y="950"/>
                    </a:lnTo>
                    <a:lnTo>
                      <a:pt x="911" y="961"/>
                    </a:lnTo>
                    <a:lnTo>
                      <a:pt x="916" y="972"/>
                    </a:lnTo>
                    <a:lnTo>
                      <a:pt x="916" y="972"/>
                    </a:lnTo>
                    <a:lnTo>
                      <a:pt x="917" y="976"/>
                    </a:lnTo>
                    <a:lnTo>
                      <a:pt x="919" y="978"/>
                    </a:lnTo>
                    <a:lnTo>
                      <a:pt x="921" y="978"/>
                    </a:lnTo>
                    <a:lnTo>
                      <a:pt x="923" y="979"/>
                    </a:lnTo>
                    <a:lnTo>
                      <a:pt x="929" y="978"/>
                    </a:lnTo>
                    <a:lnTo>
                      <a:pt x="935" y="976"/>
                    </a:lnTo>
                    <a:lnTo>
                      <a:pt x="942" y="975"/>
                    </a:lnTo>
                    <a:lnTo>
                      <a:pt x="949" y="975"/>
                    </a:lnTo>
                    <a:lnTo>
                      <a:pt x="952" y="976"/>
                    </a:lnTo>
                    <a:lnTo>
                      <a:pt x="954" y="978"/>
                    </a:lnTo>
                    <a:lnTo>
                      <a:pt x="958" y="980"/>
                    </a:lnTo>
                    <a:lnTo>
                      <a:pt x="960" y="985"/>
                    </a:lnTo>
                    <a:lnTo>
                      <a:pt x="960" y="985"/>
                    </a:lnTo>
                    <a:lnTo>
                      <a:pt x="964" y="995"/>
                    </a:lnTo>
                    <a:lnTo>
                      <a:pt x="967" y="1006"/>
                    </a:lnTo>
                    <a:lnTo>
                      <a:pt x="971" y="1030"/>
                    </a:lnTo>
                    <a:lnTo>
                      <a:pt x="976" y="1053"/>
                    </a:lnTo>
                    <a:lnTo>
                      <a:pt x="978" y="1064"/>
                    </a:lnTo>
                    <a:lnTo>
                      <a:pt x="983" y="1076"/>
                    </a:lnTo>
                    <a:lnTo>
                      <a:pt x="983" y="1076"/>
                    </a:lnTo>
                    <a:lnTo>
                      <a:pt x="986" y="1086"/>
                    </a:lnTo>
                    <a:lnTo>
                      <a:pt x="987" y="1097"/>
                    </a:lnTo>
                    <a:lnTo>
                      <a:pt x="989" y="1109"/>
                    </a:lnTo>
                    <a:lnTo>
                      <a:pt x="992" y="1120"/>
                    </a:lnTo>
                    <a:lnTo>
                      <a:pt x="992" y="1120"/>
                    </a:lnTo>
                    <a:lnTo>
                      <a:pt x="995" y="1130"/>
                    </a:lnTo>
                    <a:lnTo>
                      <a:pt x="1001" y="1141"/>
                    </a:lnTo>
                    <a:lnTo>
                      <a:pt x="1008" y="1150"/>
                    </a:lnTo>
                    <a:lnTo>
                      <a:pt x="1016" y="1159"/>
                    </a:lnTo>
                    <a:lnTo>
                      <a:pt x="1032" y="1175"/>
                    </a:lnTo>
                    <a:lnTo>
                      <a:pt x="1047" y="1192"/>
                    </a:lnTo>
                    <a:lnTo>
                      <a:pt x="1047" y="1192"/>
                    </a:lnTo>
                    <a:lnTo>
                      <a:pt x="1052" y="1200"/>
                    </a:lnTo>
                    <a:lnTo>
                      <a:pt x="1055" y="1208"/>
                    </a:lnTo>
                    <a:lnTo>
                      <a:pt x="1058" y="1217"/>
                    </a:lnTo>
                    <a:lnTo>
                      <a:pt x="1059" y="1226"/>
                    </a:lnTo>
                    <a:lnTo>
                      <a:pt x="1063" y="1243"/>
                    </a:lnTo>
                    <a:lnTo>
                      <a:pt x="1066" y="1252"/>
                    </a:lnTo>
                    <a:lnTo>
                      <a:pt x="1070" y="1260"/>
                    </a:lnTo>
                    <a:lnTo>
                      <a:pt x="1070" y="1260"/>
                    </a:lnTo>
                    <a:lnTo>
                      <a:pt x="1079" y="1273"/>
                    </a:lnTo>
                    <a:lnTo>
                      <a:pt x="1085" y="1277"/>
                    </a:lnTo>
                    <a:lnTo>
                      <a:pt x="1091" y="1282"/>
                    </a:lnTo>
                    <a:lnTo>
                      <a:pt x="1098" y="1285"/>
                    </a:lnTo>
                    <a:lnTo>
                      <a:pt x="1103" y="1287"/>
                    </a:lnTo>
                    <a:lnTo>
                      <a:pt x="1110" y="1287"/>
                    </a:lnTo>
                    <a:lnTo>
                      <a:pt x="1117" y="1285"/>
                    </a:lnTo>
                    <a:lnTo>
                      <a:pt x="1117" y="1285"/>
                    </a:lnTo>
                    <a:lnTo>
                      <a:pt x="1124" y="1282"/>
                    </a:lnTo>
                    <a:lnTo>
                      <a:pt x="1128" y="1276"/>
                    </a:lnTo>
                    <a:lnTo>
                      <a:pt x="1133" y="1270"/>
                    </a:lnTo>
                    <a:lnTo>
                      <a:pt x="1137" y="1265"/>
                    </a:lnTo>
                    <a:lnTo>
                      <a:pt x="1145" y="1251"/>
                    </a:lnTo>
                    <a:lnTo>
                      <a:pt x="1153" y="1238"/>
                    </a:lnTo>
                    <a:lnTo>
                      <a:pt x="1153" y="1238"/>
                    </a:lnTo>
                    <a:lnTo>
                      <a:pt x="1157" y="1234"/>
                    </a:lnTo>
                    <a:lnTo>
                      <a:pt x="1158" y="1230"/>
                    </a:lnTo>
                    <a:lnTo>
                      <a:pt x="1159" y="1226"/>
                    </a:lnTo>
                    <a:lnTo>
                      <a:pt x="1159" y="1221"/>
                    </a:lnTo>
                    <a:lnTo>
                      <a:pt x="1158" y="1213"/>
                    </a:lnTo>
                    <a:lnTo>
                      <a:pt x="1154" y="1204"/>
                    </a:lnTo>
                    <a:lnTo>
                      <a:pt x="1146" y="1185"/>
                    </a:lnTo>
                    <a:lnTo>
                      <a:pt x="1144" y="1176"/>
                    </a:lnTo>
                    <a:lnTo>
                      <a:pt x="1143" y="1166"/>
                    </a:lnTo>
                    <a:lnTo>
                      <a:pt x="1143" y="1166"/>
                    </a:lnTo>
                    <a:lnTo>
                      <a:pt x="1144" y="1160"/>
                    </a:lnTo>
                    <a:lnTo>
                      <a:pt x="1146" y="1154"/>
                    </a:lnTo>
                    <a:lnTo>
                      <a:pt x="1153" y="1143"/>
                    </a:lnTo>
                    <a:lnTo>
                      <a:pt x="1157" y="1138"/>
                    </a:lnTo>
                    <a:lnTo>
                      <a:pt x="1159" y="1133"/>
                    </a:lnTo>
                    <a:lnTo>
                      <a:pt x="1161" y="1127"/>
                    </a:lnTo>
                    <a:lnTo>
                      <a:pt x="1161" y="1120"/>
                    </a:lnTo>
                    <a:lnTo>
                      <a:pt x="1161" y="1120"/>
                    </a:lnTo>
                    <a:lnTo>
                      <a:pt x="1160" y="1118"/>
                    </a:lnTo>
                    <a:lnTo>
                      <a:pt x="1158" y="1116"/>
                    </a:lnTo>
                    <a:lnTo>
                      <a:pt x="1156" y="1114"/>
                    </a:lnTo>
                    <a:lnTo>
                      <a:pt x="1152" y="1114"/>
                    </a:lnTo>
                    <a:lnTo>
                      <a:pt x="1152" y="1114"/>
                    </a:lnTo>
                    <a:lnTo>
                      <a:pt x="1152" y="1110"/>
                    </a:lnTo>
                    <a:lnTo>
                      <a:pt x="1153" y="1104"/>
                    </a:lnTo>
                    <a:lnTo>
                      <a:pt x="1156" y="1100"/>
                    </a:lnTo>
                    <a:lnTo>
                      <a:pt x="1158" y="1096"/>
                    </a:lnTo>
                    <a:lnTo>
                      <a:pt x="1161" y="1093"/>
                    </a:lnTo>
                    <a:lnTo>
                      <a:pt x="1166" y="1091"/>
                    </a:lnTo>
                    <a:lnTo>
                      <a:pt x="1176" y="1086"/>
                    </a:lnTo>
                    <a:lnTo>
                      <a:pt x="1196" y="1077"/>
                    </a:lnTo>
                    <a:lnTo>
                      <a:pt x="1206" y="1074"/>
                    </a:lnTo>
                    <a:lnTo>
                      <a:pt x="1214" y="1068"/>
                    </a:lnTo>
                    <a:lnTo>
                      <a:pt x="1214" y="1068"/>
                    </a:lnTo>
                    <a:lnTo>
                      <a:pt x="1225" y="1058"/>
                    </a:lnTo>
                    <a:lnTo>
                      <a:pt x="1236" y="1048"/>
                    </a:lnTo>
                    <a:lnTo>
                      <a:pt x="1260" y="1033"/>
                    </a:lnTo>
                    <a:lnTo>
                      <a:pt x="1283" y="1017"/>
                    </a:lnTo>
                    <a:lnTo>
                      <a:pt x="1293" y="1009"/>
                    </a:lnTo>
                    <a:lnTo>
                      <a:pt x="1303" y="998"/>
                    </a:lnTo>
                    <a:lnTo>
                      <a:pt x="1303" y="998"/>
                    </a:lnTo>
                    <a:lnTo>
                      <a:pt x="1318" y="983"/>
                    </a:lnTo>
                    <a:lnTo>
                      <a:pt x="1333" y="967"/>
                    </a:lnTo>
                    <a:lnTo>
                      <a:pt x="1350" y="951"/>
                    </a:lnTo>
                    <a:lnTo>
                      <a:pt x="1358" y="944"/>
                    </a:lnTo>
                    <a:lnTo>
                      <a:pt x="1367" y="938"/>
                    </a:lnTo>
                    <a:lnTo>
                      <a:pt x="1376" y="932"/>
                    </a:lnTo>
                    <a:lnTo>
                      <a:pt x="1385" y="928"/>
                    </a:lnTo>
                    <a:lnTo>
                      <a:pt x="1394" y="926"/>
                    </a:lnTo>
                    <a:lnTo>
                      <a:pt x="1403" y="925"/>
                    </a:lnTo>
                    <a:lnTo>
                      <a:pt x="1414" y="925"/>
                    </a:lnTo>
                    <a:lnTo>
                      <a:pt x="1424" y="926"/>
                    </a:lnTo>
                    <a:lnTo>
                      <a:pt x="1434" y="930"/>
                    </a:lnTo>
                    <a:lnTo>
                      <a:pt x="1444" y="936"/>
                    </a:lnTo>
                    <a:lnTo>
                      <a:pt x="1444" y="936"/>
                    </a:lnTo>
                    <a:lnTo>
                      <a:pt x="1450" y="940"/>
                    </a:lnTo>
                    <a:lnTo>
                      <a:pt x="1456" y="946"/>
                    </a:lnTo>
                    <a:lnTo>
                      <a:pt x="1460" y="952"/>
                    </a:lnTo>
                    <a:lnTo>
                      <a:pt x="1464" y="958"/>
                    </a:lnTo>
                    <a:lnTo>
                      <a:pt x="1469" y="971"/>
                    </a:lnTo>
                    <a:lnTo>
                      <a:pt x="1474" y="985"/>
                    </a:lnTo>
                    <a:lnTo>
                      <a:pt x="1478" y="998"/>
                    </a:lnTo>
                    <a:lnTo>
                      <a:pt x="1484" y="1012"/>
                    </a:lnTo>
                    <a:lnTo>
                      <a:pt x="1488" y="1019"/>
                    </a:lnTo>
                    <a:lnTo>
                      <a:pt x="1492" y="1026"/>
                    </a:lnTo>
                    <a:lnTo>
                      <a:pt x="1497" y="1031"/>
                    </a:lnTo>
                    <a:lnTo>
                      <a:pt x="1502" y="1037"/>
                    </a:lnTo>
                    <a:lnTo>
                      <a:pt x="1502" y="1037"/>
                    </a:lnTo>
                    <a:lnTo>
                      <a:pt x="1507" y="1043"/>
                    </a:lnTo>
                    <a:lnTo>
                      <a:pt x="1510" y="1051"/>
                    </a:lnTo>
                    <a:lnTo>
                      <a:pt x="1513" y="1059"/>
                    </a:lnTo>
                    <a:lnTo>
                      <a:pt x="1515" y="1067"/>
                    </a:lnTo>
                    <a:lnTo>
                      <a:pt x="1516" y="1076"/>
                    </a:lnTo>
                    <a:lnTo>
                      <a:pt x="1518" y="1084"/>
                    </a:lnTo>
                    <a:lnTo>
                      <a:pt x="1522" y="1092"/>
                    </a:lnTo>
                    <a:lnTo>
                      <a:pt x="1526" y="1097"/>
                    </a:lnTo>
                    <a:lnTo>
                      <a:pt x="1526" y="1097"/>
                    </a:lnTo>
                    <a:lnTo>
                      <a:pt x="1532" y="1101"/>
                    </a:lnTo>
                    <a:lnTo>
                      <a:pt x="1534" y="1102"/>
                    </a:lnTo>
                    <a:lnTo>
                      <a:pt x="1538" y="1102"/>
                    </a:lnTo>
                    <a:lnTo>
                      <a:pt x="1542" y="1100"/>
                    </a:lnTo>
                    <a:lnTo>
                      <a:pt x="1546" y="1095"/>
                    </a:lnTo>
                    <a:lnTo>
                      <a:pt x="1550" y="1089"/>
                    </a:lnTo>
                    <a:lnTo>
                      <a:pt x="1554" y="1084"/>
                    </a:lnTo>
                    <a:lnTo>
                      <a:pt x="1558" y="1070"/>
                    </a:lnTo>
                    <a:lnTo>
                      <a:pt x="1558" y="1070"/>
                    </a:lnTo>
                    <a:lnTo>
                      <a:pt x="1568" y="1101"/>
                    </a:lnTo>
                    <a:lnTo>
                      <a:pt x="1576" y="1134"/>
                    </a:lnTo>
                    <a:lnTo>
                      <a:pt x="1584" y="1166"/>
                    </a:lnTo>
                    <a:lnTo>
                      <a:pt x="1589" y="1182"/>
                    </a:lnTo>
                    <a:lnTo>
                      <a:pt x="1594" y="1196"/>
                    </a:lnTo>
                    <a:lnTo>
                      <a:pt x="1594" y="1196"/>
                    </a:lnTo>
                    <a:lnTo>
                      <a:pt x="1597" y="1204"/>
                    </a:lnTo>
                    <a:lnTo>
                      <a:pt x="1598" y="1212"/>
                    </a:lnTo>
                    <a:lnTo>
                      <a:pt x="1598" y="1228"/>
                    </a:lnTo>
                    <a:lnTo>
                      <a:pt x="1597" y="1245"/>
                    </a:lnTo>
                    <a:lnTo>
                      <a:pt x="1597" y="1261"/>
                    </a:lnTo>
                    <a:lnTo>
                      <a:pt x="1597" y="1261"/>
                    </a:lnTo>
                    <a:lnTo>
                      <a:pt x="1598" y="1267"/>
                    </a:lnTo>
                    <a:lnTo>
                      <a:pt x="1600" y="1271"/>
                    </a:lnTo>
                    <a:lnTo>
                      <a:pt x="1605" y="1283"/>
                    </a:lnTo>
                    <a:lnTo>
                      <a:pt x="1612" y="1293"/>
                    </a:lnTo>
                    <a:lnTo>
                      <a:pt x="1620" y="1302"/>
                    </a:lnTo>
                    <a:lnTo>
                      <a:pt x="1637" y="1321"/>
                    </a:lnTo>
                    <a:lnTo>
                      <a:pt x="1643" y="1332"/>
                    </a:lnTo>
                    <a:lnTo>
                      <a:pt x="1649" y="1343"/>
                    </a:lnTo>
                    <a:lnTo>
                      <a:pt x="1649" y="1343"/>
                    </a:lnTo>
                    <a:lnTo>
                      <a:pt x="1654" y="1360"/>
                    </a:lnTo>
                    <a:lnTo>
                      <a:pt x="1659" y="1376"/>
                    </a:lnTo>
                    <a:lnTo>
                      <a:pt x="1659" y="1376"/>
                    </a:lnTo>
                    <a:lnTo>
                      <a:pt x="1664" y="1385"/>
                    </a:lnTo>
                    <a:lnTo>
                      <a:pt x="1670" y="1394"/>
                    </a:lnTo>
                    <a:lnTo>
                      <a:pt x="1682" y="1412"/>
                    </a:lnTo>
                    <a:lnTo>
                      <a:pt x="1696" y="1428"/>
                    </a:lnTo>
                    <a:lnTo>
                      <a:pt x="1712" y="1443"/>
                    </a:lnTo>
                    <a:lnTo>
                      <a:pt x="1743" y="1473"/>
                    </a:lnTo>
                    <a:lnTo>
                      <a:pt x="1759" y="1487"/>
                    </a:lnTo>
                    <a:lnTo>
                      <a:pt x="1774" y="1503"/>
                    </a:lnTo>
                    <a:lnTo>
                      <a:pt x="1774" y="1503"/>
                    </a:lnTo>
                    <a:lnTo>
                      <a:pt x="1774" y="1498"/>
                    </a:lnTo>
                    <a:lnTo>
                      <a:pt x="1773" y="1492"/>
                    </a:lnTo>
                    <a:lnTo>
                      <a:pt x="1770" y="1481"/>
                    </a:lnTo>
                    <a:lnTo>
                      <a:pt x="1765" y="1472"/>
                    </a:lnTo>
                    <a:lnTo>
                      <a:pt x="1764" y="1467"/>
                    </a:lnTo>
                    <a:lnTo>
                      <a:pt x="1764" y="1464"/>
                    </a:lnTo>
                    <a:lnTo>
                      <a:pt x="1764" y="1464"/>
                    </a:lnTo>
                    <a:lnTo>
                      <a:pt x="1765" y="1451"/>
                    </a:lnTo>
                    <a:lnTo>
                      <a:pt x="1765" y="1439"/>
                    </a:lnTo>
                    <a:lnTo>
                      <a:pt x="1764" y="1427"/>
                    </a:lnTo>
                    <a:lnTo>
                      <a:pt x="1762" y="1415"/>
                    </a:lnTo>
                    <a:lnTo>
                      <a:pt x="1758" y="1404"/>
                    </a:lnTo>
                    <a:lnTo>
                      <a:pt x="1754" y="1393"/>
                    </a:lnTo>
                    <a:lnTo>
                      <a:pt x="1749" y="1383"/>
                    </a:lnTo>
                    <a:lnTo>
                      <a:pt x="1742" y="1373"/>
                    </a:lnTo>
                    <a:lnTo>
                      <a:pt x="1729" y="1353"/>
                    </a:lnTo>
                    <a:lnTo>
                      <a:pt x="1714" y="1335"/>
                    </a:lnTo>
                    <a:lnTo>
                      <a:pt x="1682" y="1300"/>
                    </a:lnTo>
                    <a:lnTo>
                      <a:pt x="1682" y="1300"/>
                    </a:lnTo>
                    <a:lnTo>
                      <a:pt x="1674" y="1290"/>
                    </a:lnTo>
                    <a:lnTo>
                      <a:pt x="1666" y="1279"/>
                    </a:lnTo>
                    <a:lnTo>
                      <a:pt x="1658" y="1268"/>
                    </a:lnTo>
                    <a:lnTo>
                      <a:pt x="1653" y="1255"/>
                    </a:lnTo>
                    <a:lnTo>
                      <a:pt x="1653" y="1255"/>
                    </a:lnTo>
                    <a:lnTo>
                      <a:pt x="1650" y="1246"/>
                    </a:lnTo>
                    <a:lnTo>
                      <a:pt x="1649" y="1236"/>
                    </a:lnTo>
                    <a:lnTo>
                      <a:pt x="1648" y="1226"/>
                    </a:lnTo>
                    <a:lnTo>
                      <a:pt x="1649" y="1216"/>
                    </a:lnTo>
                    <a:lnTo>
                      <a:pt x="1650" y="1196"/>
                    </a:lnTo>
                    <a:lnTo>
                      <a:pt x="1654" y="1176"/>
                    </a:lnTo>
                    <a:lnTo>
                      <a:pt x="1654" y="1176"/>
                    </a:lnTo>
                    <a:lnTo>
                      <a:pt x="1655" y="1172"/>
                    </a:lnTo>
                    <a:lnTo>
                      <a:pt x="1656" y="1170"/>
                    </a:lnTo>
                    <a:lnTo>
                      <a:pt x="1659" y="1170"/>
                    </a:lnTo>
                    <a:lnTo>
                      <a:pt x="1662" y="1170"/>
                    </a:lnTo>
                    <a:lnTo>
                      <a:pt x="1670" y="1171"/>
                    </a:lnTo>
                    <a:lnTo>
                      <a:pt x="1673" y="1171"/>
                    </a:lnTo>
                    <a:lnTo>
                      <a:pt x="1676" y="1170"/>
                    </a:lnTo>
                    <a:lnTo>
                      <a:pt x="1676" y="1170"/>
                    </a:lnTo>
                    <a:lnTo>
                      <a:pt x="1676" y="1180"/>
                    </a:lnTo>
                    <a:lnTo>
                      <a:pt x="1676" y="1180"/>
                    </a:lnTo>
                    <a:lnTo>
                      <a:pt x="1682" y="1180"/>
                    </a:lnTo>
                    <a:lnTo>
                      <a:pt x="1689" y="1180"/>
                    </a:lnTo>
                    <a:lnTo>
                      <a:pt x="1695" y="1182"/>
                    </a:lnTo>
                    <a:lnTo>
                      <a:pt x="1700" y="1184"/>
                    </a:lnTo>
                    <a:lnTo>
                      <a:pt x="1711" y="1190"/>
                    </a:lnTo>
                    <a:lnTo>
                      <a:pt x="1721" y="1197"/>
                    </a:lnTo>
                    <a:lnTo>
                      <a:pt x="1730" y="1207"/>
                    </a:lnTo>
                    <a:lnTo>
                      <a:pt x="1738" y="1218"/>
                    </a:lnTo>
                    <a:lnTo>
                      <a:pt x="1745" y="1229"/>
                    </a:lnTo>
                    <a:lnTo>
                      <a:pt x="1751" y="1241"/>
                    </a:lnTo>
                    <a:lnTo>
                      <a:pt x="1751" y="1241"/>
                    </a:lnTo>
                    <a:lnTo>
                      <a:pt x="1751" y="1241"/>
                    </a:lnTo>
                    <a:lnTo>
                      <a:pt x="1751" y="1241"/>
                    </a:lnTo>
                    <a:lnTo>
                      <a:pt x="1756" y="1236"/>
                    </a:lnTo>
                    <a:lnTo>
                      <a:pt x="1758" y="1234"/>
                    </a:lnTo>
                    <a:lnTo>
                      <a:pt x="1759" y="1230"/>
                    </a:lnTo>
                    <a:lnTo>
                      <a:pt x="1759" y="1230"/>
                    </a:lnTo>
                    <a:lnTo>
                      <a:pt x="1762" y="1234"/>
                    </a:lnTo>
                    <a:lnTo>
                      <a:pt x="1763" y="1235"/>
                    </a:lnTo>
                    <a:lnTo>
                      <a:pt x="1765" y="1236"/>
                    </a:lnTo>
                    <a:lnTo>
                      <a:pt x="1766" y="1235"/>
                    </a:lnTo>
                    <a:lnTo>
                      <a:pt x="1771" y="1234"/>
                    </a:lnTo>
                    <a:lnTo>
                      <a:pt x="1774" y="1230"/>
                    </a:lnTo>
                    <a:lnTo>
                      <a:pt x="1774" y="1230"/>
                    </a:lnTo>
                    <a:lnTo>
                      <a:pt x="1770" y="1238"/>
                    </a:lnTo>
                    <a:lnTo>
                      <a:pt x="1769" y="1242"/>
                    </a:lnTo>
                    <a:lnTo>
                      <a:pt x="1770" y="1246"/>
                    </a:lnTo>
                    <a:lnTo>
                      <a:pt x="1770" y="1246"/>
                    </a:lnTo>
                    <a:lnTo>
                      <a:pt x="1767" y="1244"/>
                    </a:lnTo>
                    <a:lnTo>
                      <a:pt x="1764" y="1242"/>
                    </a:lnTo>
                    <a:lnTo>
                      <a:pt x="1759" y="1242"/>
                    </a:lnTo>
                    <a:lnTo>
                      <a:pt x="1754" y="1242"/>
                    </a:lnTo>
                    <a:lnTo>
                      <a:pt x="1753" y="1241"/>
                    </a:lnTo>
                    <a:lnTo>
                      <a:pt x="1751" y="1241"/>
                    </a:lnTo>
                    <a:lnTo>
                      <a:pt x="1751" y="1241"/>
                    </a:lnTo>
                    <a:lnTo>
                      <a:pt x="1749" y="1242"/>
                    </a:lnTo>
                    <a:lnTo>
                      <a:pt x="1747" y="1244"/>
                    </a:lnTo>
                    <a:lnTo>
                      <a:pt x="1748" y="1246"/>
                    </a:lnTo>
                    <a:lnTo>
                      <a:pt x="1750" y="1250"/>
                    </a:lnTo>
                    <a:lnTo>
                      <a:pt x="1750" y="1250"/>
                    </a:lnTo>
                    <a:lnTo>
                      <a:pt x="1757" y="1253"/>
                    </a:lnTo>
                    <a:lnTo>
                      <a:pt x="1764" y="1257"/>
                    </a:lnTo>
                    <a:lnTo>
                      <a:pt x="1772" y="1260"/>
                    </a:lnTo>
                    <a:lnTo>
                      <a:pt x="1779" y="1261"/>
                    </a:lnTo>
                    <a:lnTo>
                      <a:pt x="1786" y="1262"/>
                    </a:lnTo>
                    <a:lnTo>
                      <a:pt x="1791" y="1261"/>
                    </a:lnTo>
                    <a:lnTo>
                      <a:pt x="1796" y="1259"/>
                    </a:lnTo>
                    <a:lnTo>
                      <a:pt x="1799" y="1254"/>
                    </a:lnTo>
                    <a:lnTo>
                      <a:pt x="1799" y="1254"/>
                    </a:lnTo>
                    <a:lnTo>
                      <a:pt x="1806" y="1243"/>
                    </a:lnTo>
                    <a:lnTo>
                      <a:pt x="1814" y="1233"/>
                    </a:lnTo>
                    <a:lnTo>
                      <a:pt x="1823" y="1225"/>
                    </a:lnTo>
                    <a:lnTo>
                      <a:pt x="1829" y="1221"/>
                    </a:lnTo>
                    <a:lnTo>
                      <a:pt x="1833" y="1219"/>
                    </a:lnTo>
                    <a:lnTo>
                      <a:pt x="1833" y="1219"/>
                    </a:lnTo>
                    <a:lnTo>
                      <a:pt x="1853" y="1213"/>
                    </a:lnTo>
                    <a:lnTo>
                      <a:pt x="1859" y="1210"/>
                    </a:lnTo>
                    <a:lnTo>
                      <a:pt x="1862" y="1208"/>
                    </a:lnTo>
                    <a:lnTo>
                      <a:pt x="1863" y="1205"/>
                    </a:lnTo>
                    <a:lnTo>
                      <a:pt x="1863" y="1205"/>
                    </a:lnTo>
                    <a:lnTo>
                      <a:pt x="1875" y="1155"/>
                    </a:lnTo>
                    <a:lnTo>
                      <a:pt x="1881" y="1132"/>
                    </a:lnTo>
                    <a:lnTo>
                      <a:pt x="1885" y="1109"/>
                    </a:lnTo>
                    <a:lnTo>
                      <a:pt x="1885" y="1109"/>
                    </a:lnTo>
                    <a:lnTo>
                      <a:pt x="1885" y="1104"/>
                    </a:lnTo>
                    <a:lnTo>
                      <a:pt x="1885" y="1101"/>
                    </a:lnTo>
                    <a:lnTo>
                      <a:pt x="1881" y="1092"/>
                    </a:lnTo>
                    <a:lnTo>
                      <a:pt x="1875" y="1084"/>
                    </a:lnTo>
                    <a:lnTo>
                      <a:pt x="1870" y="1076"/>
                    </a:lnTo>
                    <a:lnTo>
                      <a:pt x="1855" y="1058"/>
                    </a:lnTo>
                    <a:lnTo>
                      <a:pt x="1848" y="1047"/>
                    </a:lnTo>
                    <a:lnTo>
                      <a:pt x="1842" y="1037"/>
                    </a:lnTo>
                    <a:lnTo>
                      <a:pt x="1842" y="1037"/>
                    </a:lnTo>
                    <a:lnTo>
                      <a:pt x="1840" y="1034"/>
                    </a:lnTo>
                    <a:lnTo>
                      <a:pt x="1837" y="1029"/>
                    </a:lnTo>
                    <a:lnTo>
                      <a:pt x="1829" y="1021"/>
                    </a:lnTo>
                    <a:lnTo>
                      <a:pt x="1819" y="1013"/>
                    </a:lnTo>
                    <a:lnTo>
                      <a:pt x="1809" y="1003"/>
                    </a:lnTo>
                    <a:lnTo>
                      <a:pt x="1809" y="1003"/>
                    </a:lnTo>
                    <a:lnTo>
                      <a:pt x="1807" y="998"/>
                    </a:lnTo>
                    <a:lnTo>
                      <a:pt x="1807" y="994"/>
                    </a:lnTo>
                    <a:lnTo>
                      <a:pt x="1807" y="988"/>
                    </a:lnTo>
                    <a:lnTo>
                      <a:pt x="1809" y="985"/>
                    </a:lnTo>
                    <a:lnTo>
                      <a:pt x="1809" y="985"/>
                    </a:lnTo>
                    <a:lnTo>
                      <a:pt x="1820" y="975"/>
                    </a:lnTo>
                    <a:lnTo>
                      <a:pt x="1825" y="971"/>
                    </a:lnTo>
                    <a:lnTo>
                      <a:pt x="1830" y="967"/>
                    </a:lnTo>
                    <a:lnTo>
                      <a:pt x="1837" y="964"/>
                    </a:lnTo>
                    <a:lnTo>
                      <a:pt x="1842" y="962"/>
                    </a:lnTo>
                    <a:lnTo>
                      <a:pt x="1849" y="962"/>
                    </a:lnTo>
                    <a:lnTo>
                      <a:pt x="1857" y="963"/>
                    </a:lnTo>
                    <a:lnTo>
                      <a:pt x="1857" y="963"/>
                    </a:lnTo>
                    <a:lnTo>
                      <a:pt x="1856" y="971"/>
                    </a:lnTo>
                    <a:lnTo>
                      <a:pt x="1857" y="977"/>
                    </a:lnTo>
                    <a:lnTo>
                      <a:pt x="1861" y="983"/>
                    </a:lnTo>
                    <a:lnTo>
                      <a:pt x="1864" y="987"/>
                    </a:lnTo>
                    <a:lnTo>
                      <a:pt x="1870" y="990"/>
                    </a:lnTo>
                    <a:lnTo>
                      <a:pt x="1875" y="994"/>
                    </a:lnTo>
                    <a:lnTo>
                      <a:pt x="1887" y="998"/>
                    </a:lnTo>
                    <a:lnTo>
                      <a:pt x="1887" y="998"/>
                    </a:lnTo>
                    <a:lnTo>
                      <a:pt x="1890" y="1000"/>
                    </a:lnTo>
                    <a:lnTo>
                      <a:pt x="1894" y="1001"/>
                    </a:lnTo>
                    <a:lnTo>
                      <a:pt x="1895" y="1001"/>
                    </a:lnTo>
                    <a:lnTo>
                      <a:pt x="1896" y="1000"/>
                    </a:lnTo>
                    <a:lnTo>
                      <a:pt x="1897" y="997"/>
                    </a:lnTo>
                    <a:lnTo>
                      <a:pt x="1896" y="994"/>
                    </a:lnTo>
                    <a:lnTo>
                      <a:pt x="1896" y="994"/>
                    </a:lnTo>
                    <a:lnTo>
                      <a:pt x="1894" y="994"/>
                    </a:lnTo>
                    <a:lnTo>
                      <a:pt x="1891" y="994"/>
                    </a:lnTo>
                    <a:lnTo>
                      <a:pt x="1891" y="992"/>
                    </a:lnTo>
                    <a:lnTo>
                      <a:pt x="1891" y="990"/>
                    </a:lnTo>
                    <a:lnTo>
                      <a:pt x="1892" y="987"/>
                    </a:lnTo>
                    <a:lnTo>
                      <a:pt x="1892" y="985"/>
                    </a:lnTo>
                    <a:lnTo>
                      <a:pt x="1891" y="984"/>
                    </a:lnTo>
                    <a:lnTo>
                      <a:pt x="1891" y="984"/>
                    </a:lnTo>
                    <a:lnTo>
                      <a:pt x="1897" y="980"/>
                    </a:lnTo>
                    <a:lnTo>
                      <a:pt x="1902" y="976"/>
                    </a:lnTo>
                    <a:lnTo>
                      <a:pt x="1908" y="965"/>
                    </a:lnTo>
                    <a:lnTo>
                      <a:pt x="1914" y="955"/>
                    </a:lnTo>
                    <a:lnTo>
                      <a:pt x="1920" y="947"/>
                    </a:lnTo>
                    <a:lnTo>
                      <a:pt x="1920" y="947"/>
                    </a:lnTo>
                    <a:lnTo>
                      <a:pt x="1930" y="937"/>
                    </a:lnTo>
                    <a:lnTo>
                      <a:pt x="1940" y="928"/>
                    </a:lnTo>
                    <a:lnTo>
                      <a:pt x="1953" y="921"/>
                    </a:lnTo>
                    <a:lnTo>
                      <a:pt x="1965" y="915"/>
                    </a:lnTo>
                    <a:lnTo>
                      <a:pt x="1980" y="911"/>
                    </a:lnTo>
                    <a:lnTo>
                      <a:pt x="1994" y="907"/>
                    </a:lnTo>
                    <a:lnTo>
                      <a:pt x="2008" y="905"/>
                    </a:lnTo>
                    <a:lnTo>
                      <a:pt x="2023" y="903"/>
                    </a:lnTo>
                    <a:lnTo>
                      <a:pt x="2023" y="903"/>
                    </a:lnTo>
                    <a:lnTo>
                      <a:pt x="2022" y="903"/>
                    </a:lnTo>
                    <a:lnTo>
                      <a:pt x="2021" y="903"/>
                    </a:lnTo>
                    <a:lnTo>
                      <a:pt x="2016" y="903"/>
                    </a:lnTo>
                    <a:lnTo>
                      <a:pt x="2015" y="904"/>
                    </a:lnTo>
                    <a:lnTo>
                      <a:pt x="2014" y="903"/>
                    </a:lnTo>
                    <a:lnTo>
                      <a:pt x="2014" y="902"/>
                    </a:lnTo>
                    <a:lnTo>
                      <a:pt x="2015" y="900"/>
                    </a:lnTo>
                    <a:lnTo>
                      <a:pt x="2015" y="900"/>
                    </a:lnTo>
                    <a:lnTo>
                      <a:pt x="2019" y="895"/>
                    </a:lnTo>
                    <a:lnTo>
                      <a:pt x="2021" y="892"/>
                    </a:lnTo>
                    <a:lnTo>
                      <a:pt x="2029" y="887"/>
                    </a:lnTo>
                    <a:lnTo>
                      <a:pt x="2038" y="885"/>
                    </a:lnTo>
                    <a:lnTo>
                      <a:pt x="2047" y="881"/>
                    </a:lnTo>
                    <a:lnTo>
                      <a:pt x="2055" y="879"/>
                    </a:lnTo>
                    <a:lnTo>
                      <a:pt x="2064" y="876"/>
                    </a:lnTo>
                    <a:lnTo>
                      <a:pt x="2068" y="873"/>
                    </a:lnTo>
                    <a:lnTo>
                      <a:pt x="2071" y="870"/>
                    </a:lnTo>
                    <a:lnTo>
                      <a:pt x="2074" y="867"/>
                    </a:lnTo>
                    <a:lnTo>
                      <a:pt x="2077" y="862"/>
                    </a:lnTo>
                    <a:lnTo>
                      <a:pt x="2077" y="862"/>
                    </a:lnTo>
                    <a:lnTo>
                      <a:pt x="2081" y="854"/>
                    </a:lnTo>
                    <a:lnTo>
                      <a:pt x="2086" y="847"/>
                    </a:lnTo>
                    <a:lnTo>
                      <a:pt x="2091" y="840"/>
                    </a:lnTo>
                    <a:lnTo>
                      <a:pt x="2098" y="834"/>
                    </a:lnTo>
                    <a:lnTo>
                      <a:pt x="2112" y="822"/>
                    </a:lnTo>
                    <a:lnTo>
                      <a:pt x="2126" y="811"/>
                    </a:lnTo>
                    <a:lnTo>
                      <a:pt x="2126" y="811"/>
                    </a:lnTo>
                    <a:lnTo>
                      <a:pt x="2135" y="803"/>
                    </a:lnTo>
                    <a:lnTo>
                      <a:pt x="2143" y="794"/>
                    </a:lnTo>
                    <a:lnTo>
                      <a:pt x="2151" y="783"/>
                    </a:lnTo>
                    <a:lnTo>
                      <a:pt x="2156" y="773"/>
                    </a:lnTo>
                    <a:lnTo>
                      <a:pt x="2169" y="752"/>
                    </a:lnTo>
                    <a:lnTo>
                      <a:pt x="2176" y="740"/>
                    </a:lnTo>
                    <a:lnTo>
                      <a:pt x="2182" y="730"/>
                    </a:lnTo>
                    <a:lnTo>
                      <a:pt x="2182" y="730"/>
                    </a:lnTo>
                    <a:lnTo>
                      <a:pt x="2186" y="724"/>
                    </a:lnTo>
                    <a:lnTo>
                      <a:pt x="2187" y="718"/>
                    </a:lnTo>
                    <a:lnTo>
                      <a:pt x="2189" y="711"/>
                    </a:lnTo>
                    <a:lnTo>
                      <a:pt x="2189" y="704"/>
                    </a:lnTo>
                    <a:lnTo>
                      <a:pt x="2189" y="696"/>
                    </a:lnTo>
                    <a:lnTo>
                      <a:pt x="2187" y="689"/>
                    </a:lnTo>
                    <a:lnTo>
                      <a:pt x="2186" y="683"/>
                    </a:lnTo>
                    <a:lnTo>
                      <a:pt x="2182" y="679"/>
                    </a:lnTo>
                    <a:lnTo>
                      <a:pt x="2182" y="679"/>
                    </a:lnTo>
                    <a:lnTo>
                      <a:pt x="2177" y="672"/>
                    </a:lnTo>
                    <a:lnTo>
                      <a:pt x="2171" y="665"/>
                    </a:lnTo>
                    <a:lnTo>
                      <a:pt x="2167" y="656"/>
                    </a:lnTo>
                    <a:lnTo>
                      <a:pt x="2162" y="648"/>
                    </a:lnTo>
                    <a:lnTo>
                      <a:pt x="2155" y="630"/>
                    </a:lnTo>
                    <a:lnTo>
                      <a:pt x="2151" y="611"/>
                    </a:lnTo>
                    <a:lnTo>
                      <a:pt x="2151" y="611"/>
                    </a:lnTo>
                    <a:lnTo>
                      <a:pt x="2154" y="611"/>
                    </a:lnTo>
                    <a:lnTo>
                      <a:pt x="2156" y="611"/>
                    </a:lnTo>
                    <a:lnTo>
                      <a:pt x="2161" y="608"/>
                    </a:lnTo>
                    <a:lnTo>
                      <a:pt x="2165" y="606"/>
                    </a:lnTo>
                    <a:lnTo>
                      <a:pt x="2168" y="606"/>
                    </a:lnTo>
                    <a:lnTo>
                      <a:pt x="2171" y="606"/>
                    </a:lnTo>
                    <a:lnTo>
                      <a:pt x="2171" y="606"/>
                    </a:lnTo>
                    <a:lnTo>
                      <a:pt x="2165" y="599"/>
                    </a:lnTo>
                    <a:lnTo>
                      <a:pt x="2159" y="594"/>
                    </a:lnTo>
                    <a:lnTo>
                      <a:pt x="2153" y="589"/>
                    </a:lnTo>
                    <a:lnTo>
                      <a:pt x="2148" y="583"/>
                    </a:lnTo>
                    <a:lnTo>
                      <a:pt x="2145" y="578"/>
                    </a:lnTo>
                    <a:lnTo>
                      <a:pt x="2144" y="572"/>
                    </a:lnTo>
                    <a:lnTo>
                      <a:pt x="2145" y="565"/>
                    </a:lnTo>
                    <a:lnTo>
                      <a:pt x="2148" y="557"/>
                    </a:lnTo>
                    <a:lnTo>
                      <a:pt x="2148" y="557"/>
                    </a:lnTo>
                    <a:lnTo>
                      <a:pt x="2159" y="542"/>
                    </a:lnTo>
                    <a:lnTo>
                      <a:pt x="2170" y="529"/>
                    </a:lnTo>
                    <a:lnTo>
                      <a:pt x="2177" y="523"/>
                    </a:lnTo>
                    <a:lnTo>
                      <a:pt x="2184" y="517"/>
                    </a:lnTo>
                    <a:lnTo>
                      <a:pt x="2190" y="513"/>
                    </a:lnTo>
                    <a:lnTo>
                      <a:pt x="2200" y="508"/>
                    </a:lnTo>
                    <a:lnTo>
                      <a:pt x="2200" y="508"/>
                    </a:lnTo>
                    <a:lnTo>
                      <a:pt x="2201" y="507"/>
                    </a:lnTo>
                    <a:lnTo>
                      <a:pt x="2202" y="505"/>
                    </a:lnTo>
                    <a:lnTo>
                      <a:pt x="2204" y="499"/>
                    </a:lnTo>
                    <a:lnTo>
                      <a:pt x="2205" y="495"/>
                    </a:lnTo>
                    <a:lnTo>
                      <a:pt x="2205" y="492"/>
                    </a:lnTo>
                    <a:lnTo>
                      <a:pt x="2204" y="492"/>
                    </a:lnTo>
                    <a:lnTo>
                      <a:pt x="2204" y="492"/>
                    </a:lnTo>
                    <a:lnTo>
                      <a:pt x="2190" y="490"/>
                    </a:lnTo>
                    <a:lnTo>
                      <a:pt x="2177" y="489"/>
                    </a:lnTo>
                    <a:lnTo>
                      <a:pt x="2148" y="486"/>
                    </a:lnTo>
                    <a:lnTo>
                      <a:pt x="2135" y="483"/>
                    </a:lnTo>
                    <a:lnTo>
                      <a:pt x="2122" y="479"/>
                    </a:lnTo>
                    <a:lnTo>
                      <a:pt x="2110" y="472"/>
                    </a:lnTo>
                    <a:lnTo>
                      <a:pt x="2104" y="468"/>
                    </a:lnTo>
                    <a:lnTo>
                      <a:pt x="2098" y="464"/>
                    </a:lnTo>
                    <a:lnTo>
                      <a:pt x="2098" y="464"/>
                    </a:lnTo>
                    <a:lnTo>
                      <a:pt x="2097" y="460"/>
                    </a:lnTo>
                    <a:lnTo>
                      <a:pt x="2096" y="457"/>
                    </a:lnTo>
                    <a:lnTo>
                      <a:pt x="2097" y="454"/>
                    </a:lnTo>
                    <a:lnTo>
                      <a:pt x="2098" y="450"/>
                    </a:lnTo>
                    <a:lnTo>
                      <a:pt x="2098" y="450"/>
                    </a:lnTo>
                    <a:lnTo>
                      <a:pt x="2101" y="448"/>
                    </a:lnTo>
                    <a:lnTo>
                      <a:pt x="2103" y="446"/>
                    </a:lnTo>
                    <a:lnTo>
                      <a:pt x="2109" y="445"/>
                    </a:lnTo>
                    <a:lnTo>
                      <a:pt x="2114" y="446"/>
                    </a:lnTo>
                    <a:lnTo>
                      <a:pt x="2121" y="447"/>
                    </a:lnTo>
                    <a:lnTo>
                      <a:pt x="2126" y="449"/>
                    </a:lnTo>
                    <a:lnTo>
                      <a:pt x="2131" y="450"/>
                    </a:lnTo>
                    <a:lnTo>
                      <a:pt x="2136" y="450"/>
                    </a:lnTo>
                    <a:lnTo>
                      <a:pt x="2137" y="449"/>
                    </a:lnTo>
                    <a:lnTo>
                      <a:pt x="2138" y="448"/>
                    </a:lnTo>
                    <a:lnTo>
                      <a:pt x="2138" y="448"/>
                    </a:lnTo>
                    <a:lnTo>
                      <a:pt x="2147" y="430"/>
                    </a:lnTo>
                    <a:lnTo>
                      <a:pt x="2156" y="413"/>
                    </a:lnTo>
                    <a:lnTo>
                      <a:pt x="2162" y="406"/>
                    </a:lnTo>
                    <a:lnTo>
                      <a:pt x="2168" y="400"/>
                    </a:lnTo>
                    <a:lnTo>
                      <a:pt x="2173" y="396"/>
                    </a:lnTo>
                    <a:lnTo>
                      <a:pt x="2181" y="393"/>
                    </a:lnTo>
                    <a:lnTo>
                      <a:pt x="2181" y="393"/>
                    </a:lnTo>
                    <a:lnTo>
                      <a:pt x="2185" y="393"/>
                    </a:lnTo>
                    <a:lnTo>
                      <a:pt x="2187" y="395"/>
                    </a:lnTo>
                    <a:lnTo>
                      <a:pt x="2188" y="396"/>
                    </a:lnTo>
                    <a:lnTo>
                      <a:pt x="2189" y="398"/>
                    </a:lnTo>
                    <a:lnTo>
                      <a:pt x="2188" y="405"/>
                    </a:lnTo>
                    <a:lnTo>
                      <a:pt x="2187" y="413"/>
                    </a:lnTo>
                    <a:lnTo>
                      <a:pt x="2185" y="421"/>
                    </a:lnTo>
                    <a:lnTo>
                      <a:pt x="2184" y="429"/>
                    </a:lnTo>
                    <a:lnTo>
                      <a:pt x="2185" y="433"/>
                    </a:lnTo>
                    <a:lnTo>
                      <a:pt x="2186" y="437"/>
                    </a:lnTo>
                    <a:lnTo>
                      <a:pt x="2188" y="440"/>
                    </a:lnTo>
                    <a:lnTo>
                      <a:pt x="2192" y="442"/>
                    </a:lnTo>
                    <a:lnTo>
                      <a:pt x="2192" y="442"/>
                    </a:lnTo>
                    <a:lnTo>
                      <a:pt x="2196" y="445"/>
                    </a:lnTo>
                    <a:lnTo>
                      <a:pt x="2200" y="446"/>
                    </a:lnTo>
                    <a:lnTo>
                      <a:pt x="2210" y="446"/>
                    </a:lnTo>
                    <a:lnTo>
                      <a:pt x="2220" y="445"/>
                    </a:lnTo>
                    <a:lnTo>
                      <a:pt x="2230" y="442"/>
                    </a:lnTo>
                    <a:lnTo>
                      <a:pt x="2238" y="441"/>
                    </a:lnTo>
                    <a:lnTo>
                      <a:pt x="2246" y="441"/>
                    </a:lnTo>
                    <a:lnTo>
                      <a:pt x="2248" y="442"/>
                    </a:lnTo>
                    <a:lnTo>
                      <a:pt x="2251" y="445"/>
                    </a:lnTo>
                    <a:lnTo>
                      <a:pt x="2252" y="448"/>
                    </a:lnTo>
                    <a:lnTo>
                      <a:pt x="2252" y="453"/>
                    </a:lnTo>
                    <a:lnTo>
                      <a:pt x="2252" y="453"/>
                    </a:lnTo>
                    <a:lnTo>
                      <a:pt x="2253" y="454"/>
                    </a:lnTo>
                    <a:lnTo>
                      <a:pt x="2256" y="456"/>
                    </a:lnTo>
                    <a:lnTo>
                      <a:pt x="2267" y="459"/>
                    </a:lnTo>
                    <a:lnTo>
                      <a:pt x="2276" y="463"/>
                    </a:lnTo>
                    <a:lnTo>
                      <a:pt x="2279" y="465"/>
                    </a:lnTo>
                    <a:lnTo>
                      <a:pt x="2281" y="467"/>
                    </a:lnTo>
                    <a:lnTo>
                      <a:pt x="2281" y="467"/>
                    </a:lnTo>
                    <a:lnTo>
                      <a:pt x="2280" y="470"/>
                    </a:lnTo>
                    <a:lnTo>
                      <a:pt x="2279" y="473"/>
                    </a:lnTo>
                    <a:lnTo>
                      <a:pt x="2276" y="479"/>
                    </a:lnTo>
                    <a:lnTo>
                      <a:pt x="2271" y="483"/>
                    </a:lnTo>
                    <a:lnTo>
                      <a:pt x="2271" y="487"/>
                    </a:lnTo>
                    <a:lnTo>
                      <a:pt x="2271" y="489"/>
                    </a:lnTo>
                    <a:lnTo>
                      <a:pt x="2271" y="489"/>
                    </a:lnTo>
                    <a:lnTo>
                      <a:pt x="2272" y="491"/>
                    </a:lnTo>
                    <a:lnTo>
                      <a:pt x="2273" y="492"/>
                    </a:lnTo>
                    <a:lnTo>
                      <a:pt x="2279" y="492"/>
                    </a:lnTo>
                    <a:lnTo>
                      <a:pt x="2286" y="493"/>
                    </a:lnTo>
                    <a:lnTo>
                      <a:pt x="2288" y="495"/>
                    </a:lnTo>
                    <a:lnTo>
                      <a:pt x="2291" y="497"/>
                    </a:lnTo>
                    <a:lnTo>
                      <a:pt x="2291" y="497"/>
                    </a:lnTo>
                    <a:lnTo>
                      <a:pt x="2294" y="503"/>
                    </a:lnTo>
                    <a:lnTo>
                      <a:pt x="2295" y="507"/>
                    </a:lnTo>
                    <a:lnTo>
                      <a:pt x="2295" y="512"/>
                    </a:lnTo>
                    <a:lnTo>
                      <a:pt x="2294" y="516"/>
                    </a:lnTo>
                    <a:lnTo>
                      <a:pt x="2292" y="522"/>
                    </a:lnTo>
                    <a:lnTo>
                      <a:pt x="2292" y="524"/>
                    </a:lnTo>
                    <a:lnTo>
                      <a:pt x="2293" y="526"/>
                    </a:lnTo>
                    <a:lnTo>
                      <a:pt x="2293" y="526"/>
                    </a:lnTo>
                    <a:lnTo>
                      <a:pt x="2295" y="530"/>
                    </a:lnTo>
                    <a:lnTo>
                      <a:pt x="2296" y="532"/>
                    </a:lnTo>
                    <a:lnTo>
                      <a:pt x="2297" y="536"/>
                    </a:lnTo>
                    <a:lnTo>
                      <a:pt x="2296" y="538"/>
                    </a:lnTo>
                    <a:lnTo>
                      <a:pt x="2292" y="554"/>
                    </a:lnTo>
                    <a:lnTo>
                      <a:pt x="2292" y="554"/>
                    </a:lnTo>
                    <a:lnTo>
                      <a:pt x="2288" y="566"/>
                    </a:lnTo>
                    <a:lnTo>
                      <a:pt x="2287" y="572"/>
                    </a:lnTo>
                    <a:lnTo>
                      <a:pt x="2287" y="574"/>
                    </a:lnTo>
                    <a:lnTo>
                      <a:pt x="2288" y="575"/>
                    </a:lnTo>
                    <a:lnTo>
                      <a:pt x="2288" y="575"/>
                    </a:lnTo>
                    <a:lnTo>
                      <a:pt x="2289" y="578"/>
                    </a:lnTo>
                    <a:lnTo>
                      <a:pt x="2291" y="581"/>
                    </a:lnTo>
                    <a:lnTo>
                      <a:pt x="2291" y="586"/>
                    </a:lnTo>
                    <a:lnTo>
                      <a:pt x="2291" y="589"/>
                    </a:lnTo>
                    <a:lnTo>
                      <a:pt x="2292" y="590"/>
                    </a:lnTo>
                    <a:lnTo>
                      <a:pt x="2294" y="590"/>
                    </a:lnTo>
                    <a:lnTo>
                      <a:pt x="2294" y="590"/>
                    </a:lnTo>
                    <a:lnTo>
                      <a:pt x="2306" y="588"/>
                    </a:lnTo>
                    <a:lnTo>
                      <a:pt x="2314" y="586"/>
                    </a:lnTo>
                    <a:lnTo>
                      <a:pt x="2320" y="582"/>
                    </a:lnTo>
                    <a:lnTo>
                      <a:pt x="2325" y="579"/>
                    </a:lnTo>
                    <a:lnTo>
                      <a:pt x="2334" y="567"/>
                    </a:lnTo>
                    <a:lnTo>
                      <a:pt x="2341" y="561"/>
                    </a:lnTo>
                    <a:lnTo>
                      <a:pt x="2351" y="554"/>
                    </a:lnTo>
                    <a:lnTo>
                      <a:pt x="2351" y="554"/>
                    </a:lnTo>
                    <a:lnTo>
                      <a:pt x="2354" y="551"/>
                    </a:lnTo>
                    <a:lnTo>
                      <a:pt x="2358" y="547"/>
                    </a:lnTo>
                    <a:lnTo>
                      <a:pt x="2364" y="539"/>
                    </a:lnTo>
                    <a:lnTo>
                      <a:pt x="2368" y="531"/>
                    </a:lnTo>
                    <a:lnTo>
                      <a:pt x="2368" y="528"/>
                    </a:lnTo>
                    <a:lnTo>
                      <a:pt x="2367" y="526"/>
                    </a:lnTo>
                    <a:lnTo>
                      <a:pt x="2367" y="526"/>
                    </a:lnTo>
                    <a:lnTo>
                      <a:pt x="2363" y="526"/>
                    </a:lnTo>
                    <a:lnTo>
                      <a:pt x="2362" y="523"/>
                    </a:lnTo>
                    <a:lnTo>
                      <a:pt x="2360" y="520"/>
                    </a:lnTo>
                    <a:lnTo>
                      <a:pt x="2360" y="514"/>
                    </a:lnTo>
                    <a:lnTo>
                      <a:pt x="2358" y="503"/>
                    </a:lnTo>
                    <a:lnTo>
                      <a:pt x="2355" y="497"/>
                    </a:lnTo>
                    <a:lnTo>
                      <a:pt x="2352" y="491"/>
                    </a:lnTo>
                    <a:lnTo>
                      <a:pt x="2352" y="491"/>
                    </a:lnTo>
                    <a:lnTo>
                      <a:pt x="2345" y="481"/>
                    </a:lnTo>
                    <a:lnTo>
                      <a:pt x="2339" y="473"/>
                    </a:lnTo>
                    <a:lnTo>
                      <a:pt x="2335" y="466"/>
                    </a:lnTo>
                    <a:lnTo>
                      <a:pt x="2333" y="457"/>
                    </a:lnTo>
                    <a:lnTo>
                      <a:pt x="2333" y="457"/>
                    </a:lnTo>
                    <a:lnTo>
                      <a:pt x="2333" y="453"/>
                    </a:lnTo>
                    <a:lnTo>
                      <a:pt x="2334" y="448"/>
                    </a:lnTo>
                    <a:lnTo>
                      <a:pt x="2339" y="439"/>
                    </a:lnTo>
                    <a:lnTo>
                      <a:pt x="2343" y="430"/>
                    </a:lnTo>
                    <a:lnTo>
                      <a:pt x="2344" y="426"/>
                    </a:lnTo>
                    <a:lnTo>
                      <a:pt x="2342" y="423"/>
                    </a:lnTo>
                    <a:lnTo>
                      <a:pt x="2342" y="423"/>
                    </a:lnTo>
                    <a:lnTo>
                      <a:pt x="2343" y="421"/>
                    </a:lnTo>
                    <a:lnTo>
                      <a:pt x="2345" y="417"/>
                    </a:lnTo>
                    <a:lnTo>
                      <a:pt x="2354" y="409"/>
                    </a:lnTo>
                    <a:lnTo>
                      <a:pt x="2362" y="402"/>
                    </a:lnTo>
                    <a:lnTo>
                      <a:pt x="2363" y="399"/>
                    </a:lnTo>
                    <a:lnTo>
                      <a:pt x="2363" y="399"/>
                    </a:lnTo>
                    <a:lnTo>
                      <a:pt x="2363" y="398"/>
                    </a:lnTo>
                    <a:lnTo>
                      <a:pt x="2363" y="398"/>
                    </a:lnTo>
                    <a:lnTo>
                      <a:pt x="2364" y="395"/>
                    </a:lnTo>
                    <a:lnTo>
                      <a:pt x="2366" y="391"/>
                    </a:lnTo>
                    <a:lnTo>
                      <a:pt x="2366" y="387"/>
                    </a:lnTo>
                    <a:lnTo>
                      <a:pt x="2367" y="384"/>
                    </a:lnTo>
                    <a:lnTo>
                      <a:pt x="2367" y="384"/>
                    </a:lnTo>
                    <a:lnTo>
                      <a:pt x="2372" y="375"/>
                    </a:lnTo>
                    <a:lnTo>
                      <a:pt x="2375" y="370"/>
                    </a:lnTo>
                    <a:lnTo>
                      <a:pt x="2377" y="362"/>
                    </a:lnTo>
                    <a:lnTo>
                      <a:pt x="2378" y="357"/>
                    </a:lnTo>
                    <a:lnTo>
                      <a:pt x="2382" y="352"/>
                    </a:lnTo>
                    <a:lnTo>
                      <a:pt x="2389" y="344"/>
                    </a:lnTo>
                    <a:lnTo>
                      <a:pt x="2401" y="333"/>
                    </a:lnTo>
                    <a:lnTo>
                      <a:pt x="2401" y="333"/>
                    </a:lnTo>
                    <a:lnTo>
                      <a:pt x="2420" y="333"/>
                    </a:lnTo>
                    <a:lnTo>
                      <a:pt x="2440" y="330"/>
                    </a:lnTo>
                    <a:lnTo>
                      <a:pt x="2459" y="325"/>
                    </a:lnTo>
                    <a:lnTo>
                      <a:pt x="2477" y="318"/>
                    </a:lnTo>
                    <a:lnTo>
                      <a:pt x="2494" y="309"/>
                    </a:lnTo>
                    <a:lnTo>
                      <a:pt x="2502" y="304"/>
                    </a:lnTo>
                    <a:lnTo>
                      <a:pt x="2509" y="298"/>
                    </a:lnTo>
                    <a:lnTo>
                      <a:pt x="2516" y="292"/>
                    </a:lnTo>
                    <a:lnTo>
                      <a:pt x="2523" y="285"/>
                    </a:lnTo>
                    <a:lnTo>
                      <a:pt x="2528" y="277"/>
                    </a:lnTo>
                    <a:lnTo>
                      <a:pt x="2533" y="269"/>
                    </a:lnTo>
                    <a:lnTo>
                      <a:pt x="2533" y="269"/>
                    </a:lnTo>
                    <a:lnTo>
                      <a:pt x="2557" y="227"/>
                    </a:lnTo>
                    <a:lnTo>
                      <a:pt x="2569" y="207"/>
                    </a:lnTo>
                    <a:lnTo>
                      <a:pt x="2583" y="188"/>
                    </a:lnTo>
                    <a:lnTo>
                      <a:pt x="2583" y="188"/>
                    </a:lnTo>
                    <a:lnTo>
                      <a:pt x="2560" y="181"/>
                    </a:lnTo>
                    <a:lnTo>
                      <a:pt x="2560" y="181"/>
                    </a:lnTo>
                    <a:lnTo>
                      <a:pt x="2550" y="180"/>
                    </a:lnTo>
                    <a:lnTo>
                      <a:pt x="2542" y="180"/>
                    </a:lnTo>
                    <a:lnTo>
                      <a:pt x="2534" y="182"/>
                    </a:lnTo>
                    <a:lnTo>
                      <a:pt x="2528" y="184"/>
                    </a:lnTo>
                    <a:lnTo>
                      <a:pt x="2521" y="186"/>
                    </a:lnTo>
                    <a:lnTo>
                      <a:pt x="2515" y="189"/>
                    </a:lnTo>
                    <a:lnTo>
                      <a:pt x="2508" y="189"/>
                    </a:lnTo>
                    <a:lnTo>
                      <a:pt x="2499" y="188"/>
                    </a:lnTo>
                    <a:lnTo>
                      <a:pt x="2499" y="1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ïṧḷïḓê-Freeform: Shape 276"/>
              <p:cNvSpPr/>
              <p:nvPr/>
            </p:nvSpPr>
            <p:spPr bwMode="auto">
              <a:xfrm>
                <a:off x="3848100" y="3197225"/>
                <a:ext cx="17463" cy="11112"/>
              </a:xfrm>
              <a:custGeom>
                <a:avLst/>
                <a:gdLst>
                  <a:gd name="T0" fmla="*/ 19 w 20"/>
                  <a:gd name="T1" fmla="*/ 9 h 13"/>
                  <a:gd name="T2" fmla="*/ 19 w 20"/>
                  <a:gd name="T3" fmla="*/ 9 h 13"/>
                  <a:gd name="T4" fmla="*/ 20 w 20"/>
                  <a:gd name="T5" fmla="*/ 7 h 13"/>
                  <a:gd name="T6" fmla="*/ 20 w 20"/>
                  <a:gd name="T7" fmla="*/ 4 h 13"/>
                  <a:gd name="T8" fmla="*/ 18 w 20"/>
                  <a:gd name="T9" fmla="*/ 3 h 13"/>
                  <a:gd name="T10" fmla="*/ 16 w 20"/>
                  <a:gd name="T11" fmla="*/ 1 h 13"/>
                  <a:gd name="T12" fmla="*/ 16 w 20"/>
                  <a:gd name="T13" fmla="*/ 1 h 13"/>
                  <a:gd name="T14" fmla="*/ 12 w 20"/>
                  <a:gd name="T15" fmla="*/ 0 h 13"/>
                  <a:gd name="T16" fmla="*/ 9 w 20"/>
                  <a:gd name="T17" fmla="*/ 0 h 13"/>
                  <a:gd name="T18" fmla="*/ 9 w 20"/>
                  <a:gd name="T19" fmla="*/ 0 h 13"/>
                  <a:gd name="T20" fmla="*/ 3 w 20"/>
                  <a:gd name="T21" fmla="*/ 1 h 13"/>
                  <a:gd name="T22" fmla="*/ 0 w 20"/>
                  <a:gd name="T23" fmla="*/ 3 h 13"/>
                  <a:gd name="T24" fmla="*/ 0 w 20"/>
                  <a:gd name="T25" fmla="*/ 5 h 13"/>
                  <a:gd name="T26" fmla="*/ 2 w 20"/>
                  <a:gd name="T27" fmla="*/ 11 h 13"/>
                  <a:gd name="T28" fmla="*/ 2 w 20"/>
                  <a:gd name="T29" fmla="*/ 11 h 13"/>
                  <a:gd name="T30" fmla="*/ 3 w 20"/>
                  <a:gd name="T31" fmla="*/ 11 h 13"/>
                  <a:gd name="T32" fmla="*/ 8 w 20"/>
                  <a:gd name="T33" fmla="*/ 12 h 13"/>
                  <a:gd name="T34" fmla="*/ 8 w 20"/>
                  <a:gd name="T35" fmla="*/ 12 h 13"/>
                  <a:gd name="T36" fmla="*/ 11 w 20"/>
                  <a:gd name="T37" fmla="*/ 13 h 13"/>
                  <a:gd name="T38" fmla="*/ 14 w 20"/>
                  <a:gd name="T39" fmla="*/ 13 h 13"/>
                  <a:gd name="T40" fmla="*/ 17 w 20"/>
                  <a:gd name="T41" fmla="*/ 12 h 13"/>
                  <a:gd name="T42" fmla="*/ 19 w 20"/>
                  <a:gd name="T43" fmla="*/ 9 h 13"/>
                  <a:gd name="T44" fmla="*/ 19 w 20"/>
                  <a:gd name="T45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13">
                    <a:moveTo>
                      <a:pt x="19" y="9"/>
                    </a:moveTo>
                    <a:lnTo>
                      <a:pt x="19" y="9"/>
                    </a:lnTo>
                    <a:lnTo>
                      <a:pt x="20" y="7"/>
                    </a:lnTo>
                    <a:lnTo>
                      <a:pt x="20" y="4"/>
                    </a:lnTo>
                    <a:lnTo>
                      <a:pt x="18" y="3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3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1" y="13"/>
                    </a:lnTo>
                    <a:lnTo>
                      <a:pt x="14" y="13"/>
                    </a:lnTo>
                    <a:lnTo>
                      <a:pt x="17" y="12"/>
                    </a:lnTo>
                    <a:lnTo>
                      <a:pt x="19" y="9"/>
                    </a:lnTo>
                    <a:lnTo>
                      <a:pt x="19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Group 221"/>
            <p:cNvGrpSpPr/>
            <p:nvPr/>
          </p:nvGrpSpPr>
          <p:grpSpPr>
            <a:xfrm>
              <a:off x="2145115" y="1528232"/>
              <a:ext cx="3368877" cy="2238712"/>
              <a:chOff x="5116513" y="1595438"/>
              <a:chExt cx="2967037" cy="1971675"/>
            </a:xfrm>
            <a:grpFill/>
          </p:grpSpPr>
          <p:sp>
            <p:nvSpPr>
              <p:cNvPr id="55" name="ïṧḷïḓê-Freeform: Shape 236"/>
              <p:cNvSpPr/>
              <p:nvPr/>
            </p:nvSpPr>
            <p:spPr bwMode="auto">
              <a:xfrm>
                <a:off x="6173788" y="2047875"/>
                <a:ext cx="39688" cy="15875"/>
              </a:xfrm>
              <a:custGeom>
                <a:avLst/>
                <a:gdLst>
                  <a:gd name="T0" fmla="*/ 21 w 51"/>
                  <a:gd name="T1" fmla="*/ 9 h 19"/>
                  <a:gd name="T2" fmla="*/ 21 w 51"/>
                  <a:gd name="T3" fmla="*/ 9 h 19"/>
                  <a:gd name="T4" fmla="*/ 21 w 51"/>
                  <a:gd name="T5" fmla="*/ 12 h 19"/>
                  <a:gd name="T6" fmla="*/ 21 w 51"/>
                  <a:gd name="T7" fmla="*/ 16 h 19"/>
                  <a:gd name="T8" fmla="*/ 22 w 51"/>
                  <a:gd name="T9" fmla="*/ 17 h 19"/>
                  <a:gd name="T10" fmla="*/ 22 w 51"/>
                  <a:gd name="T11" fmla="*/ 17 h 19"/>
                  <a:gd name="T12" fmla="*/ 27 w 51"/>
                  <a:gd name="T13" fmla="*/ 18 h 19"/>
                  <a:gd name="T14" fmla="*/ 31 w 51"/>
                  <a:gd name="T15" fmla="*/ 19 h 19"/>
                  <a:gd name="T16" fmla="*/ 37 w 51"/>
                  <a:gd name="T17" fmla="*/ 18 h 19"/>
                  <a:gd name="T18" fmla="*/ 39 w 51"/>
                  <a:gd name="T19" fmla="*/ 17 h 19"/>
                  <a:gd name="T20" fmla="*/ 39 w 51"/>
                  <a:gd name="T21" fmla="*/ 17 h 19"/>
                  <a:gd name="T22" fmla="*/ 45 w 51"/>
                  <a:gd name="T23" fmla="*/ 11 h 19"/>
                  <a:gd name="T24" fmla="*/ 51 w 51"/>
                  <a:gd name="T25" fmla="*/ 7 h 19"/>
                  <a:gd name="T26" fmla="*/ 51 w 51"/>
                  <a:gd name="T27" fmla="*/ 7 h 19"/>
                  <a:gd name="T28" fmla="*/ 44 w 51"/>
                  <a:gd name="T29" fmla="*/ 8 h 19"/>
                  <a:gd name="T30" fmla="*/ 36 w 51"/>
                  <a:gd name="T31" fmla="*/ 8 h 19"/>
                  <a:gd name="T32" fmla="*/ 29 w 51"/>
                  <a:gd name="T33" fmla="*/ 6 h 19"/>
                  <a:gd name="T34" fmla="*/ 22 w 51"/>
                  <a:gd name="T35" fmla="*/ 2 h 19"/>
                  <a:gd name="T36" fmla="*/ 22 w 51"/>
                  <a:gd name="T37" fmla="*/ 2 h 19"/>
                  <a:gd name="T38" fmla="*/ 21 w 51"/>
                  <a:gd name="T39" fmla="*/ 0 h 19"/>
                  <a:gd name="T40" fmla="*/ 0 w 51"/>
                  <a:gd name="T41" fmla="*/ 1 h 19"/>
                  <a:gd name="T42" fmla="*/ 0 w 51"/>
                  <a:gd name="T43" fmla="*/ 1 h 19"/>
                  <a:gd name="T44" fmla="*/ 11 w 51"/>
                  <a:gd name="T45" fmla="*/ 6 h 19"/>
                  <a:gd name="T46" fmla="*/ 21 w 51"/>
                  <a:gd name="T47" fmla="*/ 9 h 19"/>
                  <a:gd name="T48" fmla="*/ 21 w 51"/>
                  <a:gd name="T49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1" h="19">
                    <a:moveTo>
                      <a:pt x="21" y="9"/>
                    </a:moveTo>
                    <a:lnTo>
                      <a:pt x="21" y="9"/>
                    </a:lnTo>
                    <a:lnTo>
                      <a:pt x="21" y="12"/>
                    </a:lnTo>
                    <a:lnTo>
                      <a:pt x="21" y="16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7" y="18"/>
                    </a:lnTo>
                    <a:lnTo>
                      <a:pt x="31" y="19"/>
                    </a:lnTo>
                    <a:lnTo>
                      <a:pt x="37" y="18"/>
                    </a:lnTo>
                    <a:lnTo>
                      <a:pt x="39" y="17"/>
                    </a:lnTo>
                    <a:lnTo>
                      <a:pt x="39" y="17"/>
                    </a:lnTo>
                    <a:lnTo>
                      <a:pt x="45" y="11"/>
                    </a:lnTo>
                    <a:lnTo>
                      <a:pt x="51" y="7"/>
                    </a:lnTo>
                    <a:lnTo>
                      <a:pt x="51" y="7"/>
                    </a:lnTo>
                    <a:lnTo>
                      <a:pt x="44" y="8"/>
                    </a:lnTo>
                    <a:lnTo>
                      <a:pt x="36" y="8"/>
                    </a:lnTo>
                    <a:lnTo>
                      <a:pt x="29" y="6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1" y="6"/>
                    </a:lnTo>
                    <a:lnTo>
                      <a:pt x="21" y="9"/>
                    </a:lnTo>
                    <a:lnTo>
                      <a:pt x="21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ṧḷïḓê-Freeform: Shape 237"/>
              <p:cNvSpPr/>
              <p:nvPr/>
            </p:nvSpPr>
            <p:spPr bwMode="auto">
              <a:xfrm>
                <a:off x="6213475" y="2046288"/>
                <a:ext cx="19050" cy="7937"/>
              </a:xfrm>
              <a:custGeom>
                <a:avLst/>
                <a:gdLst>
                  <a:gd name="T0" fmla="*/ 23 w 23"/>
                  <a:gd name="T1" fmla="*/ 0 h 9"/>
                  <a:gd name="T2" fmla="*/ 18 w 23"/>
                  <a:gd name="T3" fmla="*/ 1 h 9"/>
                  <a:gd name="T4" fmla="*/ 18 w 23"/>
                  <a:gd name="T5" fmla="*/ 1 h 9"/>
                  <a:gd name="T6" fmla="*/ 9 w 23"/>
                  <a:gd name="T7" fmla="*/ 3 h 9"/>
                  <a:gd name="T8" fmla="*/ 0 w 23"/>
                  <a:gd name="T9" fmla="*/ 9 h 9"/>
                  <a:gd name="T10" fmla="*/ 0 w 23"/>
                  <a:gd name="T11" fmla="*/ 9 h 9"/>
                  <a:gd name="T12" fmla="*/ 12 w 23"/>
                  <a:gd name="T13" fmla="*/ 4 h 9"/>
                  <a:gd name="T14" fmla="*/ 23 w 23"/>
                  <a:gd name="T15" fmla="*/ 0 h 9"/>
                  <a:gd name="T16" fmla="*/ 23 w 23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9">
                    <a:moveTo>
                      <a:pt x="23" y="0"/>
                    </a:moveTo>
                    <a:lnTo>
                      <a:pt x="18" y="1"/>
                    </a:lnTo>
                    <a:lnTo>
                      <a:pt x="18" y="1"/>
                    </a:lnTo>
                    <a:lnTo>
                      <a:pt x="9" y="3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2" y="4"/>
                    </a:ln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ṧḷïḓê-Freeform: Shape 238"/>
              <p:cNvSpPr/>
              <p:nvPr/>
            </p:nvSpPr>
            <p:spPr bwMode="auto">
              <a:xfrm>
                <a:off x="6715125" y="3271838"/>
                <a:ext cx="3175" cy="3175"/>
              </a:xfrm>
              <a:custGeom>
                <a:avLst/>
                <a:gdLst>
                  <a:gd name="T0" fmla="*/ 0 w 4"/>
                  <a:gd name="T1" fmla="*/ 5 h 5"/>
                  <a:gd name="T2" fmla="*/ 0 w 4"/>
                  <a:gd name="T3" fmla="*/ 5 h 5"/>
                  <a:gd name="T4" fmla="*/ 4 w 4"/>
                  <a:gd name="T5" fmla="*/ 5 h 5"/>
                  <a:gd name="T6" fmla="*/ 4 w 4"/>
                  <a:gd name="T7" fmla="*/ 5 h 5"/>
                  <a:gd name="T8" fmla="*/ 4 w 4"/>
                  <a:gd name="T9" fmla="*/ 0 h 5"/>
                  <a:gd name="T10" fmla="*/ 4 w 4"/>
                  <a:gd name="T11" fmla="*/ 0 h 5"/>
                  <a:gd name="T12" fmla="*/ 0 w 4"/>
                  <a:gd name="T13" fmla="*/ 5 h 5"/>
                  <a:gd name="T14" fmla="*/ 0 w 4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ṧḷïḓê-Freeform: Shape 239"/>
              <p:cNvSpPr/>
              <p:nvPr/>
            </p:nvSpPr>
            <p:spPr bwMode="auto">
              <a:xfrm>
                <a:off x="5116513" y="2100264"/>
                <a:ext cx="2189164" cy="1466849"/>
              </a:xfrm>
              <a:custGeom>
                <a:avLst/>
                <a:gdLst>
                  <a:gd name="T0" fmla="*/ 1882 w 2758"/>
                  <a:gd name="T1" fmla="*/ 1679 h 1847"/>
                  <a:gd name="T2" fmla="*/ 1702 w 2758"/>
                  <a:gd name="T3" fmla="*/ 1609 h 1847"/>
                  <a:gd name="T4" fmla="*/ 1852 w 2758"/>
                  <a:gd name="T5" fmla="*/ 1467 h 1847"/>
                  <a:gd name="T6" fmla="*/ 2017 w 2758"/>
                  <a:gd name="T7" fmla="*/ 1466 h 1847"/>
                  <a:gd name="T8" fmla="*/ 2162 w 2758"/>
                  <a:gd name="T9" fmla="*/ 1594 h 1847"/>
                  <a:gd name="T10" fmla="*/ 2188 w 2758"/>
                  <a:gd name="T11" fmla="*/ 1346 h 1847"/>
                  <a:gd name="T12" fmla="*/ 2225 w 2758"/>
                  <a:gd name="T13" fmla="*/ 1208 h 1847"/>
                  <a:gd name="T14" fmla="*/ 2311 w 2758"/>
                  <a:gd name="T15" fmla="*/ 1122 h 1847"/>
                  <a:gd name="T16" fmla="*/ 2493 w 2758"/>
                  <a:gd name="T17" fmla="*/ 1039 h 1847"/>
                  <a:gd name="T18" fmla="*/ 2544 w 2758"/>
                  <a:gd name="T19" fmla="*/ 946 h 1847"/>
                  <a:gd name="T20" fmla="*/ 2461 w 2758"/>
                  <a:gd name="T21" fmla="*/ 872 h 1847"/>
                  <a:gd name="T22" fmla="*/ 2464 w 2758"/>
                  <a:gd name="T23" fmla="*/ 817 h 1847"/>
                  <a:gd name="T24" fmla="*/ 2696 w 2758"/>
                  <a:gd name="T25" fmla="*/ 696 h 1847"/>
                  <a:gd name="T26" fmla="*/ 2595 w 2758"/>
                  <a:gd name="T27" fmla="*/ 616 h 1847"/>
                  <a:gd name="T28" fmla="*/ 2538 w 2758"/>
                  <a:gd name="T29" fmla="*/ 552 h 1847"/>
                  <a:gd name="T30" fmla="*/ 2497 w 2758"/>
                  <a:gd name="T31" fmla="*/ 544 h 1847"/>
                  <a:gd name="T32" fmla="*/ 2440 w 2758"/>
                  <a:gd name="T33" fmla="*/ 537 h 1847"/>
                  <a:gd name="T34" fmla="*/ 2354 w 2758"/>
                  <a:gd name="T35" fmla="*/ 422 h 1847"/>
                  <a:gd name="T36" fmla="*/ 2212 w 2758"/>
                  <a:gd name="T37" fmla="*/ 412 h 1847"/>
                  <a:gd name="T38" fmla="*/ 2186 w 2758"/>
                  <a:gd name="T39" fmla="*/ 686 h 1847"/>
                  <a:gd name="T40" fmla="*/ 2081 w 2758"/>
                  <a:gd name="T41" fmla="*/ 728 h 1847"/>
                  <a:gd name="T42" fmla="*/ 1919 w 2758"/>
                  <a:gd name="T43" fmla="*/ 622 h 1847"/>
                  <a:gd name="T44" fmla="*/ 1788 w 2758"/>
                  <a:gd name="T45" fmla="*/ 531 h 1847"/>
                  <a:gd name="T46" fmla="*/ 1860 w 2758"/>
                  <a:gd name="T47" fmla="*/ 370 h 1847"/>
                  <a:gd name="T48" fmla="*/ 1982 w 2758"/>
                  <a:gd name="T49" fmla="*/ 215 h 1847"/>
                  <a:gd name="T50" fmla="*/ 2073 w 2758"/>
                  <a:gd name="T51" fmla="*/ 120 h 1847"/>
                  <a:gd name="T52" fmla="*/ 2000 w 2758"/>
                  <a:gd name="T53" fmla="*/ 167 h 1847"/>
                  <a:gd name="T54" fmla="*/ 1927 w 2758"/>
                  <a:gd name="T55" fmla="*/ 109 h 1847"/>
                  <a:gd name="T56" fmla="*/ 1852 w 2758"/>
                  <a:gd name="T57" fmla="*/ 58 h 1847"/>
                  <a:gd name="T58" fmla="*/ 1774 w 2758"/>
                  <a:gd name="T59" fmla="*/ 11 h 1847"/>
                  <a:gd name="T60" fmla="*/ 1798 w 2758"/>
                  <a:gd name="T61" fmla="*/ 103 h 1847"/>
                  <a:gd name="T62" fmla="*/ 1681 w 2758"/>
                  <a:gd name="T63" fmla="*/ 155 h 1847"/>
                  <a:gd name="T64" fmla="*/ 1462 w 2758"/>
                  <a:gd name="T65" fmla="*/ 159 h 1847"/>
                  <a:gd name="T66" fmla="*/ 1393 w 2758"/>
                  <a:gd name="T67" fmla="*/ 189 h 1847"/>
                  <a:gd name="T68" fmla="*/ 1294 w 2758"/>
                  <a:gd name="T69" fmla="*/ 139 h 1847"/>
                  <a:gd name="T70" fmla="*/ 1053 w 2758"/>
                  <a:gd name="T71" fmla="*/ 69 h 1847"/>
                  <a:gd name="T72" fmla="*/ 923 w 2758"/>
                  <a:gd name="T73" fmla="*/ 59 h 1847"/>
                  <a:gd name="T74" fmla="*/ 688 w 2758"/>
                  <a:gd name="T75" fmla="*/ 93 h 1847"/>
                  <a:gd name="T76" fmla="*/ 352 w 2758"/>
                  <a:gd name="T77" fmla="*/ 14 h 1847"/>
                  <a:gd name="T78" fmla="*/ 215 w 2758"/>
                  <a:gd name="T79" fmla="*/ 23 h 1847"/>
                  <a:gd name="T80" fmla="*/ 47 w 2758"/>
                  <a:gd name="T81" fmla="*/ 158 h 1847"/>
                  <a:gd name="T82" fmla="*/ 92 w 2758"/>
                  <a:gd name="T83" fmla="*/ 243 h 1847"/>
                  <a:gd name="T84" fmla="*/ 101 w 2758"/>
                  <a:gd name="T85" fmla="*/ 312 h 1847"/>
                  <a:gd name="T86" fmla="*/ 126 w 2758"/>
                  <a:gd name="T87" fmla="*/ 347 h 1847"/>
                  <a:gd name="T88" fmla="*/ 61 w 2758"/>
                  <a:gd name="T89" fmla="*/ 512 h 1847"/>
                  <a:gd name="T90" fmla="*/ 125 w 2758"/>
                  <a:gd name="T91" fmla="*/ 511 h 1847"/>
                  <a:gd name="T92" fmla="*/ 183 w 2758"/>
                  <a:gd name="T93" fmla="*/ 578 h 1847"/>
                  <a:gd name="T94" fmla="*/ 93 w 2758"/>
                  <a:gd name="T95" fmla="*/ 666 h 1847"/>
                  <a:gd name="T96" fmla="*/ 340 w 2758"/>
                  <a:gd name="T97" fmla="*/ 489 h 1847"/>
                  <a:gd name="T98" fmla="*/ 373 w 2758"/>
                  <a:gd name="T99" fmla="*/ 523 h 1847"/>
                  <a:gd name="T100" fmla="*/ 464 w 2758"/>
                  <a:gd name="T101" fmla="*/ 438 h 1847"/>
                  <a:gd name="T102" fmla="*/ 587 w 2758"/>
                  <a:gd name="T103" fmla="*/ 494 h 1847"/>
                  <a:gd name="T104" fmla="*/ 736 w 2758"/>
                  <a:gd name="T105" fmla="*/ 571 h 1847"/>
                  <a:gd name="T106" fmla="*/ 827 w 2758"/>
                  <a:gd name="T107" fmla="*/ 650 h 1847"/>
                  <a:gd name="T108" fmla="*/ 1043 w 2758"/>
                  <a:gd name="T109" fmla="*/ 856 h 1847"/>
                  <a:gd name="T110" fmla="*/ 981 w 2758"/>
                  <a:gd name="T111" fmla="*/ 860 h 1847"/>
                  <a:gd name="T112" fmla="*/ 1063 w 2758"/>
                  <a:gd name="T113" fmla="*/ 1116 h 1847"/>
                  <a:gd name="T114" fmla="*/ 1219 w 2758"/>
                  <a:gd name="T115" fmla="*/ 1389 h 1847"/>
                  <a:gd name="T116" fmla="*/ 1428 w 2758"/>
                  <a:gd name="T117" fmla="*/ 1585 h 1847"/>
                  <a:gd name="T118" fmla="*/ 1319 w 2758"/>
                  <a:gd name="T119" fmla="*/ 1409 h 1847"/>
                  <a:gd name="T120" fmla="*/ 1482 w 2758"/>
                  <a:gd name="T121" fmla="*/ 1647 h 1847"/>
                  <a:gd name="T122" fmla="*/ 1612 w 2758"/>
                  <a:gd name="T123" fmla="*/ 1782 h 1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58" h="1847">
                    <a:moveTo>
                      <a:pt x="1783" y="1828"/>
                    </a:moveTo>
                    <a:lnTo>
                      <a:pt x="1783" y="1828"/>
                    </a:lnTo>
                    <a:lnTo>
                      <a:pt x="1785" y="1825"/>
                    </a:lnTo>
                    <a:lnTo>
                      <a:pt x="1791" y="1822"/>
                    </a:lnTo>
                    <a:lnTo>
                      <a:pt x="1813" y="1814"/>
                    </a:lnTo>
                    <a:lnTo>
                      <a:pt x="1876" y="1792"/>
                    </a:lnTo>
                    <a:lnTo>
                      <a:pt x="1940" y="1771"/>
                    </a:lnTo>
                    <a:lnTo>
                      <a:pt x="1962" y="1763"/>
                    </a:lnTo>
                    <a:lnTo>
                      <a:pt x="1968" y="1759"/>
                    </a:lnTo>
                    <a:lnTo>
                      <a:pt x="1971" y="1757"/>
                    </a:lnTo>
                    <a:lnTo>
                      <a:pt x="1971" y="1757"/>
                    </a:lnTo>
                    <a:lnTo>
                      <a:pt x="1987" y="1729"/>
                    </a:lnTo>
                    <a:lnTo>
                      <a:pt x="2002" y="1701"/>
                    </a:lnTo>
                    <a:lnTo>
                      <a:pt x="2002" y="1701"/>
                    </a:lnTo>
                    <a:lnTo>
                      <a:pt x="2001" y="1697"/>
                    </a:lnTo>
                    <a:lnTo>
                      <a:pt x="1998" y="1691"/>
                    </a:lnTo>
                    <a:lnTo>
                      <a:pt x="1995" y="1687"/>
                    </a:lnTo>
                    <a:lnTo>
                      <a:pt x="1989" y="1682"/>
                    </a:lnTo>
                    <a:lnTo>
                      <a:pt x="1984" y="1679"/>
                    </a:lnTo>
                    <a:lnTo>
                      <a:pt x="1977" y="1675"/>
                    </a:lnTo>
                    <a:lnTo>
                      <a:pt x="1964" y="1671"/>
                    </a:lnTo>
                    <a:lnTo>
                      <a:pt x="1949" y="1667"/>
                    </a:lnTo>
                    <a:lnTo>
                      <a:pt x="1934" y="1665"/>
                    </a:lnTo>
                    <a:lnTo>
                      <a:pt x="1919" y="1665"/>
                    </a:lnTo>
                    <a:lnTo>
                      <a:pt x="1906" y="1666"/>
                    </a:lnTo>
                    <a:lnTo>
                      <a:pt x="1906" y="1666"/>
                    </a:lnTo>
                    <a:lnTo>
                      <a:pt x="1900" y="1667"/>
                    </a:lnTo>
                    <a:lnTo>
                      <a:pt x="1894" y="1670"/>
                    </a:lnTo>
                    <a:lnTo>
                      <a:pt x="1888" y="1673"/>
                    </a:lnTo>
                    <a:lnTo>
                      <a:pt x="1882" y="1679"/>
                    </a:lnTo>
                    <a:lnTo>
                      <a:pt x="1867" y="1692"/>
                    </a:lnTo>
                    <a:lnTo>
                      <a:pt x="1859" y="1699"/>
                    </a:lnTo>
                    <a:lnTo>
                      <a:pt x="1850" y="1706"/>
                    </a:lnTo>
                    <a:lnTo>
                      <a:pt x="1840" y="1712"/>
                    </a:lnTo>
                    <a:lnTo>
                      <a:pt x="1828" y="1716"/>
                    </a:lnTo>
                    <a:lnTo>
                      <a:pt x="1817" y="1720"/>
                    </a:lnTo>
                    <a:lnTo>
                      <a:pt x="1803" y="1722"/>
                    </a:lnTo>
                    <a:lnTo>
                      <a:pt x="1789" y="1721"/>
                    </a:lnTo>
                    <a:lnTo>
                      <a:pt x="1773" y="1717"/>
                    </a:lnTo>
                    <a:lnTo>
                      <a:pt x="1755" y="1712"/>
                    </a:lnTo>
                    <a:lnTo>
                      <a:pt x="1735" y="1701"/>
                    </a:lnTo>
                    <a:lnTo>
                      <a:pt x="1735" y="1701"/>
                    </a:lnTo>
                    <a:lnTo>
                      <a:pt x="1731" y="1698"/>
                    </a:lnTo>
                    <a:lnTo>
                      <a:pt x="1727" y="1695"/>
                    </a:lnTo>
                    <a:lnTo>
                      <a:pt x="1725" y="1691"/>
                    </a:lnTo>
                    <a:lnTo>
                      <a:pt x="1723" y="1687"/>
                    </a:lnTo>
                    <a:lnTo>
                      <a:pt x="1719" y="1676"/>
                    </a:lnTo>
                    <a:lnTo>
                      <a:pt x="1717" y="1667"/>
                    </a:lnTo>
                    <a:lnTo>
                      <a:pt x="1715" y="1656"/>
                    </a:lnTo>
                    <a:lnTo>
                      <a:pt x="1711" y="1647"/>
                    </a:lnTo>
                    <a:lnTo>
                      <a:pt x="1709" y="1641"/>
                    </a:lnTo>
                    <a:lnTo>
                      <a:pt x="1706" y="1637"/>
                    </a:lnTo>
                    <a:lnTo>
                      <a:pt x="1701" y="1633"/>
                    </a:lnTo>
                    <a:lnTo>
                      <a:pt x="1697" y="1629"/>
                    </a:lnTo>
                    <a:lnTo>
                      <a:pt x="1697" y="1629"/>
                    </a:lnTo>
                    <a:lnTo>
                      <a:pt x="1695" y="1627"/>
                    </a:lnTo>
                    <a:lnTo>
                      <a:pt x="1695" y="1624"/>
                    </a:lnTo>
                    <a:lnTo>
                      <a:pt x="1698" y="1618"/>
                    </a:lnTo>
                    <a:lnTo>
                      <a:pt x="1701" y="1611"/>
                    </a:lnTo>
                    <a:lnTo>
                      <a:pt x="1702" y="1609"/>
                    </a:lnTo>
                    <a:lnTo>
                      <a:pt x="1703" y="1606"/>
                    </a:lnTo>
                    <a:lnTo>
                      <a:pt x="1703" y="1606"/>
                    </a:lnTo>
                    <a:lnTo>
                      <a:pt x="1701" y="1576"/>
                    </a:lnTo>
                    <a:lnTo>
                      <a:pt x="1701" y="1560"/>
                    </a:lnTo>
                    <a:lnTo>
                      <a:pt x="1701" y="1547"/>
                    </a:lnTo>
                    <a:lnTo>
                      <a:pt x="1705" y="1533"/>
                    </a:lnTo>
                    <a:lnTo>
                      <a:pt x="1709" y="1519"/>
                    </a:lnTo>
                    <a:lnTo>
                      <a:pt x="1712" y="1514"/>
                    </a:lnTo>
                    <a:lnTo>
                      <a:pt x="1716" y="1508"/>
                    </a:lnTo>
                    <a:lnTo>
                      <a:pt x="1720" y="1502"/>
                    </a:lnTo>
                    <a:lnTo>
                      <a:pt x="1726" y="1497"/>
                    </a:lnTo>
                    <a:lnTo>
                      <a:pt x="1726" y="1497"/>
                    </a:lnTo>
                    <a:lnTo>
                      <a:pt x="1735" y="1491"/>
                    </a:lnTo>
                    <a:lnTo>
                      <a:pt x="1744" y="1486"/>
                    </a:lnTo>
                    <a:lnTo>
                      <a:pt x="1765" y="1476"/>
                    </a:lnTo>
                    <a:lnTo>
                      <a:pt x="1765" y="1476"/>
                    </a:lnTo>
                    <a:lnTo>
                      <a:pt x="1769" y="1475"/>
                    </a:lnTo>
                    <a:lnTo>
                      <a:pt x="1775" y="1474"/>
                    </a:lnTo>
                    <a:lnTo>
                      <a:pt x="1785" y="1475"/>
                    </a:lnTo>
                    <a:lnTo>
                      <a:pt x="1797" y="1475"/>
                    </a:lnTo>
                    <a:lnTo>
                      <a:pt x="1802" y="1474"/>
                    </a:lnTo>
                    <a:lnTo>
                      <a:pt x="1807" y="1473"/>
                    </a:lnTo>
                    <a:lnTo>
                      <a:pt x="1807" y="1473"/>
                    </a:lnTo>
                    <a:lnTo>
                      <a:pt x="1814" y="1470"/>
                    </a:lnTo>
                    <a:lnTo>
                      <a:pt x="1821" y="1469"/>
                    </a:lnTo>
                    <a:lnTo>
                      <a:pt x="1827" y="1468"/>
                    </a:lnTo>
                    <a:lnTo>
                      <a:pt x="1833" y="1467"/>
                    </a:lnTo>
                    <a:lnTo>
                      <a:pt x="1833" y="1467"/>
                    </a:lnTo>
                    <a:lnTo>
                      <a:pt x="1842" y="1466"/>
                    </a:lnTo>
                    <a:lnTo>
                      <a:pt x="1852" y="1467"/>
                    </a:lnTo>
                    <a:lnTo>
                      <a:pt x="1861" y="1468"/>
                    </a:lnTo>
                    <a:lnTo>
                      <a:pt x="1872" y="1472"/>
                    </a:lnTo>
                    <a:lnTo>
                      <a:pt x="1881" y="1474"/>
                    </a:lnTo>
                    <a:lnTo>
                      <a:pt x="1891" y="1475"/>
                    </a:lnTo>
                    <a:lnTo>
                      <a:pt x="1900" y="1475"/>
                    </a:lnTo>
                    <a:lnTo>
                      <a:pt x="1905" y="1474"/>
                    </a:lnTo>
                    <a:lnTo>
                      <a:pt x="1909" y="1473"/>
                    </a:lnTo>
                    <a:lnTo>
                      <a:pt x="1909" y="1473"/>
                    </a:lnTo>
                    <a:lnTo>
                      <a:pt x="1915" y="1469"/>
                    </a:lnTo>
                    <a:lnTo>
                      <a:pt x="1919" y="1465"/>
                    </a:lnTo>
                    <a:lnTo>
                      <a:pt x="1924" y="1460"/>
                    </a:lnTo>
                    <a:lnTo>
                      <a:pt x="1927" y="1455"/>
                    </a:lnTo>
                    <a:lnTo>
                      <a:pt x="1941" y="1431"/>
                    </a:lnTo>
                    <a:lnTo>
                      <a:pt x="1941" y="1431"/>
                    </a:lnTo>
                    <a:lnTo>
                      <a:pt x="1946" y="1424"/>
                    </a:lnTo>
                    <a:lnTo>
                      <a:pt x="1951" y="1419"/>
                    </a:lnTo>
                    <a:lnTo>
                      <a:pt x="1957" y="1416"/>
                    </a:lnTo>
                    <a:lnTo>
                      <a:pt x="1963" y="1414"/>
                    </a:lnTo>
                    <a:lnTo>
                      <a:pt x="1970" y="1412"/>
                    </a:lnTo>
                    <a:lnTo>
                      <a:pt x="1975" y="1412"/>
                    </a:lnTo>
                    <a:lnTo>
                      <a:pt x="1982" y="1414"/>
                    </a:lnTo>
                    <a:lnTo>
                      <a:pt x="1988" y="1416"/>
                    </a:lnTo>
                    <a:lnTo>
                      <a:pt x="1988" y="1416"/>
                    </a:lnTo>
                    <a:lnTo>
                      <a:pt x="1995" y="1420"/>
                    </a:lnTo>
                    <a:lnTo>
                      <a:pt x="2000" y="1426"/>
                    </a:lnTo>
                    <a:lnTo>
                      <a:pt x="2005" y="1433"/>
                    </a:lnTo>
                    <a:lnTo>
                      <a:pt x="2009" y="1441"/>
                    </a:lnTo>
                    <a:lnTo>
                      <a:pt x="2013" y="1449"/>
                    </a:lnTo>
                    <a:lnTo>
                      <a:pt x="2015" y="1458"/>
                    </a:lnTo>
                    <a:lnTo>
                      <a:pt x="2017" y="1466"/>
                    </a:lnTo>
                    <a:lnTo>
                      <a:pt x="2018" y="1475"/>
                    </a:lnTo>
                    <a:lnTo>
                      <a:pt x="2018" y="1475"/>
                    </a:lnTo>
                    <a:lnTo>
                      <a:pt x="2024" y="1472"/>
                    </a:lnTo>
                    <a:lnTo>
                      <a:pt x="2031" y="1469"/>
                    </a:lnTo>
                    <a:lnTo>
                      <a:pt x="2037" y="1467"/>
                    </a:lnTo>
                    <a:lnTo>
                      <a:pt x="2043" y="1465"/>
                    </a:lnTo>
                    <a:lnTo>
                      <a:pt x="2043" y="1465"/>
                    </a:lnTo>
                    <a:lnTo>
                      <a:pt x="2047" y="1476"/>
                    </a:lnTo>
                    <a:lnTo>
                      <a:pt x="2051" y="1486"/>
                    </a:lnTo>
                    <a:lnTo>
                      <a:pt x="2064" y="1506"/>
                    </a:lnTo>
                    <a:lnTo>
                      <a:pt x="2076" y="1525"/>
                    </a:lnTo>
                    <a:lnTo>
                      <a:pt x="2082" y="1535"/>
                    </a:lnTo>
                    <a:lnTo>
                      <a:pt x="2087" y="1546"/>
                    </a:lnTo>
                    <a:lnTo>
                      <a:pt x="2087" y="1546"/>
                    </a:lnTo>
                    <a:lnTo>
                      <a:pt x="2092" y="1556"/>
                    </a:lnTo>
                    <a:lnTo>
                      <a:pt x="2099" y="1566"/>
                    </a:lnTo>
                    <a:lnTo>
                      <a:pt x="2106" y="1575"/>
                    </a:lnTo>
                    <a:lnTo>
                      <a:pt x="2114" y="1583"/>
                    </a:lnTo>
                    <a:lnTo>
                      <a:pt x="2122" y="1591"/>
                    </a:lnTo>
                    <a:lnTo>
                      <a:pt x="2131" y="1598"/>
                    </a:lnTo>
                    <a:lnTo>
                      <a:pt x="2140" y="1605"/>
                    </a:lnTo>
                    <a:lnTo>
                      <a:pt x="2150" y="1610"/>
                    </a:lnTo>
                    <a:lnTo>
                      <a:pt x="2150" y="1610"/>
                    </a:lnTo>
                    <a:lnTo>
                      <a:pt x="2150" y="1607"/>
                    </a:lnTo>
                    <a:lnTo>
                      <a:pt x="2151" y="1605"/>
                    </a:lnTo>
                    <a:lnTo>
                      <a:pt x="2155" y="1602"/>
                    </a:lnTo>
                    <a:lnTo>
                      <a:pt x="2157" y="1600"/>
                    </a:lnTo>
                    <a:lnTo>
                      <a:pt x="2161" y="1599"/>
                    </a:lnTo>
                    <a:lnTo>
                      <a:pt x="2162" y="1597"/>
                    </a:lnTo>
                    <a:lnTo>
                      <a:pt x="2162" y="1594"/>
                    </a:lnTo>
                    <a:lnTo>
                      <a:pt x="2159" y="1592"/>
                    </a:lnTo>
                    <a:lnTo>
                      <a:pt x="2159" y="1592"/>
                    </a:lnTo>
                    <a:lnTo>
                      <a:pt x="2149" y="1586"/>
                    </a:lnTo>
                    <a:lnTo>
                      <a:pt x="2145" y="1584"/>
                    </a:lnTo>
                    <a:lnTo>
                      <a:pt x="2142" y="1580"/>
                    </a:lnTo>
                    <a:lnTo>
                      <a:pt x="2142" y="1580"/>
                    </a:lnTo>
                    <a:lnTo>
                      <a:pt x="2137" y="1564"/>
                    </a:lnTo>
                    <a:lnTo>
                      <a:pt x="2133" y="1547"/>
                    </a:lnTo>
                    <a:lnTo>
                      <a:pt x="2130" y="1531"/>
                    </a:lnTo>
                    <a:lnTo>
                      <a:pt x="2128" y="1514"/>
                    </a:lnTo>
                    <a:lnTo>
                      <a:pt x="2124" y="1480"/>
                    </a:lnTo>
                    <a:lnTo>
                      <a:pt x="2121" y="1444"/>
                    </a:lnTo>
                    <a:lnTo>
                      <a:pt x="2121" y="1444"/>
                    </a:lnTo>
                    <a:lnTo>
                      <a:pt x="2120" y="1440"/>
                    </a:lnTo>
                    <a:lnTo>
                      <a:pt x="2117" y="1434"/>
                    </a:lnTo>
                    <a:lnTo>
                      <a:pt x="2111" y="1425"/>
                    </a:lnTo>
                    <a:lnTo>
                      <a:pt x="2108" y="1420"/>
                    </a:lnTo>
                    <a:lnTo>
                      <a:pt x="2106" y="1416"/>
                    </a:lnTo>
                    <a:lnTo>
                      <a:pt x="2106" y="1410"/>
                    </a:lnTo>
                    <a:lnTo>
                      <a:pt x="2107" y="1405"/>
                    </a:lnTo>
                    <a:lnTo>
                      <a:pt x="2107" y="1405"/>
                    </a:lnTo>
                    <a:lnTo>
                      <a:pt x="2113" y="1393"/>
                    </a:lnTo>
                    <a:lnTo>
                      <a:pt x="2120" y="1384"/>
                    </a:lnTo>
                    <a:lnTo>
                      <a:pt x="2128" y="1376"/>
                    </a:lnTo>
                    <a:lnTo>
                      <a:pt x="2137" y="1369"/>
                    </a:lnTo>
                    <a:lnTo>
                      <a:pt x="2146" y="1364"/>
                    </a:lnTo>
                    <a:lnTo>
                      <a:pt x="2156" y="1359"/>
                    </a:lnTo>
                    <a:lnTo>
                      <a:pt x="2179" y="1351"/>
                    </a:lnTo>
                    <a:lnTo>
                      <a:pt x="2179" y="1351"/>
                    </a:lnTo>
                    <a:lnTo>
                      <a:pt x="2188" y="1346"/>
                    </a:lnTo>
                    <a:lnTo>
                      <a:pt x="2196" y="1341"/>
                    </a:lnTo>
                    <a:lnTo>
                      <a:pt x="2203" y="1334"/>
                    </a:lnTo>
                    <a:lnTo>
                      <a:pt x="2207" y="1326"/>
                    </a:lnTo>
                    <a:lnTo>
                      <a:pt x="2209" y="1317"/>
                    </a:lnTo>
                    <a:lnTo>
                      <a:pt x="2211" y="1308"/>
                    </a:lnTo>
                    <a:lnTo>
                      <a:pt x="2209" y="1300"/>
                    </a:lnTo>
                    <a:lnTo>
                      <a:pt x="2205" y="1291"/>
                    </a:lnTo>
                    <a:lnTo>
                      <a:pt x="2205" y="1291"/>
                    </a:lnTo>
                    <a:lnTo>
                      <a:pt x="2198" y="1279"/>
                    </a:lnTo>
                    <a:lnTo>
                      <a:pt x="2192" y="1268"/>
                    </a:lnTo>
                    <a:lnTo>
                      <a:pt x="2191" y="1261"/>
                    </a:lnTo>
                    <a:lnTo>
                      <a:pt x="2190" y="1256"/>
                    </a:lnTo>
                    <a:lnTo>
                      <a:pt x="2190" y="1249"/>
                    </a:lnTo>
                    <a:lnTo>
                      <a:pt x="2191" y="1243"/>
                    </a:lnTo>
                    <a:lnTo>
                      <a:pt x="2191" y="1243"/>
                    </a:lnTo>
                    <a:lnTo>
                      <a:pt x="2194" y="1242"/>
                    </a:lnTo>
                    <a:lnTo>
                      <a:pt x="2197" y="1241"/>
                    </a:lnTo>
                    <a:lnTo>
                      <a:pt x="2198" y="1238"/>
                    </a:lnTo>
                    <a:lnTo>
                      <a:pt x="2199" y="1236"/>
                    </a:lnTo>
                    <a:lnTo>
                      <a:pt x="2200" y="1233"/>
                    </a:lnTo>
                    <a:lnTo>
                      <a:pt x="2199" y="1227"/>
                    </a:lnTo>
                    <a:lnTo>
                      <a:pt x="2199" y="1227"/>
                    </a:lnTo>
                    <a:lnTo>
                      <a:pt x="2213" y="1228"/>
                    </a:lnTo>
                    <a:lnTo>
                      <a:pt x="2219" y="1228"/>
                    </a:lnTo>
                    <a:lnTo>
                      <a:pt x="2223" y="1226"/>
                    </a:lnTo>
                    <a:lnTo>
                      <a:pt x="2223" y="1226"/>
                    </a:lnTo>
                    <a:lnTo>
                      <a:pt x="2228" y="1221"/>
                    </a:lnTo>
                    <a:lnTo>
                      <a:pt x="2229" y="1217"/>
                    </a:lnTo>
                    <a:lnTo>
                      <a:pt x="2228" y="1212"/>
                    </a:lnTo>
                    <a:lnTo>
                      <a:pt x="2225" y="1208"/>
                    </a:lnTo>
                    <a:lnTo>
                      <a:pt x="2223" y="1203"/>
                    </a:lnTo>
                    <a:lnTo>
                      <a:pt x="2221" y="1199"/>
                    </a:lnTo>
                    <a:lnTo>
                      <a:pt x="2220" y="1194"/>
                    </a:lnTo>
                    <a:lnTo>
                      <a:pt x="2221" y="1188"/>
                    </a:lnTo>
                    <a:lnTo>
                      <a:pt x="2221" y="1188"/>
                    </a:lnTo>
                    <a:lnTo>
                      <a:pt x="2224" y="1184"/>
                    </a:lnTo>
                    <a:lnTo>
                      <a:pt x="2228" y="1179"/>
                    </a:lnTo>
                    <a:lnTo>
                      <a:pt x="2232" y="1177"/>
                    </a:lnTo>
                    <a:lnTo>
                      <a:pt x="2237" y="1176"/>
                    </a:lnTo>
                    <a:lnTo>
                      <a:pt x="2241" y="1175"/>
                    </a:lnTo>
                    <a:lnTo>
                      <a:pt x="2246" y="1175"/>
                    </a:lnTo>
                    <a:lnTo>
                      <a:pt x="2256" y="1176"/>
                    </a:lnTo>
                    <a:lnTo>
                      <a:pt x="2267" y="1177"/>
                    </a:lnTo>
                    <a:lnTo>
                      <a:pt x="2278" y="1178"/>
                    </a:lnTo>
                    <a:lnTo>
                      <a:pt x="2282" y="1178"/>
                    </a:lnTo>
                    <a:lnTo>
                      <a:pt x="2287" y="1178"/>
                    </a:lnTo>
                    <a:lnTo>
                      <a:pt x="2291" y="1176"/>
                    </a:lnTo>
                    <a:lnTo>
                      <a:pt x="2295" y="1174"/>
                    </a:lnTo>
                    <a:lnTo>
                      <a:pt x="2295" y="1174"/>
                    </a:lnTo>
                    <a:lnTo>
                      <a:pt x="2297" y="1171"/>
                    </a:lnTo>
                    <a:lnTo>
                      <a:pt x="2298" y="1169"/>
                    </a:lnTo>
                    <a:lnTo>
                      <a:pt x="2299" y="1163"/>
                    </a:lnTo>
                    <a:lnTo>
                      <a:pt x="2297" y="1150"/>
                    </a:lnTo>
                    <a:lnTo>
                      <a:pt x="2297" y="1142"/>
                    </a:lnTo>
                    <a:lnTo>
                      <a:pt x="2297" y="1135"/>
                    </a:lnTo>
                    <a:lnTo>
                      <a:pt x="2299" y="1129"/>
                    </a:lnTo>
                    <a:lnTo>
                      <a:pt x="2302" y="1127"/>
                    </a:lnTo>
                    <a:lnTo>
                      <a:pt x="2304" y="1125"/>
                    </a:lnTo>
                    <a:lnTo>
                      <a:pt x="2304" y="1125"/>
                    </a:lnTo>
                    <a:lnTo>
                      <a:pt x="2311" y="1122"/>
                    </a:lnTo>
                    <a:lnTo>
                      <a:pt x="2316" y="1121"/>
                    </a:lnTo>
                    <a:lnTo>
                      <a:pt x="2323" y="1120"/>
                    </a:lnTo>
                    <a:lnTo>
                      <a:pt x="2331" y="1120"/>
                    </a:lnTo>
                    <a:lnTo>
                      <a:pt x="2346" y="1121"/>
                    </a:lnTo>
                    <a:lnTo>
                      <a:pt x="2354" y="1121"/>
                    </a:lnTo>
                    <a:lnTo>
                      <a:pt x="2361" y="1120"/>
                    </a:lnTo>
                    <a:lnTo>
                      <a:pt x="2361" y="1120"/>
                    </a:lnTo>
                    <a:lnTo>
                      <a:pt x="2369" y="1119"/>
                    </a:lnTo>
                    <a:lnTo>
                      <a:pt x="2374" y="1116"/>
                    </a:lnTo>
                    <a:lnTo>
                      <a:pt x="2379" y="1111"/>
                    </a:lnTo>
                    <a:lnTo>
                      <a:pt x="2381" y="1107"/>
                    </a:lnTo>
                    <a:lnTo>
                      <a:pt x="2383" y="1101"/>
                    </a:lnTo>
                    <a:lnTo>
                      <a:pt x="2383" y="1095"/>
                    </a:lnTo>
                    <a:lnTo>
                      <a:pt x="2383" y="1082"/>
                    </a:lnTo>
                    <a:lnTo>
                      <a:pt x="2382" y="1069"/>
                    </a:lnTo>
                    <a:lnTo>
                      <a:pt x="2382" y="1055"/>
                    </a:lnTo>
                    <a:lnTo>
                      <a:pt x="2382" y="1050"/>
                    </a:lnTo>
                    <a:lnTo>
                      <a:pt x="2383" y="1044"/>
                    </a:lnTo>
                    <a:lnTo>
                      <a:pt x="2386" y="1039"/>
                    </a:lnTo>
                    <a:lnTo>
                      <a:pt x="2389" y="1035"/>
                    </a:lnTo>
                    <a:lnTo>
                      <a:pt x="2389" y="1035"/>
                    </a:lnTo>
                    <a:lnTo>
                      <a:pt x="2396" y="1030"/>
                    </a:lnTo>
                    <a:lnTo>
                      <a:pt x="2402" y="1027"/>
                    </a:lnTo>
                    <a:lnTo>
                      <a:pt x="2409" y="1025"/>
                    </a:lnTo>
                    <a:lnTo>
                      <a:pt x="2415" y="1023"/>
                    </a:lnTo>
                    <a:lnTo>
                      <a:pt x="2423" y="1023"/>
                    </a:lnTo>
                    <a:lnTo>
                      <a:pt x="2430" y="1023"/>
                    </a:lnTo>
                    <a:lnTo>
                      <a:pt x="2445" y="1027"/>
                    </a:lnTo>
                    <a:lnTo>
                      <a:pt x="2477" y="1036"/>
                    </a:lnTo>
                    <a:lnTo>
                      <a:pt x="2493" y="1039"/>
                    </a:lnTo>
                    <a:lnTo>
                      <a:pt x="2501" y="1039"/>
                    </a:lnTo>
                    <a:lnTo>
                      <a:pt x="2509" y="1039"/>
                    </a:lnTo>
                    <a:lnTo>
                      <a:pt x="2509" y="1039"/>
                    </a:lnTo>
                    <a:lnTo>
                      <a:pt x="2513" y="1038"/>
                    </a:lnTo>
                    <a:lnTo>
                      <a:pt x="2517" y="1035"/>
                    </a:lnTo>
                    <a:lnTo>
                      <a:pt x="2520" y="1030"/>
                    </a:lnTo>
                    <a:lnTo>
                      <a:pt x="2522" y="1026"/>
                    </a:lnTo>
                    <a:lnTo>
                      <a:pt x="2528" y="1016"/>
                    </a:lnTo>
                    <a:lnTo>
                      <a:pt x="2530" y="1012"/>
                    </a:lnTo>
                    <a:lnTo>
                      <a:pt x="2535" y="1009"/>
                    </a:lnTo>
                    <a:lnTo>
                      <a:pt x="2535" y="1009"/>
                    </a:lnTo>
                    <a:lnTo>
                      <a:pt x="2546" y="1003"/>
                    </a:lnTo>
                    <a:lnTo>
                      <a:pt x="2560" y="998"/>
                    </a:lnTo>
                    <a:lnTo>
                      <a:pt x="2587" y="989"/>
                    </a:lnTo>
                    <a:lnTo>
                      <a:pt x="2600" y="984"/>
                    </a:lnTo>
                    <a:lnTo>
                      <a:pt x="2604" y="980"/>
                    </a:lnTo>
                    <a:lnTo>
                      <a:pt x="2609" y="977"/>
                    </a:lnTo>
                    <a:lnTo>
                      <a:pt x="2612" y="972"/>
                    </a:lnTo>
                    <a:lnTo>
                      <a:pt x="2614" y="968"/>
                    </a:lnTo>
                    <a:lnTo>
                      <a:pt x="2615" y="962"/>
                    </a:lnTo>
                    <a:lnTo>
                      <a:pt x="2614" y="956"/>
                    </a:lnTo>
                    <a:lnTo>
                      <a:pt x="2614" y="956"/>
                    </a:lnTo>
                    <a:lnTo>
                      <a:pt x="2613" y="952"/>
                    </a:lnTo>
                    <a:lnTo>
                      <a:pt x="2611" y="948"/>
                    </a:lnTo>
                    <a:lnTo>
                      <a:pt x="2608" y="946"/>
                    </a:lnTo>
                    <a:lnTo>
                      <a:pt x="2604" y="945"/>
                    </a:lnTo>
                    <a:lnTo>
                      <a:pt x="2595" y="943"/>
                    </a:lnTo>
                    <a:lnTo>
                      <a:pt x="2583" y="944"/>
                    </a:lnTo>
                    <a:lnTo>
                      <a:pt x="2557" y="945"/>
                    </a:lnTo>
                    <a:lnTo>
                      <a:pt x="2544" y="946"/>
                    </a:lnTo>
                    <a:lnTo>
                      <a:pt x="2532" y="945"/>
                    </a:lnTo>
                    <a:lnTo>
                      <a:pt x="2532" y="945"/>
                    </a:lnTo>
                    <a:lnTo>
                      <a:pt x="2525" y="943"/>
                    </a:lnTo>
                    <a:lnTo>
                      <a:pt x="2514" y="937"/>
                    </a:lnTo>
                    <a:lnTo>
                      <a:pt x="2510" y="933"/>
                    </a:lnTo>
                    <a:lnTo>
                      <a:pt x="2504" y="929"/>
                    </a:lnTo>
                    <a:lnTo>
                      <a:pt x="2501" y="923"/>
                    </a:lnTo>
                    <a:lnTo>
                      <a:pt x="2497" y="918"/>
                    </a:lnTo>
                    <a:lnTo>
                      <a:pt x="2497" y="918"/>
                    </a:lnTo>
                    <a:lnTo>
                      <a:pt x="2496" y="915"/>
                    </a:lnTo>
                    <a:lnTo>
                      <a:pt x="2496" y="913"/>
                    </a:lnTo>
                    <a:lnTo>
                      <a:pt x="2498" y="907"/>
                    </a:lnTo>
                    <a:lnTo>
                      <a:pt x="2502" y="902"/>
                    </a:lnTo>
                    <a:lnTo>
                      <a:pt x="2506" y="895"/>
                    </a:lnTo>
                    <a:lnTo>
                      <a:pt x="2511" y="889"/>
                    </a:lnTo>
                    <a:lnTo>
                      <a:pt x="2513" y="884"/>
                    </a:lnTo>
                    <a:lnTo>
                      <a:pt x="2514" y="880"/>
                    </a:lnTo>
                    <a:lnTo>
                      <a:pt x="2513" y="878"/>
                    </a:lnTo>
                    <a:lnTo>
                      <a:pt x="2512" y="876"/>
                    </a:lnTo>
                    <a:lnTo>
                      <a:pt x="2511" y="872"/>
                    </a:lnTo>
                    <a:lnTo>
                      <a:pt x="2511" y="872"/>
                    </a:lnTo>
                    <a:lnTo>
                      <a:pt x="2506" y="870"/>
                    </a:lnTo>
                    <a:lnTo>
                      <a:pt x="2501" y="868"/>
                    </a:lnTo>
                    <a:lnTo>
                      <a:pt x="2494" y="867"/>
                    </a:lnTo>
                    <a:lnTo>
                      <a:pt x="2487" y="865"/>
                    </a:lnTo>
                    <a:lnTo>
                      <a:pt x="2480" y="867"/>
                    </a:lnTo>
                    <a:lnTo>
                      <a:pt x="2473" y="868"/>
                    </a:lnTo>
                    <a:lnTo>
                      <a:pt x="2467" y="870"/>
                    </a:lnTo>
                    <a:lnTo>
                      <a:pt x="2461" y="872"/>
                    </a:lnTo>
                    <a:lnTo>
                      <a:pt x="2461" y="872"/>
                    </a:lnTo>
                    <a:lnTo>
                      <a:pt x="2445" y="881"/>
                    </a:lnTo>
                    <a:lnTo>
                      <a:pt x="2437" y="886"/>
                    </a:lnTo>
                    <a:lnTo>
                      <a:pt x="2429" y="889"/>
                    </a:lnTo>
                    <a:lnTo>
                      <a:pt x="2420" y="890"/>
                    </a:lnTo>
                    <a:lnTo>
                      <a:pt x="2412" y="890"/>
                    </a:lnTo>
                    <a:lnTo>
                      <a:pt x="2405" y="889"/>
                    </a:lnTo>
                    <a:lnTo>
                      <a:pt x="2398" y="886"/>
                    </a:lnTo>
                    <a:lnTo>
                      <a:pt x="2398" y="886"/>
                    </a:lnTo>
                    <a:lnTo>
                      <a:pt x="2395" y="885"/>
                    </a:lnTo>
                    <a:lnTo>
                      <a:pt x="2394" y="881"/>
                    </a:lnTo>
                    <a:lnTo>
                      <a:pt x="2391" y="877"/>
                    </a:lnTo>
                    <a:lnTo>
                      <a:pt x="2391" y="870"/>
                    </a:lnTo>
                    <a:lnTo>
                      <a:pt x="2394" y="863"/>
                    </a:lnTo>
                    <a:lnTo>
                      <a:pt x="2398" y="856"/>
                    </a:lnTo>
                    <a:lnTo>
                      <a:pt x="2403" y="851"/>
                    </a:lnTo>
                    <a:lnTo>
                      <a:pt x="2410" y="845"/>
                    </a:lnTo>
                    <a:lnTo>
                      <a:pt x="2415" y="840"/>
                    </a:lnTo>
                    <a:lnTo>
                      <a:pt x="2415" y="840"/>
                    </a:lnTo>
                    <a:lnTo>
                      <a:pt x="2420" y="839"/>
                    </a:lnTo>
                    <a:lnTo>
                      <a:pt x="2424" y="839"/>
                    </a:lnTo>
                    <a:lnTo>
                      <a:pt x="2430" y="839"/>
                    </a:lnTo>
                    <a:lnTo>
                      <a:pt x="2435" y="839"/>
                    </a:lnTo>
                    <a:lnTo>
                      <a:pt x="2435" y="839"/>
                    </a:lnTo>
                    <a:lnTo>
                      <a:pt x="2439" y="837"/>
                    </a:lnTo>
                    <a:lnTo>
                      <a:pt x="2443" y="834"/>
                    </a:lnTo>
                    <a:lnTo>
                      <a:pt x="2451" y="827"/>
                    </a:lnTo>
                    <a:lnTo>
                      <a:pt x="2457" y="821"/>
                    </a:lnTo>
                    <a:lnTo>
                      <a:pt x="2461" y="818"/>
                    </a:lnTo>
                    <a:lnTo>
                      <a:pt x="2464" y="817"/>
                    </a:lnTo>
                    <a:lnTo>
                      <a:pt x="2464" y="817"/>
                    </a:lnTo>
                    <a:lnTo>
                      <a:pt x="2478" y="815"/>
                    </a:lnTo>
                    <a:lnTo>
                      <a:pt x="2490" y="814"/>
                    </a:lnTo>
                    <a:lnTo>
                      <a:pt x="2504" y="815"/>
                    </a:lnTo>
                    <a:lnTo>
                      <a:pt x="2517" y="818"/>
                    </a:lnTo>
                    <a:lnTo>
                      <a:pt x="2542" y="822"/>
                    </a:lnTo>
                    <a:lnTo>
                      <a:pt x="2554" y="824"/>
                    </a:lnTo>
                    <a:lnTo>
                      <a:pt x="2568" y="826"/>
                    </a:lnTo>
                    <a:lnTo>
                      <a:pt x="2568" y="826"/>
                    </a:lnTo>
                    <a:lnTo>
                      <a:pt x="2587" y="827"/>
                    </a:lnTo>
                    <a:lnTo>
                      <a:pt x="2596" y="827"/>
                    </a:lnTo>
                    <a:lnTo>
                      <a:pt x="2606" y="827"/>
                    </a:lnTo>
                    <a:lnTo>
                      <a:pt x="2617" y="826"/>
                    </a:lnTo>
                    <a:lnTo>
                      <a:pt x="2627" y="823"/>
                    </a:lnTo>
                    <a:lnTo>
                      <a:pt x="2636" y="819"/>
                    </a:lnTo>
                    <a:lnTo>
                      <a:pt x="2644" y="813"/>
                    </a:lnTo>
                    <a:lnTo>
                      <a:pt x="2644" y="813"/>
                    </a:lnTo>
                    <a:lnTo>
                      <a:pt x="2686" y="779"/>
                    </a:lnTo>
                    <a:lnTo>
                      <a:pt x="2727" y="746"/>
                    </a:lnTo>
                    <a:lnTo>
                      <a:pt x="2727" y="746"/>
                    </a:lnTo>
                    <a:lnTo>
                      <a:pt x="2738" y="737"/>
                    </a:lnTo>
                    <a:lnTo>
                      <a:pt x="2744" y="731"/>
                    </a:lnTo>
                    <a:lnTo>
                      <a:pt x="2750" y="724"/>
                    </a:lnTo>
                    <a:lnTo>
                      <a:pt x="2753" y="718"/>
                    </a:lnTo>
                    <a:lnTo>
                      <a:pt x="2757" y="711"/>
                    </a:lnTo>
                    <a:lnTo>
                      <a:pt x="2758" y="703"/>
                    </a:lnTo>
                    <a:lnTo>
                      <a:pt x="2758" y="694"/>
                    </a:lnTo>
                    <a:lnTo>
                      <a:pt x="2758" y="694"/>
                    </a:lnTo>
                    <a:lnTo>
                      <a:pt x="2737" y="695"/>
                    </a:lnTo>
                    <a:lnTo>
                      <a:pt x="2717" y="696"/>
                    </a:lnTo>
                    <a:lnTo>
                      <a:pt x="2696" y="696"/>
                    </a:lnTo>
                    <a:lnTo>
                      <a:pt x="2675" y="697"/>
                    </a:lnTo>
                    <a:lnTo>
                      <a:pt x="2675" y="697"/>
                    </a:lnTo>
                    <a:lnTo>
                      <a:pt x="2671" y="697"/>
                    </a:lnTo>
                    <a:lnTo>
                      <a:pt x="2667" y="695"/>
                    </a:lnTo>
                    <a:lnTo>
                      <a:pt x="2663" y="691"/>
                    </a:lnTo>
                    <a:lnTo>
                      <a:pt x="2660" y="688"/>
                    </a:lnTo>
                    <a:lnTo>
                      <a:pt x="2660" y="688"/>
                    </a:lnTo>
                    <a:lnTo>
                      <a:pt x="2669" y="686"/>
                    </a:lnTo>
                    <a:lnTo>
                      <a:pt x="2677" y="682"/>
                    </a:lnTo>
                    <a:lnTo>
                      <a:pt x="2679" y="680"/>
                    </a:lnTo>
                    <a:lnTo>
                      <a:pt x="2680" y="677"/>
                    </a:lnTo>
                    <a:lnTo>
                      <a:pt x="2680" y="673"/>
                    </a:lnTo>
                    <a:lnTo>
                      <a:pt x="2678" y="669"/>
                    </a:lnTo>
                    <a:lnTo>
                      <a:pt x="2678" y="669"/>
                    </a:lnTo>
                    <a:lnTo>
                      <a:pt x="2675" y="664"/>
                    </a:lnTo>
                    <a:lnTo>
                      <a:pt x="2670" y="662"/>
                    </a:lnTo>
                    <a:lnTo>
                      <a:pt x="2667" y="660"/>
                    </a:lnTo>
                    <a:lnTo>
                      <a:pt x="2662" y="658"/>
                    </a:lnTo>
                    <a:lnTo>
                      <a:pt x="2653" y="657"/>
                    </a:lnTo>
                    <a:lnTo>
                      <a:pt x="2641" y="656"/>
                    </a:lnTo>
                    <a:lnTo>
                      <a:pt x="2641" y="656"/>
                    </a:lnTo>
                    <a:lnTo>
                      <a:pt x="2634" y="654"/>
                    </a:lnTo>
                    <a:lnTo>
                      <a:pt x="2626" y="650"/>
                    </a:lnTo>
                    <a:lnTo>
                      <a:pt x="2619" y="646"/>
                    </a:lnTo>
                    <a:lnTo>
                      <a:pt x="2612" y="641"/>
                    </a:lnTo>
                    <a:lnTo>
                      <a:pt x="2606" y="636"/>
                    </a:lnTo>
                    <a:lnTo>
                      <a:pt x="2602" y="629"/>
                    </a:lnTo>
                    <a:lnTo>
                      <a:pt x="2598" y="622"/>
                    </a:lnTo>
                    <a:lnTo>
                      <a:pt x="2595" y="616"/>
                    </a:lnTo>
                    <a:lnTo>
                      <a:pt x="2595" y="616"/>
                    </a:lnTo>
                    <a:lnTo>
                      <a:pt x="2587" y="594"/>
                    </a:lnTo>
                    <a:lnTo>
                      <a:pt x="2581" y="583"/>
                    </a:lnTo>
                    <a:lnTo>
                      <a:pt x="2576" y="573"/>
                    </a:lnTo>
                    <a:lnTo>
                      <a:pt x="2576" y="573"/>
                    </a:lnTo>
                    <a:lnTo>
                      <a:pt x="2570" y="569"/>
                    </a:lnTo>
                    <a:lnTo>
                      <a:pt x="2563" y="565"/>
                    </a:lnTo>
                    <a:lnTo>
                      <a:pt x="2557" y="561"/>
                    </a:lnTo>
                    <a:lnTo>
                      <a:pt x="2556" y="558"/>
                    </a:lnTo>
                    <a:lnTo>
                      <a:pt x="2555" y="556"/>
                    </a:lnTo>
                    <a:lnTo>
                      <a:pt x="2555" y="556"/>
                    </a:lnTo>
                    <a:lnTo>
                      <a:pt x="2553" y="552"/>
                    </a:lnTo>
                    <a:lnTo>
                      <a:pt x="2552" y="548"/>
                    </a:lnTo>
                    <a:lnTo>
                      <a:pt x="2548" y="546"/>
                    </a:lnTo>
                    <a:lnTo>
                      <a:pt x="2545" y="544"/>
                    </a:lnTo>
                    <a:lnTo>
                      <a:pt x="2539" y="541"/>
                    </a:lnTo>
                    <a:lnTo>
                      <a:pt x="2536" y="539"/>
                    </a:lnTo>
                    <a:lnTo>
                      <a:pt x="2532" y="537"/>
                    </a:lnTo>
                    <a:lnTo>
                      <a:pt x="2532" y="537"/>
                    </a:lnTo>
                    <a:lnTo>
                      <a:pt x="2534" y="540"/>
                    </a:lnTo>
                    <a:lnTo>
                      <a:pt x="2532" y="542"/>
                    </a:lnTo>
                    <a:lnTo>
                      <a:pt x="2530" y="547"/>
                    </a:lnTo>
                    <a:lnTo>
                      <a:pt x="2527" y="552"/>
                    </a:lnTo>
                    <a:lnTo>
                      <a:pt x="2527" y="554"/>
                    </a:lnTo>
                    <a:lnTo>
                      <a:pt x="2529" y="556"/>
                    </a:lnTo>
                    <a:lnTo>
                      <a:pt x="2529" y="556"/>
                    </a:lnTo>
                    <a:lnTo>
                      <a:pt x="2531" y="557"/>
                    </a:lnTo>
                    <a:lnTo>
                      <a:pt x="2534" y="557"/>
                    </a:lnTo>
                    <a:lnTo>
                      <a:pt x="2536" y="555"/>
                    </a:lnTo>
                    <a:lnTo>
                      <a:pt x="2538" y="552"/>
                    </a:lnTo>
                    <a:lnTo>
                      <a:pt x="2538" y="552"/>
                    </a:lnTo>
                    <a:lnTo>
                      <a:pt x="2538" y="556"/>
                    </a:lnTo>
                    <a:lnTo>
                      <a:pt x="2536" y="558"/>
                    </a:lnTo>
                    <a:lnTo>
                      <a:pt x="2536" y="558"/>
                    </a:lnTo>
                    <a:lnTo>
                      <a:pt x="2543" y="557"/>
                    </a:lnTo>
                    <a:lnTo>
                      <a:pt x="2543" y="557"/>
                    </a:lnTo>
                    <a:lnTo>
                      <a:pt x="2540" y="559"/>
                    </a:lnTo>
                    <a:lnTo>
                      <a:pt x="2538" y="562"/>
                    </a:lnTo>
                    <a:lnTo>
                      <a:pt x="2536" y="563"/>
                    </a:lnTo>
                    <a:lnTo>
                      <a:pt x="2532" y="562"/>
                    </a:lnTo>
                    <a:lnTo>
                      <a:pt x="2532" y="562"/>
                    </a:lnTo>
                    <a:lnTo>
                      <a:pt x="2536" y="558"/>
                    </a:lnTo>
                    <a:lnTo>
                      <a:pt x="2536" y="558"/>
                    </a:lnTo>
                    <a:lnTo>
                      <a:pt x="2534" y="561"/>
                    </a:lnTo>
                    <a:lnTo>
                      <a:pt x="2531" y="564"/>
                    </a:lnTo>
                    <a:lnTo>
                      <a:pt x="2530" y="570"/>
                    </a:lnTo>
                    <a:lnTo>
                      <a:pt x="2530" y="575"/>
                    </a:lnTo>
                    <a:lnTo>
                      <a:pt x="2529" y="578"/>
                    </a:lnTo>
                    <a:lnTo>
                      <a:pt x="2527" y="580"/>
                    </a:lnTo>
                    <a:lnTo>
                      <a:pt x="2527" y="580"/>
                    </a:lnTo>
                    <a:lnTo>
                      <a:pt x="2523" y="580"/>
                    </a:lnTo>
                    <a:lnTo>
                      <a:pt x="2520" y="579"/>
                    </a:lnTo>
                    <a:lnTo>
                      <a:pt x="2517" y="577"/>
                    </a:lnTo>
                    <a:lnTo>
                      <a:pt x="2514" y="573"/>
                    </a:lnTo>
                    <a:lnTo>
                      <a:pt x="2509" y="565"/>
                    </a:lnTo>
                    <a:lnTo>
                      <a:pt x="2504" y="557"/>
                    </a:lnTo>
                    <a:lnTo>
                      <a:pt x="2504" y="557"/>
                    </a:lnTo>
                    <a:lnTo>
                      <a:pt x="2501" y="553"/>
                    </a:lnTo>
                    <a:lnTo>
                      <a:pt x="2498" y="549"/>
                    </a:lnTo>
                    <a:lnTo>
                      <a:pt x="2497" y="546"/>
                    </a:lnTo>
                    <a:lnTo>
                      <a:pt x="2497" y="544"/>
                    </a:lnTo>
                    <a:lnTo>
                      <a:pt x="2498" y="541"/>
                    </a:lnTo>
                    <a:lnTo>
                      <a:pt x="2499" y="539"/>
                    </a:lnTo>
                    <a:lnTo>
                      <a:pt x="2504" y="536"/>
                    </a:lnTo>
                    <a:lnTo>
                      <a:pt x="2515" y="528"/>
                    </a:lnTo>
                    <a:lnTo>
                      <a:pt x="2520" y="523"/>
                    </a:lnTo>
                    <a:lnTo>
                      <a:pt x="2522" y="520"/>
                    </a:lnTo>
                    <a:lnTo>
                      <a:pt x="2523" y="516"/>
                    </a:lnTo>
                    <a:lnTo>
                      <a:pt x="2523" y="516"/>
                    </a:lnTo>
                    <a:lnTo>
                      <a:pt x="2523" y="512"/>
                    </a:lnTo>
                    <a:lnTo>
                      <a:pt x="2523" y="507"/>
                    </a:lnTo>
                    <a:lnTo>
                      <a:pt x="2522" y="503"/>
                    </a:lnTo>
                    <a:lnTo>
                      <a:pt x="2521" y="498"/>
                    </a:lnTo>
                    <a:lnTo>
                      <a:pt x="2519" y="495"/>
                    </a:lnTo>
                    <a:lnTo>
                      <a:pt x="2515" y="491"/>
                    </a:lnTo>
                    <a:lnTo>
                      <a:pt x="2512" y="490"/>
                    </a:lnTo>
                    <a:lnTo>
                      <a:pt x="2507" y="488"/>
                    </a:lnTo>
                    <a:lnTo>
                      <a:pt x="2507" y="488"/>
                    </a:lnTo>
                    <a:lnTo>
                      <a:pt x="2503" y="488"/>
                    </a:lnTo>
                    <a:lnTo>
                      <a:pt x="2497" y="488"/>
                    </a:lnTo>
                    <a:lnTo>
                      <a:pt x="2493" y="489"/>
                    </a:lnTo>
                    <a:lnTo>
                      <a:pt x="2489" y="491"/>
                    </a:lnTo>
                    <a:lnTo>
                      <a:pt x="2482" y="497"/>
                    </a:lnTo>
                    <a:lnTo>
                      <a:pt x="2477" y="505"/>
                    </a:lnTo>
                    <a:lnTo>
                      <a:pt x="2467" y="522"/>
                    </a:lnTo>
                    <a:lnTo>
                      <a:pt x="2461" y="529"/>
                    </a:lnTo>
                    <a:lnTo>
                      <a:pt x="2457" y="531"/>
                    </a:lnTo>
                    <a:lnTo>
                      <a:pt x="2453" y="533"/>
                    </a:lnTo>
                    <a:lnTo>
                      <a:pt x="2453" y="533"/>
                    </a:lnTo>
                    <a:lnTo>
                      <a:pt x="2446" y="536"/>
                    </a:lnTo>
                    <a:lnTo>
                      <a:pt x="2440" y="537"/>
                    </a:lnTo>
                    <a:lnTo>
                      <a:pt x="2434" y="537"/>
                    </a:lnTo>
                    <a:lnTo>
                      <a:pt x="2428" y="536"/>
                    </a:lnTo>
                    <a:lnTo>
                      <a:pt x="2422" y="533"/>
                    </a:lnTo>
                    <a:lnTo>
                      <a:pt x="2416" y="530"/>
                    </a:lnTo>
                    <a:lnTo>
                      <a:pt x="2412" y="525"/>
                    </a:lnTo>
                    <a:lnTo>
                      <a:pt x="2407" y="521"/>
                    </a:lnTo>
                    <a:lnTo>
                      <a:pt x="2404" y="515"/>
                    </a:lnTo>
                    <a:lnTo>
                      <a:pt x="2401" y="508"/>
                    </a:lnTo>
                    <a:lnTo>
                      <a:pt x="2398" y="503"/>
                    </a:lnTo>
                    <a:lnTo>
                      <a:pt x="2396" y="495"/>
                    </a:lnTo>
                    <a:lnTo>
                      <a:pt x="2395" y="488"/>
                    </a:lnTo>
                    <a:lnTo>
                      <a:pt x="2394" y="481"/>
                    </a:lnTo>
                    <a:lnTo>
                      <a:pt x="2395" y="473"/>
                    </a:lnTo>
                    <a:lnTo>
                      <a:pt x="2396" y="466"/>
                    </a:lnTo>
                    <a:lnTo>
                      <a:pt x="2396" y="466"/>
                    </a:lnTo>
                    <a:lnTo>
                      <a:pt x="2390" y="466"/>
                    </a:lnTo>
                    <a:lnTo>
                      <a:pt x="2388" y="466"/>
                    </a:lnTo>
                    <a:lnTo>
                      <a:pt x="2387" y="466"/>
                    </a:lnTo>
                    <a:lnTo>
                      <a:pt x="2387" y="466"/>
                    </a:lnTo>
                    <a:lnTo>
                      <a:pt x="2383" y="462"/>
                    </a:lnTo>
                    <a:lnTo>
                      <a:pt x="2381" y="458"/>
                    </a:lnTo>
                    <a:lnTo>
                      <a:pt x="2380" y="454"/>
                    </a:lnTo>
                    <a:lnTo>
                      <a:pt x="2380" y="449"/>
                    </a:lnTo>
                    <a:lnTo>
                      <a:pt x="2381" y="440"/>
                    </a:lnTo>
                    <a:lnTo>
                      <a:pt x="2381" y="431"/>
                    </a:lnTo>
                    <a:lnTo>
                      <a:pt x="2381" y="431"/>
                    </a:lnTo>
                    <a:lnTo>
                      <a:pt x="2376" y="431"/>
                    </a:lnTo>
                    <a:lnTo>
                      <a:pt x="2371" y="431"/>
                    </a:lnTo>
                    <a:lnTo>
                      <a:pt x="2362" y="428"/>
                    </a:lnTo>
                    <a:lnTo>
                      <a:pt x="2354" y="422"/>
                    </a:lnTo>
                    <a:lnTo>
                      <a:pt x="2347" y="416"/>
                    </a:lnTo>
                    <a:lnTo>
                      <a:pt x="2339" y="409"/>
                    </a:lnTo>
                    <a:lnTo>
                      <a:pt x="2331" y="404"/>
                    </a:lnTo>
                    <a:lnTo>
                      <a:pt x="2322" y="399"/>
                    </a:lnTo>
                    <a:lnTo>
                      <a:pt x="2318" y="397"/>
                    </a:lnTo>
                    <a:lnTo>
                      <a:pt x="2312" y="396"/>
                    </a:lnTo>
                    <a:lnTo>
                      <a:pt x="2312" y="396"/>
                    </a:lnTo>
                    <a:lnTo>
                      <a:pt x="2307" y="396"/>
                    </a:lnTo>
                    <a:lnTo>
                      <a:pt x="2302" y="395"/>
                    </a:lnTo>
                    <a:lnTo>
                      <a:pt x="2299" y="396"/>
                    </a:lnTo>
                    <a:lnTo>
                      <a:pt x="2297" y="397"/>
                    </a:lnTo>
                    <a:lnTo>
                      <a:pt x="2295" y="398"/>
                    </a:lnTo>
                    <a:lnTo>
                      <a:pt x="2293" y="400"/>
                    </a:lnTo>
                    <a:lnTo>
                      <a:pt x="2293" y="400"/>
                    </a:lnTo>
                    <a:lnTo>
                      <a:pt x="2288" y="397"/>
                    </a:lnTo>
                    <a:lnTo>
                      <a:pt x="2283" y="392"/>
                    </a:lnTo>
                    <a:lnTo>
                      <a:pt x="2278" y="390"/>
                    </a:lnTo>
                    <a:lnTo>
                      <a:pt x="2272" y="387"/>
                    </a:lnTo>
                    <a:lnTo>
                      <a:pt x="2260" y="384"/>
                    </a:lnTo>
                    <a:lnTo>
                      <a:pt x="2253" y="383"/>
                    </a:lnTo>
                    <a:lnTo>
                      <a:pt x="2247" y="383"/>
                    </a:lnTo>
                    <a:lnTo>
                      <a:pt x="2240" y="384"/>
                    </a:lnTo>
                    <a:lnTo>
                      <a:pt x="2235" y="385"/>
                    </a:lnTo>
                    <a:lnTo>
                      <a:pt x="2230" y="388"/>
                    </a:lnTo>
                    <a:lnTo>
                      <a:pt x="2224" y="391"/>
                    </a:lnTo>
                    <a:lnTo>
                      <a:pt x="2220" y="395"/>
                    </a:lnTo>
                    <a:lnTo>
                      <a:pt x="2216" y="399"/>
                    </a:lnTo>
                    <a:lnTo>
                      <a:pt x="2214" y="405"/>
                    </a:lnTo>
                    <a:lnTo>
                      <a:pt x="2212" y="412"/>
                    </a:lnTo>
                    <a:lnTo>
                      <a:pt x="2212" y="412"/>
                    </a:lnTo>
                    <a:lnTo>
                      <a:pt x="2211" y="420"/>
                    </a:lnTo>
                    <a:lnTo>
                      <a:pt x="2209" y="428"/>
                    </a:lnTo>
                    <a:lnTo>
                      <a:pt x="2208" y="445"/>
                    </a:lnTo>
                    <a:lnTo>
                      <a:pt x="2207" y="461"/>
                    </a:lnTo>
                    <a:lnTo>
                      <a:pt x="2206" y="468"/>
                    </a:lnTo>
                    <a:lnTo>
                      <a:pt x="2203" y="475"/>
                    </a:lnTo>
                    <a:lnTo>
                      <a:pt x="2203" y="475"/>
                    </a:lnTo>
                    <a:lnTo>
                      <a:pt x="2196" y="489"/>
                    </a:lnTo>
                    <a:lnTo>
                      <a:pt x="2194" y="496"/>
                    </a:lnTo>
                    <a:lnTo>
                      <a:pt x="2192" y="501"/>
                    </a:lnTo>
                    <a:lnTo>
                      <a:pt x="2192" y="501"/>
                    </a:lnTo>
                    <a:lnTo>
                      <a:pt x="2191" y="512"/>
                    </a:lnTo>
                    <a:lnTo>
                      <a:pt x="2189" y="521"/>
                    </a:lnTo>
                    <a:lnTo>
                      <a:pt x="2182" y="538"/>
                    </a:lnTo>
                    <a:lnTo>
                      <a:pt x="2179" y="546"/>
                    </a:lnTo>
                    <a:lnTo>
                      <a:pt x="2177" y="555"/>
                    </a:lnTo>
                    <a:lnTo>
                      <a:pt x="2177" y="563"/>
                    </a:lnTo>
                    <a:lnTo>
                      <a:pt x="2178" y="566"/>
                    </a:lnTo>
                    <a:lnTo>
                      <a:pt x="2179" y="571"/>
                    </a:lnTo>
                    <a:lnTo>
                      <a:pt x="2179" y="571"/>
                    </a:lnTo>
                    <a:lnTo>
                      <a:pt x="2191" y="600"/>
                    </a:lnTo>
                    <a:lnTo>
                      <a:pt x="2197" y="616"/>
                    </a:lnTo>
                    <a:lnTo>
                      <a:pt x="2200" y="632"/>
                    </a:lnTo>
                    <a:lnTo>
                      <a:pt x="2200" y="640"/>
                    </a:lnTo>
                    <a:lnTo>
                      <a:pt x="2200" y="648"/>
                    </a:lnTo>
                    <a:lnTo>
                      <a:pt x="2200" y="656"/>
                    </a:lnTo>
                    <a:lnTo>
                      <a:pt x="2198" y="664"/>
                    </a:lnTo>
                    <a:lnTo>
                      <a:pt x="2196" y="671"/>
                    </a:lnTo>
                    <a:lnTo>
                      <a:pt x="2191" y="679"/>
                    </a:lnTo>
                    <a:lnTo>
                      <a:pt x="2186" y="686"/>
                    </a:lnTo>
                    <a:lnTo>
                      <a:pt x="2180" y="693"/>
                    </a:lnTo>
                    <a:lnTo>
                      <a:pt x="2180" y="693"/>
                    </a:lnTo>
                    <a:lnTo>
                      <a:pt x="2175" y="697"/>
                    </a:lnTo>
                    <a:lnTo>
                      <a:pt x="2173" y="703"/>
                    </a:lnTo>
                    <a:lnTo>
                      <a:pt x="2171" y="707"/>
                    </a:lnTo>
                    <a:lnTo>
                      <a:pt x="2169" y="714"/>
                    </a:lnTo>
                    <a:lnTo>
                      <a:pt x="2169" y="727"/>
                    </a:lnTo>
                    <a:lnTo>
                      <a:pt x="2169" y="740"/>
                    </a:lnTo>
                    <a:lnTo>
                      <a:pt x="2171" y="770"/>
                    </a:lnTo>
                    <a:lnTo>
                      <a:pt x="2170" y="785"/>
                    </a:lnTo>
                    <a:lnTo>
                      <a:pt x="2169" y="791"/>
                    </a:lnTo>
                    <a:lnTo>
                      <a:pt x="2167" y="798"/>
                    </a:lnTo>
                    <a:lnTo>
                      <a:pt x="2167" y="798"/>
                    </a:lnTo>
                    <a:lnTo>
                      <a:pt x="2164" y="804"/>
                    </a:lnTo>
                    <a:lnTo>
                      <a:pt x="2159" y="807"/>
                    </a:lnTo>
                    <a:lnTo>
                      <a:pt x="2155" y="810"/>
                    </a:lnTo>
                    <a:lnTo>
                      <a:pt x="2148" y="811"/>
                    </a:lnTo>
                    <a:lnTo>
                      <a:pt x="2141" y="810"/>
                    </a:lnTo>
                    <a:lnTo>
                      <a:pt x="2134" y="809"/>
                    </a:lnTo>
                    <a:lnTo>
                      <a:pt x="2129" y="805"/>
                    </a:lnTo>
                    <a:lnTo>
                      <a:pt x="2123" y="802"/>
                    </a:lnTo>
                    <a:lnTo>
                      <a:pt x="2123" y="802"/>
                    </a:lnTo>
                    <a:lnTo>
                      <a:pt x="2118" y="798"/>
                    </a:lnTo>
                    <a:lnTo>
                      <a:pt x="2115" y="793"/>
                    </a:lnTo>
                    <a:lnTo>
                      <a:pt x="2108" y="780"/>
                    </a:lnTo>
                    <a:lnTo>
                      <a:pt x="2108" y="780"/>
                    </a:lnTo>
                    <a:lnTo>
                      <a:pt x="2097" y="761"/>
                    </a:lnTo>
                    <a:lnTo>
                      <a:pt x="2091" y="749"/>
                    </a:lnTo>
                    <a:lnTo>
                      <a:pt x="2086" y="739"/>
                    </a:lnTo>
                    <a:lnTo>
                      <a:pt x="2081" y="728"/>
                    </a:lnTo>
                    <a:lnTo>
                      <a:pt x="2079" y="716"/>
                    </a:lnTo>
                    <a:lnTo>
                      <a:pt x="2078" y="711"/>
                    </a:lnTo>
                    <a:lnTo>
                      <a:pt x="2079" y="705"/>
                    </a:lnTo>
                    <a:lnTo>
                      <a:pt x="2080" y="699"/>
                    </a:lnTo>
                    <a:lnTo>
                      <a:pt x="2082" y="694"/>
                    </a:lnTo>
                    <a:lnTo>
                      <a:pt x="2082" y="694"/>
                    </a:lnTo>
                    <a:lnTo>
                      <a:pt x="2065" y="694"/>
                    </a:lnTo>
                    <a:lnTo>
                      <a:pt x="2049" y="696"/>
                    </a:lnTo>
                    <a:lnTo>
                      <a:pt x="2041" y="696"/>
                    </a:lnTo>
                    <a:lnTo>
                      <a:pt x="2033" y="695"/>
                    </a:lnTo>
                    <a:lnTo>
                      <a:pt x="2026" y="693"/>
                    </a:lnTo>
                    <a:lnTo>
                      <a:pt x="2022" y="689"/>
                    </a:lnTo>
                    <a:lnTo>
                      <a:pt x="2022" y="689"/>
                    </a:lnTo>
                    <a:lnTo>
                      <a:pt x="2016" y="686"/>
                    </a:lnTo>
                    <a:lnTo>
                      <a:pt x="2012" y="683"/>
                    </a:lnTo>
                    <a:lnTo>
                      <a:pt x="2001" y="680"/>
                    </a:lnTo>
                    <a:lnTo>
                      <a:pt x="1990" y="678"/>
                    </a:lnTo>
                    <a:lnTo>
                      <a:pt x="1980" y="677"/>
                    </a:lnTo>
                    <a:lnTo>
                      <a:pt x="1971" y="675"/>
                    </a:lnTo>
                    <a:lnTo>
                      <a:pt x="1962" y="674"/>
                    </a:lnTo>
                    <a:lnTo>
                      <a:pt x="1959" y="673"/>
                    </a:lnTo>
                    <a:lnTo>
                      <a:pt x="1956" y="671"/>
                    </a:lnTo>
                    <a:lnTo>
                      <a:pt x="1954" y="669"/>
                    </a:lnTo>
                    <a:lnTo>
                      <a:pt x="1952" y="665"/>
                    </a:lnTo>
                    <a:lnTo>
                      <a:pt x="1952" y="665"/>
                    </a:lnTo>
                    <a:lnTo>
                      <a:pt x="1950" y="658"/>
                    </a:lnTo>
                    <a:lnTo>
                      <a:pt x="1947" y="653"/>
                    </a:lnTo>
                    <a:lnTo>
                      <a:pt x="1940" y="640"/>
                    </a:lnTo>
                    <a:lnTo>
                      <a:pt x="1930" y="630"/>
                    </a:lnTo>
                    <a:lnTo>
                      <a:pt x="1919" y="622"/>
                    </a:lnTo>
                    <a:lnTo>
                      <a:pt x="1908" y="614"/>
                    </a:lnTo>
                    <a:lnTo>
                      <a:pt x="1896" y="606"/>
                    </a:lnTo>
                    <a:lnTo>
                      <a:pt x="1871" y="595"/>
                    </a:lnTo>
                    <a:lnTo>
                      <a:pt x="1871" y="595"/>
                    </a:lnTo>
                    <a:lnTo>
                      <a:pt x="1864" y="592"/>
                    </a:lnTo>
                    <a:lnTo>
                      <a:pt x="1856" y="591"/>
                    </a:lnTo>
                    <a:lnTo>
                      <a:pt x="1840" y="590"/>
                    </a:lnTo>
                    <a:lnTo>
                      <a:pt x="1832" y="589"/>
                    </a:lnTo>
                    <a:lnTo>
                      <a:pt x="1825" y="587"/>
                    </a:lnTo>
                    <a:lnTo>
                      <a:pt x="1819" y="583"/>
                    </a:lnTo>
                    <a:lnTo>
                      <a:pt x="1817" y="580"/>
                    </a:lnTo>
                    <a:lnTo>
                      <a:pt x="1815" y="577"/>
                    </a:lnTo>
                    <a:lnTo>
                      <a:pt x="1815" y="577"/>
                    </a:lnTo>
                    <a:lnTo>
                      <a:pt x="1814" y="573"/>
                    </a:lnTo>
                    <a:lnTo>
                      <a:pt x="1815" y="570"/>
                    </a:lnTo>
                    <a:lnTo>
                      <a:pt x="1822" y="564"/>
                    </a:lnTo>
                    <a:lnTo>
                      <a:pt x="1825" y="561"/>
                    </a:lnTo>
                    <a:lnTo>
                      <a:pt x="1827" y="557"/>
                    </a:lnTo>
                    <a:lnTo>
                      <a:pt x="1828" y="553"/>
                    </a:lnTo>
                    <a:lnTo>
                      <a:pt x="1827" y="547"/>
                    </a:lnTo>
                    <a:lnTo>
                      <a:pt x="1827" y="547"/>
                    </a:lnTo>
                    <a:lnTo>
                      <a:pt x="1824" y="541"/>
                    </a:lnTo>
                    <a:lnTo>
                      <a:pt x="1819" y="538"/>
                    </a:lnTo>
                    <a:lnTo>
                      <a:pt x="1815" y="536"/>
                    </a:lnTo>
                    <a:lnTo>
                      <a:pt x="1810" y="534"/>
                    </a:lnTo>
                    <a:lnTo>
                      <a:pt x="1805" y="533"/>
                    </a:lnTo>
                    <a:lnTo>
                      <a:pt x="1800" y="534"/>
                    </a:lnTo>
                    <a:lnTo>
                      <a:pt x="1789" y="537"/>
                    </a:lnTo>
                    <a:lnTo>
                      <a:pt x="1789" y="537"/>
                    </a:lnTo>
                    <a:lnTo>
                      <a:pt x="1788" y="531"/>
                    </a:lnTo>
                    <a:lnTo>
                      <a:pt x="1786" y="526"/>
                    </a:lnTo>
                    <a:lnTo>
                      <a:pt x="1783" y="522"/>
                    </a:lnTo>
                    <a:lnTo>
                      <a:pt x="1780" y="519"/>
                    </a:lnTo>
                    <a:lnTo>
                      <a:pt x="1773" y="511"/>
                    </a:lnTo>
                    <a:lnTo>
                      <a:pt x="1770" y="506"/>
                    </a:lnTo>
                    <a:lnTo>
                      <a:pt x="1769" y="501"/>
                    </a:lnTo>
                    <a:lnTo>
                      <a:pt x="1769" y="501"/>
                    </a:lnTo>
                    <a:lnTo>
                      <a:pt x="1772" y="492"/>
                    </a:lnTo>
                    <a:lnTo>
                      <a:pt x="1775" y="484"/>
                    </a:lnTo>
                    <a:lnTo>
                      <a:pt x="1780" y="478"/>
                    </a:lnTo>
                    <a:lnTo>
                      <a:pt x="1785" y="471"/>
                    </a:lnTo>
                    <a:lnTo>
                      <a:pt x="1798" y="459"/>
                    </a:lnTo>
                    <a:lnTo>
                      <a:pt x="1809" y="448"/>
                    </a:lnTo>
                    <a:lnTo>
                      <a:pt x="1809" y="448"/>
                    </a:lnTo>
                    <a:lnTo>
                      <a:pt x="1811" y="445"/>
                    </a:lnTo>
                    <a:lnTo>
                      <a:pt x="1813" y="441"/>
                    </a:lnTo>
                    <a:lnTo>
                      <a:pt x="1814" y="432"/>
                    </a:lnTo>
                    <a:lnTo>
                      <a:pt x="1814" y="423"/>
                    </a:lnTo>
                    <a:lnTo>
                      <a:pt x="1814" y="413"/>
                    </a:lnTo>
                    <a:lnTo>
                      <a:pt x="1813" y="403"/>
                    </a:lnTo>
                    <a:lnTo>
                      <a:pt x="1814" y="392"/>
                    </a:lnTo>
                    <a:lnTo>
                      <a:pt x="1815" y="389"/>
                    </a:lnTo>
                    <a:lnTo>
                      <a:pt x="1817" y="384"/>
                    </a:lnTo>
                    <a:lnTo>
                      <a:pt x="1821" y="381"/>
                    </a:lnTo>
                    <a:lnTo>
                      <a:pt x="1824" y="379"/>
                    </a:lnTo>
                    <a:lnTo>
                      <a:pt x="1824" y="379"/>
                    </a:lnTo>
                    <a:lnTo>
                      <a:pt x="1830" y="375"/>
                    </a:lnTo>
                    <a:lnTo>
                      <a:pt x="1835" y="373"/>
                    </a:lnTo>
                    <a:lnTo>
                      <a:pt x="1848" y="371"/>
                    </a:lnTo>
                    <a:lnTo>
                      <a:pt x="1860" y="370"/>
                    </a:lnTo>
                    <a:lnTo>
                      <a:pt x="1874" y="370"/>
                    </a:lnTo>
                    <a:lnTo>
                      <a:pt x="1886" y="370"/>
                    </a:lnTo>
                    <a:lnTo>
                      <a:pt x="1900" y="370"/>
                    </a:lnTo>
                    <a:lnTo>
                      <a:pt x="1913" y="368"/>
                    </a:lnTo>
                    <a:lnTo>
                      <a:pt x="1925" y="365"/>
                    </a:lnTo>
                    <a:lnTo>
                      <a:pt x="1925" y="365"/>
                    </a:lnTo>
                    <a:lnTo>
                      <a:pt x="1921" y="362"/>
                    </a:lnTo>
                    <a:lnTo>
                      <a:pt x="1917" y="356"/>
                    </a:lnTo>
                    <a:lnTo>
                      <a:pt x="1915" y="350"/>
                    </a:lnTo>
                    <a:lnTo>
                      <a:pt x="1914" y="345"/>
                    </a:lnTo>
                    <a:lnTo>
                      <a:pt x="1914" y="338"/>
                    </a:lnTo>
                    <a:lnTo>
                      <a:pt x="1915" y="332"/>
                    </a:lnTo>
                    <a:lnTo>
                      <a:pt x="1916" y="326"/>
                    </a:lnTo>
                    <a:lnTo>
                      <a:pt x="1918" y="322"/>
                    </a:lnTo>
                    <a:lnTo>
                      <a:pt x="1918" y="322"/>
                    </a:lnTo>
                    <a:lnTo>
                      <a:pt x="1929" y="309"/>
                    </a:lnTo>
                    <a:lnTo>
                      <a:pt x="1939" y="298"/>
                    </a:lnTo>
                    <a:lnTo>
                      <a:pt x="1948" y="285"/>
                    </a:lnTo>
                    <a:lnTo>
                      <a:pt x="1957" y="273"/>
                    </a:lnTo>
                    <a:lnTo>
                      <a:pt x="1957" y="273"/>
                    </a:lnTo>
                    <a:lnTo>
                      <a:pt x="1959" y="266"/>
                    </a:lnTo>
                    <a:lnTo>
                      <a:pt x="1962" y="258"/>
                    </a:lnTo>
                    <a:lnTo>
                      <a:pt x="1963" y="242"/>
                    </a:lnTo>
                    <a:lnTo>
                      <a:pt x="1964" y="234"/>
                    </a:lnTo>
                    <a:lnTo>
                      <a:pt x="1966" y="227"/>
                    </a:lnTo>
                    <a:lnTo>
                      <a:pt x="1970" y="222"/>
                    </a:lnTo>
                    <a:lnTo>
                      <a:pt x="1972" y="219"/>
                    </a:lnTo>
                    <a:lnTo>
                      <a:pt x="1975" y="217"/>
                    </a:lnTo>
                    <a:lnTo>
                      <a:pt x="1975" y="217"/>
                    </a:lnTo>
                    <a:lnTo>
                      <a:pt x="1982" y="215"/>
                    </a:lnTo>
                    <a:lnTo>
                      <a:pt x="1990" y="214"/>
                    </a:lnTo>
                    <a:lnTo>
                      <a:pt x="1997" y="214"/>
                    </a:lnTo>
                    <a:lnTo>
                      <a:pt x="2004" y="214"/>
                    </a:lnTo>
                    <a:lnTo>
                      <a:pt x="2018" y="216"/>
                    </a:lnTo>
                    <a:lnTo>
                      <a:pt x="2033" y="219"/>
                    </a:lnTo>
                    <a:lnTo>
                      <a:pt x="2048" y="222"/>
                    </a:lnTo>
                    <a:lnTo>
                      <a:pt x="2063" y="223"/>
                    </a:lnTo>
                    <a:lnTo>
                      <a:pt x="2070" y="223"/>
                    </a:lnTo>
                    <a:lnTo>
                      <a:pt x="2076" y="222"/>
                    </a:lnTo>
                    <a:lnTo>
                      <a:pt x="2083" y="219"/>
                    </a:lnTo>
                    <a:lnTo>
                      <a:pt x="2089" y="215"/>
                    </a:lnTo>
                    <a:lnTo>
                      <a:pt x="2089" y="215"/>
                    </a:lnTo>
                    <a:lnTo>
                      <a:pt x="2100" y="206"/>
                    </a:lnTo>
                    <a:lnTo>
                      <a:pt x="2107" y="200"/>
                    </a:lnTo>
                    <a:lnTo>
                      <a:pt x="2112" y="193"/>
                    </a:lnTo>
                    <a:lnTo>
                      <a:pt x="2116" y="186"/>
                    </a:lnTo>
                    <a:lnTo>
                      <a:pt x="2120" y="180"/>
                    </a:lnTo>
                    <a:lnTo>
                      <a:pt x="2120" y="173"/>
                    </a:lnTo>
                    <a:lnTo>
                      <a:pt x="2118" y="169"/>
                    </a:lnTo>
                    <a:lnTo>
                      <a:pt x="2117" y="166"/>
                    </a:lnTo>
                    <a:lnTo>
                      <a:pt x="2117" y="166"/>
                    </a:lnTo>
                    <a:lnTo>
                      <a:pt x="2115" y="163"/>
                    </a:lnTo>
                    <a:lnTo>
                      <a:pt x="2112" y="158"/>
                    </a:lnTo>
                    <a:lnTo>
                      <a:pt x="2104" y="152"/>
                    </a:lnTo>
                    <a:lnTo>
                      <a:pt x="2086" y="142"/>
                    </a:lnTo>
                    <a:lnTo>
                      <a:pt x="2079" y="136"/>
                    </a:lnTo>
                    <a:lnTo>
                      <a:pt x="2075" y="133"/>
                    </a:lnTo>
                    <a:lnTo>
                      <a:pt x="2074" y="130"/>
                    </a:lnTo>
                    <a:lnTo>
                      <a:pt x="2073" y="125"/>
                    </a:lnTo>
                    <a:lnTo>
                      <a:pt x="2073" y="120"/>
                    </a:lnTo>
                    <a:lnTo>
                      <a:pt x="2074" y="115"/>
                    </a:lnTo>
                    <a:lnTo>
                      <a:pt x="2078" y="108"/>
                    </a:lnTo>
                    <a:lnTo>
                      <a:pt x="2078" y="108"/>
                    </a:lnTo>
                    <a:lnTo>
                      <a:pt x="2067" y="105"/>
                    </a:lnTo>
                    <a:lnTo>
                      <a:pt x="2057" y="100"/>
                    </a:lnTo>
                    <a:lnTo>
                      <a:pt x="2047" y="98"/>
                    </a:lnTo>
                    <a:lnTo>
                      <a:pt x="2037" y="98"/>
                    </a:lnTo>
                    <a:lnTo>
                      <a:pt x="2026" y="99"/>
                    </a:lnTo>
                    <a:lnTo>
                      <a:pt x="2022" y="101"/>
                    </a:lnTo>
                    <a:lnTo>
                      <a:pt x="2017" y="103"/>
                    </a:lnTo>
                    <a:lnTo>
                      <a:pt x="2013" y="107"/>
                    </a:lnTo>
                    <a:lnTo>
                      <a:pt x="2008" y="111"/>
                    </a:lnTo>
                    <a:lnTo>
                      <a:pt x="2005" y="116"/>
                    </a:lnTo>
                    <a:lnTo>
                      <a:pt x="2001" y="123"/>
                    </a:lnTo>
                    <a:lnTo>
                      <a:pt x="2001" y="123"/>
                    </a:lnTo>
                    <a:lnTo>
                      <a:pt x="1999" y="123"/>
                    </a:lnTo>
                    <a:lnTo>
                      <a:pt x="1993" y="124"/>
                    </a:lnTo>
                    <a:lnTo>
                      <a:pt x="1989" y="126"/>
                    </a:lnTo>
                    <a:lnTo>
                      <a:pt x="1987" y="127"/>
                    </a:lnTo>
                    <a:lnTo>
                      <a:pt x="1985" y="128"/>
                    </a:lnTo>
                    <a:lnTo>
                      <a:pt x="1985" y="128"/>
                    </a:lnTo>
                    <a:lnTo>
                      <a:pt x="1985" y="132"/>
                    </a:lnTo>
                    <a:lnTo>
                      <a:pt x="1985" y="135"/>
                    </a:lnTo>
                    <a:lnTo>
                      <a:pt x="1987" y="141"/>
                    </a:lnTo>
                    <a:lnTo>
                      <a:pt x="1990" y="147"/>
                    </a:lnTo>
                    <a:lnTo>
                      <a:pt x="1995" y="151"/>
                    </a:lnTo>
                    <a:lnTo>
                      <a:pt x="1998" y="157"/>
                    </a:lnTo>
                    <a:lnTo>
                      <a:pt x="2000" y="161"/>
                    </a:lnTo>
                    <a:lnTo>
                      <a:pt x="2000" y="164"/>
                    </a:lnTo>
                    <a:lnTo>
                      <a:pt x="2000" y="167"/>
                    </a:lnTo>
                    <a:lnTo>
                      <a:pt x="1999" y="169"/>
                    </a:lnTo>
                    <a:lnTo>
                      <a:pt x="1997" y="173"/>
                    </a:lnTo>
                    <a:lnTo>
                      <a:pt x="1997" y="173"/>
                    </a:lnTo>
                    <a:lnTo>
                      <a:pt x="1992" y="177"/>
                    </a:lnTo>
                    <a:lnTo>
                      <a:pt x="1985" y="182"/>
                    </a:lnTo>
                    <a:lnTo>
                      <a:pt x="1979" y="184"/>
                    </a:lnTo>
                    <a:lnTo>
                      <a:pt x="1971" y="185"/>
                    </a:lnTo>
                    <a:lnTo>
                      <a:pt x="1964" y="185"/>
                    </a:lnTo>
                    <a:lnTo>
                      <a:pt x="1956" y="184"/>
                    </a:lnTo>
                    <a:lnTo>
                      <a:pt x="1948" y="182"/>
                    </a:lnTo>
                    <a:lnTo>
                      <a:pt x="1941" y="178"/>
                    </a:lnTo>
                    <a:lnTo>
                      <a:pt x="1941" y="178"/>
                    </a:lnTo>
                    <a:lnTo>
                      <a:pt x="1938" y="175"/>
                    </a:lnTo>
                    <a:lnTo>
                      <a:pt x="1935" y="172"/>
                    </a:lnTo>
                    <a:lnTo>
                      <a:pt x="1935" y="167"/>
                    </a:lnTo>
                    <a:lnTo>
                      <a:pt x="1935" y="166"/>
                    </a:lnTo>
                    <a:lnTo>
                      <a:pt x="1935" y="166"/>
                    </a:lnTo>
                    <a:lnTo>
                      <a:pt x="1944" y="163"/>
                    </a:lnTo>
                    <a:lnTo>
                      <a:pt x="1952" y="158"/>
                    </a:lnTo>
                    <a:lnTo>
                      <a:pt x="1958" y="152"/>
                    </a:lnTo>
                    <a:lnTo>
                      <a:pt x="1962" y="145"/>
                    </a:lnTo>
                    <a:lnTo>
                      <a:pt x="1964" y="138"/>
                    </a:lnTo>
                    <a:lnTo>
                      <a:pt x="1965" y="130"/>
                    </a:lnTo>
                    <a:lnTo>
                      <a:pt x="1965" y="122"/>
                    </a:lnTo>
                    <a:lnTo>
                      <a:pt x="1965" y="114"/>
                    </a:lnTo>
                    <a:lnTo>
                      <a:pt x="1965" y="114"/>
                    </a:lnTo>
                    <a:lnTo>
                      <a:pt x="1951" y="115"/>
                    </a:lnTo>
                    <a:lnTo>
                      <a:pt x="1939" y="114"/>
                    </a:lnTo>
                    <a:lnTo>
                      <a:pt x="1933" y="111"/>
                    </a:lnTo>
                    <a:lnTo>
                      <a:pt x="1927" y="109"/>
                    </a:lnTo>
                    <a:lnTo>
                      <a:pt x="1922" y="107"/>
                    </a:lnTo>
                    <a:lnTo>
                      <a:pt x="1916" y="102"/>
                    </a:lnTo>
                    <a:lnTo>
                      <a:pt x="1916" y="102"/>
                    </a:lnTo>
                    <a:lnTo>
                      <a:pt x="1916" y="101"/>
                    </a:lnTo>
                    <a:lnTo>
                      <a:pt x="1916" y="98"/>
                    </a:lnTo>
                    <a:lnTo>
                      <a:pt x="1916" y="95"/>
                    </a:lnTo>
                    <a:lnTo>
                      <a:pt x="1915" y="94"/>
                    </a:lnTo>
                    <a:lnTo>
                      <a:pt x="1915" y="94"/>
                    </a:lnTo>
                    <a:lnTo>
                      <a:pt x="1910" y="93"/>
                    </a:lnTo>
                    <a:lnTo>
                      <a:pt x="1907" y="92"/>
                    </a:lnTo>
                    <a:lnTo>
                      <a:pt x="1902" y="93"/>
                    </a:lnTo>
                    <a:lnTo>
                      <a:pt x="1899" y="94"/>
                    </a:lnTo>
                    <a:lnTo>
                      <a:pt x="1896" y="97"/>
                    </a:lnTo>
                    <a:lnTo>
                      <a:pt x="1891" y="99"/>
                    </a:lnTo>
                    <a:lnTo>
                      <a:pt x="1885" y="107"/>
                    </a:lnTo>
                    <a:lnTo>
                      <a:pt x="1885" y="107"/>
                    </a:lnTo>
                    <a:lnTo>
                      <a:pt x="1882" y="109"/>
                    </a:lnTo>
                    <a:lnTo>
                      <a:pt x="1877" y="109"/>
                    </a:lnTo>
                    <a:lnTo>
                      <a:pt x="1872" y="109"/>
                    </a:lnTo>
                    <a:lnTo>
                      <a:pt x="1867" y="107"/>
                    </a:lnTo>
                    <a:lnTo>
                      <a:pt x="1867" y="107"/>
                    </a:lnTo>
                    <a:lnTo>
                      <a:pt x="1863" y="103"/>
                    </a:lnTo>
                    <a:lnTo>
                      <a:pt x="1859" y="99"/>
                    </a:lnTo>
                    <a:lnTo>
                      <a:pt x="1858" y="93"/>
                    </a:lnTo>
                    <a:lnTo>
                      <a:pt x="1857" y="87"/>
                    </a:lnTo>
                    <a:lnTo>
                      <a:pt x="1857" y="75"/>
                    </a:lnTo>
                    <a:lnTo>
                      <a:pt x="1856" y="64"/>
                    </a:lnTo>
                    <a:lnTo>
                      <a:pt x="1856" y="64"/>
                    </a:lnTo>
                    <a:lnTo>
                      <a:pt x="1855" y="60"/>
                    </a:lnTo>
                    <a:lnTo>
                      <a:pt x="1852" y="58"/>
                    </a:lnTo>
                    <a:lnTo>
                      <a:pt x="1849" y="56"/>
                    </a:lnTo>
                    <a:lnTo>
                      <a:pt x="1848" y="52"/>
                    </a:lnTo>
                    <a:lnTo>
                      <a:pt x="1848" y="52"/>
                    </a:lnTo>
                    <a:lnTo>
                      <a:pt x="1847" y="44"/>
                    </a:lnTo>
                    <a:lnTo>
                      <a:pt x="1847" y="35"/>
                    </a:lnTo>
                    <a:lnTo>
                      <a:pt x="1847" y="17"/>
                    </a:lnTo>
                    <a:lnTo>
                      <a:pt x="1847" y="17"/>
                    </a:lnTo>
                    <a:lnTo>
                      <a:pt x="1842" y="18"/>
                    </a:lnTo>
                    <a:lnTo>
                      <a:pt x="1839" y="20"/>
                    </a:lnTo>
                    <a:lnTo>
                      <a:pt x="1831" y="26"/>
                    </a:lnTo>
                    <a:lnTo>
                      <a:pt x="1824" y="32"/>
                    </a:lnTo>
                    <a:lnTo>
                      <a:pt x="1817" y="37"/>
                    </a:lnTo>
                    <a:lnTo>
                      <a:pt x="1817" y="37"/>
                    </a:lnTo>
                    <a:lnTo>
                      <a:pt x="1818" y="28"/>
                    </a:lnTo>
                    <a:lnTo>
                      <a:pt x="1818" y="19"/>
                    </a:lnTo>
                    <a:lnTo>
                      <a:pt x="1818" y="15"/>
                    </a:lnTo>
                    <a:lnTo>
                      <a:pt x="1817" y="10"/>
                    </a:lnTo>
                    <a:lnTo>
                      <a:pt x="1815" y="7"/>
                    </a:lnTo>
                    <a:lnTo>
                      <a:pt x="1811" y="4"/>
                    </a:lnTo>
                    <a:lnTo>
                      <a:pt x="1811" y="4"/>
                    </a:lnTo>
                    <a:lnTo>
                      <a:pt x="1808" y="2"/>
                    </a:lnTo>
                    <a:lnTo>
                      <a:pt x="1805" y="3"/>
                    </a:lnTo>
                    <a:lnTo>
                      <a:pt x="1800" y="4"/>
                    </a:lnTo>
                    <a:lnTo>
                      <a:pt x="1797" y="8"/>
                    </a:lnTo>
                    <a:lnTo>
                      <a:pt x="1793" y="10"/>
                    </a:lnTo>
                    <a:lnTo>
                      <a:pt x="1789" y="12"/>
                    </a:lnTo>
                    <a:lnTo>
                      <a:pt x="1784" y="14"/>
                    </a:lnTo>
                    <a:lnTo>
                      <a:pt x="1778" y="12"/>
                    </a:lnTo>
                    <a:lnTo>
                      <a:pt x="1778" y="12"/>
                    </a:lnTo>
                    <a:lnTo>
                      <a:pt x="1774" y="11"/>
                    </a:lnTo>
                    <a:lnTo>
                      <a:pt x="1768" y="11"/>
                    </a:lnTo>
                    <a:lnTo>
                      <a:pt x="1764" y="11"/>
                    </a:lnTo>
                    <a:lnTo>
                      <a:pt x="1760" y="14"/>
                    </a:lnTo>
                    <a:lnTo>
                      <a:pt x="1760" y="14"/>
                    </a:lnTo>
                    <a:lnTo>
                      <a:pt x="1750" y="26"/>
                    </a:lnTo>
                    <a:lnTo>
                      <a:pt x="1741" y="40"/>
                    </a:lnTo>
                    <a:lnTo>
                      <a:pt x="1738" y="45"/>
                    </a:lnTo>
                    <a:lnTo>
                      <a:pt x="1735" y="52"/>
                    </a:lnTo>
                    <a:lnTo>
                      <a:pt x="1734" y="60"/>
                    </a:lnTo>
                    <a:lnTo>
                      <a:pt x="1735" y="68"/>
                    </a:lnTo>
                    <a:lnTo>
                      <a:pt x="1735" y="68"/>
                    </a:lnTo>
                    <a:lnTo>
                      <a:pt x="1736" y="69"/>
                    </a:lnTo>
                    <a:lnTo>
                      <a:pt x="1739" y="70"/>
                    </a:lnTo>
                    <a:lnTo>
                      <a:pt x="1742" y="72"/>
                    </a:lnTo>
                    <a:lnTo>
                      <a:pt x="1743" y="74"/>
                    </a:lnTo>
                    <a:lnTo>
                      <a:pt x="1743" y="74"/>
                    </a:lnTo>
                    <a:lnTo>
                      <a:pt x="1744" y="77"/>
                    </a:lnTo>
                    <a:lnTo>
                      <a:pt x="1744" y="81"/>
                    </a:lnTo>
                    <a:lnTo>
                      <a:pt x="1744" y="85"/>
                    </a:lnTo>
                    <a:lnTo>
                      <a:pt x="1745" y="86"/>
                    </a:lnTo>
                    <a:lnTo>
                      <a:pt x="1745" y="86"/>
                    </a:lnTo>
                    <a:lnTo>
                      <a:pt x="1751" y="90"/>
                    </a:lnTo>
                    <a:lnTo>
                      <a:pt x="1758" y="91"/>
                    </a:lnTo>
                    <a:lnTo>
                      <a:pt x="1773" y="91"/>
                    </a:lnTo>
                    <a:lnTo>
                      <a:pt x="1780" y="92"/>
                    </a:lnTo>
                    <a:lnTo>
                      <a:pt x="1785" y="93"/>
                    </a:lnTo>
                    <a:lnTo>
                      <a:pt x="1791" y="95"/>
                    </a:lnTo>
                    <a:lnTo>
                      <a:pt x="1796" y="100"/>
                    </a:lnTo>
                    <a:lnTo>
                      <a:pt x="1796" y="100"/>
                    </a:lnTo>
                    <a:lnTo>
                      <a:pt x="1798" y="103"/>
                    </a:lnTo>
                    <a:lnTo>
                      <a:pt x="1799" y="107"/>
                    </a:lnTo>
                    <a:lnTo>
                      <a:pt x="1800" y="115"/>
                    </a:lnTo>
                    <a:lnTo>
                      <a:pt x="1801" y="125"/>
                    </a:lnTo>
                    <a:lnTo>
                      <a:pt x="1803" y="133"/>
                    </a:lnTo>
                    <a:lnTo>
                      <a:pt x="1803" y="133"/>
                    </a:lnTo>
                    <a:lnTo>
                      <a:pt x="1791" y="133"/>
                    </a:lnTo>
                    <a:lnTo>
                      <a:pt x="1781" y="134"/>
                    </a:lnTo>
                    <a:lnTo>
                      <a:pt x="1777" y="136"/>
                    </a:lnTo>
                    <a:lnTo>
                      <a:pt x="1774" y="139"/>
                    </a:lnTo>
                    <a:lnTo>
                      <a:pt x="1768" y="144"/>
                    </a:lnTo>
                    <a:lnTo>
                      <a:pt x="1765" y="152"/>
                    </a:lnTo>
                    <a:lnTo>
                      <a:pt x="1763" y="161"/>
                    </a:lnTo>
                    <a:lnTo>
                      <a:pt x="1761" y="172"/>
                    </a:lnTo>
                    <a:lnTo>
                      <a:pt x="1761" y="184"/>
                    </a:lnTo>
                    <a:lnTo>
                      <a:pt x="1761" y="184"/>
                    </a:lnTo>
                    <a:lnTo>
                      <a:pt x="1760" y="188"/>
                    </a:lnTo>
                    <a:lnTo>
                      <a:pt x="1758" y="190"/>
                    </a:lnTo>
                    <a:lnTo>
                      <a:pt x="1756" y="190"/>
                    </a:lnTo>
                    <a:lnTo>
                      <a:pt x="1751" y="190"/>
                    </a:lnTo>
                    <a:lnTo>
                      <a:pt x="1743" y="189"/>
                    </a:lnTo>
                    <a:lnTo>
                      <a:pt x="1734" y="189"/>
                    </a:lnTo>
                    <a:lnTo>
                      <a:pt x="1734" y="189"/>
                    </a:lnTo>
                    <a:lnTo>
                      <a:pt x="1733" y="178"/>
                    </a:lnTo>
                    <a:lnTo>
                      <a:pt x="1730" y="169"/>
                    </a:lnTo>
                    <a:lnTo>
                      <a:pt x="1724" y="163"/>
                    </a:lnTo>
                    <a:lnTo>
                      <a:pt x="1717" y="157"/>
                    </a:lnTo>
                    <a:lnTo>
                      <a:pt x="1709" y="155"/>
                    </a:lnTo>
                    <a:lnTo>
                      <a:pt x="1700" y="152"/>
                    </a:lnTo>
                    <a:lnTo>
                      <a:pt x="1691" y="152"/>
                    </a:lnTo>
                    <a:lnTo>
                      <a:pt x="1681" y="155"/>
                    </a:lnTo>
                    <a:lnTo>
                      <a:pt x="1681" y="155"/>
                    </a:lnTo>
                    <a:lnTo>
                      <a:pt x="1678" y="156"/>
                    </a:lnTo>
                    <a:lnTo>
                      <a:pt x="1676" y="158"/>
                    </a:lnTo>
                    <a:lnTo>
                      <a:pt x="1676" y="160"/>
                    </a:lnTo>
                    <a:lnTo>
                      <a:pt x="1676" y="164"/>
                    </a:lnTo>
                    <a:lnTo>
                      <a:pt x="1676" y="169"/>
                    </a:lnTo>
                    <a:lnTo>
                      <a:pt x="1676" y="171"/>
                    </a:lnTo>
                    <a:lnTo>
                      <a:pt x="1675" y="172"/>
                    </a:lnTo>
                    <a:lnTo>
                      <a:pt x="1675" y="172"/>
                    </a:lnTo>
                    <a:lnTo>
                      <a:pt x="1653" y="178"/>
                    </a:lnTo>
                    <a:lnTo>
                      <a:pt x="1643" y="181"/>
                    </a:lnTo>
                    <a:lnTo>
                      <a:pt x="1632" y="183"/>
                    </a:lnTo>
                    <a:lnTo>
                      <a:pt x="1620" y="184"/>
                    </a:lnTo>
                    <a:lnTo>
                      <a:pt x="1610" y="184"/>
                    </a:lnTo>
                    <a:lnTo>
                      <a:pt x="1599" y="183"/>
                    </a:lnTo>
                    <a:lnTo>
                      <a:pt x="1589" y="181"/>
                    </a:lnTo>
                    <a:lnTo>
                      <a:pt x="1589" y="181"/>
                    </a:lnTo>
                    <a:lnTo>
                      <a:pt x="1581" y="177"/>
                    </a:lnTo>
                    <a:lnTo>
                      <a:pt x="1574" y="173"/>
                    </a:lnTo>
                    <a:lnTo>
                      <a:pt x="1561" y="161"/>
                    </a:lnTo>
                    <a:lnTo>
                      <a:pt x="1550" y="150"/>
                    </a:lnTo>
                    <a:lnTo>
                      <a:pt x="1544" y="147"/>
                    </a:lnTo>
                    <a:lnTo>
                      <a:pt x="1537" y="143"/>
                    </a:lnTo>
                    <a:lnTo>
                      <a:pt x="1537" y="143"/>
                    </a:lnTo>
                    <a:lnTo>
                      <a:pt x="1528" y="141"/>
                    </a:lnTo>
                    <a:lnTo>
                      <a:pt x="1518" y="141"/>
                    </a:lnTo>
                    <a:lnTo>
                      <a:pt x="1509" y="142"/>
                    </a:lnTo>
                    <a:lnTo>
                      <a:pt x="1499" y="144"/>
                    </a:lnTo>
                    <a:lnTo>
                      <a:pt x="1480" y="151"/>
                    </a:lnTo>
                    <a:lnTo>
                      <a:pt x="1462" y="159"/>
                    </a:lnTo>
                    <a:lnTo>
                      <a:pt x="1462" y="159"/>
                    </a:lnTo>
                    <a:lnTo>
                      <a:pt x="1457" y="161"/>
                    </a:lnTo>
                    <a:lnTo>
                      <a:pt x="1453" y="166"/>
                    </a:lnTo>
                    <a:lnTo>
                      <a:pt x="1450" y="169"/>
                    </a:lnTo>
                    <a:lnTo>
                      <a:pt x="1446" y="175"/>
                    </a:lnTo>
                    <a:lnTo>
                      <a:pt x="1444" y="181"/>
                    </a:lnTo>
                    <a:lnTo>
                      <a:pt x="1443" y="186"/>
                    </a:lnTo>
                    <a:lnTo>
                      <a:pt x="1442" y="199"/>
                    </a:lnTo>
                    <a:lnTo>
                      <a:pt x="1442" y="213"/>
                    </a:lnTo>
                    <a:lnTo>
                      <a:pt x="1442" y="227"/>
                    </a:lnTo>
                    <a:lnTo>
                      <a:pt x="1443" y="241"/>
                    </a:lnTo>
                    <a:lnTo>
                      <a:pt x="1442" y="255"/>
                    </a:lnTo>
                    <a:lnTo>
                      <a:pt x="1442" y="255"/>
                    </a:lnTo>
                    <a:lnTo>
                      <a:pt x="1442" y="256"/>
                    </a:lnTo>
                    <a:lnTo>
                      <a:pt x="1440" y="257"/>
                    </a:lnTo>
                    <a:lnTo>
                      <a:pt x="1433" y="260"/>
                    </a:lnTo>
                    <a:lnTo>
                      <a:pt x="1428" y="260"/>
                    </a:lnTo>
                    <a:lnTo>
                      <a:pt x="1424" y="260"/>
                    </a:lnTo>
                    <a:lnTo>
                      <a:pt x="1420" y="260"/>
                    </a:lnTo>
                    <a:lnTo>
                      <a:pt x="1417" y="258"/>
                    </a:lnTo>
                    <a:lnTo>
                      <a:pt x="1417" y="258"/>
                    </a:lnTo>
                    <a:lnTo>
                      <a:pt x="1412" y="254"/>
                    </a:lnTo>
                    <a:lnTo>
                      <a:pt x="1409" y="248"/>
                    </a:lnTo>
                    <a:lnTo>
                      <a:pt x="1407" y="242"/>
                    </a:lnTo>
                    <a:lnTo>
                      <a:pt x="1405" y="235"/>
                    </a:lnTo>
                    <a:lnTo>
                      <a:pt x="1402" y="223"/>
                    </a:lnTo>
                    <a:lnTo>
                      <a:pt x="1399" y="210"/>
                    </a:lnTo>
                    <a:lnTo>
                      <a:pt x="1399" y="210"/>
                    </a:lnTo>
                    <a:lnTo>
                      <a:pt x="1396" y="200"/>
                    </a:lnTo>
                    <a:lnTo>
                      <a:pt x="1393" y="189"/>
                    </a:lnTo>
                    <a:lnTo>
                      <a:pt x="1389" y="184"/>
                    </a:lnTo>
                    <a:lnTo>
                      <a:pt x="1386" y="181"/>
                    </a:lnTo>
                    <a:lnTo>
                      <a:pt x="1382" y="177"/>
                    </a:lnTo>
                    <a:lnTo>
                      <a:pt x="1377" y="175"/>
                    </a:lnTo>
                    <a:lnTo>
                      <a:pt x="1377" y="175"/>
                    </a:lnTo>
                    <a:lnTo>
                      <a:pt x="1368" y="174"/>
                    </a:lnTo>
                    <a:lnTo>
                      <a:pt x="1359" y="175"/>
                    </a:lnTo>
                    <a:lnTo>
                      <a:pt x="1350" y="177"/>
                    </a:lnTo>
                    <a:lnTo>
                      <a:pt x="1342" y="181"/>
                    </a:lnTo>
                    <a:lnTo>
                      <a:pt x="1342" y="181"/>
                    </a:lnTo>
                    <a:lnTo>
                      <a:pt x="1334" y="184"/>
                    </a:lnTo>
                    <a:lnTo>
                      <a:pt x="1326" y="185"/>
                    </a:lnTo>
                    <a:lnTo>
                      <a:pt x="1317" y="186"/>
                    </a:lnTo>
                    <a:lnTo>
                      <a:pt x="1309" y="186"/>
                    </a:lnTo>
                    <a:lnTo>
                      <a:pt x="1300" y="186"/>
                    </a:lnTo>
                    <a:lnTo>
                      <a:pt x="1292" y="184"/>
                    </a:lnTo>
                    <a:lnTo>
                      <a:pt x="1283" y="182"/>
                    </a:lnTo>
                    <a:lnTo>
                      <a:pt x="1275" y="177"/>
                    </a:lnTo>
                    <a:lnTo>
                      <a:pt x="1275" y="177"/>
                    </a:lnTo>
                    <a:lnTo>
                      <a:pt x="1271" y="175"/>
                    </a:lnTo>
                    <a:lnTo>
                      <a:pt x="1269" y="173"/>
                    </a:lnTo>
                    <a:lnTo>
                      <a:pt x="1267" y="169"/>
                    </a:lnTo>
                    <a:lnTo>
                      <a:pt x="1266" y="167"/>
                    </a:lnTo>
                    <a:lnTo>
                      <a:pt x="1266" y="164"/>
                    </a:lnTo>
                    <a:lnTo>
                      <a:pt x="1267" y="161"/>
                    </a:lnTo>
                    <a:lnTo>
                      <a:pt x="1269" y="156"/>
                    </a:lnTo>
                    <a:lnTo>
                      <a:pt x="1275" y="150"/>
                    </a:lnTo>
                    <a:lnTo>
                      <a:pt x="1280" y="145"/>
                    </a:lnTo>
                    <a:lnTo>
                      <a:pt x="1287" y="142"/>
                    </a:lnTo>
                    <a:lnTo>
                      <a:pt x="1294" y="139"/>
                    </a:lnTo>
                    <a:lnTo>
                      <a:pt x="1294" y="139"/>
                    </a:lnTo>
                    <a:lnTo>
                      <a:pt x="1289" y="133"/>
                    </a:lnTo>
                    <a:lnTo>
                      <a:pt x="1285" y="130"/>
                    </a:lnTo>
                    <a:lnTo>
                      <a:pt x="1280" y="126"/>
                    </a:lnTo>
                    <a:lnTo>
                      <a:pt x="1275" y="125"/>
                    </a:lnTo>
                    <a:lnTo>
                      <a:pt x="1270" y="124"/>
                    </a:lnTo>
                    <a:lnTo>
                      <a:pt x="1264" y="124"/>
                    </a:lnTo>
                    <a:lnTo>
                      <a:pt x="1253" y="125"/>
                    </a:lnTo>
                    <a:lnTo>
                      <a:pt x="1241" y="126"/>
                    </a:lnTo>
                    <a:lnTo>
                      <a:pt x="1229" y="127"/>
                    </a:lnTo>
                    <a:lnTo>
                      <a:pt x="1222" y="127"/>
                    </a:lnTo>
                    <a:lnTo>
                      <a:pt x="1217" y="127"/>
                    </a:lnTo>
                    <a:lnTo>
                      <a:pt x="1211" y="125"/>
                    </a:lnTo>
                    <a:lnTo>
                      <a:pt x="1205" y="123"/>
                    </a:lnTo>
                    <a:lnTo>
                      <a:pt x="1205" y="123"/>
                    </a:lnTo>
                    <a:lnTo>
                      <a:pt x="1203" y="120"/>
                    </a:lnTo>
                    <a:lnTo>
                      <a:pt x="1201" y="118"/>
                    </a:lnTo>
                    <a:lnTo>
                      <a:pt x="1198" y="116"/>
                    </a:lnTo>
                    <a:lnTo>
                      <a:pt x="1196" y="115"/>
                    </a:lnTo>
                    <a:lnTo>
                      <a:pt x="1196" y="115"/>
                    </a:lnTo>
                    <a:lnTo>
                      <a:pt x="1186" y="115"/>
                    </a:lnTo>
                    <a:lnTo>
                      <a:pt x="1177" y="115"/>
                    </a:lnTo>
                    <a:lnTo>
                      <a:pt x="1157" y="111"/>
                    </a:lnTo>
                    <a:lnTo>
                      <a:pt x="1140" y="107"/>
                    </a:lnTo>
                    <a:lnTo>
                      <a:pt x="1122" y="101"/>
                    </a:lnTo>
                    <a:lnTo>
                      <a:pt x="1105" y="94"/>
                    </a:lnTo>
                    <a:lnTo>
                      <a:pt x="1088" y="86"/>
                    </a:lnTo>
                    <a:lnTo>
                      <a:pt x="1055" y="70"/>
                    </a:lnTo>
                    <a:lnTo>
                      <a:pt x="1055" y="70"/>
                    </a:lnTo>
                    <a:lnTo>
                      <a:pt x="1053" y="69"/>
                    </a:lnTo>
                    <a:lnTo>
                      <a:pt x="1051" y="69"/>
                    </a:lnTo>
                    <a:lnTo>
                      <a:pt x="1044" y="70"/>
                    </a:lnTo>
                    <a:lnTo>
                      <a:pt x="1028" y="77"/>
                    </a:lnTo>
                    <a:lnTo>
                      <a:pt x="1019" y="81"/>
                    </a:lnTo>
                    <a:lnTo>
                      <a:pt x="1010" y="83"/>
                    </a:lnTo>
                    <a:lnTo>
                      <a:pt x="999" y="83"/>
                    </a:lnTo>
                    <a:lnTo>
                      <a:pt x="995" y="83"/>
                    </a:lnTo>
                    <a:lnTo>
                      <a:pt x="990" y="82"/>
                    </a:lnTo>
                    <a:lnTo>
                      <a:pt x="990" y="82"/>
                    </a:lnTo>
                    <a:lnTo>
                      <a:pt x="989" y="81"/>
                    </a:lnTo>
                    <a:lnTo>
                      <a:pt x="988" y="77"/>
                    </a:lnTo>
                    <a:lnTo>
                      <a:pt x="987" y="73"/>
                    </a:lnTo>
                    <a:lnTo>
                      <a:pt x="982" y="66"/>
                    </a:lnTo>
                    <a:lnTo>
                      <a:pt x="982" y="66"/>
                    </a:lnTo>
                    <a:lnTo>
                      <a:pt x="981" y="62"/>
                    </a:lnTo>
                    <a:lnTo>
                      <a:pt x="980" y="58"/>
                    </a:lnTo>
                    <a:lnTo>
                      <a:pt x="979" y="49"/>
                    </a:lnTo>
                    <a:lnTo>
                      <a:pt x="978" y="44"/>
                    </a:lnTo>
                    <a:lnTo>
                      <a:pt x="977" y="41"/>
                    </a:lnTo>
                    <a:lnTo>
                      <a:pt x="973" y="36"/>
                    </a:lnTo>
                    <a:lnTo>
                      <a:pt x="970" y="34"/>
                    </a:lnTo>
                    <a:lnTo>
                      <a:pt x="970" y="34"/>
                    </a:lnTo>
                    <a:lnTo>
                      <a:pt x="962" y="32"/>
                    </a:lnTo>
                    <a:lnTo>
                      <a:pt x="955" y="32"/>
                    </a:lnTo>
                    <a:lnTo>
                      <a:pt x="949" y="34"/>
                    </a:lnTo>
                    <a:lnTo>
                      <a:pt x="945" y="39"/>
                    </a:lnTo>
                    <a:lnTo>
                      <a:pt x="935" y="49"/>
                    </a:lnTo>
                    <a:lnTo>
                      <a:pt x="929" y="54"/>
                    </a:lnTo>
                    <a:lnTo>
                      <a:pt x="923" y="59"/>
                    </a:lnTo>
                    <a:lnTo>
                      <a:pt x="923" y="59"/>
                    </a:lnTo>
                    <a:lnTo>
                      <a:pt x="913" y="65"/>
                    </a:lnTo>
                    <a:lnTo>
                      <a:pt x="902" y="69"/>
                    </a:lnTo>
                    <a:lnTo>
                      <a:pt x="877" y="77"/>
                    </a:lnTo>
                    <a:lnTo>
                      <a:pt x="863" y="81"/>
                    </a:lnTo>
                    <a:lnTo>
                      <a:pt x="850" y="85"/>
                    </a:lnTo>
                    <a:lnTo>
                      <a:pt x="839" y="91"/>
                    </a:lnTo>
                    <a:lnTo>
                      <a:pt x="829" y="98"/>
                    </a:lnTo>
                    <a:lnTo>
                      <a:pt x="829" y="98"/>
                    </a:lnTo>
                    <a:lnTo>
                      <a:pt x="822" y="103"/>
                    </a:lnTo>
                    <a:lnTo>
                      <a:pt x="815" y="107"/>
                    </a:lnTo>
                    <a:lnTo>
                      <a:pt x="807" y="110"/>
                    </a:lnTo>
                    <a:lnTo>
                      <a:pt x="799" y="114"/>
                    </a:lnTo>
                    <a:lnTo>
                      <a:pt x="791" y="115"/>
                    </a:lnTo>
                    <a:lnTo>
                      <a:pt x="783" y="116"/>
                    </a:lnTo>
                    <a:lnTo>
                      <a:pt x="775" y="117"/>
                    </a:lnTo>
                    <a:lnTo>
                      <a:pt x="766" y="116"/>
                    </a:lnTo>
                    <a:lnTo>
                      <a:pt x="758" y="116"/>
                    </a:lnTo>
                    <a:lnTo>
                      <a:pt x="749" y="114"/>
                    </a:lnTo>
                    <a:lnTo>
                      <a:pt x="741" y="111"/>
                    </a:lnTo>
                    <a:lnTo>
                      <a:pt x="732" y="108"/>
                    </a:lnTo>
                    <a:lnTo>
                      <a:pt x="724" y="105"/>
                    </a:lnTo>
                    <a:lnTo>
                      <a:pt x="716" y="100"/>
                    </a:lnTo>
                    <a:lnTo>
                      <a:pt x="708" y="94"/>
                    </a:lnTo>
                    <a:lnTo>
                      <a:pt x="701" y="89"/>
                    </a:lnTo>
                    <a:lnTo>
                      <a:pt x="701" y="89"/>
                    </a:lnTo>
                    <a:lnTo>
                      <a:pt x="700" y="92"/>
                    </a:lnTo>
                    <a:lnTo>
                      <a:pt x="698" y="94"/>
                    </a:lnTo>
                    <a:lnTo>
                      <a:pt x="695" y="94"/>
                    </a:lnTo>
                    <a:lnTo>
                      <a:pt x="691" y="94"/>
                    </a:lnTo>
                    <a:lnTo>
                      <a:pt x="688" y="93"/>
                    </a:lnTo>
                    <a:lnTo>
                      <a:pt x="686" y="93"/>
                    </a:lnTo>
                    <a:lnTo>
                      <a:pt x="682" y="94"/>
                    </a:lnTo>
                    <a:lnTo>
                      <a:pt x="681" y="98"/>
                    </a:lnTo>
                    <a:lnTo>
                      <a:pt x="681" y="98"/>
                    </a:lnTo>
                    <a:lnTo>
                      <a:pt x="621" y="80"/>
                    </a:lnTo>
                    <a:lnTo>
                      <a:pt x="590" y="72"/>
                    </a:lnTo>
                    <a:lnTo>
                      <a:pt x="558" y="66"/>
                    </a:lnTo>
                    <a:lnTo>
                      <a:pt x="558" y="66"/>
                    </a:lnTo>
                    <a:lnTo>
                      <a:pt x="522" y="61"/>
                    </a:lnTo>
                    <a:lnTo>
                      <a:pt x="485" y="58"/>
                    </a:lnTo>
                    <a:lnTo>
                      <a:pt x="448" y="54"/>
                    </a:lnTo>
                    <a:lnTo>
                      <a:pt x="430" y="51"/>
                    </a:lnTo>
                    <a:lnTo>
                      <a:pt x="411" y="48"/>
                    </a:lnTo>
                    <a:lnTo>
                      <a:pt x="411" y="48"/>
                    </a:lnTo>
                    <a:lnTo>
                      <a:pt x="413" y="42"/>
                    </a:lnTo>
                    <a:lnTo>
                      <a:pt x="411" y="36"/>
                    </a:lnTo>
                    <a:lnTo>
                      <a:pt x="409" y="32"/>
                    </a:lnTo>
                    <a:lnTo>
                      <a:pt x="407" y="29"/>
                    </a:lnTo>
                    <a:lnTo>
                      <a:pt x="403" y="26"/>
                    </a:lnTo>
                    <a:lnTo>
                      <a:pt x="400" y="25"/>
                    </a:lnTo>
                    <a:lnTo>
                      <a:pt x="392" y="23"/>
                    </a:lnTo>
                    <a:lnTo>
                      <a:pt x="382" y="23"/>
                    </a:lnTo>
                    <a:lnTo>
                      <a:pt x="372" y="23"/>
                    </a:lnTo>
                    <a:lnTo>
                      <a:pt x="363" y="23"/>
                    </a:lnTo>
                    <a:lnTo>
                      <a:pt x="353" y="22"/>
                    </a:lnTo>
                    <a:lnTo>
                      <a:pt x="353" y="22"/>
                    </a:lnTo>
                    <a:lnTo>
                      <a:pt x="353" y="18"/>
                    </a:lnTo>
                    <a:lnTo>
                      <a:pt x="353" y="15"/>
                    </a:lnTo>
                    <a:lnTo>
                      <a:pt x="352" y="14"/>
                    </a:lnTo>
                    <a:lnTo>
                      <a:pt x="352" y="14"/>
                    </a:lnTo>
                    <a:lnTo>
                      <a:pt x="351" y="12"/>
                    </a:lnTo>
                    <a:lnTo>
                      <a:pt x="348" y="12"/>
                    </a:lnTo>
                    <a:lnTo>
                      <a:pt x="345" y="12"/>
                    </a:lnTo>
                    <a:lnTo>
                      <a:pt x="344" y="12"/>
                    </a:lnTo>
                    <a:lnTo>
                      <a:pt x="344" y="12"/>
                    </a:lnTo>
                    <a:lnTo>
                      <a:pt x="343" y="10"/>
                    </a:lnTo>
                    <a:lnTo>
                      <a:pt x="343" y="7"/>
                    </a:lnTo>
                    <a:lnTo>
                      <a:pt x="343" y="4"/>
                    </a:lnTo>
                    <a:lnTo>
                      <a:pt x="343" y="3"/>
                    </a:lnTo>
                    <a:lnTo>
                      <a:pt x="343" y="3"/>
                    </a:lnTo>
                    <a:lnTo>
                      <a:pt x="339" y="2"/>
                    </a:lnTo>
                    <a:lnTo>
                      <a:pt x="335" y="2"/>
                    </a:lnTo>
                    <a:lnTo>
                      <a:pt x="327" y="6"/>
                    </a:lnTo>
                    <a:lnTo>
                      <a:pt x="320" y="8"/>
                    </a:lnTo>
                    <a:lnTo>
                      <a:pt x="317" y="9"/>
                    </a:lnTo>
                    <a:lnTo>
                      <a:pt x="315" y="9"/>
                    </a:lnTo>
                    <a:lnTo>
                      <a:pt x="315" y="9"/>
                    </a:lnTo>
                    <a:lnTo>
                      <a:pt x="293" y="3"/>
                    </a:lnTo>
                    <a:lnTo>
                      <a:pt x="282" y="1"/>
                    </a:lnTo>
                    <a:lnTo>
                      <a:pt x="270" y="0"/>
                    </a:lnTo>
                    <a:lnTo>
                      <a:pt x="259" y="1"/>
                    </a:lnTo>
                    <a:lnTo>
                      <a:pt x="249" y="3"/>
                    </a:lnTo>
                    <a:lnTo>
                      <a:pt x="243" y="6"/>
                    </a:lnTo>
                    <a:lnTo>
                      <a:pt x="239" y="9"/>
                    </a:lnTo>
                    <a:lnTo>
                      <a:pt x="234" y="12"/>
                    </a:lnTo>
                    <a:lnTo>
                      <a:pt x="229" y="17"/>
                    </a:lnTo>
                    <a:lnTo>
                      <a:pt x="229" y="17"/>
                    </a:lnTo>
                    <a:lnTo>
                      <a:pt x="225" y="20"/>
                    </a:lnTo>
                    <a:lnTo>
                      <a:pt x="220" y="23"/>
                    </a:lnTo>
                    <a:lnTo>
                      <a:pt x="215" y="23"/>
                    </a:lnTo>
                    <a:lnTo>
                      <a:pt x="209" y="23"/>
                    </a:lnTo>
                    <a:lnTo>
                      <a:pt x="198" y="23"/>
                    </a:lnTo>
                    <a:lnTo>
                      <a:pt x="192" y="23"/>
                    </a:lnTo>
                    <a:lnTo>
                      <a:pt x="187" y="24"/>
                    </a:lnTo>
                    <a:lnTo>
                      <a:pt x="187" y="24"/>
                    </a:lnTo>
                    <a:lnTo>
                      <a:pt x="178" y="27"/>
                    </a:lnTo>
                    <a:lnTo>
                      <a:pt x="170" y="32"/>
                    </a:lnTo>
                    <a:lnTo>
                      <a:pt x="163" y="37"/>
                    </a:lnTo>
                    <a:lnTo>
                      <a:pt x="157" y="44"/>
                    </a:lnTo>
                    <a:lnTo>
                      <a:pt x="145" y="59"/>
                    </a:lnTo>
                    <a:lnTo>
                      <a:pt x="134" y="74"/>
                    </a:lnTo>
                    <a:lnTo>
                      <a:pt x="134" y="74"/>
                    </a:lnTo>
                    <a:lnTo>
                      <a:pt x="132" y="77"/>
                    </a:lnTo>
                    <a:lnTo>
                      <a:pt x="128" y="82"/>
                    </a:lnTo>
                    <a:lnTo>
                      <a:pt x="126" y="84"/>
                    </a:lnTo>
                    <a:lnTo>
                      <a:pt x="126" y="87"/>
                    </a:lnTo>
                    <a:lnTo>
                      <a:pt x="126" y="90"/>
                    </a:lnTo>
                    <a:lnTo>
                      <a:pt x="128" y="93"/>
                    </a:lnTo>
                    <a:lnTo>
                      <a:pt x="128" y="93"/>
                    </a:lnTo>
                    <a:lnTo>
                      <a:pt x="115" y="99"/>
                    </a:lnTo>
                    <a:lnTo>
                      <a:pt x="102" y="106"/>
                    </a:lnTo>
                    <a:lnTo>
                      <a:pt x="91" y="115"/>
                    </a:lnTo>
                    <a:lnTo>
                      <a:pt x="86" y="120"/>
                    </a:lnTo>
                    <a:lnTo>
                      <a:pt x="82" y="125"/>
                    </a:lnTo>
                    <a:lnTo>
                      <a:pt x="82" y="125"/>
                    </a:lnTo>
                    <a:lnTo>
                      <a:pt x="74" y="136"/>
                    </a:lnTo>
                    <a:lnTo>
                      <a:pt x="63" y="147"/>
                    </a:lnTo>
                    <a:lnTo>
                      <a:pt x="59" y="151"/>
                    </a:lnTo>
                    <a:lnTo>
                      <a:pt x="53" y="155"/>
                    </a:lnTo>
                    <a:lnTo>
                      <a:pt x="47" y="158"/>
                    </a:lnTo>
                    <a:lnTo>
                      <a:pt x="41" y="160"/>
                    </a:lnTo>
                    <a:lnTo>
                      <a:pt x="41" y="160"/>
                    </a:lnTo>
                    <a:lnTo>
                      <a:pt x="40" y="163"/>
                    </a:lnTo>
                    <a:lnTo>
                      <a:pt x="38" y="166"/>
                    </a:lnTo>
                    <a:lnTo>
                      <a:pt x="40" y="171"/>
                    </a:lnTo>
                    <a:lnTo>
                      <a:pt x="41" y="173"/>
                    </a:lnTo>
                    <a:lnTo>
                      <a:pt x="41" y="173"/>
                    </a:lnTo>
                    <a:lnTo>
                      <a:pt x="51" y="180"/>
                    </a:lnTo>
                    <a:lnTo>
                      <a:pt x="61" y="188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5" y="206"/>
                    </a:lnTo>
                    <a:lnTo>
                      <a:pt x="90" y="208"/>
                    </a:lnTo>
                    <a:lnTo>
                      <a:pt x="100" y="211"/>
                    </a:lnTo>
                    <a:lnTo>
                      <a:pt x="110" y="213"/>
                    </a:lnTo>
                    <a:lnTo>
                      <a:pt x="121" y="214"/>
                    </a:lnTo>
                    <a:lnTo>
                      <a:pt x="132" y="215"/>
                    </a:lnTo>
                    <a:lnTo>
                      <a:pt x="142" y="217"/>
                    </a:lnTo>
                    <a:lnTo>
                      <a:pt x="152" y="221"/>
                    </a:lnTo>
                    <a:lnTo>
                      <a:pt x="156" y="223"/>
                    </a:lnTo>
                    <a:lnTo>
                      <a:pt x="160" y="226"/>
                    </a:lnTo>
                    <a:lnTo>
                      <a:pt x="160" y="226"/>
                    </a:lnTo>
                    <a:lnTo>
                      <a:pt x="162" y="229"/>
                    </a:lnTo>
                    <a:lnTo>
                      <a:pt x="163" y="232"/>
                    </a:lnTo>
                    <a:lnTo>
                      <a:pt x="163" y="241"/>
                    </a:lnTo>
                    <a:lnTo>
                      <a:pt x="162" y="259"/>
                    </a:lnTo>
                    <a:lnTo>
                      <a:pt x="162" y="259"/>
                    </a:lnTo>
                    <a:lnTo>
                      <a:pt x="144" y="257"/>
                    </a:lnTo>
                    <a:lnTo>
                      <a:pt x="126" y="252"/>
                    </a:lnTo>
                    <a:lnTo>
                      <a:pt x="92" y="243"/>
                    </a:lnTo>
                    <a:lnTo>
                      <a:pt x="74" y="240"/>
                    </a:lnTo>
                    <a:lnTo>
                      <a:pt x="57" y="239"/>
                    </a:lnTo>
                    <a:lnTo>
                      <a:pt x="38" y="239"/>
                    </a:lnTo>
                    <a:lnTo>
                      <a:pt x="30" y="240"/>
                    </a:lnTo>
                    <a:lnTo>
                      <a:pt x="21" y="242"/>
                    </a:lnTo>
                    <a:lnTo>
                      <a:pt x="21" y="242"/>
                    </a:lnTo>
                    <a:lnTo>
                      <a:pt x="17" y="244"/>
                    </a:lnTo>
                    <a:lnTo>
                      <a:pt x="12" y="247"/>
                    </a:lnTo>
                    <a:lnTo>
                      <a:pt x="8" y="251"/>
                    </a:lnTo>
                    <a:lnTo>
                      <a:pt x="4" y="256"/>
                    </a:lnTo>
                    <a:lnTo>
                      <a:pt x="1" y="260"/>
                    </a:lnTo>
                    <a:lnTo>
                      <a:pt x="0" y="264"/>
                    </a:lnTo>
                    <a:lnTo>
                      <a:pt x="0" y="268"/>
                    </a:lnTo>
                    <a:lnTo>
                      <a:pt x="3" y="271"/>
                    </a:lnTo>
                    <a:lnTo>
                      <a:pt x="3" y="271"/>
                    </a:lnTo>
                    <a:lnTo>
                      <a:pt x="10" y="275"/>
                    </a:lnTo>
                    <a:lnTo>
                      <a:pt x="15" y="281"/>
                    </a:lnTo>
                    <a:lnTo>
                      <a:pt x="24" y="293"/>
                    </a:lnTo>
                    <a:lnTo>
                      <a:pt x="32" y="304"/>
                    </a:lnTo>
                    <a:lnTo>
                      <a:pt x="36" y="308"/>
                    </a:lnTo>
                    <a:lnTo>
                      <a:pt x="41" y="313"/>
                    </a:lnTo>
                    <a:lnTo>
                      <a:pt x="41" y="313"/>
                    </a:lnTo>
                    <a:lnTo>
                      <a:pt x="47" y="315"/>
                    </a:lnTo>
                    <a:lnTo>
                      <a:pt x="55" y="317"/>
                    </a:lnTo>
                    <a:lnTo>
                      <a:pt x="63" y="318"/>
                    </a:lnTo>
                    <a:lnTo>
                      <a:pt x="71" y="318"/>
                    </a:lnTo>
                    <a:lnTo>
                      <a:pt x="79" y="318"/>
                    </a:lnTo>
                    <a:lnTo>
                      <a:pt x="87" y="317"/>
                    </a:lnTo>
                    <a:lnTo>
                      <a:pt x="95" y="315"/>
                    </a:lnTo>
                    <a:lnTo>
                      <a:pt x="101" y="312"/>
                    </a:lnTo>
                    <a:lnTo>
                      <a:pt x="101" y="312"/>
                    </a:lnTo>
                    <a:lnTo>
                      <a:pt x="105" y="308"/>
                    </a:lnTo>
                    <a:lnTo>
                      <a:pt x="107" y="304"/>
                    </a:lnTo>
                    <a:lnTo>
                      <a:pt x="108" y="298"/>
                    </a:lnTo>
                    <a:lnTo>
                      <a:pt x="108" y="293"/>
                    </a:lnTo>
                    <a:lnTo>
                      <a:pt x="108" y="288"/>
                    </a:lnTo>
                    <a:lnTo>
                      <a:pt x="109" y="283"/>
                    </a:lnTo>
                    <a:lnTo>
                      <a:pt x="112" y="280"/>
                    </a:lnTo>
                    <a:lnTo>
                      <a:pt x="119" y="276"/>
                    </a:lnTo>
                    <a:lnTo>
                      <a:pt x="119" y="276"/>
                    </a:lnTo>
                    <a:lnTo>
                      <a:pt x="126" y="275"/>
                    </a:lnTo>
                    <a:lnTo>
                      <a:pt x="129" y="276"/>
                    </a:lnTo>
                    <a:lnTo>
                      <a:pt x="133" y="277"/>
                    </a:lnTo>
                    <a:lnTo>
                      <a:pt x="137" y="281"/>
                    </a:lnTo>
                    <a:lnTo>
                      <a:pt x="141" y="287"/>
                    </a:lnTo>
                    <a:lnTo>
                      <a:pt x="142" y="293"/>
                    </a:lnTo>
                    <a:lnTo>
                      <a:pt x="143" y="300"/>
                    </a:lnTo>
                    <a:lnTo>
                      <a:pt x="143" y="308"/>
                    </a:lnTo>
                    <a:lnTo>
                      <a:pt x="143" y="315"/>
                    </a:lnTo>
                    <a:lnTo>
                      <a:pt x="143" y="315"/>
                    </a:lnTo>
                    <a:lnTo>
                      <a:pt x="138" y="315"/>
                    </a:lnTo>
                    <a:lnTo>
                      <a:pt x="134" y="315"/>
                    </a:lnTo>
                    <a:lnTo>
                      <a:pt x="131" y="316"/>
                    </a:lnTo>
                    <a:lnTo>
                      <a:pt x="129" y="318"/>
                    </a:lnTo>
                    <a:lnTo>
                      <a:pt x="129" y="319"/>
                    </a:lnTo>
                    <a:lnTo>
                      <a:pt x="129" y="319"/>
                    </a:lnTo>
                    <a:lnTo>
                      <a:pt x="131" y="332"/>
                    </a:lnTo>
                    <a:lnTo>
                      <a:pt x="129" y="338"/>
                    </a:lnTo>
                    <a:lnTo>
                      <a:pt x="128" y="342"/>
                    </a:lnTo>
                    <a:lnTo>
                      <a:pt x="126" y="347"/>
                    </a:lnTo>
                    <a:lnTo>
                      <a:pt x="124" y="350"/>
                    </a:lnTo>
                    <a:lnTo>
                      <a:pt x="118" y="356"/>
                    </a:lnTo>
                    <a:lnTo>
                      <a:pt x="110" y="360"/>
                    </a:lnTo>
                    <a:lnTo>
                      <a:pt x="101" y="364"/>
                    </a:lnTo>
                    <a:lnTo>
                      <a:pt x="79" y="370"/>
                    </a:lnTo>
                    <a:lnTo>
                      <a:pt x="79" y="370"/>
                    </a:lnTo>
                    <a:lnTo>
                      <a:pt x="76" y="371"/>
                    </a:lnTo>
                    <a:lnTo>
                      <a:pt x="74" y="373"/>
                    </a:lnTo>
                    <a:lnTo>
                      <a:pt x="70" y="376"/>
                    </a:lnTo>
                    <a:lnTo>
                      <a:pt x="68" y="381"/>
                    </a:lnTo>
                    <a:lnTo>
                      <a:pt x="60" y="399"/>
                    </a:lnTo>
                    <a:lnTo>
                      <a:pt x="60" y="399"/>
                    </a:lnTo>
                    <a:lnTo>
                      <a:pt x="53" y="413"/>
                    </a:lnTo>
                    <a:lnTo>
                      <a:pt x="49" y="421"/>
                    </a:lnTo>
                    <a:lnTo>
                      <a:pt x="45" y="428"/>
                    </a:lnTo>
                    <a:lnTo>
                      <a:pt x="42" y="436"/>
                    </a:lnTo>
                    <a:lnTo>
                      <a:pt x="41" y="443"/>
                    </a:lnTo>
                    <a:lnTo>
                      <a:pt x="42" y="453"/>
                    </a:lnTo>
                    <a:lnTo>
                      <a:pt x="45" y="461"/>
                    </a:lnTo>
                    <a:lnTo>
                      <a:pt x="45" y="461"/>
                    </a:lnTo>
                    <a:lnTo>
                      <a:pt x="47" y="464"/>
                    </a:lnTo>
                    <a:lnTo>
                      <a:pt x="50" y="466"/>
                    </a:lnTo>
                    <a:lnTo>
                      <a:pt x="52" y="468"/>
                    </a:lnTo>
                    <a:lnTo>
                      <a:pt x="53" y="472"/>
                    </a:lnTo>
                    <a:lnTo>
                      <a:pt x="53" y="472"/>
                    </a:lnTo>
                    <a:lnTo>
                      <a:pt x="54" y="484"/>
                    </a:lnTo>
                    <a:lnTo>
                      <a:pt x="54" y="497"/>
                    </a:lnTo>
                    <a:lnTo>
                      <a:pt x="55" y="503"/>
                    </a:lnTo>
                    <a:lnTo>
                      <a:pt x="58" y="507"/>
                    </a:lnTo>
                    <a:lnTo>
                      <a:pt x="61" y="512"/>
                    </a:lnTo>
                    <a:lnTo>
                      <a:pt x="66" y="514"/>
                    </a:lnTo>
                    <a:lnTo>
                      <a:pt x="66" y="514"/>
                    </a:lnTo>
                    <a:lnTo>
                      <a:pt x="74" y="517"/>
                    </a:lnTo>
                    <a:lnTo>
                      <a:pt x="79" y="519"/>
                    </a:lnTo>
                    <a:lnTo>
                      <a:pt x="84" y="520"/>
                    </a:lnTo>
                    <a:lnTo>
                      <a:pt x="90" y="520"/>
                    </a:lnTo>
                    <a:lnTo>
                      <a:pt x="94" y="519"/>
                    </a:lnTo>
                    <a:lnTo>
                      <a:pt x="99" y="515"/>
                    </a:lnTo>
                    <a:lnTo>
                      <a:pt x="102" y="511"/>
                    </a:lnTo>
                    <a:lnTo>
                      <a:pt x="102" y="511"/>
                    </a:lnTo>
                    <a:lnTo>
                      <a:pt x="104" y="507"/>
                    </a:lnTo>
                    <a:lnTo>
                      <a:pt x="103" y="503"/>
                    </a:lnTo>
                    <a:lnTo>
                      <a:pt x="101" y="499"/>
                    </a:lnTo>
                    <a:lnTo>
                      <a:pt x="98" y="496"/>
                    </a:lnTo>
                    <a:lnTo>
                      <a:pt x="95" y="492"/>
                    </a:lnTo>
                    <a:lnTo>
                      <a:pt x="93" y="489"/>
                    </a:lnTo>
                    <a:lnTo>
                      <a:pt x="93" y="487"/>
                    </a:lnTo>
                    <a:lnTo>
                      <a:pt x="95" y="483"/>
                    </a:lnTo>
                    <a:lnTo>
                      <a:pt x="95" y="483"/>
                    </a:lnTo>
                    <a:lnTo>
                      <a:pt x="100" y="480"/>
                    </a:lnTo>
                    <a:lnTo>
                      <a:pt x="105" y="479"/>
                    </a:lnTo>
                    <a:lnTo>
                      <a:pt x="112" y="478"/>
                    </a:lnTo>
                    <a:lnTo>
                      <a:pt x="117" y="479"/>
                    </a:lnTo>
                    <a:lnTo>
                      <a:pt x="117" y="479"/>
                    </a:lnTo>
                    <a:lnTo>
                      <a:pt x="119" y="481"/>
                    </a:lnTo>
                    <a:lnTo>
                      <a:pt x="121" y="484"/>
                    </a:lnTo>
                    <a:lnTo>
                      <a:pt x="123" y="492"/>
                    </a:lnTo>
                    <a:lnTo>
                      <a:pt x="123" y="503"/>
                    </a:lnTo>
                    <a:lnTo>
                      <a:pt x="124" y="507"/>
                    </a:lnTo>
                    <a:lnTo>
                      <a:pt x="125" y="511"/>
                    </a:lnTo>
                    <a:lnTo>
                      <a:pt x="125" y="511"/>
                    </a:lnTo>
                    <a:lnTo>
                      <a:pt x="128" y="517"/>
                    </a:lnTo>
                    <a:lnTo>
                      <a:pt x="133" y="522"/>
                    </a:lnTo>
                    <a:lnTo>
                      <a:pt x="138" y="524"/>
                    </a:lnTo>
                    <a:lnTo>
                      <a:pt x="145" y="526"/>
                    </a:lnTo>
                    <a:lnTo>
                      <a:pt x="152" y="526"/>
                    </a:lnTo>
                    <a:lnTo>
                      <a:pt x="160" y="525"/>
                    </a:lnTo>
                    <a:lnTo>
                      <a:pt x="167" y="523"/>
                    </a:lnTo>
                    <a:lnTo>
                      <a:pt x="174" y="520"/>
                    </a:lnTo>
                    <a:lnTo>
                      <a:pt x="174" y="520"/>
                    </a:lnTo>
                    <a:lnTo>
                      <a:pt x="177" y="517"/>
                    </a:lnTo>
                    <a:lnTo>
                      <a:pt x="182" y="516"/>
                    </a:lnTo>
                    <a:lnTo>
                      <a:pt x="186" y="515"/>
                    </a:lnTo>
                    <a:lnTo>
                      <a:pt x="190" y="515"/>
                    </a:lnTo>
                    <a:lnTo>
                      <a:pt x="199" y="517"/>
                    </a:lnTo>
                    <a:lnTo>
                      <a:pt x="207" y="521"/>
                    </a:lnTo>
                    <a:lnTo>
                      <a:pt x="214" y="526"/>
                    </a:lnTo>
                    <a:lnTo>
                      <a:pt x="219" y="533"/>
                    </a:lnTo>
                    <a:lnTo>
                      <a:pt x="224" y="540"/>
                    </a:lnTo>
                    <a:lnTo>
                      <a:pt x="226" y="548"/>
                    </a:lnTo>
                    <a:lnTo>
                      <a:pt x="226" y="548"/>
                    </a:lnTo>
                    <a:lnTo>
                      <a:pt x="227" y="552"/>
                    </a:lnTo>
                    <a:lnTo>
                      <a:pt x="226" y="555"/>
                    </a:lnTo>
                    <a:lnTo>
                      <a:pt x="225" y="557"/>
                    </a:lnTo>
                    <a:lnTo>
                      <a:pt x="224" y="559"/>
                    </a:lnTo>
                    <a:lnTo>
                      <a:pt x="218" y="563"/>
                    </a:lnTo>
                    <a:lnTo>
                      <a:pt x="211" y="565"/>
                    </a:lnTo>
                    <a:lnTo>
                      <a:pt x="195" y="570"/>
                    </a:lnTo>
                    <a:lnTo>
                      <a:pt x="189" y="573"/>
                    </a:lnTo>
                    <a:lnTo>
                      <a:pt x="183" y="578"/>
                    </a:lnTo>
                    <a:lnTo>
                      <a:pt x="183" y="578"/>
                    </a:lnTo>
                    <a:lnTo>
                      <a:pt x="182" y="580"/>
                    </a:lnTo>
                    <a:lnTo>
                      <a:pt x="182" y="582"/>
                    </a:lnTo>
                    <a:lnTo>
                      <a:pt x="182" y="584"/>
                    </a:lnTo>
                    <a:lnTo>
                      <a:pt x="182" y="587"/>
                    </a:lnTo>
                    <a:lnTo>
                      <a:pt x="182" y="587"/>
                    </a:lnTo>
                    <a:lnTo>
                      <a:pt x="175" y="588"/>
                    </a:lnTo>
                    <a:lnTo>
                      <a:pt x="167" y="588"/>
                    </a:lnTo>
                    <a:lnTo>
                      <a:pt x="152" y="587"/>
                    </a:lnTo>
                    <a:lnTo>
                      <a:pt x="152" y="587"/>
                    </a:lnTo>
                    <a:lnTo>
                      <a:pt x="153" y="591"/>
                    </a:lnTo>
                    <a:lnTo>
                      <a:pt x="153" y="595"/>
                    </a:lnTo>
                    <a:lnTo>
                      <a:pt x="151" y="602"/>
                    </a:lnTo>
                    <a:lnTo>
                      <a:pt x="148" y="607"/>
                    </a:lnTo>
                    <a:lnTo>
                      <a:pt x="145" y="611"/>
                    </a:lnTo>
                    <a:lnTo>
                      <a:pt x="145" y="611"/>
                    </a:lnTo>
                    <a:lnTo>
                      <a:pt x="141" y="614"/>
                    </a:lnTo>
                    <a:lnTo>
                      <a:pt x="135" y="617"/>
                    </a:lnTo>
                    <a:lnTo>
                      <a:pt x="125" y="623"/>
                    </a:lnTo>
                    <a:lnTo>
                      <a:pt x="112" y="628"/>
                    </a:lnTo>
                    <a:lnTo>
                      <a:pt x="102" y="633"/>
                    </a:lnTo>
                    <a:lnTo>
                      <a:pt x="92" y="639"/>
                    </a:lnTo>
                    <a:lnTo>
                      <a:pt x="88" y="642"/>
                    </a:lnTo>
                    <a:lnTo>
                      <a:pt x="85" y="647"/>
                    </a:lnTo>
                    <a:lnTo>
                      <a:pt x="83" y="652"/>
                    </a:lnTo>
                    <a:lnTo>
                      <a:pt x="82" y="658"/>
                    </a:lnTo>
                    <a:lnTo>
                      <a:pt x="83" y="665"/>
                    </a:lnTo>
                    <a:lnTo>
                      <a:pt x="84" y="673"/>
                    </a:lnTo>
                    <a:lnTo>
                      <a:pt x="84" y="673"/>
                    </a:lnTo>
                    <a:lnTo>
                      <a:pt x="93" y="666"/>
                    </a:lnTo>
                    <a:lnTo>
                      <a:pt x="101" y="658"/>
                    </a:lnTo>
                    <a:lnTo>
                      <a:pt x="109" y="653"/>
                    </a:lnTo>
                    <a:lnTo>
                      <a:pt x="113" y="652"/>
                    </a:lnTo>
                    <a:lnTo>
                      <a:pt x="118" y="650"/>
                    </a:lnTo>
                    <a:lnTo>
                      <a:pt x="118" y="650"/>
                    </a:lnTo>
                    <a:lnTo>
                      <a:pt x="127" y="650"/>
                    </a:lnTo>
                    <a:lnTo>
                      <a:pt x="135" y="649"/>
                    </a:lnTo>
                    <a:lnTo>
                      <a:pt x="143" y="647"/>
                    </a:lnTo>
                    <a:lnTo>
                      <a:pt x="151" y="645"/>
                    </a:lnTo>
                    <a:lnTo>
                      <a:pt x="166" y="638"/>
                    </a:lnTo>
                    <a:lnTo>
                      <a:pt x="179" y="630"/>
                    </a:lnTo>
                    <a:lnTo>
                      <a:pt x="207" y="613"/>
                    </a:lnTo>
                    <a:lnTo>
                      <a:pt x="220" y="604"/>
                    </a:lnTo>
                    <a:lnTo>
                      <a:pt x="235" y="596"/>
                    </a:lnTo>
                    <a:lnTo>
                      <a:pt x="235" y="596"/>
                    </a:lnTo>
                    <a:lnTo>
                      <a:pt x="239" y="594"/>
                    </a:lnTo>
                    <a:lnTo>
                      <a:pt x="241" y="590"/>
                    </a:lnTo>
                    <a:lnTo>
                      <a:pt x="244" y="582"/>
                    </a:lnTo>
                    <a:lnTo>
                      <a:pt x="247" y="574"/>
                    </a:lnTo>
                    <a:lnTo>
                      <a:pt x="249" y="571"/>
                    </a:lnTo>
                    <a:lnTo>
                      <a:pt x="251" y="570"/>
                    </a:lnTo>
                    <a:lnTo>
                      <a:pt x="251" y="570"/>
                    </a:lnTo>
                    <a:lnTo>
                      <a:pt x="267" y="565"/>
                    </a:lnTo>
                    <a:lnTo>
                      <a:pt x="282" y="558"/>
                    </a:lnTo>
                    <a:lnTo>
                      <a:pt x="294" y="550"/>
                    </a:lnTo>
                    <a:lnTo>
                      <a:pt x="306" y="541"/>
                    </a:lnTo>
                    <a:lnTo>
                      <a:pt x="315" y="530"/>
                    </a:lnTo>
                    <a:lnTo>
                      <a:pt x="324" y="517"/>
                    </a:lnTo>
                    <a:lnTo>
                      <a:pt x="332" y="504"/>
                    </a:lnTo>
                    <a:lnTo>
                      <a:pt x="340" y="489"/>
                    </a:lnTo>
                    <a:lnTo>
                      <a:pt x="340" y="489"/>
                    </a:lnTo>
                    <a:lnTo>
                      <a:pt x="345" y="479"/>
                    </a:lnTo>
                    <a:lnTo>
                      <a:pt x="353" y="470"/>
                    </a:lnTo>
                    <a:lnTo>
                      <a:pt x="363" y="462"/>
                    </a:lnTo>
                    <a:lnTo>
                      <a:pt x="373" y="454"/>
                    </a:lnTo>
                    <a:lnTo>
                      <a:pt x="394" y="437"/>
                    </a:lnTo>
                    <a:lnTo>
                      <a:pt x="405" y="429"/>
                    </a:lnTo>
                    <a:lnTo>
                      <a:pt x="415" y="420"/>
                    </a:lnTo>
                    <a:lnTo>
                      <a:pt x="415" y="420"/>
                    </a:lnTo>
                    <a:lnTo>
                      <a:pt x="417" y="417"/>
                    </a:lnTo>
                    <a:lnTo>
                      <a:pt x="418" y="417"/>
                    </a:lnTo>
                    <a:lnTo>
                      <a:pt x="422" y="418"/>
                    </a:lnTo>
                    <a:lnTo>
                      <a:pt x="424" y="422"/>
                    </a:lnTo>
                    <a:lnTo>
                      <a:pt x="425" y="426"/>
                    </a:lnTo>
                    <a:lnTo>
                      <a:pt x="426" y="432"/>
                    </a:lnTo>
                    <a:lnTo>
                      <a:pt x="427" y="437"/>
                    </a:lnTo>
                    <a:lnTo>
                      <a:pt x="426" y="441"/>
                    </a:lnTo>
                    <a:lnTo>
                      <a:pt x="425" y="443"/>
                    </a:lnTo>
                    <a:lnTo>
                      <a:pt x="425" y="443"/>
                    </a:lnTo>
                    <a:lnTo>
                      <a:pt x="417" y="450"/>
                    </a:lnTo>
                    <a:lnTo>
                      <a:pt x="409" y="457"/>
                    </a:lnTo>
                    <a:lnTo>
                      <a:pt x="403" y="465"/>
                    </a:lnTo>
                    <a:lnTo>
                      <a:pt x="397" y="473"/>
                    </a:lnTo>
                    <a:lnTo>
                      <a:pt x="386" y="491"/>
                    </a:lnTo>
                    <a:lnTo>
                      <a:pt x="374" y="508"/>
                    </a:lnTo>
                    <a:lnTo>
                      <a:pt x="374" y="508"/>
                    </a:lnTo>
                    <a:lnTo>
                      <a:pt x="373" y="512"/>
                    </a:lnTo>
                    <a:lnTo>
                      <a:pt x="372" y="515"/>
                    </a:lnTo>
                    <a:lnTo>
                      <a:pt x="372" y="519"/>
                    </a:lnTo>
                    <a:lnTo>
                      <a:pt x="373" y="523"/>
                    </a:lnTo>
                    <a:lnTo>
                      <a:pt x="374" y="526"/>
                    </a:lnTo>
                    <a:lnTo>
                      <a:pt x="376" y="531"/>
                    </a:lnTo>
                    <a:lnTo>
                      <a:pt x="380" y="533"/>
                    </a:lnTo>
                    <a:lnTo>
                      <a:pt x="383" y="536"/>
                    </a:lnTo>
                    <a:lnTo>
                      <a:pt x="383" y="536"/>
                    </a:lnTo>
                    <a:lnTo>
                      <a:pt x="389" y="538"/>
                    </a:lnTo>
                    <a:lnTo>
                      <a:pt x="394" y="538"/>
                    </a:lnTo>
                    <a:lnTo>
                      <a:pt x="401" y="537"/>
                    </a:lnTo>
                    <a:lnTo>
                      <a:pt x="407" y="534"/>
                    </a:lnTo>
                    <a:lnTo>
                      <a:pt x="411" y="532"/>
                    </a:lnTo>
                    <a:lnTo>
                      <a:pt x="416" y="529"/>
                    </a:lnTo>
                    <a:lnTo>
                      <a:pt x="421" y="524"/>
                    </a:lnTo>
                    <a:lnTo>
                      <a:pt x="424" y="520"/>
                    </a:lnTo>
                    <a:lnTo>
                      <a:pt x="424" y="520"/>
                    </a:lnTo>
                    <a:lnTo>
                      <a:pt x="431" y="508"/>
                    </a:lnTo>
                    <a:lnTo>
                      <a:pt x="436" y="496"/>
                    </a:lnTo>
                    <a:lnTo>
                      <a:pt x="439" y="490"/>
                    </a:lnTo>
                    <a:lnTo>
                      <a:pt x="443" y="484"/>
                    </a:lnTo>
                    <a:lnTo>
                      <a:pt x="448" y="480"/>
                    </a:lnTo>
                    <a:lnTo>
                      <a:pt x="455" y="474"/>
                    </a:lnTo>
                    <a:lnTo>
                      <a:pt x="455" y="474"/>
                    </a:lnTo>
                    <a:lnTo>
                      <a:pt x="456" y="473"/>
                    </a:lnTo>
                    <a:lnTo>
                      <a:pt x="456" y="471"/>
                    </a:lnTo>
                    <a:lnTo>
                      <a:pt x="456" y="464"/>
                    </a:lnTo>
                    <a:lnTo>
                      <a:pt x="456" y="458"/>
                    </a:lnTo>
                    <a:lnTo>
                      <a:pt x="456" y="455"/>
                    </a:lnTo>
                    <a:lnTo>
                      <a:pt x="457" y="453"/>
                    </a:lnTo>
                    <a:lnTo>
                      <a:pt x="457" y="453"/>
                    </a:lnTo>
                    <a:lnTo>
                      <a:pt x="460" y="446"/>
                    </a:lnTo>
                    <a:lnTo>
                      <a:pt x="464" y="438"/>
                    </a:lnTo>
                    <a:lnTo>
                      <a:pt x="467" y="423"/>
                    </a:lnTo>
                    <a:lnTo>
                      <a:pt x="471" y="417"/>
                    </a:lnTo>
                    <a:lnTo>
                      <a:pt x="474" y="413"/>
                    </a:lnTo>
                    <a:lnTo>
                      <a:pt x="475" y="410"/>
                    </a:lnTo>
                    <a:lnTo>
                      <a:pt x="479" y="409"/>
                    </a:lnTo>
                    <a:lnTo>
                      <a:pt x="481" y="409"/>
                    </a:lnTo>
                    <a:lnTo>
                      <a:pt x="484" y="409"/>
                    </a:lnTo>
                    <a:lnTo>
                      <a:pt x="484" y="409"/>
                    </a:lnTo>
                    <a:lnTo>
                      <a:pt x="489" y="410"/>
                    </a:lnTo>
                    <a:lnTo>
                      <a:pt x="492" y="413"/>
                    </a:lnTo>
                    <a:lnTo>
                      <a:pt x="494" y="415"/>
                    </a:lnTo>
                    <a:lnTo>
                      <a:pt x="497" y="418"/>
                    </a:lnTo>
                    <a:lnTo>
                      <a:pt x="499" y="425"/>
                    </a:lnTo>
                    <a:lnTo>
                      <a:pt x="500" y="433"/>
                    </a:lnTo>
                    <a:lnTo>
                      <a:pt x="500" y="453"/>
                    </a:lnTo>
                    <a:lnTo>
                      <a:pt x="500" y="462"/>
                    </a:lnTo>
                    <a:lnTo>
                      <a:pt x="501" y="471"/>
                    </a:lnTo>
                    <a:lnTo>
                      <a:pt x="501" y="471"/>
                    </a:lnTo>
                    <a:lnTo>
                      <a:pt x="502" y="476"/>
                    </a:lnTo>
                    <a:lnTo>
                      <a:pt x="505" y="481"/>
                    </a:lnTo>
                    <a:lnTo>
                      <a:pt x="508" y="484"/>
                    </a:lnTo>
                    <a:lnTo>
                      <a:pt x="512" y="488"/>
                    </a:lnTo>
                    <a:lnTo>
                      <a:pt x="521" y="491"/>
                    </a:lnTo>
                    <a:lnTo>
                      <a:pt x="530" y="495"/>
                    </a:lnTo>
                    <a:lnTo>
                      <a:pt x="530" y="495"/>
                    </a:lnTo>
                    <a:lnTo>
                      <a:pt x="541" y="497"/>
                    </a:lnTo>
                    <a:lnTo>
                      <a:pt x="552" y="498"/>
                    </a:lnTo>
                    <a:lnTo>
                      <a:pt x="564" y="497"/>
                    </a:lnTo>
                    <a:lnTo>
                      <a:pt x="575" y="495"/>
                    </a:lnTo>
                    <a:lnTo>
                      <a:pt x="587" y="494"/>
                    </a:lnTo>
                    <a:lnTo>
                      <a:pt x="599" y="492"/>
                    </a:lnTo>
                    <a:lnTo>
                      <a:pt x="610" y="494"/>
                    </a:lnTo>
                    <a:lnTo>
                      <a:pt x="623" y="495"/>
                    </a:lnTo>
                    <a:lnTo>
                      <a:pt x="623" y="495"/>
                    </a:lnTo>
                    <a:lnTo>
                      <a:pt x="625" y="495"/>
                    </a:lnTo>
                    <a:lnTo>
                      <a:pt x="628" y="492"/>
                    </a:lnTo>
                    <a:lnTo>
                      <a:pt x="630" y="489"/>
                    </a:lnTo>
                    <a:lnTo>
                      <a:pt x="632" y="488"/>
                    </a:lnTo>
                    <a:lnTo>
                      <a:pt x="632" y="488"/>
                    </a:lnTo>
                    <a:lnTo>
                      <a:pt x="641" y="486"/>
                    </a:lnTo>
                    <a:lnTo>
                      <a:pt x="650" y="486"/>
                    </a:lnTo>
                    <a:lnTo>
                      <a:pt x="658" y="488"/>
                    </a:lnTo>
                    <a:lnTo>
                      <a:pt x="666" y="490"/>
                    </a:lnTo>
                    <a:lnTo>
                      <a:pt x="681" y="498"/>
                    </a:lnTo>
                    <a:lnTo>
                      <a:pt x="696" y="507"/>
                    </a:lnTo>
                    <a:lnTo>
                      <a:pt x="696" y="507"/>
                    </a:lnTo>
                    <a:lnTo>
                      <a:pt x="700" y="511"/>
                    </a:lnTo>
                    <a:lnTo>
                      <a:pt x="703" y="514"/>
                    </a:lnTo>
                    <a:lnTo>
                      <a:pt x="706" y="517"/>
                    </a:lnTo>
                    <a:lnTo>
                      <a:pt x="707" y="522"/>
                    </a:lnTo>
                    <a:lnTo>
                      <a:pt x="711" y="532"/>
                    </a:lnTo>
                    <a:lnTo>
                      <a:pt x="712" y="541"/>
                    </a:lnTo>
                    <a:lnTo>
                      <a:pt x="714" y="552"/>
                    </a:lnTo>
                    <a:lnTo>
                      <a:pt x="716" y="556"/>
                    </a:lnTo>
                    <a:lnTo>
                      <a:pt x="718" y="561"/>
                    </a:lnTo>
                    <a:lnTo>
                      <a:pt x="721" y="564"/>
                    </a:lnTo>
                    <a:lnTo>
                      <a:pt x="725" y="567"/>
                    </a:lnTo>
                    <a:lnTo>
                      <a:pt x="730" y="570"/>
                    </a:lnTo>
                    <a:lnTo>
                      <a:pt x="736" y="571"/>
                    </a:lnTo>
                    <a:lnTo>
                      <a:pt x="736" y="571"/>
                    </a:lnTo>
                    <a:lnTo>
                      <a:pt x="745" y="572"/>
                    </a:lnTo>
                    <a:lnTo>
                      <a:pt x="755" y="571"/>
                    </a:lnTo>
                    <a:lnTo>
                      <a:pt x="764" y="569"/>
                    </a:lnTo>
                    <a:lnTo>
                      <a:pt x="773" y="566"/>
                    </a:lnTo>
                    <a:lnTo>
                      <a:pt x="782" y="564"/>
                    </a:lnTo>
                    <a:lnTo>
                      <a:pt x="790" y="563"/>
                    </a:lnTo>
                    <a:lnTo>
                      <a:pt x="799" y="563"/>
                    </a:lnTo>
                    <a:lnTo>
                      <a:pt x="807" y="565"/>
                    </a:lnTo>
                    <a:lnTo>
                      <a:pt x="807" y="565"/>
                    </a:lnTo>
                    <a:lnTo>
                      <a:pt x="813" y="569"/>
                    </a:lnTo>
                    <a:lnTo>
                      <a:pt x="817" y="573"/>
                    </a:lnTo>
                    <a:lnTo>
                      <a:pt x="821" y="580"/>
                    </a:lnTo>
                    <a:lnTo>
                      <a:pt x="823" y="587"/>
                    </a:lnTo>
                    <a:lnTo>
                      <a:pt x="824" y="595"/>
                    </a:lnTo>
                    <a:lnTo>
                      <a:pt x="824" y="602"/>
                    </a:lnTo>
                    <a:lnTo>
                      <a:pt x="823" y="610"/>
                    </a:lnTo>
                    <a:lnTo>
                      <a:pt x="822" y="617"/>
                    </a:lnTo>
                    <a:lnTo>
                      <a:pt x="822" y="617"/>
                    </a:lnTo>
                    <a:lnTo>
                      <a:pt x="819" y="617"/>
                    </a:lnTo>
                    <a:lnTo>
                      <a:pt x="816" y="617"/>
                    </a:lnTo>
                    <a:lnTo>
                      <a:pt x="814" y="619"/>
                    </a:lnTo>
                    <a:lnTo>
                      <a:pt x="814" y="619"/>
                    </a:lnTo>
                    <a:lnTo>
                      <a:pt x="809" y="622"/>
                    </a:lnTo>
                    <a:lnTo>
                      <a:pt x="808" y="628"/>
                    </a:lnTo>
                    <a:lnTo>
                      <a:pt x="808" y="632"/>
                    </a:lnTo>
                    <a:lnTo>
                      <a:pt x="809" y="637"/>
                    </a:lnTo>
                    <a:lnTo>
                      <a:pt x="809" y="637"/>
                    </a:lnTo>
                    <a:lnTo>
                      <a:pt x="815" y="642"/>
                    </a:lnTo>
                    <a:lnTo>
                      <a:pt x="821" y="647"/>
                    </a:lnTo>
                    <a:lnTo>
                      <a:pt x="827" y="650"/>
                    </a:lnTo>
                    <a:lnTo>
                      <a:pt x="834" y="653"/>
                    </a:lnTo>
                    <a:lnTo>
                      <a:pt x="848" y="656"/>
                    </a:lnTo>
                    <a:lnTo>
                      <a:pt x="855" y="658"/>
                    </a:lnTo>
                    <a:lnTo>
                      <a:pt x="861" y="661"/>
                    </a:lnTo>
                    <a:lnTo>
                      <a:pt x="861" y="661"/>
                    </a:lnTo>
                    <a:lnTo>
                      <a:pt x="865" y="664"/>
                    </a:lnTo>
                    <a:lnTo>
                      <a:pt x="869" y="666"/>
                    </a:lnTo>
                    <a:lnTo>
                      <a:pt x="875" y="674"/>
                    </a:lnTo>
                    <a:lnTo>
                      <a:pt x="880" y="682"/>
                    </a:lnTo>
                    <a:lnTo>
                      <a:pt x="883" y="693"/>
                    </a:lnTo>
                    <a:lnTo>
                      <a:pt x="890" y="713"/>
                    </a:lnTo>
                    <a:lnTo>
                      <a:pt x="895" y="722"/>
                    </a:lnTo>
                    <a:lnTo>
                      <a:pt x="899" y="731"/>
                    </a:lnTo>
                    <a:lnTo>
                      <a:pt x="899" y="731"/>
                    </a:lnTo>
                    <a:lnTo>
                      <a:pt x="906" y="740"/>
                    </a:lnTo>
                    <a:lnTo>
                      <a:pt x="914" y="748"/>
                    </a:lnTo>
                    <a:lnTo>
                      <a:pt x="923" y="754"/>
                    </a:lnTo>
                    <a:lnTo>
                      <a:pt x="933" y="760"/>
                    </a:lnTo>
                    <a:lnTo>
                      <a:pt x="954" y="770"/>
                    </a:lnTo>
                    <a:lnTo>
                      <a:pt x="964" y="774"/>
                    </a:lnTo>
                    <a:lnTo>
                      <a:pt x="974" y="780"/>
                    </a:lnTo>
                    <a:lnTo>
                      <a:pt x="974" y="780"/>
                    </a:lnTo>
                    <a:lnTo>
                      <a:pt x="990" y="791"/>
                    </a:lnTo>
                    <a:lnTo>
                      <a:pt x="1005" y="804"/>
                    </a:lnTo>
                    <a:lnTo>
                      <a:pt x="1019" y="818"/>
                    </a:lnTo>
                    <a:lnTo>
                      <a:pt x="1030" y="832"/>
                    </a:lnTo>
                    <a:lnTo>
                      <a:pt x="1030" y="832"/>
                    </a:lnTo>
                    <a:lnTo>
                      <a:pt x="1034" y="839"/>
                    </a:lnTo>
                    <a:lnTo>
                      <a:pt x="1038" y="847"/>
                    </a:lnTo>
                    <a:lnTo>
                      <a:pt x="1043" y="856"/>
                    </a:lnTo>
                    <a:lnTo>
                      <a:pt x="1048" y="865"/>
                    </a:lnTo>
                    <a:lnTo>
                      <a:pt x="1048" y="865"/>
                    </a:lnTo>
                    <a:lnTo>
                      <a:pt x="1049" y="868"/>
                    </a:lnTo>
                    <a:lnTo>
                      <a:pt x="1049" y="870"/>
                    </a:lnTo>
                    <a:lnTo>
                      <a:pt x="1047" y="875"/>
                    </a:lnTo>
                    <a:lnTo>
                      <a:pt x="1045" y="879"/>
                    </a:lnTo>
                    <a:lnTo>
                      <a:pt x="1044" y="882"/>
                    </a:lnTo>
                    <a:lnTo>
                      <a:pt x="1044" y="885"/>
                    </a:lnTo>
                    <a:lnTo>
                      <a:pt x="1044" y="885"/>
                    </a:lnTo>
                    <a:lnTo>
                      <a:pt x="1034" y="878"/>
                    </a:lnTo>
                    <a:lnTo>
                      <a:pt x="1023" y="871"/>
                    </a:lnTo>
                    <a:lnTo>
                      <a:pt x="1005" y="854"/>
                    </a:lnTo>
                    <a:lnTo>
                      <a:pt x="996" y="846"/>
                    </a:lnTo>
                    <a:lnTo>
                      <a:pt x="987" y="838"/>
                    </a:lnTo>
                    <a:lnTo>
                      <a:pt x="977" y="830"/>
                    </a:lnTo>
                    <a:lnTo>
                      <a:pt x="965" y="824"/>
                    </a:lnTo>
                    <a:lnTo>
                      <a:pt x="965" y="824"/>
                    </a:lnTo>
                    <a:lnTo>
                      <a:pt x="962" y="823"/>
                    </a:lnTo>
                    <a:lnTo>
                      <a:pt x="960" y="824"/>
                    </a:lnTo>
                    <a:lnTo>
                      <a:pt x="957" y="827"/>
                    </a:lnTo>
                    <a:lnTo>
                      <a:pt x="956" y="829"/>
                    </a:lnTo>
                    <a:lnTo>
                      <a:pt x="956" y="829"/>
                    </a:lnTo>
                    <a:lnTo>
                      <a:pt x="954" y="834"/>
                    </a:lnTo>
                    <a:lnTo>
                      <a:pt x="954" y="837"/>
                    </a:lnTo>
                    <a:lnTo>
                      <a:pt x="955" y="839"/>
                    </a:lnTo>
                    <a:lnTo>
                      <a:pt x="957" y="842"/>
                    </a:lnTo>
                    <a:lnTo>
                      <a:pt x="964" y="845"/>
                    </a:lnTo>
                    <a:lnTo>
                      <a:pt x="968" y="847"/>
                    </a:lnTo>
                    <a:lnTo>
                      <a:pt x="968" y="847"/>
                    </a:lnTo>
                    <a:lnTo>
                      <a:pt x="981" y="860"/>
                    </a:lnTo>
                    <a:lnTo>
                      <a:pt x="995" y="872"/>
                    </a:lnTo>
                    <a:lnTo>
                      <a:pt x="1010" y="885"/>
                    </a:lnTo>
                    <a:lnTo>
                      <a:pt x="1024" y="897"/>
                    </a:lnTo>
                    <a:lnTo>
                      <a:pt x="1037" y="910"/>
                    </a:lnTo>
                    <a:lnTo>
                      <a:pt x="1043" y="917"/>
                    </a:lnTo>
                    <a:lnTo>
                      <a:pt x="1048" y="923"/>
                    </a:lnTo>
                    <a:lnTo>
                      <a:pt x="1052" y="931"/>
                    </a:lnTo>
                    <a:lnTo>
                      <a:pt x="1055" y="939"/>
                    </a:lnTo>
                    <a:lnTo>
                      <a:pt x="1056" y="947"/>
                    </a:lnTo>
                    <a:lnTo>
                      <a:pt x="1057" y="955"/>
                    </a:lnTo>
                    <a:lnTo>
                      <a:pt x="1057" y="955"/>
                    </a:lnTo>
                    <a:lnTo>
                      <a:pt x="1056" y="972"/>
                    </a:lnTo>
                    <a:lnTo>
                      <a:pt x="1053" y="989"/>
                    </a:lnTo>
                    <a:lnTo>
                      <a:pt x="1046" y="1023"/>
                    </a:lnTo>
                    <a:lnTo>
                      <a:pt x="1043" y="1041"/>
                    </a:lnTo>
                    <a:lnTo>
                      <a:pt x="1043" y="1058"/>
                    </a:lnTo>
                    <a:lnTo>
                      <a:pt x="1043" y="1066"/>
                    </a:lnTo>
                    <a:lnTo>
                      <a:pt x="1044" y="1074"/>
                    </a:lnTo>
                    <a:lnTo>
                      <a:pt x="1046" y="1080"/>
                    </a:lnTo>
                    <a:lnTo>
                      <a:pt x="1049" y="1088"/>
                    </a:lnTo>
                    <a:lnTo>
                      <a:pt x="1049" y="1088"/>
                    </a:lnTo>
                    <a:lnTo>
                      <a:pt x="1051" y="1092"/>
                    </a:lnTo>
                    <a:lnTo>
                      <a:pt x="1051" y="1096"/>
                    </a:lnTo>
                    <a:lnTo>
                      <a:pt x="1049" y="1104"/>
                    </a:lnTo>
                    <a:lnTo>
                      <a:pt x="1051" y="1108"/>
                    </a:lnTo>
                    <a:lnTo>
                      <a:pt x="1053" y="1110"/>
                    </a:lnTo>
                    <a:lnTo>
                      <a:pt x="1056" y="1111"/>
                    </a:lnTo>
                    <a:lnTo>
                      <a:pt x="1063" y="1112"/>
                    </a:lnTo>
                    <a:lnTo>
                      <a:pt x="1063" y="1112"/>
                    </a:lnTo>
                    <a:lnTo>
                      <a:pt x="1063" y="1116"/>
                    </a:lnTo>
                    <a:lnTo>
                      <a:pt x="1063" y="1118"/>
                    </a:lnTo>
                    <a:lnTo>
                      <a:pt x="1064" y="1121"/>
                    </a:lnTo>
                    <a:lnTo>
                      <a:pt x="1065" y="1124"/>
                    </a:lnTo>
                    <a:lnTo>
                      <a:pt x="1070" y="1127"/>
                    </a:lnTo>
                    <a:lnTo>
                      <a:pt x="1071" y="1129"/>
                    </a:lnTo>
                    <a:lnTo>
                      <a:pt x="1072" y="1132"/>
                    </a:lnTo>
                    <a:lnTo>
                      <a:pt x="1072" y="1132"/>
                    </a:lnTo>
                    <a:lnTo>
                      <a:pt x="1073" y="1142"/>
                    </a:lnTo>
                    <a:lnTo>
                      <a:pt x="1073" y="1152"/>
                    </a:lnTo>
                    <a:lnTo>
                      <a:pt x="1072" y="1172"/>
                    </a:lnTo>
                    <a:lnTo>
                      <a:pt x="1071" y="1183"/>
                    </a:lnTo>
                    <a:lnTo>
                      <a:pt x="1071" y="1193"/>
                    </a:lnTo>
                    <a:lnTo>
                      <a:pt x="1072" y="1202"/>
                    </a:lnTo>
                    <a:lnTo>
                      <a:pt x="1074" y="1212"/>
                    </a:lnTo>
                    <a:lnTo>
                      <a:pt x="1074" y="1212"/>
                    </a:lnTo>
                    <a:lnTo>
                      <a:pt x="1080" y="1228"/>
                    </a:lnTo>
                    <a:lnTo>
                      <a:pt x="1087" y="1244"/>
                    </a:lnTo>
                    <a:lnTo>
                      <a:pt x="1095" y="1258"/>
                    </a:lnTo>
                    <a:lnTo>
                      <a:pt x="1099" y="1265"/>
                    </a:lnTo>
                    <a:lnTo>
                      <a:pt x="1105" y="1270"/>
                    </a:lnTo>
                    <a:lnTo>
                      <a:pt x="1105" y="1270"/>
                    </a:lnTo>
                    <a:lnTo>
                      <a:pt x="1119" y="1284"/>
                    </a:lnTo>
                    <a:lnTo>
                      <a:pt x="1134" y="1296"/>
                    </a:lnTo>
                    <a:lnTo>
                      <a:pt x="1163" y="1321"/>
                    </a:lnTo>
                    <a:lnTo>
                      <a:pt x="1178" y="1333"/>
                    </a:lnTo>
                    <a:lnTo>
                      <a:pt x="1193" y="1345"/>
                    </a:lnTo>
                    <a:lnTo>
                      <a:pt x="1208" y="1359"/>
                    </a:lnTo>
                    <a:lnTo>
                      <a:pt x="1220" y="1374"/>
                    </a:lnTo>
                    <a:lnTo>
                      <a:pt x="1220" y="1374"/>
                    </a:lnTo>
                    <a:lnTo>
                      <a:pt x="1219" y="1389"/>
                    </a:lnTo>
                    <a:lnTo>
                      <a:pt x="1219" y="1402"/>
                    </a:lnTo>
                    <a:lnTo>
                      <a:pt x="1221" y="1416"/>
                    </a:lnTo>
                    <a:lnTo>
                      <a:pt x="1226" y="1428"/>
                    </a:lnTo>
                    <a:lnTo>
                      <a:pt x="1231" y="1440"/>
                    </a:lnTo>
                    <a:lnTo>
                      <a:pt x="1238" y="1452"/>
                    </a:lnTo>
                    <a:lnTo>
                      <a:pt x="1245" y="1463"/>
                    </a:lnTo>
                    <a:lnTo>
                      <a:pt x="1254" y="1474"/>
                    </a:lnTo>
                    <a:lnTo>
                      <a:pt x="1273" y="1495"/>
                    </a:lnTo>
                    <a:lnTo>
                      <a:pt x="1293" y="1517"/>
                    </a:lnTo>
                    <a:lnTo>
                      <a:pt x="1312" y="1539"/>
                    </a:lnTo>
                    <a:lnTo>
                      <a:pt x="1321" y="1550"/>
                    </a:lnTo>
                    <a:lnTo>
                      <a:pt x="1328" y="1561"/>
                    </a:lnTo>
                    <a:lnTo>
                      <a:pt x="1328" y="1561"/>
                    </a:lnTo>
                    <a:lnTo>
                      <a:pt x="1335" y="1571"/>
                    </a:lnTo>
                    <a:lnTo>
                      <a:pt x="1344" y="1579"/>
                    </a:lnTo>
                    <a:lnTo>
                      <a:pt x="1354" y="1585"/>
                    </a:lnTo>
                    <a:lnTo>
                      <a:pt x="1366" y="1591"/>
                    </a:lnTo>
                    <a:lnTo>
                      <a:pt x="1378" y="1596"/>
                    </a:lnTo>
                    <a:lnTo>
                      <a:pt x="1391" y="1599"/>
                    </a:lnTo>
                    <a:lnTo>
                      <a:pt x="1403" y="1601"/>
                    </a:lnTo>
                    <a:lnTo>
                      <a:pt x="1417" y="1604"/>
                    </a:lnTo>
                    <a:lnTo>
                      <a:pt x="1417" y="1604"/>
                    </a:lnTo>
                    <a:lnTo>
                      <a:pt x="1420" y="1602"/>
                    </a:lnTo>
                    <a:lnTo>
                      <a:pt x="1426" y="1598"/>
                    </a:lnTo>
                    <a:lnTo>
                      <a:pt x="1428" y="1596"/>
                    </a:lnTo>
                    <a:lnTo>
                      <a:pt x="1429" y="1593"/>
                    </a:lnTo>
                    <a:lnTo>
                      <a:pt x="1430" y="1590"/>
                    </a:lnTo>
                    <a:lnTo>
                      <a:pt x="1429" y="1586"/>
                    </a:lnTo>
                    <a:lnTo>
                      <a:pt x="1429" y="1586"/>
                    </a:lnTo>
                    <a:lnTo>
                      <a:pt x="1428" y="1585"/>
                    </a:lnTo>
                    <a:lnTo>
                      <a:pt x="1426" y="1585"/>
                    </a:lnTo>
                    <a:lnTo>
                      <a:pt x="1421" y="1585"/>
                    </a:lnTo>
                    <a:lnTo>
                      <a:pt x="1417" y="1585"/>
                    </a:lnTo>
                    <a:lnTo>
                      <a:pt x="1412" y="1584"/>
                    </a:lnTo>
                    <a:lnTo>
                      <a:pt x="1412" y="1584"/>
                    </a:lnTo>
                    <a:lnTo>
                      <a:pt x="1404" y="1580"/>
                    </a:lnTo>
                    <a:lnTo>
                      <a:pt x="1397" y="1574"/>
                    </a:lnTo>
                    <a:lnTo>
                      <a:pt x="1385" y="1560"/>
                    </a:lnTo>
                    <a:lnTo>
                      <a:pt x="1361" y="1531"/>
                    </a:lnTo>
                    <a:lnTo>
                      <a:pt x="1361" y="1531"/>
                    </a:lnTo>
                    <a:lnTo>
                      <a:pt x="1358" y="1528"/>
                    </a:lnTo>
                    <a:lnTo>
                      <a:pt x="1352" y="1527"/>
                    </a:lnTo>
                    <a:lnTo>
                      <a:pt x="1347" y="1525"/>
                    </a:lnTo>
                    <a:lnTo>
                      <a:pt x="1344" y="1524"/>
                    </a:lnTo>
                    <a:lnTo>
                      <a:pt x="1344" y="1524"/>
                    </a:lnTo>
                    <a:lnTo>
                      <a:pt x="1336" y="1511"/>
                    </a:lnTo>
                    <a:lnTo>
                      <a:pt x="1328" y="1499"/>
                    </a:lnTo>
                    <a:lnTo>
                      <a:pt x="1321" y="1485"/>
                    </a:lnTo>
                    <a:lnTo>
                      <a:pt x="1314" y="1473"/>
                    </a:lnTo>
                    <a:lnTo>
                      <a:pt x="1310" y="1458"/>
                    </a:lnTo>
                    <a:lnTo>
                      <a:pt x="1306" y="1444"/>
                    </a:lnTo>
                    <a:lnTo>
                      <a:pt x="1305" y="1430"/>
                    </a:lnTo>
                    <a:lnTo>
                      <a:pt x="1304" y="1415"/>
                    </a:lnTo>
                    <a:lnTo>
                      <a:pt x="1304" y="1415"/>
                    </a:lnTo>
                    <a:lnTo>
                      <a:pt x="1305" y="1411"/>
                    </a:lnTo>
                    <a:lnTo>
                      <a:pt x="1308" y="1408"/>
                    </a:lnTo>
                    <a:lnTo>
                      <a:pt x="1311" y="1406"/>
                    </a:lnTo>
                    <a:lnTo>
                      <a:pt x="1312" y="1406"/>
                    </a:lnTo>
                    <a:lnTo>
                      <a:pt x="1312" y="1406"/>
                    </a:lnTo>
                    <a:lnTo>
                      <a:pt x="1319" y="1409"/>
                    </a:lnTo>
                    <a:lnTo>
                      <a:pt x="1325" y="1412"/>
                    </a:lnTo>
                    <a:lnTo>
                      <a:pt x="1329" y="1417"/>
                    </a:lnTo>
                    <a:lnTo>
                      <a:pt x="1334" y="1422"/>
                    </a:lnTo>
                    <a:lnTo>
                      <a:pt x="1339" y="1434"/>
                    </a:lnTo>
                    <a:lnTo>
                      <a:pt x="1344" y="1447"/>
                    </a:lnTo>
                    <a:lnTo>
                      <a:pt x="1352" y="1474"/>
                    </a:lnTo>
                    <a:lnTo>
                      <a:pt x="1357" y="1486"/>
                    </a:lnTo>
                    <a:lnTo>
                      <a:pt x="1360" y="1493"/>
                    </a:lnTo>
                    <a:lnTo>
                      <a:pt x="1363" y="1499"/>
                    </a:lnTo>
                    <a:lnTo>
                      <a:pt x="1363" y="1499"/>
                    </a:lnTo>
                    <a:lnTo>
                      <a:pt x="1371" y="1509"/>
                    </a:lnTo>
                    <a:lnTo>
                      <a:pt x="1379" y="1517"/>
                    </a:lnTo>
                    <a:lnTo>
                      <a:pt x="1384" y="1522"/>
                    </a:lnTo>
                    <a:lnTo>
                      <a:pt x="1388" y="1524"/>
                    </a:lnTo>
                    <a:lnTo>
                      <a:pt x="1394" y="1527"/>
                    </a:lnTo>
                    <a:lnTo>
                      <a:pt x="1400" y="1530"/>
                    </a:lnTo>
                    <a:lnTo>
                      <a:pt x="1400" y="1530"/>
                    </a:lnTo>
                    <a:lnTo>
                      <a:pt x="1405" y="1531"/>
                    </a:lnTo>
                    <a:lnTo>
                      <a:pt x="1410" y="1533"/>
                    </a:lnTo>
                    <a:lnTo>
                      <a:pt x="1419" y="1540"/>
                    </a:lnTo>
                    <a:lnTo>
                      <a:pt x="1426" y="1548"/>
                    </a:lnTo>
                    <a:lnTo>
                      <a:pt x="1433" y="1557"/>
                    </a:lnTo>
                    <a:lnTo>
                      <a:pt x="1445" y="1576"/>
                    </a:lnTo>
                    <a:lnTo>
                      <a:pt x="1452" y="1586"/>
                    </a:lnTo>
                    <a:lnTo>
                      <a:pt x="1459" y="1597"/>
                    </a:lnTo>
                    <a:lnTo>
                      <a:pt x="1459" y="1597"/>
                    </a:lnTo>
                    <a:lnTo>
                      <a:pt x="1467" y="1609"/>
                    </a:lnTo>
                    <a:lnTo>
                      <a:pt x="1473" y="1622"/>
                    </a:lnTo>
                    <a:lnTo>
                      <a:pt x="1477" y="1634"/>
                    </a:lnTo>
                    <a:lnTo>
                      <a:pt x="1482" y="1647"/>
                    </a:lnTo>
                    <a:lnTo>
                      <a:pt x="1485" y="1660"/>
                    </a:lnTo>
                    <a:lnTo>
                      <a:pt x="1491" y="1673"/>
                    </a:lnTo>
                    <a:lnTo>
                      <a:pt x="1496" y="1685"/>
                    </a:lnTo>
                    <a:lnTo>
                      <a:pt x="1504" y="1697"/>
                    </a:lnTo>
                    <a:lnTo>
                      <a:pt x="1504" y="1697"/>
                    </a:lnTo>
                    <a:lnTo>
                      <a:pt x="1509" y="1691"/>
                    </a:lnTo>
                    <a:lnTo>
                      <a:pt x="1509" y="1691"/>
                    </a:lnTo>
                    <a:lnTo>
                      <a:pt x="1509" y="1700"/>
                    </a:lnTo>
                    <a:lnTo>
                      <a:pt x="1508" y="1710"/>
                    </a:lnTo>
                    <a:lnTo>
                      <a:pt x="1508" y="1718"/>
                    </a:lnTo>
                    <a:lnTo>
                      <a:pt x="1509" y="1722"/>
                    </a:lnTo>
                    <a:lnTo>
                      <a:pt x="1510" y="1725"/>
                    </a:lnTo>
                    <a:lnTo>
                      <a:pt x="1510" y="1725"/>
                    </a:lnTo>
                    <a:lnTo>
                      <a:pt x="1518" y="1732"/>
                    </a:lnTo>
                    <a:lnTo>
                      <a:pt x="1525" y="1738"/>
                    </a:lnTo>
                    <a:lnTo>
                      <a:pt x="1533" y="1742"/>
                    </a:lnTo>
                    <a:lnTo>
                      <a:pt x="1541" y="1746"/>
                    </a:lnTo>
                    <a:lnTo>
                      <a:pt x="1550" y="1747"/>
                    </a:lnTo>
                    <a:lnTo>
                      <a:pt x="1559" y="1747"/>
                    </a:lnTo>
                    <a:lnTo>
                      <a:pt x="1568" y="1746"/>
                    </a:lnTo>
                    <a:lnTo>
                      <a:pt x="1577" y="1742"/>
                    </a:lnTo>
                    <a:lnTo>
                      <a:pt x="1577" y="1742"/>
                    </a:lnTo>
                    <a:lnTo>
                      <a:pt x="1583" y="1755"/>
                    </a:lnTo>
                    <a:lnTo>
                      <a:pt x="1589" y="1766"/>
                    </a:lnTo>
                    <a:lnTo>
                      <a:pt x="1593" y="1771"/>
                    </a:lnTo>
                    <a:lnTo>
                      <a:pt x="1596" y="1775"/>
                    </a:lnTo>
                    <a:lnTo>
                      <a:pt x="1602" y="1779"/>
                    </a:lnTo>
                    <a:lnTo>
                      <a:pt x="1608" y="1781"/>
                    </a:lnTo>
                    <a:lnTo>
                      <a:pt x="1608" y="1781"/>
                    </a:lnTo>
                    <a:lnTo>
                      <a:pt x="1612" y="1782"/>
                    </a:lnTo>
                    <a:lnTo>
                      <a:pt x="1618" y="1782"/>
                    </a:lnTo>
                    <a:lnTo>
                      <a:pt x="1628" y="1781"/>
                    </a:lnTo>
                    <a:lnTo>
                      <a:pt x="1637" y="1780"/>
                    </a:lnTo>
                    <a:lnTo>
                      <a:pt x="1641" y="1780"/>
                    </a:lnTo>
                    <a:lnTo>
                      <a:pt x="1643" y="1781"/>
                    </a:lnTo>
                    <a:lnTo>
                      <a:pt x="1643" y="1781"/>
                    </a:lnTo>
                    <a:lnTo>
                      <a:pt x="1651" y="1788"/>
                    </a:lnTo>
                    <a:lnTo>
                      <a:pt x="1659" y="1795"/>
                    </a:lnTo>
                    <a:lnTo>
                      <a:pt x="1667" y="1800"/>
                    </a:lnTo>
                    <a:lnTo>
                      <a:pt x="1675" y="1806"/>
                    </a:lnTo>
                    <a:lnTo>
                      <a:pt x="1691" y="1814"/>
                    </a:lnTo>
                    <a:lnTo>
                      <a:pt x="1708" y="1821"/>
                    </a:lnTo>
                    <a:lnTo>
                      <a:pt x="1741" y="1832"/>
                    </a:lnTo>
                    <a:lnTo>
                      <a:pt x="1758" y="1838"/>
                    </a:lnTo>
                    <a:lnTo>
                      <a:pt x="1774" y="1847"/>
                    </a:lnTo>
                    <a:lnTo>
                      <a:pt x="1774" y="1847"/>
                    </a:lnTo>
                    <a:lnTo>
                      <a:pt x="1811" y="1836"/>
                    </a:lnTo>
                    <a:lnTo>
                      <a:pt x="1811" y="1836"/>
                    </a:lnTo>
                    <a:lnTo>
                      <a:pt x="1806" y="1832"/>
                    </a:lnTo>
                    <a:lnTo>
                      <a:pt x="1799" y="1830"/>
                    </a:lnTo>
                    <a:lnTo>
                      <a:pt x="1791" y="1828"/>
                    </a:lnTo>
                    <a:lnTo>
                      <a:pt x="1783" y="1828"/>
                    </a:lnTo>
                    <a:lnTo>
                      <a:pt x="1783" y="18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ïṧḷïḓê-Freeform: Shape 240"/>
              <p:cNvSpPr/>
              <p:nvPr/>
            </p:nvSpPr>
            <p:spPr bwMode="auto">
              <a:xfrm>
                <a:off x="7126288" y="2543175"/>
                <a:ext cx="7938" cy="4762"/>
              </a:xfrm>
              <a:custGeom>
                <a:avLst/>
                <a:gdLst>
                  <a:gd name="T0" fmla="*/ 0 w 11"/>
                  <a:gd name="T1" fmla="*/ 5 h 6"/>
                  <a:gd name="T2" fmla="*/ 0 w 11"/>
                  <a:gd name="T3" fmla="*/ 5 h 6"/>
                  <a:gd name="T4" fmla="*/ 4 w 11"/>
                  <a:gd name="T5" fmla="*/ 6 h 6"/>
                  <a:gd name="T6" fmla="*/ 6 w 11"/>
                  <a:gd name="T7" fmla="*/ 5 h 6"/>
                  <a:gd name="T8" fmla="*/ 8 w 11"/>
                  <a:gd name="T9" fmla="*/ 2 h 6"/>
                  <a:gd name="T10" fmla="*/ 11 w 11"/>
                  <a:gd name="T11" fmla="*/ 0 h 6"/>
                  <a:gd name="T12" fmla="*/ 11 w 11"/>
                  <a:gd name="T13" fmla="*/ 0 h 6"/>
                  <a:gd name="T14" fmla="*/ 4 w 11"/>
                  <a:gd name="T15" fmla="*/ 1 h 6"/>
                  <a:gd name="T16" fmla="*/ 4 w 11"/>
                  <a:gd name="T17" fmla="*/ 1 h 6"/>
                  <a:gd name="T18" fmla="*/ 0 w 11"/>
                  <a:gd name="T19" fmla="*/ 5 h 6"/>
                  <a:gd name="T20" fmla="*/ 0 w 1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6">
                    <a:moveTo>
                      <a:pt x="0" y="5"/>
                    </a:moveTo>
                    <a:lnTo>
                      <a:pt x="0" y="5"/>
                    </a:lnTo>
                    <a:lnTo>
                      <a:pt x="4" y="6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ïṧḷïḓê-Freeform: Shape 241"/>
              <p:cNvSpPr/>
              <p:nvPr/>
            </p:nvSpPr>
            <p:spPr bwMode="auto">
              <a:xfrm>
                <a:off x="6699250" y="2300288"/>
                <a:ext cx="131763" cy="76200"/>
              </a:xfrm>
              <a:custGeom>
                <a:avLst/>
                <a:gdLst>
                  <a:gd name="T0" fmla="*/ 16 w 168"/>
                  <a:gd name="T1" fmla="*/ 93 h 98"/>
                  <a:gd name="T2" fmla="*/ 25 w 168"/>
                  <a:gd name="T3" fmla="*/ 95 h 98"/>
                  <a:gd name="T4" fmla="*/ 33 w 168"/>
                  <a:gd name="T5" fmla="*/ 91 h 98"/>
                  <a:gd name="T6" fmla="*/ 46 w 168"/>
                  <a:gd name="T7" fmla="*/ 84 h 98"/>
                  <a:gd name="T8" fmla="*/ 50 w 168"/>
                  <a:gd name="T9" fmla="*/ 83 h 98"/>
                  <a:gd name="T10" fmla="*/ 79 w 168"/>
                  <a:gd name="T11" fmla="*/ 88 h 98"/>
                  <a:gd name="T12" fmla="*/ 124 w 168"/>
                  <a:gd name="T13" fmla="*/ 98 h 98"/>
                  <a:gd name="T14" fmla="*/ 147 w 168"/>
                  <a:gd name="T15" fmla="*/ 98 h 98"/>
                  <a:gd name="T16" fmla="*/ 161 w 168"/>
                  <a:gd name="T17" fmla="*/ 93 h 98"/>
                  <a:gd name="T18" fmla="*/ 168 w 168"/>
                  <a:gd name="T19" fmla="*/ 90 h 98"/>
                  <a:gd name="T20" fmla="*/ 157 w 168"/>
                  <a:gd name="T21" fmla="*/ 81 h 98"/>
                  <a:gd name="T22" fmla="*/ 155 w 168"/>
                  <a:gd name="T23" fmla="*/ 80 h 98"/>
                  <a:gd name="T24" fmla="*/ 149 w 168"/>
                  <a:gd name="T25" fmla="*/ 83 h 98"/>
                  <a:gd name="T26" fmla="*/ 148 w 168"/>
                  <a:gd name="T27" fmla="*/ 85 h 98"/>
                  <a:gd name="T28" fmla="*/ 148 w 168"/>
                  <a:gd name="T29" fmla="*/ 73 h 98"/>
                  <a:gd name="T30" fmla="*/ 147 w 168"/>
                  <a:gd name="T31" fmla="*/ 72 h 98"/>
                  <a:gd name="T32" fmla="*/ 118 w 168"/>
                  <a:gd name="T33" fmla="*/ 67 h 98"/>
                  <a:gd name="T34" fmla="*/ 97 w 168"/>
                  <a:gd name="T35" fmla="*/ 64 h 98"/>
                  <a:gd name="T36" fmla="*/ 91 w 168"/>
                  <a:gd name="T37" fmla="*/ 62 h 98"/>
                  <a:gd name="T38" fmla="*/ 71 w 168"/>
                  <a:gd name="T39" fmla="*/ 46 h 98"/>
                  <a:gd name="T40" fmla="*/ 45 w 168"/>
                  <a:gd name="T41" fmla="*/ 16 h 98"/>
                  <a:gd name="T42" fmla="*/ 31 w 168"/>
                  <a:gd name="T43" fmla="*/ 6 h 98"/>
                  <a:gd name="T44" fmla="*/ 21 w 168"/>
                  <a:gd name="T45" fmla="*/ 1 h 98"/>
                  <a:gd name="T46" fmla="*/ 15 w 168"/>
                  <a:gd name="T47" fmla="*/ 0 h 98"/>
                  <a:gd name="T48" fmla="*/ 12 w 168"/>
                  <a:gd name="T49" fmla="*/ 1 h 98"/>
                  <a:gd name="T50" fmla="*/ 9 w 168"/>
                  <a:gd name="T51" fmla="*/ 6 h 98"/>
                  <a:gd name="T52" fmla="*/ 11 w 168"/>
                  <a:gd name="T53" fmla="*/ 21 h 98"/>
                  <a:gd name="T54" fmla="*/ 11 w 168"/>
                  <a:gd name="T55" fmla="*/ 39 h 98"/>
                  <a:gd name="T56" fmla="*/ 6 w 168"/>
                  <a:gd name="T57" fmla="*/ 52 h 98"/>
                  <a:gd name="T58" fmla="*/ 4 w 168"/>
                  <a:gd name="T59" fmla="*/ 57 h 98"/>
                  <a:gd name="T60" fmla="*/ 0 w 168"/>
                  <a:gd name="T61" fmla="*/ 66 h 98"/>
                  <a:gd name="T62" fmla="*/ 3 w 168"/>
                  <a:gd name="T63" fmla="*/ 76 h 98"/>
                  <a:gd name="T64" fmla="*/ 8 w 168"/>
                  <a:gd name="T65" fmla="*/ 87 h 98"/>
                  <a:gd name="T66" fmla="*/ 16 w 168"/>
                  <a:gd name="T67" fmla="*/ 9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8" h="98">
                    <a:moveTo>
                      <a:pt x="16" y="93"/>
                    </a:moveTo>
                    <a:lnTo>
                      <a:pt x="16" y="93"/>
                    </a:lnTo>
                    <a:lnTo>
                      <a:pt x="21" y="95"/>
                    </a:lnTo>
                    <a:lnTo>
                      <a:pt x="25" y="95"/>
                    </a:lnTo>
                    <a:lnTo>
                      <a:pt x="30" y="93"/>
                    </a:lnTo>
                    <a:lnTo>
                      <a:pt x="33" y="91"/>
                    </a:lnTo>
                    <a:lnTo>
                      <a:pt x="42" y="85"/>
                    </a:lnTo>
                    <a:lnTo>
                      <a:pt x="46" y="84"/>
                    </a:lnTo>
                    <a:lnTo>
                      <a:pt x="50" y="83"/>
                    </a:lnTo>
                    <a:lnTo>
                      <a:pt x="50" y="83"/>
                    </a:lnTo>
                    <a:lnTo>
                      <a:pt x="64" y="84"/>
                    </a:lnTo>
                    <a:lnTo>
                      <a:pt x="79" y="88"/>
                    </a:lnTo>
                    <a:lnTo>
                      <a:pt x="110" y="95"/>
                    </a:lnTo>
                    <a:lnTo>
                      <a:pt x="124" y="98"/>
                    </a:lnTo>
                    <a:lnTo>
                      <a:pt x="140" y="98"/>
                    </a:lnTo>
                    <a:lnTo>
                      <a:pt x="147" y="98"/>
                    </a:lnTo>
                    <a:lnTo>
                      <a:pt x="154" y="96"/>
                    </a:lnTo>
                    <a:lnTo>
                      <a:pt x="161" y="93"/>
                    </a:lnTo>
                    <a:lnTo>
                      <a:pt x="168" y="90"/>
                    </a:lnTo>
                    <a:lnTo>
                      <a:pt x="168" y="90"/>
                    </a:lnTo>
                    <a:lnTo>
                      <a:pt x="163" y="85"/>
                    </a:lnTo>
                    <a:lnTo>
                      <a:pt x="157" y="81"/>
                    </a:lnTo>
                    <a:lnTo>
                      <a:pt x="157" y="81"/>
                    </a:lnTo>
                    <a:lnTo>
                      <a:pt x="155" y="80"/>
                    </a:lnTo>
                    <a:lnTo>
                      <a:pt x="152" y="81"/>
                    </a:lnTo>
                    <a:lnTo>
                      <a:pt x="149" y="83"/>
                    </a:lnTo>
                    <a:lnTo>
                      <a:pt x="148" y="85"/>
                    </a:lnTo>
                    <a:lnTo>
                      <a:pt x="148" y="85"/>
                    </a:lnTo>
                    <a:lnTo>
                      <a:pt x="148" y="76"/>
                    </a:lnTo>
                    <a:lnTo>
                      <a:pt x="148" y="73"/>
                    </a:lnTo>
                    <a:lnTo>
                      <a:pt x="147" y="72"/>
                    </a:lnTo>
                    <a:lnTo>
                      <a:pt x="147" y="72"/>
                    </a:lnTo>
                    <a:lnTo>
                      <a:pt x="132" y="69"/>
                    </a:lnTo>
                    <a:lnTo>
                      <a:pt x="118" y="67"/>
                    </a:lnTo>
                    <a:lnTo>
                      <a:pt x="104" y="65"/>
                    </a:lnTo>
                    <a:lnTo>
                      <a:pt x="97" y="64"/>
                    </a:lnTo>
                    <a:lnTo>
                      <a:pt x="91" y="62"/>
                    </a:lnTo>
                    <a:lnTo>
                      <a:pt x="91" y="62"/>
                    </a:lnTo>
                    <a:lnTo>
                      <a:pt x="81" y="55"/>
                    </a:lnTo>
                    <a:lnTo>
                      <a:pt x="71" y="46"/>
                    </a:lnTo>
                    <a:lnTo>
                      <a:pt x="54" y="25"/>
                    </a:lnTo>
                    <a:lnTo>
                      <a:pt x="45" y="16"/>
                    </a:lnTo>
                    <a:lnTo>
                      <a:pt x="36" y="8"/>
                    </a:lnTo>
                    <a:lnTo>
                      <a:pt x="31" y="6"/>
                    </a:lnTo>
                    <a:lnTo>
                      <a:pt x="25" y="2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9" y="13"/>
                    </a:lnTo>
                    <a:lnTo>
                      <a:pt x="11" y="21"/>
                    </a:lnTo>
                    <a:lnTo>
                      <a:pt x="11" y="30"/>
                    </a:lnTo>
                    <a:lnTo>
                      <a:pt x="11" y="39"/>
                    </a:lnTo>
                    <a:lnTo>
                      <a:pt x="8" y="48"/>
                    </a:lnTo>
                    <a:lnTo>
                      <a:pt x="6" y="52"/>
                    </a:lnTo>
                    <a:lnTo>
                      <a:pt x="4" y="57"/>
                    </a:lnTo>
                    <a:lnTo>
                      <a:pt x="4" y="57"/>
                    </a:lnTo>
                    <a:lnTo>
                      <a:pt x="2" y="62"/>
                    </a:lnTo>
                    <a:lnTo>
                      <a:pt x="0" y="66"/>
                    </a:lnTo>
                    <a:lnTo>
                      <a:pt x="2" y="71"/>
                    </a:lnTo>
                    <a:lnTo>
                      <a:pt x="3" y="76"/>
                    </a:lnTo>
                    <a:lnTo>
                      <a:pt x="6" y="82"/>
                    </a:lnTo>
                    <a:lnTo>
                      <a:pt x="8" y="87"/>
                    </a:lnTo>
                    <a:lnTo>
                      <a:pt x="13" y="90"/>
                    </a:lnTo>
                    <a:lnTo>
                      <a:pt x="16" y="93"/>
                    </a:lnTo>
                    <a:lnTo>
                      <a:pt x="16" y="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ïṧḷïḓê-Freeform: Shape 242"/>
              <p:cNvSpPr/>
              <p:nvPr/>
            </p:nvSpPr>
            <p:spPr bwMode="auto">
              <a:xfrm>
                <a:off x="6113463" y="2027238"/>
                <a:ext cx="6350" cy="3175"/>
              </a:xfrm>
              <a:custGeom>
                <a:avLst/>
                <a:gdLst>
                  <a:gd name="T0" fmla="*/ 8 w 8"/>
                  <a:gd name="T1" fmla="*/ 0 h 4"/>
                  <a:gd name="T2" fmla="*/ 0 w 8"/>
                  <a:gd name="T3" fmla="*/ 2 h 4"/>
                  <a:gd name="T4" fmla="*/ 0 w 8"/>
                  <a:gd name="T5" fmla="*/ 2 h 4"/>
                  <a:gd name="T6" fmla="*/ 3 w 8"/>
                  <a:gd name="T7" fmla="*/ 3 h 4"/>
                  <a:gd name="T8" fmla="*/ 4 w 8"/>
                  <a:gd name="T9" fmla="*/ 4 h 4"/>
                  <a:gd name="T10" fmla="*/ 6 w 8"/>
                  <a:gd name="T11" fmla="*/ 3 h 4"/>
                  <a:gd name="T12" fmla="*/ 8 w 8"/>
                  <a:gd name="T13" fmla="*/ 0 h 4"/>
                  <a:gd name="T14" fmla="*/ 8 w 8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ṧḷïḓê-Freeform: Shape 243"/>
              <p:cNvSpPr/>
              <p:nvPr/>
            </p:nvSpPr>
            <p:spPr bwMode="auto">
              <a:xfrm>
                <a:off x="5940425" y="1992313"/>
                <a:ext cx="168275" cy="133350"/>
              </a:xfrm>
              <a:custGeom>
                <a:avLst/>
                <a:gdLst>
                  <a:gd name="T0" fmla="*/ 15 w 212"/>
                  <a:gd name="T1" fmla="*/ 110 h 169"/>
                  <a:gd name="T2" fmla="*/ 22 w 212"/>
                  <a:gd name="T3" fmla="*/ 127 h 169"/>
                  <a:gd name="T4" fmla="*/ 29 w 212"/>
                  <a:gd name="T5" fmla="*/ 152 h 169"/>
                  <a:gd name="T6" fmla="*/ 38 w 212"/>
                  <a:gd name="T7" fmla="*/ 164 h 169"/>
                  <a:gd name="T8" fmla="*/ 46 w 212"/>
                  <a:gd name="T9" fmla="*/ 168 h 169"/>
                  <a:gd name="T10" fmla="*/ 54 w 212"/>
                  <a:gd name="T11" fmla="*/ 169 h 169"/>
                  <a:gd name="T12" fmla="*/ 67 w 212"/>
                  <a:gd name="T13" fmla="*/ 166 h 169"/>
                  <a:gd name="T14" fmla="*/ 79 w 212"/>
                  <a:gd name="T15" fmla="*/ 160 h 169"/>
                  <a:gd name="T16" fmla="*/ 93 w 212"/>
                  <a:gd name="T17" fmla="*/ 144 h 169"/>
                  <a:gd name="T18" fmla="*/ 113 w 212"/>
                  <a:gd name="T19" fmla="*/ 122 h 169"/>
                  <a:gd name="T20" fmla="*/ 124 w 212"/>
                  <a:gd name="T21" fmla="*/ 115 h 169"/>
                  <a:gd name="T22" fmla="*/ 138 w 212"/>
                  <a:gd name="T23" fmla="*/ 112 h 169"/>
                  <a:gd name="T24" fmla="*/ 151 w 212"/>
                  <a:gd name="T25" fmla="*/ 110 h 169"/>
                  <a:gd name="T26" fmla="*/ 175 w 212"/>
                  <a:gd name="T27" fmla="*/ 102 h 169"/>
                  <a:gd name="T28" fmla="*/ 195 w 212"/>
                  <a:gd name="T29" fmla="*/ 85 h 169"/>
                  <a:gd name="T30" fmla="*/ 207 w 212"/>
                  <a:gd name="T31" fmla="*/ 62 h 169"/>
                  <a:gd name="T32" fmla="*/ 212 w 212"/>
                  <a:gd name="T33" fmla="*/ 48 h 169"/>
                  <a:gd name="T34" fmla="*/ 206 w 212"/>
                  <a:gd name="T35" fmla="*/ 47 h 169"/>
                  <a:gd name="T36" fmla="*/ 201 w 212"/>
                  <a:gd name="T37" fmla="*/ 39 h 169"/>
                  <a:gd name="T38" fmla="*/ 197 w 212"/>
                  <a:gd name="T39" fmla="*/ 25 h 169"/>
                  <a:gd name="T40" fmla="*/ 191 w 212"/>
                  <a:gd name="T41" fmla="*/ 20 h 169"/>
                  <a:gd name="T42" fmla="*/ 188 w 212"/>
                  <a:gd name="T43" fmla="*/ 19 h 169"/>
                  <a:gd name="T44" fmla="*/ 174 w 212"/>
                  <a:gd name="T45" fmla="*/ 20 h 169"/>
                  <a:gd name="T46" fmla="*/ 157 w 212"/>
                  <a:gd name="T47" fmla="*/ 28 h 169"/>
                  <a:gd name="T48" fmla="*/ 152 w 212"/>
                  <a:gd name="T49" fmla="*/ 29 h 169"/>
                  <a:gd name="T50" fmla="*/ 142 w 212"/>
                  <a:gd name="T51" fmla="*/ 29 h 169"/>
                  <a:gd name="T52" fmla="*/ 140 w 212"/>
                  <a:gd name="T53" fmla="*/ 28 h 169"/>
                  <a:gd name="T54" fmla="*/ 134 w 212"/>
                  <a:gd name="T55" fmla="*/ 19 h 169"/>
                  <a:gd name="T56" fmla="*/ 119 w 212"/>
                  <a:gd name="T57" fmla="*/ 8 h 169"/>
                  <a:gd name="T58" fmla="*/ 113 w 212"/>
                  <a:gd name="T59" fmla="*/ 5 h 169"/>
                  <a:gd name="T60" fmla="*/ 92 w 212"/>
                  <a:gd name="T61" fmla="*/ 0 h 169"/>
                  <a:gd name="T62" fmla="*/ 71 w 212"/>
                  <a:gd name="T63" fmla="*/ 3 h 169"/>
                  <a:gd name="T64" fmla="*/ 50 w 212"/>
                  <a:gd name="T65" fmla="*/ 8 h 169"/>
                  <a:gd name="T66" fmla="*/ 32 w 212"/>
                  <a:gd name="T67" fmla="*/ 16 h 169"/>
                  <a:gd name="T68" fmla="*/ 30 w 212"/>
                  <a:gd name="T69" fmla="*/ 20 h 169"/>
                  <a:gd name="T70" fmla="*/ 26 w 212"/>
                  <a:gd name="T71" fmla="*/ 35 h 169"/>
                  <a:gd name="T72" fmla="*/ 24 w 212"/>
                  <a:gd name="T73" fmla="*/ 53 h 169"/>
                  <a:gd name="T74" fmla="*/ 23 w 212"/>
                  <a:gd name="T75" fmla="*/ 56 h 169"/>
                  <a:gd name="T76" fmla="*/ 14 w 212"/>
                  <a:gd name="T77" fmla="*/ 65 h 169"/>
                  <a:gd name="T78" fmla="*/ 2 w 212"/>
                  <a:gd name="T79" fmla="*/ 77 h 169"/>
                  <a:gd name="T80" fmla="*/ 0 w 212"/>
                  <a:gd name="T81" fmla="*/ 87 h 169"/>
                  <a:gd name="T82" fmla="*/ 1 w 212"/>
                  <a:gd name="T83" fmla="*/ 94 h 169"/>
                  <a:gd name="T84" fmla="*/ 8 w 212"/>
                  <a:gd name="T85" fmla="*/ 102 h 169"/>
                  <a:gd name="T86" fmla="*/ 15 w 212"/>
                  <a:gd name="T87" fmla="*/ 11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2" h="169">
                    <a:moveTo>
                      <a:pt x="15" y="110"/>
                    </a:moveTo>
                    <a:lnTo>
                      <a:pt x="15" y="110"/>
                    </a:lnTo>
                    <a:lnTo>
                      <a:pt x="19" y="118"/>
                    </a:lnTo>
                    <a:lnTo>
                      <a:pt x="22" y="127"/>
                    </a:lnTo>
                    <a:lnTo>
                      <a:pt x="26" y="144"/>
                    </a:lnTo>
                    <a:lnTo>
                      <a:pt x="29" y="152"/>
                    </a:lnTo>
                    <a:lnTo>
                      <a:pt x="32" y="159"/>
                    </a:lnTo>
                    <a:lnTo>
                      <a:pt x="38" y="164"/>
                    </a:lnTo>
                    <a:lnTo>
                      <a:pt x="41" y="165"/>
                    </a:lnTo>
                    <a:lnTo>
                      <a:pt x="46" y="168"/>
                    </a:lnTo>
                    <a:lnTo>
                      <a:pt x="46" y="168"/>
                    </a:lnTo>
                    <a:lnTo>
                      <a:pt x="54" y="169"/>
                    </a:lnTo>
                    <a:lnTo>
                      <a:pt x="60" y="169"/>
                    </a:lnTo>
                    <a:lnTo>
                      <a:pt x="67" y="166"/>
                    </a:lnTo>
                    <a:lnTo>
                      <a:pt x="73" y="164"/>
                    </a:lnTo>
                    <a:lnTo>
                      <a:pt x="79" y="160"/>
                    </a:lnTo>
                    <a:lnTo>
                      <a:pt x="83" y="155"/>
                    </a:lnTo>
                    <a:lnTo>
                      <a:pt x="93" y="144"/>
                    </a:lnTo>
                    <a:lnTo>
                      <a:pt x="102" y="132"/>
                    </a:lnTo>
                    <a:lnTo>
                      <a:pt x="113" y="122"/>
                    </a:lnTo>
                    <a:lnTo>
                      <a:pt x="118" y="118"/>
                    </a:lnTo>
                    <a:lnTo>
                      <a:pt x="124" y="115"/>
                    </a:lnTo>
                    <a:lnTo>
                      <a:pt x="131" y="113"/>
                    </a:lnTo>
                    <a:lnTo>
                      <a:pt x="138" y="112"/>
                    </a:lnTo>
                    <a:lnTo>
                      <a:pt x="138" y="112"/>
                    </a:lnTo>
                    <a:lnTo>
                      <a:pt x="151" y="110"/>
                    </a:lnTo>
                    <a:lnTo>
                      <a:pt x="165" y="106"/>
                    </a:lnTo>
                    <a:lnTo>
                      <a:pt x="175" y="102"/>
                    </a:lnTo>
                    <a:lnTo>
                      <a:pt x="185" y="94"/>
                    </a:lnTo>
                    <a:lnTo>
                      <a:pt x="195" y="85"/>
                    </a:lnTo>
                    <a:lnTo>
                      <a:pt x="201" y="74"/>
                    </a:lnTo>
                    <a:lnTo>
                      <a:pt x="207" y="62"/>
                    </a:lnTo>
                    <a:lnTo>
                      <a:pt x="212" y="48"/>
                    </a:lnTo>
                    <a:lnTo>
                      <a:pt x="212" y="48"/>
                    </a:lnTo>
                    <a:lnTo>
                      <a:pt x="212" y="48"/>
                    </a:lnTo>
                    <a:lnTo>
                      <a:pt x="206" y="47"/>
                    </a:lnTo>
                    <a:lnTo>
                      <a:pt x="203" y="44"/>
                    </a:lnTo>
                    <a:lnTo>
                      <a:pt x="201" y="39"/>
                    </a:lnTo>
                    <a:lnTo>
                      <a:pt x="199" y="35"/>
                    </a:lnTo>
                    <a:lnTo>
                      <a:pt x="197" y="25"/>
                    </a:lnTo>
                    <a:lnTo>
                      <a:pt x="195" y="22"/>
                    </a:lnTo>
                    <a:lnTo>
                      <a:pt x="191" y="20"/>
                    </a:lnTo>
                    <a:lnTo>
                      <a:pt x="191" y="20"/>
                    </a:lnTo>
                    <a:lnTo>
                      <a:pt x="188" y="19"/>
                    </a:lnTo>
                    <a:lnTo>
                      <a:pt x="183" y="17"/>
                    </a:lnTo>
                    <a:lnTo>
                      <a:pt x="174" y="20"/>
                    </a:lnTo>
                    <a:lnTo>
                      <a:pt x="166" y="23"/>
                    </a:lnTo>
                    <a:lnTo>
                      <a:pt x="157" y="28"/>
                    </a:lnTo>
                    <a:lnTo>
                      <a:pt x="157" y="28"/>
                    </a:lnTo>
                    <a:lnTo>
                      <a:pt x="152" y="29"/>
                    </a:lnTo>
                    <a:lnTo>
                      <a:pt x="147" y="30"/>
                    </a:lnTo>
                    <a:lnTo>
                      <a:pt x="142" y="29"/>
                    </a:lnTo>
                    <a:lnTo>
                      <a:pt x="140" y="28"/>
                    </a:lnTo>
                    <a:lnTo>
                      <a:pt x="140" y="28"/>
                    </a:lnTo>
                    <a:lnTo>
                      <a:pt x="138" y="23"/>
                    </a:lnTo>
                    <a:lnTo>
                      <a:pt x="134" y="19"/>
                    </a:lnTo>
                    <a:lnTo>
                      <a:pt x="127" y="13"/>
                    </a:lnTo>
                    <a:lnTo>
                      <a:pt x="119" y="8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02" y="3"/>
                    </a:lnTo>
                    <a:lnTo>
                      <a:pt x="92" y="0"/>
                    </a:lnTo>
                    <a:lnTo>
                      <a:pt x="82" y="0"/>
                    </a:lnTo>
                    <a:lnTo>
                      <a:pt x="71" y="3"/>
                    </a:lnTo>
                    <a:lnTo>
                      <a:pt x="60" y="5"/>
                    </a:lnTo>
                    <a:lnTo>
                      <a:pt x="50" y="8"/>
                    </a:lnTo>
                    <a:lnTo>
                      <a:pt x="41" y="12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0" y="20"/>
                    </a:lnTo>
                    <a:lnTo>
                      <a:pt x="27" y="23"/>
                    </a:lnTo>
                    <a:lnTo>
                      <a:pt x="26" y="35"/>
                    </a:lnTo>
                    <a:lnTo>
                      <a:pt x="25" y="47"/>
                    </a:lnTo>
                    <a:lnTo>
                      <a:pt x="24" y="53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18" y="62"/>
                    </a:lnTo>
                    <a:lnTo>
                      <a:pt x="14" y="65"/>
                    </a:lnTo>
                    <a:lnTo>
                      <a:pt x="5" y="73"/>
                    </a:lnTo>
                    <a:lnTo>
                      <a:pt x="2" y="77"/>
                    </a:lnTo>
                    <a:lnTo>
                      <a:pt x="0" y="81"/>
                    </a:lnTo>
                    <a:lnTo>
                      <a:pt x="0" y="87"/>
                    </a:lnTo>
                    <a:lnTo>
                      <a:pt x="1" y="94"/>
                    </a:lnTo>
                    <a:lnTo>
                      <a:pt x="1" y="94"/>
                    </a:lnTo>
                    <a:lnTo>
                      <a:pt x="5" y="98"/>
                    </a:lnTo>
                    <a:lnTo>
                      <a:pt x="8" y="102"/>
                    </a:lnTo>
                    <a:lnTo>
                      <a:pt x="11" y="105"/>
                    </a:lnTo>
                    <a:lnTo>
                      <a:pt x="15" y="110"/>
                    </a:lnTo>
                    <a:lnTo>
                      <a:pt x="15" y="1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ṧḷïḓê-Freeform: Shape 244"/>
              <p:cNvSpPr/>
              <p:nvPr/>
            </p:nvSpPr>
            <p:spPr bwMode="auto">
              <a:xfrm>
                <a:off x="6108700" y="2025650"/>
                <a:ext cx="4763" cy="4762"/>
              </a:xfrm>
              <a:custGeom>
                <a:avLst/>
                <a:gdLst>
                  <a:gd name="T0" fmla="*/ 1 w 6"/>
                  <a:gd name="T1" fmla="*/ 1 h 5"/>
                  <a:gd name="T2" fmla="*/ 1 w 6"/>
                  <a:gd name="T3" fmla="*/ 1 h 5"/>
                  <a:gd name="T4" fmla="*/ 0 w 6"/>
                  <a:gd name="T5" fmla="*/ 5 h 5"/>
                  <a:gd name="T6" fmla="*/ 6 w 6"/>
                  <a:gd name="T7" fmla="*/ 3 h 5"/>
                  <a:gd name="T8" fmla="*/ 6 w 6"/>
                  <a:gd name="T9" fmla="*/ 3 h 5"/>
                  <a:gd name="T10" fmla="*/ 3 w 6"/>
                  <a:gd name="T11" fmla="*/ 0 h 5"/>
                  <a:gd name="T12" fmla="*/ 2 w 6"/>
                  <a:gd name="T13" fmla="*/ 0 h 5"/>
                  <a:gd name="T14" fmla="*/ 1 w 6"/>
                  <a:gd name="T15" fmla="*/ 1 h 5"/>
                  <a:gd name="T16" fmla="*/ 1 w 6"/>
                  <a:gd name="T1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ṧḷïḓê-Freeform: Shape 245"/>
              <p:cNvSpPr/>
              <p:nvPr/>
            </p:nvSpPr>
            <p:spPr bwMode="auto">
              <a:xfrm>
                <a:off x="6189663" y="2047875"/>
                <a:ext cx="38100" cy="6350"/>
              </a:xfrm>
              <a:custGeom>
                <a:avLst/>
                <a:gdLst>
                  <a:gd name="T0" fmla="*/ 30 w 48"/>
                  <a:gd name="T1" fmla="*/ 8 h 9"/>
                  <a:gd name="T2" fmla="*/ 30 w 48"/>
                  <a:gd name="T3" fmla="*/ 8 h 9"/>
                  <a:gd name="T4" fmla="*/ 39 w 48"/>
                  <a:gd name="T5" fmla="*/ 2 h 9"/>
                  <a:gd name="T6" fmla="*/ 48 w 48"/>
                  <a:gd name="T7" fmla="*/ 0 h 9"/>
                  <a:gd name="T8" fmla="*/ 0 w 48"/>
                  <a:gd name="T9" fmla="*/ 1 h 9"/>
                  <a:gd name="T10" fmla="*/ 0 w 48"/>
                  <a:gd name="T11" fmla="*/ 1 h 9"/>
                  <a:gd name="T12" fmla="*/ 1 w 48"/>
                  <a:gd name="T13" fmla="*/ 3 h 9"/>
                  <a:gd name="T14" fmla="*/ 1 w 48"/>
                  <a:gd name="T15" fmla="*/ 3 h 9"/>
                  <a:gd name="T16" fmla="*/ 8 w 48"/>
                  <a:gd name="T17" fmla="*/ 7 h 9"/>
                  <a:gd name="T18" fmla="*/ 15 w 48"/>
                  <a:gd name="T19" fmla="*/ 9 h 9"/>
                  <a:gd name="T20" fmla="*/ 23 w 48"/>
                  <a:gd name="T21" fmla="*/ 9 h 9"/>
                  <a:gd name="T22" fmla="*/ 30 w 48"/>
                  <a:gd name="T23" fmla="*/ 8 h 9"/>
                  <a:gd name="T24" fmla="*/ 30 w 48"/>
                  <a:gd name="T2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9">
                    <a:moveTo>
                      <a:pt x="30" y="8"/>
                    </a:moveTo>
                    <a:lnTo>
                      <a:pt x="30" y="8"/>
                    </a:lnTo>
                    <a:lnTo>
                      <a:pt x="39" y="2"/>
                    </a:lnTo>
                    <a:lnTo>
                      <a:pt x="48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8" y="7"/>
                    </a:lnTo>
                    <a:lnTo>
                      <a:pt x="15" y="9"/>
                    </a:lnTo>
                    <a:lnTo>
                      <a:pt x="23" y="9"/>
                    </a:lnTo>
                    <a:lnTo>
                      <a:pt x="30" y="8"/>
                    </a:lnTo>
                    <a:lnTo>
                      <a:pt x="30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ṧḷïḓê-Freeform: Shape 246"/>
              <p:cNvSpPr/>
              <p:nvPr/>
            </p:nvSpPr>
            <p:spPr bwMode="auto">
              <a:xfrm>
                <a:off x="6057900" y="2041525"/>
                <a:ext cx="352425" cy="168275"/>
              </a:xfrm>
              <a:custGeom>
                <a:avLst/>
                <a:gdLst>
                  <a:gd name="T0" fmla="*/ 25 w 443"/>
                  <a:gd name="T1" fmla="*/ 65 h 210"/>
                  <a:gd name="T2" fmla="*/ 0 w 443"/>
                  <a:gd name="T3" fmla="*/ 72 h 210"/>
                  <a:gd name="T4" fmla="*/ 2 w 443"/>
                  <a:gd name="T5" fmla="*/ 76 h 210"/>
                  <a:gd name="T6" fmla="*/ 14 w 443"/>
                  <a:gd name="T7" fmla="*/ 99 h 210"/>
                  <a:gd name="T8" fmla="*/ 22 w 443"/>
                  <a:gd name="T9" fmla="*/ 114 h 210"/>
                  <a:gd name="T10" fmla="*/ 70 w 443"/>
                  <a:gd name="T11" fmla="*/ 138 h 210"/>
                  <a:gd name="T12" fmla="*/ 101 w 443"/>
                  <a:gd name="T13" fmla="*/ 136 h 210"/>
                  <a:gd name="T14" fmla="*/ 136 w 443"/>
                  <a:gd name="T15" fmla="*/ 133 h 210"/>
                  <a:gd name="T16" fmla="*/ 136 w 443"/>
                  <a:gd name="T17" fmla="*/ 141 h 210"/>
                  <a:gd name="T18" fmla="*/ 115 w 443"/>
                  <a:gd name="T19" fmla="*/ 156 h 210"/>
                  <a:gd name="T20" fmla="*/ 118 w 443"/>
                  <a:gd name="T21" fmla="*/ 176 h 210"/>
                  <a:gd name="T22" fmla="*/ 141 w 443"/>
                  <a:gd name="T23" fmla="*/ 189 h 210"/>
                  <a:gd name="T24" fmla="*/ 186 w 443"/>
                  <a:gd name="T25" fmla="*/ 188 h 210"/>
                  <a:gd name="T26" fmla="*/ 190 w 443"/>
                  <a:gd name="T27" fmla="*/ 202 h 210"/>
                  <a:gd name="T28" fmla="*/ 206 w 443"/>
                  <a:gd name="T29" fmla="*/ 210 h 210"/>
                  <a:gd name="T30" fmla="*/ 248 w 443"/>
                  <a:gd name="T31" fmla="*/ 196 h 210"/>
                  <a:gd name="T32" fmla="*/ 326 w 443"/>
                  <a:gd name="T33" fmla="*/ 184 h 210"/>
                  <a:gd name="T34" fmla="*/ 376 w 443"/>
                  <a:gd name="T35" fmla="*/ 184 h 210"/>
                  <a:gd name="T36" fmla="*/ 391 w 443"/>
                  <a:gd name="T37" fmla="*/ 174 h 210"/>
                  <a:gd name="T38" fmla="*/ 397 w 443"/>
                  <a:gd name="T39" fmla="*/ 160 h 210"/>
                  <a:gd name="T40" fmla="*/ 418 w 443"/>
                  <a:gd name="T41" fmla="*/ 149 h 210"/>
                  <a:gd name="T42" fmla="*/ 442 w 443"/>
                  <a:gd name="T43" fmla="*/ 135 h 210"/>
                  <a:gd name="T44" fmla="*/ 442 w 443"/>
                  <a:gd name="T45" fmla="*/ 125 h 210"/>
                  <a:gd name="T46" fmla="*/ 425 w 443"/>
                  <a:gd name="T47" fmla="*/ 115 h 210"/>
                  <a:gd name="T48" fmla="*/ 372 w 443"/>
                  <a:gd name="T49" fmla="*/ 105 h 210"/>
                  <a:gd name="T50" fmla="*/ 345 w 443"/>
                  <a:gd name="T51" fmla="*/ 85 h 210"/>
                  <a:gd name="T52" fmla="*/ 324 w 443"/>
                  <a:gd name="T53" fmla="*/ 51 h 210"/>
                  <a:gd name="T54" fmla="*/ 318 w 443"/>
                  <a:gd name="T55" fmla="*/ 11 h 210"/>
                  <a:gd name="T56" fmla="*/ 300 w 443"/>
                  <a:gd name="T57" fmla="*/ 3 h 210"/>
                  <a:gd name="T58" fmla="*/ 284 w 443"/>
                  <a:gd name="T59" fmla="*/ 6 h 210"/>
                  <a:gd name="T60" fmla="*/ 276 w 443"/>
                  <a:gd name="T61" fmla="*/ 25 h 210"/>
                  <a:gd name="T62" fmla="*/ 264 w 443"/>
                  <a:gd name="T63" fmla="*/ 40 h 210"/>
                  <a:gd name="T64" fmla="*/ 249 w 443"/>
                  <a:gd name="T65" fmla="*/ 42 h 210"/>
                  <a:gd name="T66" fmla="*/ 243 w 443"/>
                  <a:gd name="T67" fmla="*/ 35 h 210"/>
                  <a:gd name="T68" fmla="*/ 250 w 443"/>
                  <a:gd name="T69" fmla="*/ 10 h 210"/>
                  <a:gd name="T70" fmla="*/ 248 w 443"/>
                  <a:gd name="T71" fmla="*/ 5 h 210"/>
                  <a:gd name="T72" fmla="*/ 222 w 443"/>
                  <a:gd name="T73" fmla="*/ 6 h 210"/>
                  <a:gd name="T74" fmla="*/ 219 w 443"/>
                  <a:gd name="T75" fmla="*/ 6 h 210"/>
                  <a:gd name="T76" fmla="*/ 190 w 443"/>
                  <a:gd name="T77" fmla="*/ 19 h 210"/>
                  <a:gd name="T78" fmla="*/ 176 w 443"/>
                  <a:gd name="T79" fmla="*/ 27 h 210"/>
                  <a:gd name="T80" fmla="*/ 166 w 443"/>
                  <a:gd name="T81" fmla="*/ 24 h 210"/>
                  <a:gd name="T82" fmla="*/ 156 w 443"/>
                  <a:gd name="T83" fmla="*/ 14 h 210"/>
                  <a:gd name="T84" fmla="*/ 101 w 443"/>
                  <a:gd name="T85" fmla="*/ 9 h 210"/>
                  <a:gd name="T86" fmla="*/ 118 w 443"/>
                  <a:gd name="T87" fmla="*/ 0 h 210"/>
                  <a:gd name="T88" fmla="*/ 95 w 443"/>
                  <a:gd name="T89" fmla="*/ 7 h 210"/>
                  <a:gd name="T90" fmla="*/ 50 w 443"/>
                  <a:gd name="T91" fmla="*/ 33 h 210"/>
                  <a:gd name="T92" fmla="*/ 49 w 443"/>
                  <a:gd name="T93" fmla="*/ 43 h 210"/>
                  <a:gd name="T94" fmla="*/ 48 w 443"/>
                  <a:gd name="T95" fmla="*/ 55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43" h="210">
                    <a:moveTo>
                      <a:pt x="48" y="55"/>
                    </a:moveTo>
                    <a:lnTo>
                      <a:pt x="48" y="55"/>
                    </a:lnTo>
                    <a:lnTo>
                      <a:pt x="37" y="60"/>
                    </a:lnTo>
                    <a:lnTo>
                      <a:pt x="25" y="65"/>
                    </a:lnTo>
                    <a:lnTo>
                      <a:pt x="12" y="67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72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2" y="76"/>
                    </a:lnTo>
                    <a:lnTo>
                      <a:pt x="4" y="76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4" y="99"/>
                    </a:lnTo>
                    <a:lnTo>
                      <a:pt x="17" y="108"/>
                    </a:lnTo>
                    <a:lnTo>
                      <a:pt x="19" y="111"/>
                    </a:lnTo>
                    <a:lnTo>
                      <a:pt x="22" y="114"/>
                    </a:lnTo>
                    <a:lnTo>
                      <a:pt x="22" y="114"/>
                    </a:lnTo>
                    <a:lnTo>
                      <a:pt x="32" y="119"/>
                    </a:lnTo>
                    <a:lnTo>
                      <a:pt x="43" y="125"/>
                    </a:lnTo>
                    <a:lnTo>
                      <a:pt x="70" y="138"/>
                    </a:lnTo>
                    <a:lnTo>
                      <a:pt x="70" y="138"/>
                    </a:lnTo>
                    <a:lnTo>
                      <a:pt x="77" y="140"/>
                    </a:lnTo>
                    <a:lnTo>
                      <a:pt x="85" y="140"/>
                    </a:lnTo>
                    <a:lnTo>
                      <a:pt x="93" y="139"/>
                    </a:lnTo>
                    <a:lnTo>
                      <a:pt x="101" y="136"/>
                    </a:lnTo>
                    <a:lnTo>
                      <a:pt x="110" y="134"/>
                    </a:lnTo>
                    <a:lnTo>
                      <a:pt x="119" y="132"/>
                    </a:lnTo>
                    <a:lnTo>
                      <a:pt x="127" y="132"/>
                    </a:lnTo>
                    <a:lnTo>
                      <a:pt x="136" y="133"/>
                    </a:lnTo>
                    <a:lnTo>
                      <a:pt x="136" y="133"/>
                    </a:lnTo>
                    <a:lnTo>
                      <a:pt x="138" y="136"/>
                    </a:lnTo>
                    <a:lnTo>
                      <a:pt x="138" y="140"/>
                    </a:lnTo>
                    <a:lnTo>
                      <a:pt x="136" y="141"/>
                    </a:lnTo>
                    <a:lnTo>
                      <a:pt x="136" y="141"/>
                    </a:lnTo>
                    <a:lnTo>
                      <a:pt x="124" y="149"/>
                    </a:lnTo>
                    <a:lnTo>
                      <a:pt x="119" y="152"/>
                    </a:lnTo>
                    <a:lnTo>
                      <a:pt x="115" y="156"/>
                    </a:lnTo>
                    <a:lnTo>
                      <a:pt x="113" y="160"/>
                    </a:lnTo>
                    <a:lnTo>
                      <a:pt x="113" y="164"/>
                    </a:lnTo>
                    <a:lnTo>
                      <a:pt x="114" y="169"/>
                    </a:lnTo>
                    <a:lnTo>
                      <a:pt x="118" y="176"/>
                    </a:lnTo>
                    <a:lnTo>
                      <a:pt x="118" y="176"/>
                    </a:lnTo>
                    <a:lnTo>
                      <a:pt x="126" y="183"/>
                    </a:lnTo>
                    <a:lnTo>
                      <a:pt x="133" y="186"/>
                    </a:lnTo>
                    <a:lnTo>
                      <a:pt x="141" y="189"/>
                    </a:lnTo>
                    <a:lnTo>
                      <a:pt x="149" y="190"/>
                    </a:lnTo>
                    <a:lnTo>
                      <a:pt x="167" y="188"/>
                    </a:lnTo>
                    <a:lnTo>
                      <a:pt x="176" y="188"/>
                    </a:lnTo>
                    <a:lnTo>
                      <a:pt x="186" y="188"/>
                    </a:lnTo>
                    <a:lnTo>
                      <a:pt x="186" y="188"/>
                    </a:lnTo>
                    <a:lnTo>
                      <a:pt x="185" y="193"/>
                    </a:lnTo>
                    <a:lnTo>
                      <a:pt x="188" y="199"/>
                    </a:lnTo>
                    <a:lnTo>
                      <a:pt x="190" y="202"/>
                    </a:lnTo>
                    <a:lnTo>
                      <a:pt x="194" y="206"/>
                    </a:lnTo>
                    <a:lnTo>
                      <a:pt x="198" y="208"/>
                    </a:lnTo>
                    <a:lnTo>
                      <a:pt x="202" y="210"/>
                    </a:lnTo>
                    <a:lnTo>
                      <a:pt x="206" y="210"/>
                    </a:lnTo>
                    <a:lnTo>
                      <a:pt x="209" y="209"/>
                    </a:lnTo>
                    <a:lnTo>
                      <a:pt x="209" y="209"/>
                    </a:lnTo>
                    <a:lnTo>
                      <a:pt x="229" y="201"/>
                    </a:lnTo>
                    <a:lnTo>
                      <a:pt x="248" y="196"/>
                    </a:lnTo>
                    <a:lnTo>
                      <a:pt x="267" y="191"/>
                    </a:lnTo>
                    <a:lnTo>
                      <a:pt x="288" y="188"/>
                    </a:lnTo>
                    <a:lnTo>
                      <a:pt x="307" y="185"/>
                    </a:lnTo>
                    <a:lnTo>
                      <a:pt x="326" y="184"/>
                    </a:lnTo>
                    <a:lnTo>
                      <a:pt x="347" y="184"/>
                    </a:lnTo>
                    <a:lnTo>
                      <a:pt x="367" y="185"/>
                    </a:lnTo>
                    <a:lnTo>
                      <a:pt x="367" y="185"/>
                    </a:lnTo>
                    <a:lnTo>
                      <a:pt x="376" y="184"/>
                    </a:lnTo>
                    <a:lnTo>
                      <a:pt x="380" y="183"/>
                    </a:lnTo>
                    <a:lnTo>
                      <a:pt x="384" y="181"/>
                    </a:lnTo>
                    <a:lnTo>
                      <a:pt x="388" y="177"/>
                    </a:lnTo>
                    <a:lnTo>
                      <a:pt x="391" y="174"/>
                    </a:lnTo>
                    <a:lnTo>
                      <a:pt x="393" y="169"/>
                    </a:lnTo>
                    <a:lnTo>
                      <a:pt x="396" y="164"/>
                    </a:lnTo>
                    <a:lnTo>
                      <a:pt x="396" y="164"/>
                    </a:lnTo>
                    <a:lnTo>
                      <a:pt x="397" y="160"/>
                    </a:lnTo>
                    <a:lnTo>
                      <a:pt x="399" y="158"/>
                    </a:lnTo>
                    <a:lnTo>
                      <a:pt x="404" y="155"/>
                    </a:lnTo>
                    <a:lnTo>
                      <a:pt x="410" y="151"/>
                    </a:lnTo>
                    <a:lnTo>
                      <a:pt x="418" y="149"/>
                    </a:lnTo>
                    <a:lnTo>
                      <a:pt x="426" y="147"/>
                    </a:lnTo>
                    <a:lnTo>
                      <a:pt x="433" y="143"/>
                    </a:lnTo>
                    <a:lnTo>
                      <a:pt x="440" y="138"/>
                    </a:lnTo>
                    <a:lnTo>
                      <a:pt x="442" y="135"/>
                    </a:lnTo>
                    <a:lnTo>
                      <a:pt x="443" y="131"/>
                    </a:lnTo>
                    <a:lnTo>
                      <a:pt x="443" y="131"/>
                    </a:lnTo>
                    <a:lnTo>
                      <a:pt x="443" y="128"/>
                    </a:lnTo>
                    <a:lnTo>
                      <a:pt x="442" y="125"/>
                    </a:lnTo>
                    <a:lnTo>
                      <a:pt x="438" y="121"/>
                    </a:lnTo>
                    <a:lnTo>
                      <a:pt x="431" y="116"/>
                    </a:lnTo>
                    <a:lnTo>
                      <a:pt x="425" y="115"/>
                    </a:lnTo>
                    <a:lnTo>
                      <a:pt x="425" y="115"/>
                    </a:lnTo>
                    <a:lnTo>
                      <a:pt x="404" y="113"/>
                    </a:lnTo>
                    <a:lnTo>
                      <a:pt x="392" y="110"/>
                    </a:lnTo>
                    <a:lnTo>
                      <a:pt x="382" y="108"/>
                    </a:lnTo>
                    <a:lnTo>
                      <a:pt x="372" y="105"/>
                    </a:lnTo>
                    <a:lnTo>
                      <a:pt x="362" y="99"/>
                    </a:lnTo>
                    <a:lnTo>
                      <a:pt x="352" y="93"/>
                    </a:lnTo>
                    <a:lnTo>
                      <a:pt x="345" y="85"/>
                    </a:lnTo>
                    <a:lnTo>
                      <a:pt x="345" y="85"/>
                    </a:lnTo>
                    <a:lnTo>
                      <a:pt x="338" y="77"/>
                    </a:lnTo>
                    <a:lnTo>
                      <a:pt x="332" y="69"/>
                    </a:lnTo>
                    <a:lnTo>
                      <a:pt x="327" y="60"/>
                    </a:lnTo>
                    <a:lnTo>
                      <a:pt x="324" y="51"/>
                    </a:lnTo>
                    <a:lnTo>
                      <a:pt x="321" y="42"/>
                    </a:lnTo>
                    <a:lnTo>
                      <a:pt x="318" y="32"/>
                    </a:lnTo>
                    <a:lnTo>
                      <a:pt x="318" y="22"/>
                    </a:lnTo>
                    <a:lnTo>
                      <a:pt x="318" y="11"/>
                    </a:lnTo>
                    <a:lnTo>
                      <a:pt x="318" y="11"/>
                    </a:lnTo>
                    <a:lnTo>
                      <a:pt x="313" y="10"/>
                    </a:lnTo>
                    <a:lnTo>
                      <a:pt x="308" y="9"/>
                    </a:lnTo>
                    <a:lnTo>
                      <a:pt x="300" y="3"/>
                    </a:lnTo>
                    <a:lnTo>
                      <a:pt x="297" y="1"/>
                    </a:lnTo>
                    <a:lnTo>
                      <a:pt x="293" y="0"/>
                    </a:lnTo>
                    <a:lnTo>
                      <a:pt x="289" y="1"/>
                    </a:lnTo>
                    <a:lnTo>
                      <a:pt x="284" y="6"/>
                    </a:lnTo>
                    <a:lnTo>
                      <a:pt x="284" y="6"/>
                    </a:lnTo>
                    <a:lnTo>
                      <a:pt x="282" y="10"/>
                    </a:lnTo>
                    <a:lnTo>
                      <a:pt x="280" y="15"/>
                    </a:lnTo>
                    <a:lnTo>
                      <a:pt x="276" y="25"/>
                    </a:lnTo>
                    <a:lnTo>
                      <a:pt x="274" y="30"/>
                    </a:lnTo>
                    <a:lnTo>
                      <a:pt x="272" y="34"/>
                    </a:lnTo>
                    <a:lnTo>
                      <a:pt x="268" y="38"/>
                    </a:lnTo>
                    <a:lnTo>
                      <a:pt x="264" y="40"/>
                    </a:lnTo>
                    <a:lnTo>
                      <a:pt x="264" y="40"/>
                    </a:lnTo>
                    <a:lnTo>
                      <a:pt x="259" y="42"/>
                    </a:lnTo>
                    <a:lnTo>
                      <a:pt x="254" y="42"/>
                    </a:lnTo>
                    <a:lnTo>
                      <a:pt x="249" y="42"/>
                    </a:lnTo>
                    <a:lnTo>
                      <a:pt x="246" y="40"/>
                    </a:lnTo>
                    <a:lnTo>
                      <a:pt x="246" y="40"/>
                    </a:lnTo>
                    <a:lnTo>
                      <a:pt x="244" y="38"/>
                    </a:lnTo>
                    <a:lnTo>
                      <a:pt x="243" y="35"/>
                    </a:lnTo>
                    <a:lnTo>
                      <a:pt x="243" y="30"/>
                    </a:lnTo>
                    <a:lnTo>
                      <a:pt x="244" y="25"/>
                    </a:lnTo>
                    <a:lnTo>
                      <a:pt x="247" y="19"/>
                    </a:lnTo>
                    <a:lnTo>
                      <a:pt x="250" y="10"/>
                    </a:lnTo>
                    <a:lnTo>
                      <a:pt x="250" y="7"/>
                    </a:lnTo>
                    <a:lnTo>
                      <a:pt x="250" y="6"/>
                    </a:lnTo>
                    <a:lnTo>
                      <a:pt x="248" y="5"/>
                    </a:lnTo>
                    <a:lnTo>
                      <a:pt x="248" y="5"/>
                    </a:lnTo>
                    <a:lnTo>
                      <a:pt x="242" y="2"/>
                    </a:lnTo>
                    <a:lnTo>
                      <a:pt x="235" y="2"/>
                    </a:lnTo>
                    <a:lnTo>
                      <a:pt x="229" y="3"/>
                    </a:lnTo>
                    <a:lnTo>
                      <a:pt x="222" y="6"/>
                    </a:lnTo>
                    <a:lnTo>
                      <a:pt x="222" y="6"/>
                    </a:lnTo>
                    <a:lnTo>
                      <a:pt x="230" y="6"/>
                    </a:lnTo>
                    <a:lnTo>
                      <a:pt x="219" y="6"/>
                    </a:lnTo>
                    <a:lnTo>
                      <a:pt x="219" y="6"/>
                    </a:lnTo>
                    <a:lnTo>
                      <a:pt x="208" y="10"/>
                    </a:lnTo>
                    <a:lnTo>
                      <a:pt x="196" y="15"/>
                    </a:lnTo>
                    <a:lnTo>
                      <a:pt x="196" y="15"/>
                    </a:lnTo>
                    <a:lnTo>
                      <a:pt x="190" y="19"/>
                    </a:lnTo>
                    <a:lnTo>
                      <a:pt x="184" y="25"/>
                    </a:lnTo>
                    <a:lnTo>
                      <a:pt x="184" y="25"/>
                    </a:lnTo>
                    <a:lnTo>
                      <a:pt x="182" y="26"/>
                    </a:lnTo>
                    <a:lnTo>
                      <a:pt x="176" y="27"/>
                    </a:lnTo>
                    <a:lnTo>
                      <a:pt x="172" y="26"/>
                    </a:lnTo>
                    <a:lnTo>
                      <a:pt x="167" y="25"/>
                    </a:lnTo>
                    <a:lnTo>
                      <a:pt x="167" y="25"/>
                    </a:lnTo>
                    <a:lnTo>
                      <a:pt x="166" y="24"/>
                    </a:lnTo>
                    <a:lnTo>
                      <a:pt x="166" y="20"/>
                    </a:lnTo>
                    <a:lnTo>
                      <a:pt x="166" y="17"/>
                    </a:lnTo>
                    <a:lnTo>
                      <a:pt x="166" y="17"/>
                    </a:lnTo>
                    <a:lnTo>
                      <a:pt x="156" y="14"/>
                    </a:lnTo>
                    <a:lnTo>
                      <a:pt x="145" y="9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1" y="9"/>
                    </a:lnTo>
                    <a:lnTo>
                      <a:pt x="110" y="7"/>
                    </a:lnTo>
                    <a:lnTo>
                      <a:pt x="127" y="1"/>
                    </a:lnTo>
                    <a:lnTo>
                      <a:pt x="127" y="1"/>
                    </a:lnTo>
                    <a:lnTo>
                      <a:pt x="118" y="0"/>
                    </a:lnTo>
                    <a:lnTo>
                      <a:pt x="114" y="0"/>
                    </a:lnTo>
                    <a:lnTo>
                      <a:pt x="109" y="1"/>
                    </a:lnTo>
                    <a:lnTo>
                      <a:pt x="109" y="1"/>
                    </a:lnTo>
                    <a:lnTo>
                      <a:pt x="95" y="7"/>
                    </a:lnTo>
                    <a:lnTo>
                      <a:pt x="80" y="14"/>
                    </a:lnTo>
                    <a:lnTo>
                      <a:pt x="65" y="22"/>
                    </a:lnTo>
                    <a:lnTo>
                      <a:pt x="57" y="27"/>
                    </a:lnTo>
                    <a:lnTo>
                      <a:pt x="50" y="33"/>
                    </a:lnTo>
                    <a:lnTo>
                      <a:pt x="50" y="33"/>
                    </a:lnTo>
                    <a:lnTo>
                      <a:pt x="49" y="34"/>
                    </a:lnTo>
                    <a:lnTo>
                      <a:pt x="49" y="38"/>
                    </a:lnTo>
                    <a:lnTo>
                      <a:pt x="49" y="43"/>
                    </a:lnTo>
                    <a:lnTo>
                      <a:pt x="49" y="50"/>
                    </a:lnTo>
                    <a:lnTo>
                      <a:pt x="49" y="52"/>
                    </a:lnTo>
                    <a:lnTo>
                      <a:pt x="48" y="55"/>
                    </a:lnTo>
                    <a:lnTo>
                      <a:pt x="48" y="5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ṧḷïḓê-Freeform: Shape 247"/>
              <p:cNvSpPr/>
              <p:nvPr/>
            </p:nvSpPr>
            <p:spPr bwMode="auto">
              <a:xfrm>
                <a:off x="6159500" y="2039938"/>
                <a:ext cx="30163" cy="9525"/>
              </a:xfrm>
              <a:custGeom>
                <a:avLst/>
                <a:gdLst>
                  <a:gd name="T0" fmla="*/ 39 w 39"/>
                  <a:gd name="T1" fmla="*/ 10 h 11"/>
                  <a:gd name="T2" fmla="*/ 39 w 39"/>
                  <a:gd name="T3" fmla="*/ 10 h 11"/>
                  <a:gd name="T4" fmla="*/ 39 w 39"/>
                  <a:gd name="T5" fmla="*/ 7 h 11"/>
                  <a:gd name="T6" fmla="*/ 39 w 39"/>
                  <a:gd name="T7" fmla="*/ 3 h 11"/>
                  <a:gd name="T8" fmla="*/ 39 w 39"/>
                  <a:gd name="T9" fmla="*/ 3 h 11"/>
                  <a:gd name="T10" fmla="*/ 34 w 39"/>
                  <a:gd name="T11" fmla="*/ 2 h 11"/>
                  <a:gd name="T12" fmla="*/ 29 w 39"/>
                  <a:gd name="T13" fmla="*/ 1 h 11"/>
                  <a:gd name="T14" fmla="*/ 20 w 39"/>
                  <a:gd name="T15" fmla="*/ 0 h 11"/>
                  <a:gd name="T16" fmla="*/ 9 w 39"/>
                  <a:gd name="T17" fmla="*/ 1 h 11"/>
                  <a:gd name="T18" fmla="*/ 0 w 39"/>
                  <a:gd name="T19" fmla="*/ 3 h 11"/>
                  <a:gd name="T20" fmla="*/ 0 w 39"/>
                  <a:gd name="T21" fmla="*/ 3 h 11"/>
                  <a:gd name="T22" fmla="*/ 9 w 39"/>
                  <a:gd name="T23" fmla="*/ 7 h 11"/>
                  <a:gd name="T24" fmla="*/ 18 w 39"/>
                  <a:gd name="T25" fmla="*/ 11 h 11"/>
                  <a:gd name="T26" fmla="*/ 39 w 39"/>
                  <a:gd name="T2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11">
                    <a:moveTo>
                      <a:pt x="39" y="10"/>
                    </a:moveTo>
                    <a:lnTo>
                      <a:pt x="39" y="10"/>
                    </a:lnTo>
                    <a:lnTo>
                      <a:pt x="39" y="7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34" y="2"/>
                    </a:lnTo>
                    <a:lnTo>
                      <a:pt x="29" y="1"/>
                    </a:lnTo>
                    <a:lnTo>
                      <a:pt x="20" y="0"/>
                    </a:lnTo>
                    <a:lnTo>
                      <a:pt x="9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9" y="7"/>
                    </a:lnTo>
                    <a:lnTo>
                      <a:pt x="18" y="11"/>
                    </a:lnTo>
                    <a:lnTo>
                      <a:pt x="39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ṧḷïḓê-Freeform: Shape 248"/>
              <p:cNvSpPr/>
              <p:nvPr/>
            </p:nvSpPr>
            <p:spPr bwMode="auto">
              <a:xfrm>
                <a:off x="6132513" y="2043113"/>
                <a:ext cx="41275" cy="7937"/>
              </a:xfrm>
              <a:custGeom>
                <a:avLst/>
                <a:gdLst>
                  <a:gd name="T0" fmla="*/ 52 w 52"/>
                  <a:gd name="T1" fmla="*/ 8 h 10"/>
                  <a:gd name="T2" fmla="*/ 52 w 52"/>
                  <a:gd name="T3" fmla="*/ 8 h 10"/>
                  <a:gd name="T4" fmla="*/ 43 w 52"/>
                  <a:gd name="T5" fmla="*/ 4 h 10"/>
                  <a:gd name="T6" fmla="*/ 34 w 52"/>
                  <a:gd name="T7" fmla="*/ 0 h 10"/>
                  <a:gd name="T8" fmla="*/ 34 w 52"/>
                  <a:gd name="T9" fmla="*/ 0 h 10"/>
                  <a:gd name="T10" fmla="*/ 17 w 52"/>
                  <a:gd name="T11" fmla="*/ 6 h 10"/>
                  <a:gd name="T12" fmla="*/ 8 w 52"/>
                  <a:gd name="T13" fmla="*/ 8 h 10"/>
                  <a:gd name="T14" fmla="*/ 0 w 52"/>
                  <a:gd name="T15" fmla="*/ 10 h 10"/>
                  <a:gd name="T16" fmla="*/ 52 w 52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10">
                    <a:moveTo>
                      <a:pt x="52" y="8"/>
                    </a:moveTo>
                    <a:lnTo>
                      <a:pt x="52" y="8"/>
                    </a:lnTo>
                    <a:lnTo>
                      <a:pt x="43" y="4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17" y="6"/>
                    </a:lnTo>
                    <a:lnTo>
                      <a:pt x="8" y="8"/>
                    </a:lnTo>
                    <a:lnTo>
                      <a:pt x="0" y="10"/>
                    </a:lnTo>
                    <a:lnTo>
                      <a:pt x="52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ṧḷïḓê-Freeform: Shape 249"/>
              <p:cNvSpPr/>
              <p:nvPr/>
            </p:nvSpPr>
            <p:spPr bwMode="auto">
              <a:xfrm>
                <a:off x="6232525" y="2046288"/>
                <a:ext cx="7938" cy="0"/>
              </a:xfrm>
              <a:custGeom>
                <a:avLst/>
                <a:gdLst>
                  <a:gd name="T0" fmla="*/ 11 w 11"/>
                  <a:gd name="T1" fmla="*/ 11 w 11"/>
                  <a:gd name="T2" fmla="*/ 3 w 11"/>
                  <a:gd name="T3" fmla="*/ 3 w 11"/>
                  <a:gd name="T4" fmla="*/ 0 w 11"/>
                  <a:gd name="T5" fmla="*/ 11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1">
                    <a:moveTo>
                      <a:pt x="11" y="0"/>
                    </a:moveTo>
                    <a:lnTo>
                      <a:pt x="1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ṧḷïḓê-Freeform: Shape 250"/>
              <p:cNvSpPr/>
              <p:nvPr/>
            </p:nvSpPr>
            <p:spPr bwMode="auto">
              <a:xfrm>
                <a:off x="6227763" y="2046288"/>
                <a:ext cx="6350" cy="1587"/>
              </a:xfrm>
              <a:custGeom>
                <a:avLst/>
                <a:gdLst>
                  <a:gd name="T0" fmla="*/ 8 w 8"/>
                  <a:gd name="T1" fmla="*/ 0 h 1"/>
                  <a:gd name="T2" fmla="*/ 8 w 8"/>
                  <a:gd name="T3" fmla="*/ 0 h 1"/>
                  <a:gd name="T4" fmla="*/ 0 w 8"/>
                  <a:gd name="T5" fmla="*/ 1 h 1"/>
                  <a:gd name="T6" fmla="*/ 5 w 8"/>
                  <a:gd name="T7" fmla="*/ 0 h 1"/>
                  <a:gd name="T8" fmla="*/ 5 w 8"/>
                  <a:gd name="T9" fmla="*/ 0 h 1"/>
                  <a:gd name="T10" fmla="*/ 8 w 8"/>
                  <a:gd name="T11" fmla="*/ 0 h 1"/>
                  <a:gd name="T12" fmla="*/ 8 w 8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">
                    <a:moveTo>
                      <a:pt x="8" y="0"/>
                    </a:moveTo>
                    <a:lnTo>
                      <a:pt x="8" y="0"/>
                    </a:lnTo>
                    <a:lnTo>
                      <a:pt x="0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ṧḷïḓê-Freeform: Shape 251"/>
              <p:cNvSpPr/>
              <p:nvPr/>
            </p:nvSpPr>
            <p:spPr bwMode="auto">
              <a:xfrm>
                <a:off x="6370638" y="2000250"/>
                <a:ext cx="123825" cy="107950"/>
              </a:xfrm>
              <a:custGeom>
                <a:avLst/>
                <a:gdLst>
                  <a:gd name="T0" fmla="*/ 41 w 154"/>
                  <a:gd name="T1" fmla="*/ 93 h 136"/>
                  <a:gd name="T2" fmla="*/ 47 w 154"/>
                  <a:gd name="T3" fmla="*/ 96 h 136"/>
                  <a:gd name="T4" fmla="*/ 52 w 154"/>
                  <a:gd name="T5" fmla="*/ 104 h 136"/>
                  <a:gd name="T6" fmla="*/ 59 w 154"/>
                  <a:gd name="T7" fmla="*/ 118 h 136"/>
                  <a:gd name="T8" fmla="*/ 62 w 154"/>
                  <a:gd name="T9" fmla="*/ 122 h 136"/>
                  <a:gd name="T10" fmla="*/ 73 w 154"/>
                  <a:gd name="T11" fmla="*/ 134 h 136"/>
                  <a:gd name="T12" fmla="*/ 81 w 154"/>
                  <a:gd name="T13" fmla="*/ 136 h 136"/>
                  <a:gd name="T14" fmla="*/ 89 w 154"/>
                  <a:gd name="T15" fmla="*/ 134 h 136"/>
                  <a:gd name="T16" fmla="*/ 97 w 154"/>
                  <a:gd name="T17" fmla="*/ 128 h 136"/>
                  <a:gd name="T18" fmla="*/ 126 w 154"/>
                  <a:gd name="T19" fmla="*/ 117 h 136"/>
                  <a:gd name="T20" fmla="*/ 143 w 154"/>
                  <a:gd name="T21" fmla="*/ 111 h 136"/>
                  <a:gd name="T22" fmla="*/ 153 w 154"/>
                  <a:gd name="T23" fmla="*/ 101 h 136"/>
                  <a:gd name="T24" fmla="*/ 154 w 154"/>
                  <a:gd name="T25" fmla="*/ 97 h 136"/>
                  <a:gd name="T26" fmla="*/ 154 w 154"/>
                  <a:gd name="T27" fmla="*/ 89 h 136"/>
                  <a:gd name="T28" fmla="*/ 146 w 154"/>
                  <a:gd name="T29" fmla="*/ 79 h 136"/>
                  <a:gd name="T30" fmla="*/ 130 w 154"/>
                  <a:gd name="T31" fmla="*/ 64 h 136"/>
                  <a:gd name="T32" fmla="*/ 114 w 154"/>
                  <a:gd name="T33" fmla="*/ 48 h 136"/>
                  <a:gd name="T34" fmla="*/ 109 w 154"/>
                  <a:gd name="T35" fmla="*/ 38 h 136"/>
                  <a:gd name="T36" fmla="*/ 120 w 154"/>
                  <a:gd name="T37" fmla="*/ 35 h 136"/>
                  <a:gd name="T38" fmla="*/ 130 w 154"/>
                  <a:gd name="T39" fmla="*/ 28 h 136"/>
                  <a:gd name="T40" fmla="*/ 137 w 154"/>
                  <a:gd name="T41" fmla="*/ 20 h 136"/>
                  <a:gd name="T42" fmla="*/ 137 w 154"/>
                  <a:gd name="T43" fmla="*/ 9 h 136"/>
                  <a:gd name="T44" fmla="*/ 136 w 154"/>
                  <a:gd name="T45" fmla="*/ 5 h 136"/>
                  <a:gd name="T46" fmla="*/ 131 w 154"/>
                  <a:gd name="T47" fmla="*/ 1 h 136"/>
                  <a:gd name="T48" fmla="*/ 121 w 154"/>
                  <a:gd name="T49" fmla="*/ 0 h 136"/>
                  <a:gd name="T50" fmla="*/ 113 w 154"/>
                  <a:gd name="T51" fmla="*/ 2 h 136"/>
                  <a:gd name="T52" fmla="*/ 86 w 154"/>
                  <a:gd name="T53" fmla="*/ 11 h 136"/>
                  <a:gd name="T54" fmla="*/ 67 w 154"/>
                  <a:gd name="T55" fmla="*/ 13 h 136"/>
                  <a:gd name="T56" fmla="*/ 50 w 154"/>
                  <a:gd name="T57" fmla="*/ 10 h 136"/>
                  <a:gd name="T58" fmla="*/ 41 w 154"/>
                  <a:gd name="T59" fmla="*/ 3 h 136"/>
                  <a:gd name="T60" fmla="*/ 38 w 154"/>
                  <a:gd name="T61" fmla="*/ 9 h 136"/>
                  <a:gd name="T62" fmla="*/ 36 w 154"/>
                  <a:gd name="T63" fmla="*/ 19 h 136"/>
                  <a:gd name="T64" fmla="*/ 37 w 154"/>
                  <a:gd name="T65" fmla="*/ 35 h 136"/>
                  <a:gd name="T66" fmla="*/ 34 w 154"/>
                  <a:gd name="T67" fmla="*/ 40 h 136"/>
                  <a:gd name="T68" fmla="*/ 29 w 154"/>
                  <a:gd name="T69" fmla="*/ 44 h 136"/>
                  <a:gd name="T70" fmla="*/ 12 w 154"/>
                  <a:gd name="T71" fmla="*/ 48 h 136"/>
                  <a:gd name="T72" fmla="*/ 3 w 154"/>
                  <a:gd name="T73" fmla="*/ 53 h 136"/>
                  <a:gd name="T74" fmla="*/ 0 w 154"/>
                  <a:gd name="T75" fmla="*/ 63 h 136"/>
                  <a:gd name="T76" fmla="*/ 2 w 154"/>
                  <a:gd name="T77" fmla="*/ 70 h 136"/>
                  <a:gd name="T78" fmla="*/ 9 w 154"/>
                  <a:gd name="T79" fmla="*/ 79 h 136"/>
                  <a:gd name="T80" fmla="*/ 19 w 154"/>
                  <a:gd name="T81" fmla="*/ 86 h 136"/>
                  <a:gd name="T82" fmla="*/ 41 w 154"/>
                  <a:gd name="T83" fmla="*/ 9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36">
                    <a:moveTo>
                      <a:pt x="41" y="93"/>
                    </a:moveTo>
                    <a:lnTo>
                      <a:pt x="41" y="93"/>
                    </a:lnTo>
                    <a:lnTo>
                      <a:pt x="44" y="94"/>
                    </a:lnTo>
                    <a:lnTo>
                      <a:pt x="47" y="96"/>
                    </a:lnTo>
                    <a:lnTo>
                      <a:pt x="50" y="101"/>
                    </a:lnTo>
                    <a:lnTo>
                      <a:pt x="52" y="104"/>
                    </a:lnTo>
                    <a:lnTo>
                      <a:pt x="56" y="113"/>
                    </a:lnTo>
                    <a:lnTo>
                      <a:pt x="59" y="118"/>
                    </a:lnTo>
                    <a:lnTo>
                      <a:pt x="62" y="122"/>
                    </a:lnTo>
                    <a:lnTo>
                      <a:pt x="62" y="122"/>
                    </a:lnTo>
                    <a:lnTo>
                      <a:pt x="67" y="128"/>
                    </a:lnTo>
                    <a:lnTo>
                      <a:pt x="73" y="134"/>
                    </a:lnTo>
                    <a:lnTo>
                      <a:pt x="77" y="135"/>
                    </a:lnTo>
                    <a:lnTo>
                      <a:pt x="81" y="136"/>
                    </a:lnTo>
                    <a:lnTo>
                      <a:pt x="85" y="135"/>
                    </a:lnTo>
                    <a:lnTo>
                      <a:pt x="89" y="134"/>
                    </a:lnTo>
                    <a:lnTo>
                      <a:pt x="89" y="134"/>
                    </a:lnTo>
                    <a:lnTo>
                      <a:pt x="97" y="128"/>
                    </a:lnTo>
                    <a:lnTo>
                      <a:pt x="106" y="123"/>
                    </a:lnTo>
                    <a:lnTo>
                      <a:pt x="126" y="117"/>
                    </a:lnTo>
                    <a:lnTo>
                      <a:pt x="135" y="114"/>
                    </a:lnTo>
                    <a:lnTo>
                      <a:pt x="143" y="111"/>
                    </a:lnTo>
                    <a:lnTo>
                      <a:pt x="149" y="106"/>
                    </a:lnTo>
                    <a:lnTo>
                      <a:pt x="153" y="101"/>
                    </a:lnTo>
                    <a:lnTo>
                      <a:pt x="153" y="101"/>
                    </a:lnTo>
                    <a:lnTo>
                      <a:pt x="154" y="97"/>
                    </a:lnTo>
                    <a:lnTo>
                      <a:pt x="154" y="93"/>
                    </a:lnTo>
                    <a:lnTo>
                      <a:pt x="154" y="89"/>
                    </a:lnTo>
                    <a:lnTo>
                      <a:pt x="152" y="86"/>
                    </a:lnTo>
                    <a:lnTo>
                      <a:pt x="146" y="79"/>
                    </a:lnTo>
                    <a:lnTo>
                      <a:pt x="139" y="71"/>
                    </a:lnTo>
                    <a:lnTo>
                      <a:pt x="130" y="64"/>
                    </a:lnTo>
                    <a:lnTo>
                      <a:pt x="121" y="56"/>
                    </a:lnTo>
                    <a:lnTo>
                      <a:pt x="114" y="48"/>
                    </a:lnTo>
                    <a:lnTo>
                      <a:pt x="111" y="44"/>
                    </a:lnTo>
                    <a:lnTo>
                      <a:pt x="109" y="38"/>
                    </a:lnTo>
                    <a:lnTo>
                      <a:pt x="109" y="38"/>
                    </a:lnTo>
                    <a:lnTo>
                      <a:pt x="120" y="35"/>
                    </a:lnTo>
                    <a:lnTo>
                      <a:pt x="126" y="31"/>
                    </a:lnTo>
                    <a:lnTo>
                      <a:pt x="130" y="28"/>
                    </a:lnTo>
                    <a:lnTo>
                      <a:pt x="134" y="25"/>
                    </a:lnTo>
                    <a:lnTo>
                      <a:pt x="137" y="20"/>
                    </a:lnTo>
                    <a:lnTo>
                      <a:pt x="138" y="14"/>
                    </a:lnTo>
                    <a:lnTo>
                      <a:pt x="137" y="9"/>
                    </a:lnTo>
                    <a:lnTo>
                      <a:pt x="137" y="9"/>
                    </a:lnTo>
                    <a:lnTo>
                      <a:pt x="136" y="5"/>
                    </a:lnTo>
                    <a:lnTo>
                      <a:pt x="134" y="3"/>
                    </a:lnTo>
                    <a:lnTo>
                      <a:pt x="131" y="1"/>
                    </a:lnTo>
                    <a:lnTo>
                      <a:pt x="129" y="0"/>
                    </a:lnTo>
                    <a:lnTo>
                      <a:pt x="121" y="0"/>
                    </a:lnTo>
                    <a:lnTo>
                      <a:pt x="113" y="2"/>
                    </a:lnTo>
                    <a:lnTo>
                      <a:pt x="113" y="2"/>
                    </a:lnTo>
                    <a:lnTo>
                      <a:pt x="95" y="7"/>
                    </a:lnTo>
                    <a:lnTo>
                      <a:pt x="86" y="11"/>
                    </a:lnTo>
                    <a:lnTo>
                      <a:pt x="77" y="13"/>
                    </a:lnTo>
                    <a:lnTo>
                      <a:pt x="67" y="13"/>
                    </a:lnTo>
                    <a:lnTo>
                      <a:pt x="58" y="12"/>
                    </a:lnTo>
                    <a:lnTo>
                      <a:pt x="50" y="10"/>
                    </a:lnTo>
                    <a:lnTo>
                      <a:pt x="45" y="6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38" y="9"/>
                    </a:lnTo>
                    <a:lnTo>
                      <a:pt x="36" y="13"/>
                    </a:lnTo>
                    <a:lnTo>
                      <a:pt x="36" y="19"/>
                    </a:lnTo>
                    <a:lnTo>
                      <a:pt x="36" y="25"/>
                    </a:lnTo>
                    <a:lnTo>
                      <a:pt x="37" y="35"/>
                    </a:lnTo>
                    <a:lnTo>
                      <a:pt x="36" y="38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29" y="44"/>
                    </a:lnTo>
                    <a:lnTo>
                      <a:pt x="23" y="45"/>
                    </a:lnTo>
                    <a:lnTo>
                      <a:pt x="12" y="48"/>
                    </a:lnTo>
                    <a:lnTo>
                      <a:pt x="6" y="51"/>
                    </a:lnTo>
                    <a:lnTo>
                      <a:pt x="3" y="53"/>
                    </a:lnTo>
                    <a:lnTo>
                      <a:pt x="1" y="5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70"/>
                    </a:lnTo>
                    <a:lnTo>
                      <a:pt x="4" y="75"/>
                    </a:lnTo>
                    <a:lnTo>
                      <a:pt x="9" y="79"/>
                    </a:lnTo>
                    <a:lnTo>
                      <a:pt x="13" y="84"/>
                    </a:lnTo>
                    <a:lnTo>
                      <a:pt x="19" y="86"/>
                    </a:lnTo>
                    <a:lnTo>
                      <a:pt x="26" y="89"/>
                    </a:lnTo>
                    <a:lnTo>
                      <a:pt x="41" y="93"/>
                    </a:lnTo>
                    <a:lnTo>
                      <a:pt x="41" y="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ṧḷïḓê-Freeform: Shape 252"/>
              <p:cNvSpPr/>
              <p:nvPr/>
            </p:nvSpPr>
            <p:spPr bwMode="auto">
              <a:xfrm>
                <a:off x="6511925" y="1998663"/>
                <a:ext cx="103188" cy="84137"/>
              </a:xfrm>
              <a:custGeom>
                <a:avLst/>
                <a:gdLst>
                  <a:gd name="T0" fmla="*/ 22 w 131"/>
                  <a:gd name="T1" fmla="*/ 104 h 106"/>
                  <a:gd name="T2" fmla="*/ 36 w 131"/>
                  <a:gd name="T3" fmla="*/ 105 h 106"/>
                  <a:gd name="T4" fmla="*/ 50 w 131"/>
                  <a:gd name="T5" fmla="*/ 100 h 106"/>
                  <a:gd name="T6" fmla="*/ 64 w 131"/>
                  <a:gd name="T7" fmla="*/ 90 h 106"/>
                  <a:gd name="T8" fmla="*/ 76 w 131"/>
                  <a:gd name="T9" fmla="*/ 79 h 106"/>
                  <a:gd name="T10" fmla="*/ 82 w 131"/>
                  <a:gd name="T11" fmla="*/ 73 h 106"/>
                  <a:gd name="T12" fmla="*/ 98 w 131"/>
                  <a:gd name="T13" fmla="*/ 70 h 106"/>
                  <a:gd name="T14" fmla="*/ 114 w 131"/>
                  <a:gd name="T15" fmla="*/ 67 h 106"/>
                  <a:gd name="T16" fmla="*/ 124 w 131"/>
                  <a:gd name="T17" fmla="*/ 64 h 106"/>
                  <a:gd name="T18" fmla="*/ 128 w 131"/>
                  <a:gd name="T19" fmla="*/ 59 h 106"/>
                  <a:gd name="T20" fmla="*/ 130 w 131"/>
                  <a:gd name="T21" fmla="*/ 56 h 106"/>
                  <a:gd name="T22" fmla="*/ 131 w 131"/>
                  <a:gd name="T23" fmla="*/ 46 h 106"/>
                  <a:gd name="T24" fmla="*/ 123 w 131"/>
                  <a:gd name="T25" fmla="*/ 24 h 106"/>
                  <a:gd name="T26" fmla="*/ 123 w 131"/>
                  <a:gd name="T27" fmla="*/ 12 h 106"/>
                  <a:gd name="T28" fmla="*/ 94 w 131"/>
                  <a:gd name="T29" fmla="*/ 12 h 106"/>
                  <a:gd name="T30" fmla="*/ 89 w 131"/>
                  <a:gd name="T31" fmla="*/ 12 h 106"/>
                  <a:gd name="T32" fmla="*/ 94 w 131"/>
                  <a:gd name="T33" fmla="*/ 12 h 106"/>
                  <a:gd name="T34" fmla="*/ 88 w 131"/>
                  <a:gd name="T35" fmla="*/ 10 h 106"/>
                  <a:gd name="T36" fmla="*/ 73 w 131"/>
                  <a:gd name="T37" fmla="*/ 4 h 106"/>
                  <a:gd name="T38" fmla="*/ 61 w 131"/>
                  <a:gd name="T39" fmla="*/ 0 h 106"/>
                  <a:gd name="T40" fmla="*/ 50 w 131"/>
                  <a:gd name="T41" fmla="*/ 1 h 106"/>
                  <a:gd name="T42" fmla="*/ 50 w 131"/>
                  <a:gd name="T43" fmla="*/ 4 h 106"/>
                  <a:gd name="T44" fmla="*/ 48 w 131"/>
                  <a:gd name="T45" fmla="*/ 12 h 106"/>
                  <a:gd name="T46" fmla="*/ 44 w 131"/>
                  <a:gd name="T47" fmla="*/ 18 h 106"/>
                  <a:gd name="T48" fmla="*/ 45 w 131"/>
                  <a:gd name="T49" fmla="*/ 22 h 106"/>
                  <a:gd name="T50" fmla="*/ 34 w 131"/>
                  <a:gd name="T51" fmla="*/ 22 h 106"/>
                  <a:gd name="T52" fmla="*/ 17 w 131"/>
                  <a:gd name="T53" fmla="*/ 17 h 106"/>
                  <a:gd name="T54" fmla="*/ 7 w 131"/>
                  <a:gd name="T55" fmla="*/ 18 h 106"/>
                  <a:gd name="T56" fmla="*/ 2 w 131"/>
                  <a:gd name="T57" fmla="*/ 23 h 106"/>
                  <a:gd name="T58" fmla="*/ 0 w 131"/>
                  <a:gd name="T59" fmla="*/ 30 h 106"/>
                  <a:gd name="T60" fmla="*/ 2 w 131"/>
                  <a:gd name="T61" fmla="*/ 39 h 106"/>
                  <a:gd name="T62" fmla="*/ 12 w 131"/>
                  <a:gd name="T63" fmla="*/ 55 h 106"/>
                  <a:gd name="T64" fmla="*/ 15 w 131"/>
                  <a:gd name="T65" fmla="*/ 57 h 106"/>
                  <a:gd name="T66" fmla="*/ 17 w 131"/>
                  <a:gd name="T67" fmla="*/ 66 h 106"/>
                  <a:gd name="T68" fmla="*/ 15 w 131"/>
                  <a:gd name="T69" fmla="*/ 81 h 106"/>
                  <a:gd name="T70" fmla="*/ 14 w 131"/>
                  <a:gd name="T71" fmla="*/ 95 h 106"/>
                  <a:gd name="T72" fmla="*/ 16 w 131"/>
                  <a:gd name="T73" fmla="*/ 100 h 106"/>
                  <a:gd name="T74" fmla="*/ 22 w 131"/>
                  <a:gd name="T75" fmla="*/ 10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1" h="106">
                    <a:moveTo>
                      <a:pt x="22" y="104"/>
                    </a:moveTo>
                    <a:lnTo>
                      <a:pt x="22" y="104"/>
                    </a:lnTo>
                    <a:lnTo>
                      <a:pt x="28" y="106"/>
                    </a:lnTo>
                    <a:lnTo>
                      <a:pt x="36" y="105"/>
                    </a:lnTo>
                    <a:lnTo>
                      <a:pt x="43" y="103"/>
                    </a:lnTo>
                    <a:lnTo>
                      <a:pt x="50" y="100"/>
                    </a:lnTo>
                    <a:lnTo>
                      <a:pt x="57" y="96"/>
                    </a:lnTo>
                    <a:lnTo>
                      <a:pt x="64" y="90"/>
                    </a:lnTo>
                    <a:lnTo>
                      <a:pt x="76" y="79"/>
                    </a:lnTo>
                    <a:lnTo>
                      <a:pt x="76" y="79"/>
                    </a:lnTo>
                    <a:lnTo>
                      <a:pt x="78" y="75"/>
                    </a:lnTo>
                    <a:lnTo>
                      <a:pt x="82" y="73"/>
                    </a:lnTo>
                    <a:lnTo>
                      <a:pt x="89" y="71"/>
                    </a:lnTo>
                    <a:lnTo>
                      <a:pt x="98" y="70"/>
                    </a:lnTo>
                    <a:lnTo>
                      <a:pt x="106" y="68"/>
                    </a:lnTo>
                    <a:lnTo>
                      <a:pt x="114" y="67"/>
                    </a:lnTo>
                    <a:lnTo>
                      <a:pt x="121" y="65"/>
                    </a:lnTo>
                    <a:lnTo>
                      <a:pt x="124" y="64"/>
                    </a:lnTo>
                    <a:lnTo>
                      <a:pt x="126" y="62"/>
                    </a:lnTo>
                    <a:lnTo>
                      <a:pt x="128" y="59"/>
                    </a:lnTo>
                    <a:lnTo>
                      <a:pt x="130" y="56"/>
                    </a:lnTo>
                    <a:lnTo>
                      <a:pt x="130" y="56"/>
                    </a:lnTo>
                    <a:lnTo>
                      <a:pt x="131" y="50"/>
                    </a:lnTo>
                    <a:lnTo>
                      <a:pt x="131" y="46"/>
                    </a:lnTo>
                    <a:lnTo>
                      <a:pt x="126" y="36"/>
                    </a:lnTo>
                    <a:lnTo>
                      <a:pt x="123" y="24"/>
                    </a:lnTo>
                    <a:lnTo>
                      <a:pt x="123" y="17"/>
                    </a:lnTo>
                    <a:lnTo>
                      <a:pt x="123" y="12"/>
                    </a:lnTo>
                    <a:lnTo>
                      <a:pt x="123" y="12"/>
                    </a:lnTo>
                    <a:lnTo>
                      <a:pt x="94" y="12"/>
                    </a:lnTo>
                    <a:lnTo>
                      <a:pt x="94" y="12"/>
                    </a:lnTo>
                    <a:lnTo>
                      <a:pt x="89" y="12"/>
                    </a:lnTo>
                    <a:lnTo>
                      <a:pt x="89" y="12"/>
                    </a:lnTo>
                    <a:lnTo>
                      <a:pt x="94" y="12"/>
                    </a:lnTo>
                    <a:lnTo>
                      <a:pt x="94" y="12"/>
                    </a:lnTo>
                    <a:lnTo>
                      <a:pt x="88" y="10"/>
                    </a:lnTo>
                    <a:lnTo>
                      <a:pt x="83" y="8"/>
                    </a:lnTo>
                    <a:lnTo>
                      <a:pt x="73" y="4"/>
                    </a:lnTo>
                    <a:lnTo>
                      <a:pt x="67" y="1"/>
                    </a:lnTo>
                    <a:lnTo>
                      <a:pt x="61" y="0"/>
                    </a:lnTo>
                    <a:lnTo>
                      <a:pt x="56" y="0"/>
                    </a:lnTo>
                    <a:lnTo>
                      <a:pt x="50" y="1"/>
                    </a:lnTo>
                    <a:lnTo>
                      <a:pt x="50" y="1"/>
                    </a:lnTo>
                    <a:lnTo>
                      <a:pt x="50" y="4"/>
                    </a:lnTo>
                    <a:lnTo>
                      <a:pt x="50" y="7"/>
                    </a:lnTo>
                    <a:lnTo>
                      <a:pt x="48" y="12"/>
                    </a:lnTo>
                    <a:lnTo>
                      <a:pt x="44" y="16"/>
                    </a:lnTo>
                    <a:lnTo>
                      <a:pt x="44" y="18"/>
                    </a:lnTo>
                    <a:lnTo>
                      <a:pt x="45" y="22"/>
                    </a:lnTo>
                    <a:lnTo>
                      <a:pt x="45" y="22"/>
                    </a:lnTo>
                    <a:lnTo>
                      <a:pt x="40" y="23"/>
                    </a:lnTo>
                    <a:lnTo>
                      <a:pt x="34" y="22"/>
                    </a:lnTo>
                    <a:lnTo>
                      <a:pt x="23" y="18"/>
                    </a:lnTo>
                    <a:lnTo>
                      <a:pt x="17" y="17"/>
                    </a:lnTo>
                    <a:lnTo>
                      <a:pt x="11" y="17"/>
                    </a:lnTo>
                    <a:lnTo>
                      <a:pt x="7" y="18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1" y="26"/>
                    </a:lnTo>
                    <a:lnTo>
                      <a:pt x="0" y="30"/>
                    </a:lnTo>
                    <a:lnTo>
                      <a:pt x="1" y="34"/>
                    </a:lnTo>
                    <a:lnTo>
                      <a:pt x="2" y="39"/>
                    </a:lnTo>
                    <a:lnTo>
                      <a:pt x="7" y="47"/>
                    </a:lnTo>
                    <a:lnTo>
                      <a:pt x="12" y="55"/>
                    </a:lnTo>
                    <a:lnTo>
                      <a:pt x="12" y="55"/>
                    </a:lnTo>
                    <a:lnTo>
                      <a:pt x="15" y="57"/>
                    </a:lnTo>
                    <a:lnTo>
                      <a:pt x="16" y="59"/>
                    </a:lnTo>
                    <a:lnTo>
                      <a:pt x="17" y="66"/>
                    </a:lnTo>
                    <a:lnTo>
                      <a:pt x="16" y="74"/>
                    </a:lnTo>
                    <a:lnTo>
                      <a:pt x="15" y="81"/>
                    </a:lnTo>
                    <a:lnTo>
                      <a:pt x="14" y="89"/>
                    </a:lnTo>
                    <a:lnTo>
                      <a:pt x="14" y="95"/>
                    </a:lnTo>
                    <a:lnTo>
                      <a:pt x="15" y="98"/>
                    </a:lnTo>
                    <a:lnTo>
                      <a:pt x="16" y="100"/>
                    </a:lnTo>
                    <a:lnTo>
                      <a:pt x="18" y="103"/>
                    </a:lnTo>
                    <a:lnTo>
                      <a:pt x="22" y="104"/>
                    </a:lnTo>
                    <a:lnTo>
                      <a:pt x="22" y="1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ṧḷïḓê-Freeform: Shape 253"/>
              <p:cNvSpPr/>
              <p:nvPr/>
            </p:nvSpPr>
            <p:spPr bwMode="auto">
              <a:xfrm>
                <a:off x="6799263" y="1966913"/>
                <a:ext cx="4763" cy="4762"/>
              </a:xfrm>
              <a:custGeom>
                <a:avLst/>
                <a:gdLst>
                  <a:gd name="T0" fmla="*/ 1 w 5"/>
                  <a:gd name="T1" fmla="*/ 6 h 6"/>
                  <a:gd name="T2" fmla="*/ 1 w 5"/>
                  <a:gd name="T3" fmla="*/ 6 h 6"/>
                  <a:gd name="T4" fmla="*/ 5 w 5"/>
                  <a:gd name="T5" fmla="*/ 0 h 6"/>
                  <a:gd name="T6" fmla="*/ 5 w 5"/>
                  <a:gd name="T7" fmla="*/ 0 h 6"/>
                  <a:gd name="T8" fmla="*/ 0 w 5"/>
                  <a:gd name="T9" fmla="*/ 0 h 6"/>
                  <a:gd name="T10" fmla="*/ 0 w 5"/>
                  <a:gd name="T11" fmla="*/ 0 h 6"/>
                  <a:gd name="T12" fmla="*/ 1 w 5"/>
                  <a:gd name="T13" fmla="*/ 6 h 6"/>
                  <a:gd name="T14" fmla="*/ 1 w 5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6">
                    <a:moveTo>
                      <a:pt x="1" y="6"/>
                    </a:moveTo>
                    <a:lnTo>
                      <a:pt x="1" y="6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ṧḷïḓê-Freeform: Shape 254"/>
              <p:cNvSpPr/>
              <p:nvPr/>
            </p:nvSpPr>
            <p:spPr bwMode="auto">
              <a:xfrm>
                <a:off x="6567488" y="1914525"/>
                <a:ext cx="231775" cy="84137"/>
              </a:xfrm>
              <a:custGeom>
                <a:avLst/>
                <a:gdLst>
                  <a:gd name="T0" fmla="*/ 187 w 294"/>
                  <a:gd name="T1" fmla="*/ 35 h 107"/>
                  <a:gd name="T2" fmla="*/ 183 w 294"/>
                  <a:gd name="T3" fmla="*/ 33 h 107"/>
                  <a:gd name="T4" fmla="*/ 175 w 294"/>
                  <a:gd name="T5" fmla="*/ 25 h 107"/>
                  <a:gd name="T6" fmla="*/ 172 w 294"/>
                  <a:gd name="T7" fmla="*/ 22 h 107"/>
                  <a:gd name="T8" fmla="*/ 164 w 294"/>
                  <a:gd name="T9" fmla="*/ 21 h 107"/>
                  <a:gd name="T10" fmla="*/ 157 w 294"/>
                  <a:gd name="T11" fmla="*/ 22 h 107"/>
                  <a:gd name="T12" fmla="*/ 148 w 294"/>
                  <a:gd name="T13" fmla="*/ 31 h 107"/>
                  <a:gd name="T14" fmla="*/ 135 w 294"/>
                  <a:gd name="T15" fmla="*/ 48 h 107"/>
                  <a:gd name="T16" fmla="*/ 128 w 294"/>
                  <a:gd name="T17" fmla="*/ 52 h 107"/>
                  <a:gd name="T18" fmla="*/ 113 w 294"/>
                  <a:gd name="T19" fmla="*/ 53 h 107"/>
                  <a:gd name="T20" fmla="*/ 100 w 294"/>
                  <a:gd name="T21" fmla="*/ 47 h 107"/>
                  <a:gd name="T22" fmla="*/ 92 w 294"/>
                  <a:gd name="T23" fmla="*/ 37 h 107"/>
                  <a:gd name="T24" fmla="*/ 89 w 294"/>
                  <a:gd name="T25" fmla="*/ 22 h 107"/>
                  <a:gd name="T26" fmla="*/ 83 w 294"/>
                  <a:gd name="T27" fmla="*/ 27 h 107"/>
                  <a:gd name="T28" fmla="*/ 73 w 294"/>
                  <a:gd name="T29" fmla="*/ 36 h 107"/>
                  <a:gd name="T30" fmla="*/ 69 w 294"/>
                  <a:gd name="T31" fmla="*/ 39 h 107"/>
                  <a:gd name="T32" fmla="*/ 61 w 294"/>
                  <a:gd name="T33" fmla="*/ 41 h 107"/>
                  <a:gd name="T34" fmla="*/ 54 w 294"/>
                  <a:gd name="T35" fmla="*/ 40 h 107"/>
                  <a:gd name="T36" fmla="*/ 44 w 294"/>
                  <a:gd name="T37" fmla="*/ 31 h 107"/>
                  <a:gd name="T38" fmla="*/ 34 w 294"/>
                  <a:gd name="T39" fmla="*/ 18 h 107"/>
                  <a:gd name="T40" fmla="*/ 28 w 294"/>
                  <a:gd name="T41" fmla="*/ 3 h 107"/>
                  <a:gd name="T42" fmla="*/ 21 w 294"/>
                  <a:gd name="T43" fmla="*/ 0 h 107"/>
                  <a:gd name="T44" fmla="*/ 12 w 294"/>
                  <a:gd name="T45" fmla="*/ 3 h 107"/>
                  <a:gd name="T46" fmla="*/ 6 w 294"/>
                  <a:gd name="T47" fmla="*/ 10 h 107"/>
                  <a:gd name="T48" fmla="*/ 0 w 294"/>
                  <a:gd name="T49" fmla="*/ 27 h 107"/>
                  <a:gd name="T50" fmla="*/ 1 w 294"/>
                  <a:gd name="T51" fmla="*/ 43 h 107"/>
                  <a:gd name="T52" fmla="*/ 7 w 294"/>
                  <a:gd name="T53" fmla="*/ 58 h 107"/>
                  <a:gd name="T54" fmla="*/ 13 w 294"/>
                  <a:gd name="T55" fmla="*/ 65 h 107"/>
                  <a:gd name="T56" fmla="*/ 25 w 294"/>
                  <a:gd name="T57" fmla="*/ 76 h 107"/>
                  <a:gd name="T58" fmla="*/ 41 w 294"/>
                  <a:gd name="T59" fmla="*/ 85 h 107"/>
                  <a:gd name="T60" fmla="*/ 70 w 294"/>
                  <a:gd name="T61" fmla="*/ 101 h 107"/>
                  <a:gd name="T62" fmla="*/ 85 w 294"/>
                  <a:gd name="T63" fmla="*/ 105 h 107"/>
                  <a:gd name="T64" fmla="*/ 98 w 294"/>
                  <a:gd name="T65" fmla="*/ 107 h 107"/>
                  <a:gd name="T66" fmla="*/ 111 w 294"/>
                  <a:gd name="T67" fmla="*/ 106 h 107"/>
                  <a:gd name="T68" fmla="*/ 149 w 294"/>
                  <a:gd name="T69" fmla="*/ 94 h 107"/>
                  <a:gd name="T70" fmla="*/ 175 w 294"/>
                  <a:gd name="T71" fmla="*/ 88 h 107"/>
                  <a:gd name="T72" fmla="*/ 188 w 294"/>
                  <a:gd name="T73" fmla="*/ 87 h 107"/>
                  <a:gd name="T74" fmla="*/ 201 w 294"/>
                  <a:gd name="T75" fmla="*/ 90 h 107"/>
                  <a:gd name="T76" fmla="*/ 212 w 294"/>
                  <a:gd name="T77" fmla="*/ 94 h 107"/>
                  <a:gd name="T78" fmla="*/ 236 w 294"/>
                  <a:gd name="T79" fmla="*/ 95 h 107"/>
                  <a:gd name="T80" fmla="*/ 259 w 294"/>
                  <a:gd name="T81" fmla="*/ 89 h 107"/>
                  <a:gd name="T82" fmla="*/ 278 w 294"/>
                  <a:gd name="T83" fmla="*/ 77 h 107"/>
                  <a:gd name="T84" fmla="*/ 286 w 294"/>
                  <a:gd name="T85" fmla="*/ 68 h 107"/>
                  <a:gd name="T86" fmla="*/ 288 w 294"/>
                  <a:gd name="T87" fmla="*/ 66 h 107"/>
                  <a:gd name="T88" fmla="*/ 294 w 294"/>
                  <a:gd name="T89" fmla="*/ 66 h 107"/>
                  <a:gd name="T90" fmla="*/ 287 w 294"/>
                  <a:gd name="T91" fmla="*/ 53 h 107"/>
                  <a:gd name="T92" fmla="*/ 278 w 294"/>
                  <a:gd name="T93" fmla="*/ 43 h 107"/>
                  <a:gd name="T94" fmla="*/ 265 w 294"/>
                  <a:gd name="T95" fmla="*/ 37 h 107"/>
                  <a:gd name="T96" fmla="*/ 251 w 294"/>
                  <a:gd name="T97" fmla="*/ 33 h 107"/>
                  <a:gd name="T98" fmla="*/ 218 w 294"/>
                  <a:gd name="T99" fmla="*/ 33 h 107"/>
                  <a:gd name="T100" fmla="*/ 187 w 294"/>
                  <a:gd name="T101" fmla="*/ 3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94" h="107">
                    <a:moveTo>
                      <a:pt x="187" y="35"/>
                    </a:moveTo>
                    <a:lnTo>
                      <a:pt x="187" y="35"/>
                    </a:lnTo>
                    <a:lnTo>
                      <a:pt x="185" y="35"/>
                    </a:lnTo>
                    <a:lnTo>
                      <a:pt x="183" y="33"/>
                    </a:lnTo>
                    <a:lnTo>
                      <a:pt x="180" y="30"/>
                    </a:lnTo>
                    <a:lnTo>
                      <a:pt x="175" y="25"/>
                    </a:lnTo>
                    <a:lnTo>
                      <a:pt x="172" y="22"/>
                    </a:lnTo>
                    <a:lnTo>
                      <a:pt x="172" y="22"/>
                    </a:lnTo>
                    <a:lnTo>
                      <a:pt x="168" y="21"/>
                    </a:lnTo>
                    <a:lnTo>
                      <a:pt x="164" y="21"/>
                    </a:lnTo>
                    <a:lnTo>
                      <a:pt x="161" y="21"/>
                    </a:lnTo>
                    <a:lnTo>
                      <a:pt x="157" y="22"/>
                    </a:lnTo>
                    <a:lnTo>
                      <a:pt x="153" y="25"/>
                    </a:lnTo>
                    <a:lnTo>
                      <a:pt x="148" y="31"/>
                    </a:lnTo>
                    <a:lnTo>
                      <a:pt x="139" y="43"/>
                    </a:lnTo>
                    <a:lnTo>
                      <a:pt x="135" y="48"/>
                    </a:lnTo>
                    <a:lnTo>
                      <a:pt x="128" y="52"/>
                    </a:lnTo>
                    <a:lnTo>
                      <a:pt x="128" y="52"/>
                    </a:lnTo>
                    <a:lnTo>
                      <a:pt x="120" y="53"/>
                    </a:lnTo>
                    <a:lnTo>
                      <a:pt x="113" y="53"/>
                    </a:lnTo>
                    <a:lnTo>
                      <a:pt x="106" y="51"/>
                    </a:lnTo>
                    <a:lnTo>
                      <a:pt x="100" y="47"/>
                    </a:lnTo>
                    <a:lnTo>
                      <a:pt x="96" y="43"/>
                    </a:lnTo>
                    <a:lnTo>
                      <a:pt x="92" y="37"/>
                    </a:lnTo>
                    <a:lnTo>
                      <a:pt x="90" y="30"/>
                    </a:lnTo>
                    <a:lnTo>
                      <a:pt x="89" y="22"/>
                    </a:lnTo>
                    <a:lnTo>
                      <a:pt x="89" y="22"/>
                    </a:lnTo>
                    <a:lnTo>
                      <a:pt x="83" y="27"/>
                    </a:lnTo>
                    <a:lnTo>
                      <a:pt x="78" y="31"/>
                    </a:lnTo>
                    <a:lnTo>
                      <a:pt x="73" y="36"/>
                    </a:lnTo>
                    <a:lnTo>
                      <a:pt x="69" y="39"/>
                    </a:lnTo>
                    <a:lnTo>
                      <a:pt x="69" y="39"/>
                    </a:lnTo>
                    <a:lnTo>
                      <a:pt x="64" y="41"/>
                    </a:lnTo>
                    <a:lnTo>
                      <a:pt x="61" y="41"/>
                    </a:lnTo>
                    <a:lnTo>
                      <a:pt x="57" y="41"/>
                    </a:lnTo>
                    <a:lnTo>
                      <a:pt x="54" y="40"/>
                    </a:lnTo>
                    <a:lnTo>
                      <a:pt x="48" y="37"/>
                    </a:lnTo>
                    <a:lnTo>
                      <a:pt x="44" y="31"/>
                    </a:lnTo>
                    <a:lnTo>
                      <a:pt x="39" y="24"/>
                    </a:lnTo>
                    <a:lnTo>
                      <a:pt x="34" y="18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5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6" y="10"/>
                    </a:lnTo>
                    <a:lnTo>
                      <a:pt x="3" y="18"/>
                    </a:lnTo>
                    <a:lnTo>
                      <a:pt x="0" y="27"/>
                    </a:lnTo>
                    <a:lnTo>
                      <a:pt x="0" y="35"/>
                    </a:lnTo>
                    <a:lnTo>
                      <a:pt x="1" y="43"/>
                    </a:lnTo>
                    <a:lnTo>
                      <a:pt x="4" y="51"/>
                    </a:lnTo>
                    <a:lnTo>
                      <a:pt x="7" y="58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9" y="71"/>
                    </a:lnTo>
                    <a:lnTo>
                      <a:pt x="25" y="76"/>
                    </a:lnTo>
                    <a:lnTo>
                      <a:pt x="41" y="85"/>
                    </a:lnTo>
                    <a:lnTo>
                      <a:pt x="41" y="85"/>
                    </a:lnTo>
                    <a:lnTo>
                      <a:pt x="56" y="94"/>
                    </a:lnTo>
                    <a:lnTo>
                      <a:pt x="70" y="101"/>
                    </a:lnTo>
                    <a:lnTo>
                      <a:pt x="77" y="104"/>
                    </a:lnTo>
                    <a:lnTo>
                      <a:pt x="85" y="105"/>
                    </a:lnTo>
                    <a:lnTo>
                      <a:pt x="91" y="106"/>
                    </a:lnTo>
                    <a:lnTo>
                      <a:pt x="98" y="107"/>
                    </a:lnTo>
                    <a:lnTo>
                      <a:pt x="98" y="107"/>
                    </a:lnTo>
                    <a:lnTo>
                      <a:pt x="111" y="106"/>
                    </a:lnTo>
                    <a:lnTo>
                      <a:pt x="123" y="103"/>
                    </a:lnTo>
                    <a:lnTo>
                      <a:pt x="149" y="94"/>
                    </a:lnTo>
                    <a:lnTo>
                      <a:pt x="162" y="90"/>
                    </a:lnTo>
                    <a:lnTo>
                      <a:pt x="175" y="88"/>
                    </a:lnTo>
                    <a:lnTo>
                      <a:pt x="181" y="87"/>
                    </a:lnTo>
                    <a:lnTo>
                      <a:pt x="188" y="87"/>
                    </a:lnTo>
                    <a:lnTo>
                      <a:pt x="194" y="88"/>
                    </a:lnTo>
                    <a:lnTo>
                      <a:pt x="201" y="90"/>
                    </a:lnTo>
                    <a:lnTo>
                      <a:pt x="201" y="90"/>
                    </a:lnTo>
                    <a:lnTo>
                      <a:pt x="212" y="94"/>
                    </a:lnTo>
                    <a:lnTo>
                      <a:pt x="223" y="95"/>
                    </a:lnTo>
                    <a:lnTo>
                      <a:pt x="236" y="95"/>
                    </a:lnTo>
                    <a:lnTo>
                      <a:pt x="247" y="93"/>
                    </a:lnTo>
                    <a:lnTo>
                      <a:pt x="259" y="89"/>
                    </a:lnTo>
                    <a:lnTo>
                      <a:pt x="269" y="84"/>
                    </a:lnTo>
                    <a:lnTo>
                      <a:pt x="278" y="77"/>
                    </a:lnTo>
                    <a:lnTo>
                      <a:pt x="286" y="68"/>
                    </a:lnTo>
                    <a:lnTo>
                      <a:pt x="286" y="68"/>
                    </a:lnTo>
                    <a:lnTo>
                      <a:pt x="287" y="66"/>
                    </a:lnTo>
                    <a:lnTo>
                      <a:pt x="288" y="66"/>
                    </a:lnTo>
                    <a:lnTo>
                      <a:pt x="294" y="66"/>
                    </a:lnTo>
                    <a:lnTo>
                      <a:pt x="294" y="66"/>
                    </a:lnTo>
                    <a:lnTo>
                      <a:pt x="290" y="58"/>
                    </a:lnTo>
                    <a:lnTo>
                      <a:pt x="287" y="53"/>
                    </a:lnTo>
                    <a:lnTo>
                      <a:pt x="282" y="47"/>
                    </a:lnTo>
                    <a:lnTo>
                      <a:pt x="278" y="43"/>
                    </a:lnTo>
                    <a:lnTo>
                      <a:pt x="271" y="39"/>
                    </a:lnTo>
                    <a:lnTo>
                      <a:pt x="265" y="37"/>
                    </a:lnTo>
                    <a:lnTo>
                      <a:pt x="257" y="35"/>
                    </a:lnTo>
                    <a:lnTo>
                      <a:pt x="251" y="33"/>
                    </a:lnTo>
                    <a:lnTo>
                      <a:pt x="235" y="32"/>
                    </a:lnTo>
                    <a:lnTo>
                      <a:pt x="218" y="33"/>
                    </a:lnTo>
                    <a:lnTo>
                      <a:pt x="187" y="35"/>
                    </a:lnTo>
                    <a:lnTo>
                      <a:pt x="187" y="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ṧḷïḓê-Freeform: Shape 255"/>
              <p:cNvSpPr/>
              <p:nvPr/>
            </p:nvSpPr>
            <p:spPr bwMode="auto">
              <a:xfrm>
                <a:off x="6804025" y="1998663"/>
                <a:ext cx="85725" cy="49212"/>
              </a:xfrm>
              <a:custGeom>
                <a:avLst/>
                <a:gdLst>
                  <a:gd name="T0" fmla="*/ 50 w 108"/>
                  <a:gd name="T1" fmla="*/ 15 h 62"/>
                  <a:gd name="T2" fmla="*/ 39 w 108"/>
                  <a:gd name="T3" fmla="*/ 17 h 62"/>
                  <a:gd name="T4" fmla="*/ 17 w 108"/>
                  <a:gd name="T5" fmla="*/ 16 h 62"/>
                  <a:gd name="T6" fmla="*/ 6 w 108"/>
                  <a:gd name="T7" fmla="*/ 16 h 62"/>
                  <a:gd name="T8" fmla="*/ 1 w 108"/>
                  <a:gd name="T9" fmla="*/ 20 h 62"/>
                  <a:gd name="T10" fmla="*/ 1 w 108"/>
                  <a:gd name="T11" fmla="*/ 25 h 62"/>
                  <a:gd name="T12" fmla="*/ 8 w 108"/>
                  <a:gd name="T13" fmla="*/ 33 h 62"/>
                  <a:gd name="T14" fmla="*/ 15 w 108"/>
                  <a:gd name="T15" fmla="*/ 50 h 62"/>
                  <a:gd name="T16" fmla="*/ 19 w 108"/>
                  <a:gd name="T17" fmla="*/ 60 h 62"/>
                  <a:gd name="T18" fmla="*/ 25 w 108"/>
                  <a:gd name="T19" fmla="*/ 62 h 62"/>
                  <a:gd name="T20" fmla="*/ 34 w 108"/>
                  <a:gd name="T21" fmla="*/ 58 h 62"/>
                  <a:gd name="T22" fmla="*/ 49 w 108"/>
                  <a:gd name="T23" fmla="*/ 52 h 62"/>
                  <a:gd name="T24" fmla="*/ 55 w 108"/>
                  <a:gd name="T25" fmla="*/ 50 h 62"/>
                  <a:gd name="T26" fmla="*/ 55 w 108"/>
                  <a:gd name="T27" fmla="*/ 42 h 62"/>
                  <a:gd name="T28" fmla="*/ 56 w 108"/>
                  <a:gd name="T29" fmla="*/ 41 h 62"/>
                  <a:gd name="T30" fmla="*/ 62 w 108"/>
                  <a:gd name="T31" fmla="*/ 40 h 62"/>
                  <a:gd name="T32" fmla="*/ 74 w 108"/>
                  <a:gd name="T33" fmla="*/ 44 h 62"/>
                  <a:gd name="T34" fmla="*/ 86 w 108"/>
                  <a:gd name="T35" fmla="*/ 49 h 62"/>
                  <a:gd name="T36" fmla="*/ 97 w 108"/>
                  <a:gd name="T37" fmla="*/ 52 h 62"/>
                  <a:gd name="T38" fmla="*/ 103 w 108"/>
                  <a:gd name="T39" fmla="*/ 49 h 62"/>
                  <a:gd name="T40" fmla="*/ 105 w 108"/>
                  <a:gd name="T41" fmla="*/ 47 h 62"/>
                  <a:gd name="T42" fmla="*/ 107 w 108"/>
                  <a:gd name="T43" fmla="*/ 36 h 62"/>
                  <a:gd name="T44" fmla="*/ 108 w 108"/>
                  <a:gd name="T45" fmla="*/ 30 h 62"/>
                  <a:gd name="T46" fmla="*/ 107 w 108"/>
                  <a:gd name="T47" fmla="*/ 27 h 62"/>
                  <a:gd name="T48" fmla="*/ 99 w 108"/>
                  <a:gd name="T49" fmla="*/ 30 h 62"/>
                  <a:gd name="T50" fmla="*/ 95 w 108"/>
                  <a:gd name="T51" fmla="*/ 30 h 62"/>
                  <a:gd name="T52" fmla="*/ 90 w 108"/>
                  <a:gd name="T53" fmla="*/ 29 h 62"/>
                  <a:gd name="T54" fmla="*/ 88 w 108"/>
                  <a:gd name="T55" fmla="*/ 23 h 62"/>
                  <a:gd name="T56" fmla="*/ 90 w 108"/>
                  <a:gd name="T57" fmla="*/ 15 h 62"/>
                  <a:gd name="T58" fmla="*/ 89 w 108"/>
                  <a:gd name="T59" fmla="*/ 12 h 62"/>
                  <a:gd name="T60" fmla="*/ 81 w 108"/>
                  <a:gd name="T61" fmla="*/ 9 h 62"/>
                  <a:gd name="T62" fmla="*/ 63 w 108"/>
                  <a:gd name="T63" fmla="*/ 5 h 62"/>
                  <a:gd name="T64" fmla="*/ 55 w 108"/>
                  <a:gd name="T65" fmla="*/ 0 h 62"/>
                  <a:gd name="T66" fmla="*/ 55 w 108"/>
                  <a:gd name="T67" fmla="*/ 9 h 62"/>
                  <a:gd name="T68" fmla="*/ 50 w 108"/>
                  <a:gd name="T69" fmla="*/ 1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62">
                    <a:moveTo>
                      <a:pt x="50" y="15"/>
                    </a:moveTo>
                    <a:lnTo>
                      <a:pt x="50" y="15"/>
                    </a:lnTo>
                    <a:lnTo>
                      <a:pt x="45" y="16"/>
                    </a:lnTo>
                    <a:lnTo>
                      <a:pt x="39" y="17"/>
                    </a:lnTo>
                    <a:lnTo>
                      <a:pt x="29" y="16"/>
                    </a:lnTo>
                    <a:lnTo>
                      <a:pt x="17" y="16"/>
                    </a:lnTo>
                    <a:lnTo>
                      <a:pt x="6" y="16"/>
                    </a:lnTo>
                    <a:lnTo>
                      <a:pt x="6" y="16"/>
                    </a:lnTo>
                    <a:lnTo>
                      <a:pt x="4" y="17"/>
                    </a:lnTo>
                    <a:lnTo>
                      <a:pt x="1" y="20"/>
                    </a:lnTo>
                    <a:lnTo>
                      <a:pt x="0" y="22"/>
                    </a:lnTo>
                    <a:lnTo>
                      <a:pt x="1" y="25"/>
                    </a:lnTo>
                    <a:lnTo>
                      <a:pt x="1" y="25"/>
                    </a:lnTo>
                    <a:lnTo>
                      <a:pt x="8" y="33"/>
                    </a:lnTo>
                    <a:lnTo>
                      <a:pt x="12" y="42"/>
                    </a:lnTo>
                    <a:lnTo>
                      <a:pt x="15" y="50"/>
                    </a:lnTo>
                    <a:lnTo>
                      <a:pt x="19" y="60"/>
                    </a:lnTo>
                    <a:lnTo>
                      <a:pt x="19" y="60"/>
                    </a:lnTo>
                    <a:lnTo>
                      <a:pt x="22" y="62"/>
                    </a:lnTo>
                    <a:lnTo>
                      <a:pt x="25" y="62"/>
                    </a:lnTo>
                    <a:lnTo>
                      <a:pt x="30" y="61"/>
                    </a:lnTo>
                    <a:lnTo>
                      <a:pt x="34" y="58"/>
                    </a:lnTo>
                    <a:lnTo>
                      <a:pt x="45" y="53"/>
                    </a:lnTo>
                    <a:lnTo>
                      <a:pt x="49" y="52"/>
                    </a:lnTo>
                    <a:lnTo>
                      <a:pt x="55" y="50"/>
                    </a:lnTo>
                    <a:lnTo>
                      <a:pt x="55" y="50"/>
                    </a:lnTo>
                    <a:lnTo>
                      <a:pt x="55" y="45"/>
                    </a:lnTo>
                    <a:lnTo>
                      <a:pt x="55" y="42"/>
                    </a:lnTo>
                    <a:lnTo>
                      <a:pt x="56" y="41"/>
                    </a:lnTo>
                    <a:lnTo>
                      <a:pt x="56" y="41"/>
                    </a:lnTo>
                    <a:lnTo>
                      <a:pt x="58" y="40"/>
                    </a:lnTo>
                    <a:lnTo>
                      <a:pt x="62" y="40"/>
                    </a:lnTo>
                    <a:lnTo>
                      <a:pt x="67" y="41"/>
                    </a:lnTo>
                    <a:lnTo>
                      <a:pt x="74" y="44"/>
                    </a:lnTo>
                    <a:lnTo>
                      <a:pt x="80" y="47"/>
                    </a:lnTo>
                    <a:lnTo>
                      <a:pt x="86" y="49"/>
                    </a:lnTo>
                    <a:lnTo>
                      <a:pt x="91" y="52"/>
                    </a:lnTo>
                    <a:lnTo>
                      <a:pt x="97" y="52"/>
                    </a:lnTo>
                    <a:lnTo>
                      <a:pt x="100" y="50"/>
                    </a:lnTo>
                    <a:lnTo>
                      <a:pt x="103" y="49"/>
                    </a:lnTo>
                    <a:lnTo>
                      <a:pt x="103" y="49"/>
                    </a:lnTo>
                    <a:lnTo>
                      <a:pt x="105" y="47"/>
                    </a:lnTo>
                    <a:lnTo>
                      <a:pt x="105" y="44"/>
                    </a:lnTo>
                    <a:lnTo>
                      <a:pt x="107" y="36"/>
                    </a:lnTo>
                    <a:lnTo>
                      <a:pt x="107" y="36"/>
                    </a:lnTo>
                    <a:lnTo>
                      <a:pt x="108" y="30"/>
                    </a:lnTo>
                    <a:lnTo>
                      <a:pt x="108" y="28"/>
                    </a:lnTo>
                    <a:lnTo>
                      <a:pt x="107" y="27"/>
                    </a:lnTo>
                    <a:lnTo>
                      <a:pt x="105" y="28"/>
                    </a:lnTo>
                    <a:lnTo>
                      <a:pt x="99" y="30"/>
                    </a:lnTo>
                    <a:lnTo>
                      <a:pt x="97" y="30"/>
                    </a:lnTo>
                    <a:lnTo>
                      <a:pt x="95" y="30"/>
                    </a:lnTo>
                    <a:lnTo>
                      <a:pt x="95" y="30"/>
                    </a:lnTo>
                    <a:lnTo>
                      <a:pt x="90" y="29"/>
                    </a:lnTo>
                    <a:lnTo>
                      <a:pt x="88" y="27"/>
                    </a:lnTo>
                    <a:lnTo>
                      <a:pt x="88" y="23"/>
                    </a:lnTo>
                    <a:lnTo>
                      <a:pt x="89" y="21"/>
                    </a:lnTo>
                    <a:lnTo>
                      <a:pt x="90" y="15"/>
                    </a:lnTo>
                    <a:lnTo>
                      <a:pt x="90" y="13"/>
                    </a:lnTo>
                    <a:lnTo>
                      <a:pt x="89" y="12"/>
                    </a:lnTo>
                    <a:lnTo>
                      <a:pt x="89" y="12"/>
                    </a:lnTo>
                    <a:lnTo>
                      <a:pt x="81" y="9"/>
                    </a:lnTo>
                    <a:lnTo>
                      <a:pt x="72" y="7"/>
                    </a:lnTo>
                    <a:lnTo>
                      <a:pt x="63" y="5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6" y="5"/>
                    </a:lnTo>
                    <a:lnTo>
                      <a:pt x="55" y="9"/>
                    </a:lnTo>
                    <a:lnTo>
                      <a:pt x="54" y="13"/>
                    </a:lnTo>
                    <a:lnTo>
                      <a:pt x="50" y="15"/>
                    </a:lnTo>
                    <a:lnTo>
                      <a:pt x="50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ṧḷïḓê-Freeform: Shape 256"/>
              <p:cNvSpPr/>
              <p:nvPr/>
            </p:nvSpPr>
            <p:spPr bwMode="auto">
              <a:xfrm>
                <a:off x="6638925" y="2006600"/>
                <a:ext cx="565150" cy="433387"/>
              </a:xfrm>
              <a:custGeom>
                <a:avLst/>
                <a:gdLst>
                  <a:gd name="T0" fmla="*/ 485 w 712"/>
                  <a:gd name="T1" fmla="*/ 137 h 546"/>
                  <a:gd name="T2" fmla="*/ 450 w 712"/>
                  <a:gd name="T3" fmla="*/ 126 h 546"/>
                  <a:gd name="T4" fmla="*/ 401 w 712"/>
                  <a:gd name="T5" fmla="*/ 134 h 546"/>
                  <a:gd name="T6" fmla="*/ 354 w 712"/>
                  <a:gd name="T7" fmla="*/ 103 h 546"/>
                  <a:gd name="T8" fmla="*/ 317 w 712"/>
                  <a:gd name="T9" fmla="*/ 77 h 546"/>
                  <a:gd name="T10" fmla="*/ 232 w 712"/>
                  <a:gd name="T11" fmla="*/ 105 h 546"/>
                  <a:gd name="T12" fmla="*/ 214 w 712"/>
                  <a:gd name="T13" fmla="*/ 79 h 546"/>
                  <a:gd name="T14" fmla="*/ 179 w 712"/>
                  <a:gd name="T15" fmla="*/ 85 h 546"/>
                  <a:gd name="T16" fmla="*/ 189 w 712"/>
                  <a:gd name="T17" fmla="*/ 31 h 546"/>
                  <a:gd name="T18" fmla="*/ 127 w 712"/>
                  <a:gd name="T19" fmla="*/ 30 h 546"/>
                  <a:gd name="T20" fmla="*/ 100 w 712"/>
                  <a:gd name="T21" fmla="*/ 53 h 546"/>
                  <a:gd name="T22" fmla="*/ 97 w 712"/>
                  <a:gd name="T23" fmla="*/ 82 h 546"/>
                  <a:gd name="T24" fmla="*/ 78 w 712"/>
                  <a:gd name="T25" fmla="*/ 119 h 546"/>
                  <a:gd name="T26" fmla="*/ 52 w 712"/>
                  <a:gd name="T27" fmla="*/ 85 h 546"/>
                  <a:gd name="T28" fmla="*/ 59 w 712"/>
                  <a:gd name="T29" fmla="*/ 57 h 546"/>
                  <a:gd name="T30" fmla="*/ 89 w 712"/>
                  <a:gd name="T31" fmla="*/ 15 h 546"/>
                  <a:gd name="T32" fmla="*/ 72 w 712"/>
                  <a:gd name="T33" fmla="*/ 3 h 546"/>
                  <a:gd name="T34" fmla="*/ 41 w 712"/>
                  <a:gd name="T35" fmla="*/ 31 h 546"/>
                  <a:gd name="T36" fmla="*/ 11 w 712"/>
                  <a:gd name="T37" fmla="*/ 47 h 546"/>
                  <a:gd name="T38" fmla="*/ 11 w 712"/>
                  <a:gd name="T39" fmla="*/ 123 h 546"/>
                  <a:gd name="T40" fmla="*/ 49 w 712"/>
                  <a:gd name="T41" fmla="*/ 194 h 546"/>
                  <a:gd name="T42" fmla="*/ 124 w 712"/>
                  <a:gd name="T43" fmla="*/ 185 h 546"/>
                  <a:gd name="T44" fmla="*/ 166 w 712"/>
                  <a:gd name="T45" fmla="*/ 176 h 546"/>
                  <a:gd name="T46" fmla="*/ 196 w 712"/>
                  <a:gd name="T47" fmla="*/ 172 h 546"/>
                  <a:gd name="T48" fmla="*/ 214 w 712"/>
                  <a:gd name="T49" fmla="*/ 201 h 546"/>
                  <a:gd name="T50" fmla="*/ 229 w 712"/>
                  <a:gd name="T51" fmla="*/ 194 h 546"/>
                  <a:gd name="T52" fmla="*/ 252 w 712"/>
                  <a:gd name="T53" fmla="*/ 209 h 546"/>
                  <a:gd name="T54" fmla="*/ 277 w 712"/>
                  <a:gd name="T55" fmla="*/ 202 h 546"/>
                  <a:gd name="T56" fmla="*/ 303 w 712"/>
                  <a:gd name="T57" fmla="*/ 220 h 546"/>
                  <a:gd name="T58" fmla="*/ 328 w 712"/>
                  <a:gd name="T59" fmla="*/ 235 h 546"/>
                  <a:gd name="T60" fmla="*/ 347 w 712"/>
                  <a:gd name="T61" fmla="*/ 260 h 546"/>
                  <a:gd name="T62" fmla="*/ 370 w 712"/>
                  <a:gd name="T63" fmla="*/ 279 h 546"/>
                  <a:gd name="T64" fmla="*/ 357 w 712"/>
                  <a:gd name="T65" fmla="*/ 341 h 546"/>
                  <a:gd name="T66" fmla="*/ 364 w 712"/>
                  <a:gd name="T67" fmla="*/ 374 h 546"/>
                  <a:gd name="T68" fmla="*/ 266 w 712"/>
                  <a:gd name="T69" fmla="*/ 385 h 546"/>
                  <a:gd name="T70" fmla="*/ 296 w 712"/>
                  <a:gd name="T71" fmla="*/ 419 h 546"/>
                  <a:gd name="T72" fmla="*/ 336 w 712"/>
                  <a:gd name="T73" fmla="*/ 437 h 546"/>
                  <a:gd name="T74" fmla="*/ 378 w 712"/>
                  <a:gd name="T75" fmla="*/ 446 h 546"/>
                  <a:gd name="T76" fmla="*/ 442 w 712"/>
                  <a:gd name="T77" fmla="*/ 469 h 546"/>
                  <a:gd name="T78" fmla="*/ 484 w 712"/>
                  <a:gd name="T79" fmla="*/ 500 h 546"/>
                  <a:gd name="T80" fmla="*/ 522 w 712"/>
                  <a:gd name="T81" fmla="*/ 512 h 546"/>
                  <a:gd name="T82" fmla="*/ 563 w 712"/>
                  <a:gd name="T83" fmla="*/ 533 h 546"/>
                  <a:gd name="T84" fmla="*/ 505 w 712"/>
                  <a:gd name="T85" fmla="*/ 450 h 546"/>
                  <a:gd name="T86" fmla="*/ 531 w 712"/>
                  <a:gd name="T87" fmla="*/ 442 h 546"/>
                  <a:gd name="T88" fmla="*/ 589 w 712"/>
                  <a:gd name="T89" fmla="*/ 504 h 546"/>
                  <a:gd name="T90" fmla="*/ 617 w 712"/>
                  <a:gd name="T91" fmla="*/ 477 h 546"/>
                  <a:gd name="T92" fmla="*/ 587 w 712"/>
                  <a:gd name="T93" fmla="*/ 421 h 546"/>
                  <a:gd name="T94" fmla="*/ 514 w 712"/>
                  <a:gd name="T95" fmla="*/ 338 h 546"/>
                  <a:gd name="T96" fmla="*/ 537 w 712"/>
                  <a:gd name="T97" fmla="*/ 319 h 546"/>
                  <a:gd name="T98" fmla="*/ 599 w 712"/>
                  <a:gd name="T99" fmla="*/ 371 h 546"/>
                  <a:gd name="T100" fmla="*/ 627 w 712"/>
                  <a:gd name="T101" fmla="*/ 393 h 546"/>
                  <a:gd name="T102" fmla="*/ 662 w 712"/>
                  <a:gd name="T103" fmla="*/ 393 h 546"/>
                  <a:gd name="T104" fmla="*/ 712 w 712"/>
                  <a:gd name="T105" fmla="*/ 353 h 546"/>
                  <a:gd name="T106" fmla="*/ 683 w 712"/>
                  <a:gd name="T107" fmla="*/ 320 h 546"/>
                  <a:gd name="T108" fmla="*/ 647 w 712"/>
                  <a:gd name="T109" fmla="*/ 297 h 546"/>
                  <a:gd name="T110" fmla="*/ 581 w 712"/>
                  <a:gd name="T111" fmla="*/ 264 h 546"/>
                  <a:gd name="T112" fmla="*/ 526 w 712"/>
                  <a:gd name="T113" fmla="*/ 221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12" h="546">
                    <a:moveTo>
                      <a:pt x="523" y="169"/>
                    </a:moveTo>
                    <a:lnTo>
                      <a:pt x="523" y="169"/>
                    </a:lnTo>
                    <a:lnTo>
                      <a:pt x="520" y="162"/>
                    </a:lnTo>
                    <a:lnTo>
                      <a:pt x="516" y="157"/>
                    </a:lnTo>
                    <a:lnTo>
                      <a:pt x="509" y="153"/>
                    </a:lnTo>
                    <a:lnTo>
                      <a:pt x="503" y="149"/>
                    </a:lnTo>
                    <a:lnTo>
                      <a:pt x="496" y="146"/>
                    </a:lnTo>
                    <a:lnTo>
                      <a:pt x="491" y="143"/>
                    </a:lnTo>
                    <a:lnTo>
                      <a:pt x="485" y="137"/>
                    </a:lnTo>
                    <a:lnTo>
                      <a:pt x="479" y="129"/>
                    </a:lnTo>
                    <a:lnTo>
                      <a:pt x="479" y="129"/>
                    </a:lnTo>
                    <a:lnTo>
                      <a:pt x="477" y="127"/>
                    </a:lnTo>
                    <a:lnTo>
                      <a:pt x="475" y="124"/>
                    </a:lnTo>
                    <a:lnTo>
                      <a:pt x="472" y="122"/>
                    </a:lnTo>
                    <a:lnTo>
                      <a:pt x="470" y="121"/>
                    </a:lnTo>
                    <a:lnTo>
                      <a:pt x="463" y="121"/>
                    </a:lnTo>
                    <a:lnTo>
                      <a:pt x="456" y="123"/>
                    </a:lnTo>
                    <a:lnTo>
                      <a:pt x="450" y="126"/>
                    </a:lnTo>
                    <a:lnTo>
                      <a:pt x="442" y="129"/>
                    </a:lnTo>
                    <a:lnTo>
                      <a:pt x="428" y="136"/>
                    </a:lnTo>
                    <a:lnTo>
                      <a:pt x="428" y="136"/>
                    </a:lnTo>
                    <a:lnTo>
                      <a:pt x="422" y="138"/>
                    </a:lnTo>
                    <a:lnTo>
                      <a:pt x="417" y="139"/>
                    </a:lnTo>
                    <a:lnTo>
                      <a:pt x="412" y="139"/>
                    </a:lnTo>
                    <a:lnTo>
                      <a:pt x="407" y="138"/>
                    </a:lnTo>
                    <a:lnTo>
                      <a:pt x="404" y="137"/>
                    </a:lnTo>
                    <a:lnTo>
                      <a:pt x="401" y="134"/>
                    </a:lnTo>
                    <a:lnTo>
                      <a:pt x="394" y="127"/>
                    </a:lnTo>
                    <a:lnTo>
                      <a:pt x="380" y="111"/>
                    </a:lnTo>
                    <a:lnTo>
                      <a:pt x="373" y="104"/>
                    </a:lnTo>
                    <a:lnTo>
                      <a:pt x="369" y="102"/>
                    </a:lnTo>
                    <a:lnTo>
                      <a:pt x="364" y="99"/>
                    </a:lnTo>
                    <a:lnTo>
                      <a:pt x="364" y="99"/>
                    </a:lnTo>
                    <a:lnTo>
                      <a:pt x="362" y="101"/>
                    </a:lnTo>
                    <a:lnTo>
                      <a:pt x="357" y="102"/>
                    </a:lnTo>
                    <a:lnTo>
                      <a:pt x="354" y="103"/>
                    </a:lnTo>
                    <a:lnTo>
                      <a:pt x="353" y="103"/>
                    </a:lnTo>
                    <a:lnTo>
                      <a:pt x="352" y="102"/>
                    </a:lnTo>
                    <a:lnTo>
                      <a:pt x="352" y="102"/>
                    </a:lnTo>
                    <a:lnTo>
                      <a:pt x="348" y="91"/>
                    </a:lnTo>
                    <a:lnTo>
                      <a:pt x="343" y="85"/>
                    </a:lnTo>
                    <a:lnTo>
                      <a:pt x="337" y="80"/>
                    </a:lnTo>
                    <a:lnTo>
                      <a:pt x="331" y="78"/>
                    </a:lnTo>
                    <a:lnTo>
                      <a:pt x="323" y="77"/>
                    </a:lnTo>
                    <a:lnTo>
                      <a:pt x="317" y="77"/>
                    </a:lnTo>
                    <a:lnTo>
                      <a:pt x="307" y="79"/>
                    </a:lnTo>
                    <a:lnTo>
                      <a:pt x="299" y="82"/>
                    </a:lnTo>
                    <a:lnTo>
                      <a:pt x="282" y="89"/>
                    </a:lnTo>
                    <a:lnTo>
                      <a:pt x="264" y="97"/>
                    </a:lnTo>
                    <a:lnTo>
                      <a:pt x="256" y="101"/>
                    </a:lnTo>
                    <a:lnTo>
                      <a:pt x="248" y="103"/>
                    </a:lnTo>
                    <a:lnTo>
                      <a:pt x="240" y="105"/>
                    </a:lnTo>
                    <a:lnTo>
                      <a:pt x="232" y="105"/>
                    </a:lnTo>
                    <a:lnTo>
                      <a:pt x="232" y="105"/>
                    </a:lnTo>
                    <a:lnTo>
                      <a:pt x="229" y="104"/>
                    </a:lnTo>
                    <a:lnTo>
                      <a:pt x="226" y="102"/>
                    </a:lnTo>
                    <a:lnTo>
                      <a:pt x="224" y="97"/>
                    </a:lnTo>
                    <a:lnTo>
                      <a:pt x="223" y="93"/>
                    </a:lnTo>
                    <a:lnTo>
                      <a:pt x="222" y="82"/>
                    </a:lnTo>
                    <a:lnTo>
                      <a:pt x="223" y="72"/>
                    </a:lnTo>
                    <a:lnTo>
                      <a:pt x="223" y="72"/>
                    </a:lnTo>
                    <a:lnTo>
                      <a:pt x="219" y="76"/>
                    </a:lnTo>
                    <a:lnTo>
                      <a:pt x="214" y="79"/>
                    </a:lnTo>
                    <a:lnTo>
                      <a:pt x="207" y="87"/>
                    </a:lnTo>
                    <a:lnTo>
                      <a:pt x="200" y="95"/>
                    </a:lnTo>
                    <a:lnTo>
                      <a:pt x="197" y="97"/>
                    </a:lnTo>
                    <a:lnTo>
                      <a:pt x="193" y="99"/>
                    </a:lnTo>
                    <a:lnTo>
                      <a:pt x="193" y="99"/>
                    </a:lnTo>
                    <a:lnTo>
                      <a:pt x="190" y="99"/>
                    </a:lnTo>
                    <a:lnTo>
                      <a:pt x="188" y="98"/>
                    </a:lnTo>
                    <a:lnTo>
                      <a:pt x="183" y="93"/>
                    </a:lnTo>
                    <a:lnTo>
                      <a:pt x="179" y="85"/>
                    </a:lnTo>
                    <a:lnTo>
                      <a:pt x="175" y="77"/>
                    </a:lnTo>
                    <a:lnTo>
                      <a:pt x="175" y="77"/>
                    </a:lnTo>
                    <a:lnTo>
                      <a:pt x="173" y="70"/>
                    </a:lnTo>
                    <a:lnTo>
                      <a:pt x="173" y="64"/>
                    </a:lnTo>
                    <a:lnTo>
                      <a:pt x="173" y="58"/>
                    </a:lnTo>
                    <a:lnTo>
                      <a:pt x="175" y="53"/>
                    </a:lnTo>
                    <a:lnTo>
                      <a:pt x="181" y="43"/>
                    </a:lnTo>
                    <a:lnTo>
                      <a:pt x="189" y="31"/>
                    </a:lnTo>
                    <a:lnTo>
                      <a:pt x="189" y="31"/>
                    </a:lnTo>
                    <a:lnTo>
                      <a:pt x="182" y="32"/>
                    </a:lnTo>
                    <a:lnTo>
                      <a:pt x="177" y="30"/>
                    </a:lnTo>
                    <a:lnTo>
                      <a:pt x="164" y="27"/>
                    </a:lnTo>
                    <a:lnTo>
                      <a:pt x="164" y="27"/>
                    </a:lnTo>
                    <a:lnTo>
                      <a:pt x="150" y="26"/>
                    </a:lnTo>
                    <a:lnTo>
                      <a:pt x="145" y="26"/>
                    </a:lnTo>
                    <a:lnTo>
                      <a:pt x="138" y="27"/>
                    </a:lnTo>
                    <a:lnTo>
                      <a:pt x="132" y="28"/>
                    </a:lnTo>
                    <a:lnTo>
                      <a:pt x="127" y="30"/>
                    </a:lnTo>
                    <a:lnTo>
                      <a:pt x="121" y="33"/>
                    </a:lnTo>
                    <a:lnTo>
                      <a:pt x="116" y="38"/>
                    </a:lnTo>
                    <a:lnTo>
                      <a:pt x="116" y="38"/>
                    </a:lnTo>
                    <a:lnTo>
                      <a:pt x="117" y="41"/>
                    </a:lnTo>
                    <a:lnTo>
                      <a:pt x="120" y="47"/>
                    </a:lnTo>
                    <a:lnTo>
                      <a:pt x="120" y="47"/>
                    </a:lnTo>
                    <a:lnTo>
                      <a:pt x="113" y="49"/>
                    </a:lnTo>
                    <a:lnTo>
                      <a:pt x="106" y="51"/>
                    </a:lnTo>
                    <a:lnTo>
                      <a:pt x="100" y="53"/>
                    </a:lnTo>
                    <a:lnTo>
                      <a:pt x="95" y="54"/>
                    </a:lnTo>
                    <a:lnTo>
                      <a:pt x="91" y="57"/>
                    </a:lnTo>
                    <a:lnTo>
                      <a:pt x="89" y="62"/>
                    </a:lnTo>
                    <a:lnTo>
                      <a:pt x="89" y="68"/>
                    </a:lnTo>
                    <a:lnTo>
                      <a:pt x="91" y="77"/>
                    </a:lnTo>
                    <a:lnTo>
                      <a:pt x="91" y="77"/>
                    </a:lnTo>
                    <a:lnTo>
                      <a:pt x="92" y="80"/>
                    </a:lnTo>
                    <a:lnTo>
                      <a:pt x="95" y="81"/>
                    </a:lnTo>
                    <a:lnTo>
                      <a:pt x="97" y="82"/>
                    </a:lnTo>
                    <a:lnTo>
                      <a:pt x="100" y="82"/>
                    </a:lnTo>
                    <a:lnTo>
                      <a:pt x="100" y="82"/>
                    </a:lnTo>
                    <a:lnTo>
                      <a:pt x="102" y="90"/>
                    </a:lnTo>
                    <a:lnTo>
                      <a:pt x="99" y="99"/>
                    </a:lnTo>
                    <a:lnTo>
                      <a:pt x="97" y="106"/>
                    </a:lnTo>
                    <a:lnTo>
                      <a:pt x="92" y="113"/>
                    </a:lnTo>
                    <a:lnTo>
                      <a:pt x="87" y="116"/>
                    </a:lnTo>
                    <a:lnTo>
                      <a:pt x="81" y="119"/>
                    </a:lnTo>
                    <a:lnTo>
                      <a:pt x="78" y="119"/>
                    </a:lnTo>
                    <a:lnTo>
                      <a:pt x="75" y="119"/>
                    </a:lnTo>
                    <a:lnTo>
                      <a:pt x="72" y="116"/>
                    </a:lnTo>
                    <a:lnTo>
                      <a:pt x="69" y="114"/>
                    </a:lnTo>
                    <a:lnTo>
                      <a:pt x="69" y="114"/>
                    </a:lnTo>
                    <a:lnTo>
                      <a:pt x="62" y="107"/>
                    </a:lnTo>
                    <a:lnTo>
                      <a:pt x="58" y="102"/>
                    </a:lnTo>
                    <a:lnTo>
                      <a:pt x="55" y="97"/>
                    </a:lnTo>
                    <a:lnTo>
                      <a:pt x="53" y="91"/>
                    </a:lnTo>
                    <a:lnTo>
                      <a:pt x="52" y="85"/>
                    </a:lnTo>
                    <a:lnTo>
                      <a:pt x="52" y="79"/>
                    </a:lnTo>
                    <a:lnTo>
                      <a:pt x="53" y="72"/>
                    </a:lnTo>
                    <a:lnTo>
                      <a:pt x="53" y="72"/>
                    </a:lnTo>
                    <a:lnTo>
                      <a:pt x="54" y="69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9" y="62"/>
                    </a:lnTo>
                    <a:lnTo>
                      <a:pt x="59" y="62"/>
                    </a:lnTo>
                    <a:lnTo>
                      <a:pt x="59" y="57"/>
                    </a:lnTo>
                    <a:lnTo>
                      <a:pt x="59" y="53"/>
                    </a:lnTo>
                    <a:lnTo>
                      <a:pt x="61" y="48"/>
                    </a:lnTo>
                    <a:lnTo>
                      <a:pt x="62" y="45"/>
                    </a:lnTo>
                    <a:lnTo>
                      <a:pt x="66" y="39"/>
                    </a:lnTo>
                    <a:lnTo>
                      <a:pt x="72" y="35"/>
                    </a:lnTo>
                    <a:lnTo>
                      <a:pt x="78" y="30"/>
                    </a:lnTo>
                    <a:lnTo>
                      <a:pt x="83" y="26"/>
                    </a:lnTo>
                    <a:lnTo>
                      <a:pt x="88" y="19"/>
                    </a:lnTo>
                    <a:lnTo>
                      <a:pt x="89" y="15"/>
                    </a:lnTo>
                    <a:lnTo>
                      <a:pt x="89" y="12"/>
                    </a:lnTo>
                    <a:lnTo>
                      <a:pt x="89" y="12"/>
                    </a:lnTo>
                    <a:lnTo>
                      <a:pt x="89" y="10"/>
                    </a:lnTo>
                    <a:lnTo>
                      <a:pt x="87" y="6"/>
                    </a:lnTo>
                    <a:lnTo>
                      <a:pt x="83" y="3"/>
                    </a:lnTo>
                    <a:lnTo>
                      <a:pt x="80" y="2"/>
                    </a:lnTo>
                    <a:lnTo>
                      <a:pt x="78" y="0"/>
                    </a:lnTo>
                    <a:lnTo>
                      <a:pt x="74" y="0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67" y="6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8" y="16"/>
                    </a:lnTo>
                    <a:lnTo>
                      <a:pt x="45" y="20"/>
                    </a:lnTo>
                    <a:lnTo>
                      <a:pt x="42" y="24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36" y="31"/>
                    </a:lnTo>
                    <a:lnTo>
                      <a:pt x="31" y="31"/>
                    </a:lnTo>
                    <a:lnTo>
                      <a:pt x="25" y="32"/>
                    </a:lnTo>
                    <a:lnTo>
                      <a:pt x="21" y="35"/>
                    </a:lnTo>
                    <a:lnTo>
                      <a:pt x="17" y="38"/>
                    </a:lnTo>
                    <a:lnTo>
                      <a:pt x="14" y="40"/>
                    </a:lnTo>
                    <a:lnTo>
                      <a:pt x="12" y="44"/>
                    </a:lnTo>
                    <a:lnTo>
                      <a:pt x="11" y="47"/>
                    </a:lnTo>
                    <a:lnTo>
                      <a:pt x="11" y="47"/>
                    </a:lnTo>
                    <a:lnTo>
                      <a:pt x="9" y="57"/>
                    </a:lnTo>
                    <a:lnTo>
                      <a:pt x="7" y="66"/>
                    </a:lnTo>
                    <a:lnTo>
                      <a:pt x="3" y="85"/>
                    </a:lnTo>
                    <a:lnTo>
                      <a:pt x="0" y="93"/>
                    </a:lnTo>
                    <a:lnTo>
                      <a:pt x="0" y="101"/>
                    </a:lnTo>
                    <a:lnTo>
                      <a:pt x="1" y="107"/>
                    </a:lnTo>
                    <a:lnTo>
                      <a:pt x="4" y="113"/>
                    </a:lnTo>
                    <a:lnTo>
                      <a:pt x="4" y="113"/>
                    </a:lnTo>
                    <a:lnTo>
                      <a:pt x="11" y="123"/>
                    </a:lnTo>
                    <a:lnTo>
                      <a:pt x="15" y="132"/>
                    </a:lnTo>
                    <a:lnTo>
                      <a:pt x="23" y="153"/>
                    </a:lnTo>
                    <a:lnTo>
                      <a:pt x="26" y="163"/>
                    </a:lnTo>
                    <a:lnTo>
                      <a:pt x="30" y="172"/>
                    </a:lnTo>
                    <a:lnTo>
                      <a:pt x="34" y="181"/>
                    </a:lnTo>
                    <a:lnTo>
                      <a:pt x="41" y="189"/>
                    </a:lnTo>
                    <a:lnTo>
                      <a:pt x="41" y="189"/>
                    </a:lnTo>
                    <a:lnTo>
                      <a:pt x="45" y="192"/>
                    </a:lnTo>
                    <a:lnTo>
                      <a:pt x="49" y="194"/>
                    </a:lnTo>
                    <a:lnTo>
                      <a:pt x="53" y="195"/>
                    </a:lnTo>
                    <a:lnTo>
                      <a:pt x="57" y="196"/>
                    </a:lnTo>
                    <a:lnTo>
                      <a:pt x="67" y="195"/>
                    </a:lnTo>
                    <a:lnTo>
                      <a:pt x="79" y="192"/>
                    </a:lnTo>
                    <a:lnTo>
                      <a:pt x="90" y="188"/>
                    </a:lnTo>
                    <a:lnTo>
                      <a:pt x="102" y="186"/>
                    </a:lnTo>
                    <a:lnTo>
                      <a:pt x="113" y="184"/>
                    </a:lnTo>
                    <a:lnTo>
                      <a:pt x="119" y="184"/>
                    </a:lnTo>
                    <a:lnTo>
                      <a:pt x="124" y="185"/>
                    </a:lnTo>
                    <a:lnTo>
                      <a:pt x="124" y="185"/>
                    </a:lnTo>
                    <a:lnTo>
                      <a:pt x="145" y="189"/>
                    </a:lnTo>
                    <a:lnTo>
                      <a:pt x="154" y="192"/>
                    </a:lnTo>
                    <a:lnTo>
                      <a:pt x="164" y="193"/>
                    </a:lnTo>
                    <a:lnTo>
                      <a:pt x="164" y="193"/>
                    </a:lnTo>
                    <a:lnTo>
                      <a:pt x="163" y="188"/>
                    </a:lnTo>
                    <a:lnTo>
                      <a:pt x="164" y="184"/>
                    </a:lnTo>
                    <a:lnTo>
                      <a:pt x="165" y="179"/>
                    </a:lnTo>
                    <a:lnTo>
                      <a:pt x="166" y="176"/>
                    </a:lnTo>
                    <a:lnTo>
                      <a:pt x="172" y="169"/>
                    </a:lnTo>
                    <a:lnTo>
                      <a:pt x="179" y="163"/>
                    </a:lnTo>
                    <a:lnTo>
                      <a:pt x="179" y="163"/>
                    </a:lnTo>
                    <a:lnTo>
                      <a:pt x="179" y="168"/>
                    </a:lnTo>
                    <a:lnTo>
                      <a:pt x="181" y="171"/>
                    </a:lnTo>
                    <a:lnTo>
                      <a:pt x="183" y="172"/>
                    </a:lnTo>
                    <a:lnTo>
                      <a:pt x="187" y="172"/>
                    </a:lnTo>
                    <a:lnTo>
                      <a:pt x="193" y="172"/>
                    </a:lnTo>
                    <a:lnTo>
                      <a:pt x="196" y="172"/>
                    </a:lnTo>
                    <a:lnTo>
                      <a:pt x="197" y="173"/>
                    </a:lnTo>
                    <a:lnTo>
                      <a:pt x="197" y="173"/>
                    </a:lnTo>
                    <a:lnTo>
                      <a:pt x="198" y="177"/>
                    </a:lnTo>
                    <a:lnTo>
                      <a:pt x="198" y="180"/>
                    </a:lnTo>
                    <a:lnTo>
                      <a:pt x="198" y="185"/>
                    </a:lnTo>
                    <a:lnTo>
                      <a:pt x="199" y="187"/>
                    </a:lnTo>
                    <a:lnTo>
                      <a:pt x="199" y="187"/>
                    </a:lnTo>
                    <a:lnTo>
                      <a:pt x="206" y="195"/>
                    </a:lnTo>
                    <a:lnTo>
                      <a:pt x="214" y="201"/>
                    </a:lnTo>
                    <a:lnTo>
                      <a:pt x="218" y="203"/>
                    </a:lnTo>
                    <a:lnTo>
                      <a:pt x="222" y="204"/>
                    </a:lnTo>
                    <a:lnTo>
                      <a:pt x="227" y="204"/>
                    </a:lnTo>
                    <a:lnTo>
                      <a:pt x="232" y="203"/>
                    </a:lnTo>
                    <a:lnTo>
                      <a:pt x="232" y="203"/>
                    </a:lnTo>
                    <a:lnTo>
                      <a:pt x="230" y="201"/>
                    </a:lnTo>
                    <a:lnTo>
                      <a:pt x="228" y="198"/>
                    </a:lnTo>
                    <a:lnTo>
                      <a:pt x="228" y="196"/>
                    </a:lnTo>
                    <a:lnTo>
                      <a:pt x="229" y="194"/>
                    </a:lnTo>
                    <a:lnTo>
                      <a:pt x="229" y="194"/>
                    </a:lnTo>
                    <a:lnTo>
                      <a:pt x="231" y="193"/>
                    </a:lnTo>
                    <a:lnTo>
                      <a:pt x="236" y="192"/>
                    </a:lnTo>
                    <a:lnTo>
                      <a:pt x="239" y="193"/>
                    </a:lnTo>
                    <a:lnTo>
                      <a:pt x="241" y="194"/>
                    </a:lnTo>
                    <a:lnTo>
                      <a:pt x="241" y="194"/>
                    </a:lnTo>
                    <a:lnTo>
                      <a:pt x="244" y="200"/>
                    </a:lnTo>
                    <a:lnTo>
                      <a:pt x="248" y="204"/>
                    </a:lnTo>
                    <a:lnTo>
                      <a:pt x="252" y="209"/>
                    </a:lnTo>
                    <a:lnTo>
                      <a:pt x="256" y="211"/>
                    </a:lnTo>
                    <a:lnTo>
                      <a:pt x="262" y="213"/>
                    </a:lnTo>
                    <a:lnTo>
                      <a:pt x="266" y="214"/>
                    </a:lnTo>
                    <a:lnTo>
                      <a:pt x="271" y="213"/>
                    </a:lnTo>
                    <a:lnTo>
                      <a:pt x="276" y="212"/>
                    </a:lnTo>
                    <a:lnTo>
                      <a:pt x="276" y="212"/>
                    </a:lnTo>
                    <a:lnTo>
                      <a:pt x="277" y="210"/>
                    </a:lnTo>
                    <a:lnTo>
                      <a:pt x="277" y="206"/>
                    </a:lnTo>
                    <a:lnTo>
                      <a:pt x="277" y="202"/>
                    </a:lnTo>
                    <a:lnTo>
                      <a:pt x="278" y="198"/>
                    </a:lnTo>
                    <a:lnTo>
                      <a:pt x="278" y="198"/>
                    </a:lnTo>
                    <a:lnTo>
                      <a:pt x="280" y="197"/>
                    </a:lnTo>
                    <a:lnTo>
                      <a:pt x="285" y="197"/>
                    </a:lnTo>
                    <a:lnTo>
                      <a:pt x="288" y="197"/>
                    </a:lnTo>
                    <a:lnTo>
                      <a:pt x="290" y="198"/>
                    </a:lnTo>
                    <a:lnTo>
                      <a:pt x="290" y="198"/>
                    </a:lnTo>
                    <a:lnTo>
                      <a:pt x="297" y="209"/>
                    </a:lnTo>
                    <a:lnTo>
                      <a:pt x="303" y="220"/>
                    </a:lnTo>
                    <a:lnTo>
                      <a:pt x="312" y="243"/>
                    </a:lnTo>
                    <a:lnTo>
                      <a:pt x="312" y="243"/>
                    </a:lnTo>
                    <a:lnTo>
                      <a:pt x="314" y="244"/>
                    </a:lnTo>
                    <a:lnTo>
                      <a:pt x="318" y="244"/>
                    </a:lnTo>
                    <a:lnTo>
                      <a:pt x="326" y="244"/>
                    </a:lnTo>
                    <a:lnTo>
                      <a:pt x="326" y="244"/>
                    </a:lnTo>
                    <a:lnTo>
                      <a:pt x="326" y="239"/>
                    </a:lnTo>
                    <a:lnTo>
                      <a:pt x="327" y="237"/>
                    </a:lnTo>
                    <a:lnTo>
                      <a:pt x="328" y="235"/>
                    </a:lnTo>
                    <a:lnTo>
                      <a:pt x="330" y="235"/>
                    </a:lnTo>
                    <a:lnTo>
                      <a:pt x="330" y="235"/>
                    </a:lnTo>
                    <a:lnTo>
                      <a:pt x="335" y="235"/>
                    </a:lnTo>
                    <a:lnTo>
                      <a:pt x="337" y="236"/>
                    </a:lnTo>
                    <a:lnTo>
                      <a:pt x="339" y="238"/>
                    </a:lnTo>
                    <a:lnTo>
                      <a:pt x="342" y="240"/>
                    </a:lnTo>
                    <a:lnTo>
                      <a:pt x="344" y="246"/>
                    </a:lnTo>
                    <a:lnTo>
                      <a:pt x="346" y="252"/>
                    </a:lnTo>
                    <a:lnTo>
                      <a:pt x="347" y="260"/>
                    </a:lnTo>
                    <a:lnTo>
                      <a:pt x="348" y="267"/>
                    </a:lnTo>
                    <a:lnTo>
                      <a:pt x="352" y="272"/>
                    </a:lnTo>
                    <a:lnTo>
                      <a:pt x="353" y="276"/>
                    </a:lnTo>
                    <a:lnTo>
                      <a:pt x="356" y="278"/>
                    </a:lnTo>
                    <a:lnTo>
                      <a:pt x="356" y="278"/>
                    </a:lnTo>
                    <a:lnTo>
                      <a:pt x="357" y="278"/>
                    </a:lnTo>
                    <a:lnTo>
                      <a:pt x="361" y="279"/>
                    </a:lnTo>
                    <a:lnTo>
                      <a:pt x="365" y="279"/>
                    </a:lnTo>
                    <a:lnTo>
                      <a:pt x="370" y="279"/>
                    </a:lnTo>
                    <a:lnTo>
                      <a:pt x="372" y="279"/>
                    </a:lnTo>
                    <a:lnTo>
                      <a:pt x="373" y="279"/>
                    </a:lnTo>
                    <a:lnTo>
                      <a:pt x="373" y="279"/>
                    </a:lnTo>
                    <a:lnTo>
                      <a:pt x="376" y="287"/>
                    </a:lnTo>
                    <a:lnTo>
                      <a:pt x="376" y="295"/>
                    </a:lnTo>
                    <a:lnTo>
                      <a:pt x="375" y="303"/>
                    </a:lnTo>
                    <a:lnTo>
                      <a:pt x="372" y="310"/>
                    </a:lnTo>
                    <a:lnTo>
                      <a:pt x="365" y="325"/>
                    </a:lnTo>
                    <a:lnTo>
                      <a:pt x="357" y="341"/>
                    </a:lnTo>
                    <a:lnTo>
                      <a:pt x="357" y="341"/>
                    </a:lnTo>
                    <a:lnTo>
                      <a:pt x="357" y="343"/>
                    </a:lnTo>
                    <a:lnTo>
                      <a:pt x="357" y="345"/>
                    </a:lnTo>
                    <a:lnTo>
                      <a:pt x="360" y="351"/>
                    </a:lnTo>
                    <a:lnTo>
                      <a:pt x="362" y="358"/>
                    </a:lnTo>
                    <a:lnTo>
                      <a:pt x="365" y="364"/>
                    </a:lnTo>
                    <a:lnTo>
                      <a:pt x="365" y="364"/>
                    </a:lnTo>
                    <a:lnTo>
                      <a:pt x="365" y="369"/>
                    </a:lnTo>
                    <a:lnTo>
                      <a:pt x="364" y="374"/>
                    </a:lnTo>
                    <a:lnTo>
                      <a:pt x="362" y="377"/>
                    </a:lnTo>
                    <a:lnTo>
                      <a:pt x="360" y="378"/>
                    </a:lnTo>
                    <a:lnTo>
                      <a:pt x="360" y="378"/>
                    </a:lnTo>
                    <a:lnTo>
                      <a:pt x="348" y="381"/>
                    </a:lnTo>
                    <a:lnTo>
                      <a:pt x="337" y="384"/>
                    </a:lnTo>
                    <a:lnTo>
                      <a:pt x="326" y="385"/>
                    </a:lnTo>
                    <a:lnTo>
                      <a:pt x="314" y="385"/>
                    </a:lnTo>
                    <a:lnTo>
                      <a:pt x="290" y="385"/>
                    </a:lnTo>
                    <a:lnTo>
                      <a:pt x="266" y="385"/>
                    </a:lnTo>
                    <a:lnTo>
                      <a:pt x="266" y="385"/>
                    </a:lnTo>
                    <a:lnTo>
                      <a:pt x="266" y="395"/>
                    </a:lnTo>
                    <a:lnTo>
                      <a:pt x="266" y="395"/>
                    </a:lnTo>
                    <a:lnTo>
                      <a:pt x="277" y="394"/>
                    </a:lnTo>
                    <a:lnTo>
                      <a:pt x="284" y="396"/>
                    </a:lnTo>
                    <a:lnTo>
                      <a:pt x="288" y="400"/>
                    </a:lnTo>
                    <a:lnTo>
                      <a:pt x="291" y="405"/>
                    </a:lnTo>
                    <a:lnTo>
                      <a:pt x="294" y="411"/>
                    </a:lnTo>
                    <a:lnTo>
                      <a:pt x="296" y="419"/>
                    </a:lnTo>
                    <a:lnTo>
                      <a:pt x="298" y="426"/>
                    </a:lnTo>
                    <a:lnTo>
                      <a:pt x="301" y="433"/>
                    </a:lnTo>
                    <a:lnTo>
                      <a:pt x="301" y="433"/>
                    </a:lnTo>
                    <a:lnTo>
                      <a:pt x="304" y="436"/>
                    </a:lnTo>
                    <a:lnTo>
                      <a:pt x="307" y="438"/>
                    </a:lnTo>
                    <a:lnTo>
                      <a:pt x="311" y="441"/>
                    </a:lnTo>
                    <a:lnTo>
                      <a:pt x="315" y="441"/>
                    </a:lnTo>
                    <a:lnTo>
                      <a:pt x="326" y="441"/>
                    </a:lnTo>
                    <a:lnTo>
                      <a:pt x="336" y="437"/>
                    </a:lnTo>
                    <a:lnTo>
                      <a:pt x="346" y="435"/>
                    </a:lnTo>
                    <a:lnTo>
                      <a:pt x="355" y="434"/>
                    </a:lnTo>
                    <a:lnTo>
                      <a:pt x="360" y="434"/>
                    </a:lnTo>
                    <a:lnTo>
                      <a:pt x="364" y="434"/>
                    </a:lnTo>
                    <a:lnTo>
                      <a:pt x="368" y="436"/>
                    </a:lnTo>
                    <a:lnTo>
                      <a:pt x="370" y="438"/>
                    </a:lnTo>
                    <a:lnTo>
                      <a:pt x="370" y="438"/>
                    </a:lnTo>
                    <a:lnTo>
                      <a:pt x="373" y="443"/>
                    </a:lnTo>
                    <a:lnTo>
                      <a:pt x="378" y="446"/>
                    </a:lnTo>
                    <a:lnTo>
                      <a:pt x="381" y="450"/>
                    </a:lnTo>
                    <a:lnTo>
                      <a:pt x="386" y="451"/>
                    </a:lnTo>
                    <a:lnTo>
                      <a:pt x="394" y="453"/>
                    </a:lnTo>
                    <a:lnTo>
                      <a:pt x="402" y="454"/>
                    </a:lnTo>
                    <a:lnTo>
                      <a:pt x="418" y="455"/>
                    </a:lnTo>
                    <a:lnTo>
                      <a:pt x="425" y="457"/>
                    </a:lnTo>
                    <a:lnTo>
                      <a:pt x="430" y="459"/>
                    </a:lnTo>
                    <a:lnTo>
                      <a:pt x="430" y="459"/>
                    </a:lnTo>
                    <a:lnTo>
                      <a:pt x="442" y="469"/>
                    </a:lnTo>
                    <a:lnTo>
                      <a:pt x="452" y="476"/>
                    </a:lnTo>
                    <a:lnTo>
                      <a:pt x="463" y="480"/>
                    </a:lnTo>
                    <a:lnTo>
                      <a:pt x="478" y="486"/>
                    </a:lnTo>
                    <a:lnTo>
                      <a:pt x="478" y="486"/>
                    </a:lnTo>
                    <a:lnTo>
                      <a:pt x="479" y="487"/>
                    </a:lnTo>
                    <a:lnTo>
                      <a:pt x="481" y="488"/>
                    </a:lnTo>
                    <a:lnTo>
                      <a:pt x="483" y="493"/>
                    </a:lnTo>
                    <a:lnTo>
                      <a:pt x="483" y="496"/>
                    </a:lnTo>
                    <a:lnTo>
                      <a:pt x="484" y="500"/>
                    </a:lnTo>
                    <a:lnTo>
                      <a:pt x="484" y="500"/>
                    </a:lnTo>
                    <a:lnTo>
                      <a:pt x="487" y="502"/>
                    </a:lnTo>
                    <a:lnTo>
                      <a:pt x="491" y="503"/>
                    </a:lnTo>
                    <a:lnTo>
                      <a:pt x="500" y="504"/>
                    </a:lnTo>
                    <a:lnTo>
                      <a:pt x="508" y="505"/>
                    </a:lnTo>
                    <a:lnTo>
                      <a:pt x="512" y="507"/>
                    </a:lnTo>
                    <a:lnTo>
                      <a:pt x="516" y="508"/>
                    </a:lnTo>
                    <a:lnTo>
                      <a:pt x="516" y="508"/>
                    </a:lnTo>
                    <a:lnTo>
                      <a:pt x="522" y="512"/>
                    </a:lnTo>
                    <a:lnTo>
                      <a:pt x="528" y="519"/>
                    </a:lnTo>
                    <a:lnTo>
                      <a:pt x="538" y="530"/>
                    </a:lnTo>
                    <a:lnTo>
                      <a:pt x="544" y="536"/>
                    </a:lnTo>
                    <a:lnTo>
                      <a:pt x="550" y="541"/>
                    </a:lnTo>
                    <a:lnTo>
                      <a:pt x="556" y="544"/>
                    </a:lnTo>
                    <a:lnTo>
                      <a:pt x="566" y="546"/>
                    </a:lnTo>
                    <a:lnTo>
                      <a:pt x="566" y="546"/>
                    </a:lnTo>
                    <a:lnTo>
                      <a:pt x="564" y="540"/>
                    </a:lnTo>
                    <a:lnTo>
                      <a:pt x="563" y="533"/>
                    </a:lnTo>
                    <a:lnTo>
                      <a:pt x="559" y="520"/>
                    </a:lnTo>
                    <a:lnTo>
                      <a:pt x="552" y="509"/>
                    </a:lnTo>
                    <a:lnTo>
                      <a:pt x="545" y="499"/>
                    </a:lnTo>
                    <a:lnTo>
                      <a:pt x="528" y="478"/>
                    </a:lnTo>
                    <a:lnTo>
                      <a:pt x="520" y="468"/>
                    </a:lnTo>
                    <a:lnTo>
                      <a:pt x="513" y="457"/>
                    </a:lnTo>
                    <a:lnTo>
                      <a:pt x="513" y="457"/>
                    </a:lnTo>
                    <a:lnTo>
                      <a:pt x="510" y="453"/>
                    </a:lnTo>
                    <a:lnTo>
                      <a:pt x="505" y="450"/>
                    </a:lnTo>
                    <a:lnTo>
                      <a:pt x="498" y="445"/>
                    </a:lnTo>
                    <a:lnTo>
                      <a:pt x="493" y="439"/>
                    </a:lnTo>
                    <a:lnTo>
                      <a:pt x="493" y="439"/>
                    </a:lnTo>
                    <a:lnTo>
                      <a:pt x="500" y="437"/>
                    </a:lnTo>
                    <a:lnTo>
                      <a:pt x="506" y="436"/>
                    </a:lnTo>
                    <a:lnTo>
                      <a:pt x="513" y="436"/>
                    </a:lnTo>
                    <a:lnTo>
                      <a:pt x="520" y="437"/>
                    </a:lnTo>
                    <a:lnTo>
                      <a:pt x="526" y="439"/>
                    </a:lnTo>
                    <a:lnTo>
                      <a:pt x="531" y="442"/>
                    </a:lnTo>
                    <a:lnTo>
                      <a:pt x="537" y="446"/>
                    </a:lnTo>
                    <a:lnTo>
                      <a:pt x="543" y="451"/>
                    </a:lnTo>
                    <a:lnTo>
                      <a:pt x="553" y="461"/>
                    </a:lnTo>
                    <a:lnTo>
                      <a:pt x="562" y="474"/>
                    </a:lnTo>
                    <a:lnTo>
                      <a:pt x="571" y="485"/>
                    </a:lnTo>
                    <a:lnTo>
                      <a:pt x="580" y="496"/>
                    </a:lnTo>
                    <a:lnTo>
                      <a:pt x="580" y="496"/>
                    </a:lnTo>
                    <a:lnTo>
                      <a:pt x="585" y="501"/>
                    </a:lnTo>
                    <a:lnTo>
                      <a:pt x="589" y="504"/>
                    </a:lnTo>
                    <a:lnTo>
                      <a:pt x="593" y="505"/>
                    </a:lnTo>
                    <a:lnTo>
                      <a:pt x="597" y="507"/>
                    </a:lnTo>
                    <a:lnTo>
                      <a:pt x="601" y="507"/>
                    </a:lnTo>
                    <a:lnTo>
                      <a:pt x="603" y="505"/>
                    </a:lnTo>
                    <a:lnTo>
                      <a:pt x="607" y="503"/>
                    </a:lnTo>
                    <a:lnTo>
                      <a:pt x="609" y="500"/>
                    </a:lnTo>
                    <a:lnTo>
                      <a:pt x="612" y="493"/>
                    </a:lnTo>
                    <a:lnTo>
                      <a:pt x="614" y="485"/>
                    </a:lnTo>
                    <a:lnTo>
                      <a:pt x="617" y="477"/>
                    </a:lnTo>
                    <a:lnTo>
                      <a:pt x="617" y="470"/>
                    </a:lnTo>
                    <a:lnTo>
                      <a:pt x="617" y="470"/>
                    </a:lnTo>
                    <a:lnTo>
                      <a:pt x="616" y="462"/>
                    </a:lnTo>
                    <a:lnTo>
                      <a:pt x="614" y="455"/>
                    </a:lnTo>
                    <a:lnTo>
                      <a:pt x="611" y="449"/>
                    </a:lnTo>
                    <a:lnTo>
                      <a:pt x="608" y="443"/>
                    </a:lnTo>
                    <a:lnTo>
                      <a:pt x="603" y="437"/>
                    </a:lnTo>
                    <a:lnTo>
                      <a:pt x="599" y="432"/>
                    </a:lnTo>
                    <a:lnTo>
                      <a:pt x="587" y="421"/>
                    </a:lnTo>
                    <a:lnTo>
                      <a:pt x="562" y="403"/>
                    </a:lnTo>
                    <a:lnTo>
                      <a:pt x="549" y="394"/>
                    </a:lnTo>
                    <a:lnTo>
                      <a:pt x="537" y="384"/>
                    </a:lnTo>
                    <a:lnTo>
                      <a:pt x="537" y="384"/>
                    </a:lnTo>
                    <a:lnTo>
                      <a:pt x="531" y="376"/>
                    </a:lnTo>
                    <a:lnTo>
                      <a:pt x="526" y="368"/>
                    </a:lnTo>
                    <a:lnTo>
                      <a:pt x="520" y="358"/>
                    </a:lnTo>
                    <a:lnTo>
                      <a:pt x="517" y="349"/>
                    </a:lnTo>
                    <a:lnTo>
                      <a:pt x="514" y="338"/>
                    </a:lnTo>
                    <a:lnTo>
                      <a:pt x="514" y="330"/>
                    </a:lnTo>
                    <a:lnTo>
                      <a:pt x="516" y="327"/>
                    </a:lnTo>
                    <a:lnTo>
                      <a:pt x="518" y="323"/>
                    </a:lnTo>
                    <a:lnTo>
                      <a:pt x="520" y="321"/>
                    </a:lnTo>
                    <a:lnTo>
                      <a:pt x="523" y="320"/>
                    </a:lnTo>
                    <a:lnTo>
                      <a:pt x="523" y="320"/>
                    </a:lnTo>
                    <a:lnTo>
                      <a:pt x="528" y="319"/>
                    </a:lnTo>
                    <a:lnTo>
                      <a:pt x="533" y="319"/>
                    </a:lnTo>
                    <a:lnTo>
                      <a:pt x="537" y="319"/>
                    </a:lnTo>
                    <a:lnTo>
                      <a:pt x="542" y="320"/>
                    </a:lnTo>
                    <a:lnTo>
                      <a:pt x="550" y="325"/>
                    </a:lnTo>
                    <a:lnTo>
                      <a:pt x="559" y="331"/>
                    </a:lnTo>
                    <a:lnTo>
                      <a:pt x="568" y="341"/>
                    </a:lnTo>
                    <a:lnTo>
                      <a:pt x="576" y="350"/>
                    </a:lnTo>
                    <a:lnTo>
                      <a:pt x="592" y="368"/>
                    </a:lnTo>
                    <a:lnTo>
                      <a:pt x="592" y="368"/>
                    </a:lnTo>
                    <a:lnTo>
                      <a:pt x="595" y="370"/>
                    </a:lnTo>
                    <a:lnTo>
                      <a:pt x="599" y="371"/>
                    </a:lnTo>
                    <a:lnTo>
                      <a:pt x="608" y="374"/>
                    </a:lnTo>
                    <a:lnTo>
                      <a:pt x="617" y="376"/>
                    </a:lnTo>
                    <a:lnTo>
                      <a:pt x="620" y="378"/>
                    </a:lnTo>
                    <a:lnTo>
                      <a:pt x="624" y="380"/>
                    </a:lnTo>
                    <a:lnTo>
                      <a:pt x="624" y="380"/>
                    </a:lnTo>
                    <a:lnTo>
                      <a:pt x="625" y="384"/>
                    </a:lnTo>
                    <a:lnTo>
                      <a:pt x="625" y="387"/>
                    </a:lnTo>
                    <a:lnTo>
                      <a:pt x="626" y="392"/>
                    </a:lnTo>
                    <a:lnTo>
                      <a:pt x="627" y="393"/>
                    </a:lnTo>
                    <a:lnTo>
                      <a:pt x="629" y="395"/>
                    </a:lnTo>
                    <a:lnTo>
                      <a:pt x="629" y="395"/>
                    </a:lnTo>
                    <a:lnTo>
                      <a:pt x="638" y="399"/>
                    </a:lnTo>
                    <a:lnTo>
                      <a:pt x="647" y="399"/>
                    </a:lnTo>
                    <a:lnTo>
                      <a:pt x="652" y="399"/>
                    </a:lnTo>
                    <a:lnTo>
                      <a:pt x="655" y="397"/>
                    </a:lnTo>
                    <a:lnTo>
                      <a:pt x="659" y="395"/>
                    </a:lnTo>
                    <a:lnTo>
                      <a:pt x="662" y="393"/>
                    </a:lnTo>
                    <a:lnTo>
                      <a:pt x="662" y="393"/>
                    </a:lnTo>
                    <a:lnTo>
                      <a:pt x="668" y="387"/>
                    </a:lnTo>
                    <a:lnTo>
                      <a:pt x="674" y="381"/>
                    </a:lnTo>
                    <a:lnTo>
                      <a:pt x="686" y="374"/>
                    </a:lnTo>
                    <a:lnTo>
                      <a:pt x="699" y="366"/>
                    </a:lnTo>
                    <a:lnTo>
                      <a:pt x="704" y="362"/>
                    </a:lnTo>
                    <a:lnTo>
                      <a:pt x="710" y="356"/>
                    </a:lnTo>
                    <a:lnTo>
                      <a:pt x="710" y="356"/>
                    </a:lnTo>
                    <a:lnTo>
                      <a:pt x="711" y="355"/>
                    </a:lnTo>
                    <a:lnTo>
                      <a:pt x="712" y="353"/>
                    </a:lnTo>
                    <a:lnTo>
                      <a:pt x="711" y="350"/>
                    </a:lnTo>
                    <a:lnTo>
                      <a:pt x="709" y="346"/>
                    </a:lnTo>
                    <a:lnTo>
                      <a:pt x="704" y="343"/>
                    </a:lnTo>
                    <a:lnTo>
                      <a:pt x="694" y="337"/>
                    </a:lnTo>
                    <a:lnTo>
                      <a:pt x="685" y="331"/>
                    </a:lnTo>
                    <a:lnTo>
                      <a:pt x="685" y="331"/>
                    </a:lnTo>
                    <a:lnTo>
                      <a:pt x="683" y="328"/>
                    </a:lnTo>
                    <a:lnTo>
                      <a:pt x="683" y="325"/>
                    </a:lnTo>
                    <a:lnTo>
                      <a:pt x="683" y="320"/>
                    </a:lnTo>
                    <a:lnTo>
                      <a:pt x="685" y="314"/>
                    </a:lnTo>
                    <a:lnTo>
                      <a:pt x="690" y="304"/>
                    </a:lnTo>
                    <a:lnTo>
                      <a:pt x="693" y="294"/>
                    </a:lnTo>
                    <a:lnTo>
                      <a:pt x="693" y="294"/>
                    </a:lnTo>
                    <a:lnTo>
                      <a:pt x="686" y="294"/>
                    </a:lnTo>
                    <a:lnTo>
                      <a:pt x="678" y="295"/>
                    </a:lnTo>
                    <a:lnTo>
                      <a:pt x="662" y="297"/>
                    </a:lnTo>
                    <a:lnTo>
                      <a:pt x="654" y="298"/>
                    </a:lnTo>
                    <a:lnTo>
                      <a:pt x="647" y="297"/>
                    </a:lnTo>
                    <a:lnTo>
                      <a:pt x="642" y="295"/>
                    </a:lnTo>
                    <a:lnTo>
                      <a:pt x="637" y="292"/>
                    </a:lnTo>
                    <a:lnTo>
                      <a:pt x="637" y="292"/>
                    </a:lnTo>
                    <a:lnTo>
                      <a:pt x="632" y="285"/>
                    </a:lnTo>
                    <a:lnTo>
                      <a:pt x="626" y="280"/>
                    </a:lnTo>
                    <a:lnTo>
                      <a:pt x="619" y="276"/>
                    </a:lnTo>
                    <a:lnTo>
                      <a:pt x="612" y="273"/>
                    </a:lnTo>
                    <a:lnTo>
                      <a:pt x="597" y="268"/>
                    </a:lnTo>
                    <a:lnTo>
                      <a:pt x="581" y="264"/>
                    </a:lnTo>
                    <a:lnTo>
                      <a:pt x="567" y="261"/>
                    </a:lnTo>
                    <a:lnTo>
                      <a:pt x="553" y="255"/>
                    </a:lnTo>
                    <a:lnTo>
                      <a:pt x="546" y="252"/>
                    </a:lnTo>
                    <a:lnTo>
                      <a:pt x="541" y="247"/>
                    </a:lnTo>
                    <a:lnTo>
                      <a:pt x="535" y="243"/>
                    </a:lnTo>
                    <a:lnTo>
                      <a:pt x="530" y="236"/>
                    </a:lnTo>
                    <a:lnTo>
                      <a:pt x="530" y="236"/>
                    </a:lnTo>
                    <a:lnTo>
                      <a:pt x="527" y="229"/>
                    </a:lnTo>
                    <a:lnTo>
                      <a:pt x="526" y="221"/>
                    </a:lnTo>
                    <a:lnTo>
                      <a:pt x="526" y="212"/>
                    </a:lnTo>
                    <a:lnTo>
                      <a:pt x="526" y="204"/>
                    </a:lnTo>
                    <a:lnTo>
                      <a:pt x="527" y="186"/>
                    </a:lnTo>
                    <a:lnTo>
                      <a:pt x="526" y="177"/>
                    </a:lnTo>
                    <a:lnTo>
                      <a:pt x="523" y="169"/>
                    </a:lnTo>
                    <a:lnTo>
                      <a:pt x="523" y="16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ṧḷïḓê-Freeform: Shape 257"/>
              <p:cNvSpPr/>
              <p:nvPr/>
            </p:nvSpPr>
            <p:spPr bwMode="auto">
              <a:xfrm>
                <a:off x="6610350" y="1595438"/>
                <a:ext cx="574675" cy="311150"/>
              </a:xfrm>
              <a:custGeom>
                <a:avLst/>
                <a:gdLst>
                  <a:gd name="T0" fmla="*/ 43 w 724"/>
                  <a:gd name="T1" fmla="*/ 132 h 392"/>
                  <a:gd name="T2" fmla="*/ 76 w 724"/>
                  <a:gd name="T3" fmla="*/ 143 h 392"/>
                  <a:gd name="T4" fmla="*/ 90 w 724"/>
                  <a:gd name="T5" fmla="*/ 152 h 392"/>
                  <a:gd name="T6" fmla="*/ 157 w 724"/>
                  <a:gd name="T7" fmla="*/ 134 h 392"/>
                  <a:gd name="T8" fmla="*/ 194 w 724"/>
                  <a:gd name="T9" fmla="*/ 142 h 392"/>
                  <a:gd name="T10" fmla="*/ 213 w 724"/>
                  <a:gd name="T11" fmla="*/ 151 h 392"/>
                  <a:gd name="T12" fmla="*/ 244 w 724"/>
                  <a:gd name="T13" fmla="*/ 136 h 392"/>
                  <a:gd name="T14" fmla="*/ 256 w 724"/>
                  <a:gd name="T15" fmla="*/ 139 h 392"/>
                  <a:gd name="T16" fmla="*/ 263 w 724"/>
                  <a:gd name="T17" fmla="*/ 165 h 392"/>
                  <a:gd name="T18" fmla="*/ 231 w 724"/>
                  <a:gd name="T19" fmla="*/ 198 h 392"/>
                  <a:gd name="T20" fmla="*/ 197 w 724"/>
                  <a:gd name="T21" fmla="*/ 214 h 392"/>
                  <a:gd name="T22" fmla="*/ 160 w 724"/>
                  <a:gd name="T23" fmla="*/ 188 h 392"/>
                  <a:gd name="T24" fmla="*/ 133 w 724"/>
                  <a:gd name="T25" fmla="*/ 185 h 392"/>
                  <a:gd name="T26" fmla="*/ 134 w 724"/>
                  <a:gd name="T27" fmla="*/ 201 h 392"/>
                  <a:gd name="T28" fmla="*/ 159 w 724"/>
                  <a:gd name="T29" fmla="*/ 255 h 392"/>
                  <a:gd name="T30" fmla="*/ 150 w 724"/>
                  <a:gd name="T31" fmla="*/ 274 h 392"/>
                  <a:gd name="T32" fmla="*/ 118 w 724"/>
                  <a:gd name="T33" fmla="*/ 275 h 392"/>
                  <a:gd name="T34" fmla="*/ 111 w 724"/>
                  <a:gd name="T35" fmla="*/ 285 h 392"/>
                  <a:gd name="T36" fmla="*/ 126 w 724"/>
                  <a:gd name="T37" fmla="*/ 313 h 392"/>
                  <a:gd name="T38" fmla="*/ 126 w 724"/>
                  <a:gd name="T39" fmla="*/ 330 h 392"/>
                  <a:gd name="T40" fmla="*/ 98 w 724"/>
                  <a:gd name="T41" fmla="*/ 337 h 392"/>
                  <a:gd name="T42" fmla="*/ 89 w 724"/>
                  <a:gd name="T43" fmla="*/ 349 h 392"/>
                  <a:gd name="T44" fmla="*/ 77 w 724"/>
                  <a:gd name="T45" fmla="*/ 362 h 392"/>
                  <a:gd name="T46" fmla="*/ 83 w 724"/>
                  <a:gd name="T47" fmla="*/ 381 h 392"/>
                  <a:gd name="T48" fmla="*/ 105 w 724"/>
                  <a:gd name="T49" fmla="*/ 387 h 392"/>
                  <a:gd name="T50" fmla="*/ 163 w 724"/>
                  <a:gd name="T51" fmla="*/ 372 h 392"/>
                  <a:gd name="T52" fmla="*/ 183 w 724"/>
                  <a:gd name="T53" fmla="*/ 376 h 392"/>
                  <a:gd name="T54" fmla="*/ 268 w 724"/>
                  <a:gd name="T55" fmla="*/ 391 h 392"/>
                  <a:gd name="T56" fmla="*/ 317 w 724"/>
                  <a:gd name="T57" fmla="*/ 376 h 392"/>
                  <a:gd name="T58" fmla="*/ 304 w 724"/>
                  <a:gd name="T59" fmla="*/ 349 h 392"/>
                  <a:gd name="T60" fmla="*/ 297 w 724"/>
                  <a:gd name="T61" fmla="*/ 328 h 392"/>
                  <a:gd name="T62" fmla="*/ 309 w 724"/>
                  <a:gd name="T63" fmla="*/ 309 h 392"/>
                  <a:gd name="T64" fmla="*/ 371 w 724"/>
                  <a:gd name="T65" fmla="*/ 293 h 392"/>
                  <a:gd name="T66" fmla="*/ 383 w 724"/>
                  <a:gd name="T67" fmla="*/ 280 h 392"/>
                  <a:gd name="T68" fmla="*/ 401 w 724"/>
                  <a:gd name="T69" fmla="*/ 229 h 392"/>
                  <a:gd name="T70" fmla="*/ 459 w 724"/>
                  <a:gd name="T71" fmla="*/ 205 h 392"/>
                  <a:gd name="T72" fmla="*/ 525 w 724"/>
                  <a:gd name="T73" fmla="*/ 142 h 392"/>
                  <a:gd name="T74" fmla="*/ 552 w 724"/>
                  <a:gd name="T75" fmla="*/ 123 h 392"/>
                  <a:gd name="T76" fmla="*/ 594 w 724"/>
                  <a:gd name="T77" fmla="*/ 116 h 392"/>
                  <a:gd name="T78" fmla="*/ 641 w 724"/>
                  <a:gd name="T79" fmla="*/ 92 h 392"/>
                  <a:gd name="T80" fmla="*/ 695 w 724"/>
                  <a:gd name="T81" fmla="*/ 84 h 392"/>
                  <a:gd name="T82" fmla="*/ 722 w 724"/>
                  <a:gd name="T83" fmla="*/ 63 h 392"/>
                  <a:gd name="T84" fmla="*/ 703 w 724"/>
                  <a:gd name="T85" fmla="*/ 59 h 392"/>
                  <a:gd name="T86" fmla="*/ 681 w 724"/>
                  <a:gd name="T87" fmla="*/ 58 h 392"/>
                  <a:gd name="T88" fmla="*/ 633 w 724"/>
                  <a:gd name="T89" fmla="*/ 17 h 392"/>
                  <a:gd name="T90" fmla="*/ 610 w 724"/>
                  <a:gd name="T91" fmla="*/ 14 h 392"/>
                  <a:gd name="T92" fmla="*/ 588 w 724"/>
                  <a:gd name="T93" fmla="*/ 18 h 392"/>
                  <a:gd name="T94" fmla="*/ 534 w 724"/>
                  <a:gd name="T95" fmla="*/ 5 h 392"/>
                  <a:gd name="T96" fmla="*/ 465 w 724"/>
                  <a:gd name="T97" fmla="*/ 1 h 392"/>
                  <a:gd name="T98" fmla="*/ 304 w 724"/>
                  <a:gd name="T99" fmla="*/ 27 h 392"/>
                  <a:gd name="T100" fmla="*/ 241 w 724"/>
                  <a:gd name="T101" fmla="*/ 53 h 392"/>
                  <a:gd name="T102" fmla="*/ 193 w 724"/>
                  <a:gd name="T103" fmla="*/ 50 h 392"/>
                  <a:gd name="T104" fmla="*/ 150 w 724"/>
                  <a:gd name="T105" fmla="*/ 40 h 392"/>
                  <a:gd name="T106" fmla="*/ 108 w 724"/>
                  <a:gd name="T107" fmla="*/ 67 h 392"/>
                  <a:gd name="T108" fmla="*/ 26 w 724"/>
                  <a:gd name="T109" fmla="*/ 96 h 392"/>
                  <a:gd name="T110" fmla="*/ 0 w 724"/>
                  <a:gd name="T111" fmla="*/ 105 h 392"/>
                  <a:gd name="T112" fmla="*/ 15 w 724"/>
                  <a:gd name="T113" fmla="*/ 12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24" h="392">
                    <a:moveTo>
                      <a:pt x="15" y="124"/>
                    </a:moveTo>
                    <a:lnTo>
                      <a:pt x="15" y="124"/>
                    </a:lnTo>
                    <a:lnTo>
                      <a:pt x="22" y="127"/>
                    </a:lnTo>
                    <a:lnTo>
                      <a:pt x="28" y="129"/>
                    </a:lnTo>
                    <a:lnTo>
                      <a:pt x="43" y="132"/>
                    </a:lnTo>
                    <a:lnTo>
                      <a:pt x="58" y="134"/>
                    </a:lnTo>
                    <a:lnTo>
                      <a:pt x="66" y="136"/>
                    </a:lnTo>
                    <a:lnTo>
                      <a:pt x="73" y="140"/>
                    </a:lnTo>
                    <a:lnTo>
                      <a:pt x="73" y="140"/>
                    </a:lnTo>
                    <a:lnTo>
                      <a:pt x="76" y="143"/>
                    </a:lnTo>
                    <a:lnTo>
                      <a:pt x="78" y="148"/>
                    </a:lnTo>
                    <a:lnTo>
                      <a:pt x="81" y="152"/>
                    </a:lnTo>
                    <a:lnTo>
                      <a:pt x="83" y="154"/>
                    </a:lnTo>
                    <a:lnTo>
                      <a:pt x="83" y="154"/>
                    </a:lnTo>
                    <a:lnTo>
                      <a:pt x="90" y="152"/>
                    </a:lnTo>
                    <a:lnTo>
                      <a:pt x="98" y="151"/>
                    </a:lnTo>
                    <a:lnTo>
                      <a:pt x="113" y="147"/>
                    </a:lnTo>
                    <a:lnTo>
                      <a:pt x="127" y="142"/>
                    </a:lnTo>
                    <a:lnTo>
                      <a:pt x="142" y="138"/>
                    </a:lnTo>
                    <a:lnTo>
                      <a:pt x="157" y="134"/>
                    </a:lnTo>
                    <a:lnTo>
                      <a:pt x="165" y="134"/>
                    </a:lnTo>
                    <a:lnTo>
                      <a:pt x="172" y="134"/>
                    </a:lnTo>
                    <a:lnTo>
                      <a:pt x="180" y="135"/>
                    </a:lnTo>
                    <a:lnTo>
                      <a:pt x="188" y="138"/>
                    </a:lnTo>
                    <a:lnTo>
                      <a:pt x="194" y="142"/>
                    </a:lnTo>
                    <a:lnTo>
                      <a:pt x="202" y="148"/>
                    </a:lnTo>
                    <a:lnTo>
                      <a:pt x="202" y="148"/>
                    </a:lnTo>
                    <a:lnTo>
                      <a:pt x="206" y="149"/>
                    </a:lnTo>
                    <a:lnTo>
                      <a:pt x="209" y="150"/>
                    </a:lnTo>
                    <a:lnTo>
                      <a:pt x="213" y="151"/>
                    </a:lnTo>
                    <a:lnTo>
                      <a:pt x="216" y="150"/>
                    </a:lnTo>
                    <a:lnTo>
                      <a:pt x="223" y="148"/>
                    </a:lnTo>
                    <a:lnTo>
                      <a:pt x="231" y="143"/>
                    </a:lnTo>
                    <a:lnTo>
                      <a:pt x="238" y="140"/>
                    </a:lnTo>
                    <a:lnTo>
                      <a:pt x="244" y="136"/>
                    </a:lnTo>
                    <a:lnTo>
                      <a:pt x="248" y="136"/>
                    </a:lnTo>
                    <a:lnTo>
                      <a:pt x="250" y="136"/>
                    </a:lnTo>
                    <a:lnTo>
                      <a:pt x="254" y="136"/>
                    </a:lnTo>
                    <a:lnTo>
                      <a:pt x="256" y="139"/>
                    </a:lnTo>
                    <a:lnTo>
                      <a:pt x="256" y="139"/>
                    </a:lnTo>
                    <a:lnTo>
                      <a:pt x="260" y="144"/>
                    </a:lnTo>
                    <a:lnTo>
                      <a:pt x="263" y="149"/>
                    </a:lnTo>
                    <a:lnTo>
                      <a:pt x="264" y="155"/>
                    </a:lnTo>
                    <a:lnTo>
                      <a:pt x="264" y="160"/>
                    </a:lnTo>
                    <a:lnTo>
                      <a:pt x="263" y="165"/>
                    </a:lnTo>
                    <a:lnTo>
                      <a:pt x="260" y="171"/>
                    </a:lnTo>
                    <a:lnTo>
                      <a:pt x="257" y="175"/>
                    </a:lnTo>
                    <a:lnTo>
                      <a:pt x="252" y="180"/>
                    </a:lnTo>
                    <a:lnTo>
                      <a:pt x="242" y="190"/>
                    </a:lnTo>
                    <a:lnTo>
                      <a:pt x="231" y="198"/>
                    </a:lnTo>
                    <a:lnTo>
                      <a:pt x="208" y="213"/>
                    </a:lnTo>
                    <a:lnTo>
                      <a:pt x="208" y="213"/>
                    </a:lnTo>
                    <a:lnTo>
                      <a:pt x="205" y="214"/>
                    </a:lnTo>
                    <a:lnTo>
                      <a:pt x="202" y="214"/>
                    </a:lnTo>
                    <a:lnTo>
                      <a:pt x="197" y="214"/>
                    </a:lnTo>
                    <a:lnTo>
                      <a:pt x="191" y="210"/>
                    </a:lnTo>
                    <a:lnTo>
                      <a:pt x="184" y="207"/>
                    </a:lnTo>
                    <a:lnTo>
                      <a:pt x="172" y="197"/>
                    </a:lnTo>
                    <a:lnTo>
                      <a:pt x="166" y="192"/>
                    </a:lnTo>
                    <a:lnTo>
                      <a:pt x="160" y="188"/>
                    </a:lnTo>
                    <a:lnTo>
                      <a:pt x="160" y="188"/>
                    </a:lnTo>
                    <a:lnTo>
                      <a:pt x="151" y="185"/>
                    </a:lnTo>
                    <a:lnTo>
                      <a:pt x="142" y="184"/>
                    </a:lnTo>
                    <a:lnTo>
                      <a:pt x="138" y="184"/>
                    </a:lnTo>
                    <a:lnTo>
                      <a:pt x="133" y="185"/>
                    </a:lnTo>
                    <a:lnTo>
                      <a:pt x="131" y="187"/>
                    </a:lnTo>
                    <a:lnTo>
                      <a:pt x="131" y="190"/>
                    </a:lnTo>
                    <a:lnTo>
                      <a:pt x="131" y="190"/>
                    </a:lnTo>
                    <a:lnTo>
                      <a:pt x="132" y="196"/>
                    </a:lnTo>
                    <a:lnTo>
                      <a:pt x="134" y="201"/>
                    </a:lnTo>
                    <a:lnTo>
                      <a:pt x="140" y="212"/>
                    </a:lnTo>
                    <a:lnTo>
                      <a:pt x="153" y="233"/>
                    </a:lnTo>
                    <a:lnTo>
                      <a:pt x="158" y="245"/>
                    </a:lnTo>
                    <a:lnTo>
                      <a:pt x="159" y="249"/>
                    </a:lnTo>
                    <a:lnTo>
                      <a:pt x="159" y="255"/>
                    </a:lnTo>
                    <a:lnTo>
                      <a:pt x="159" y="259"/>
                    </a:lnTo>
                    <a:lnTo>
                      <a:pt x="157" y="265"/>
                    </a:lnTo>
                    <a:lnTo>
                      <a:pt x="155" y="270"/>
                    </a:lnTo>
                    <a:lnTo>
                      <a:pt x="150" y="274"/>
                    </a:lnTo>
                    <a:lnTo>
                      <a:pt x="150" y="274"/>
                    </a:lnTo>
                    <a:lnTo>
                      <a:pt x="148" y="276"/>
                    </a:lnTo>
                    <a:lnTo>
                      <a:pt x="144" y="276"/>
                    </a:lnTo>
                    <a:lnTo>
                      <a:pt x="139" y="278"/>
                    </a:lnTo>
                    <a:lnTo>
                      <a:pt x="125" y="275"/>
                    </a:lnTo>
                    <a:lnTo>
                      <a:pt x="118" y="275"/>
                    </a:lnTo>
                    <a:lnTo>
                      <a:pt x="114" y="276"/>
                    </a:lnTo>
                    <a:lnTo>
                      <a:pt x="113" y="278"/>
                    </a:lnTo>
                    <a:lnTo>
                      <a:pt x="111" y="280"/>
                    </a:lnTo>
                    <a:lnTo>
                      <a:pt x="111" y="282"/>
                    </a:lnTo>
                    <a:lnTo>
                      <a:pt x="111" y="285"/>
                    </a:lnTo>
                    <a:lnTo>
                      <a:pt x="111" y="285"/>
                    </a:lnTo>
                    <a:lnTo>
                      <a:pt x="113" y="290"/>
                    </a:lnTo>
                    <a:lnTo>
                      <a:pt x="115" y="293"/>
                    </a:lnTo>
                    <a:lnTo>
                      <a:pt x="120" y="303"/>
                    </a:lnTo>
                    <a:lnTo>
                      <a:pt x="126" y="313"/>
                    </a:lnTo>
                    <a:lnTo>
                      <a:pt x="128" y="317"/>
                    </a:lnTo>
                    <a:lnTo>
                      <a:pt x="130" y="322"/>
                    </a:lnTo>
                    <a:lnTo>
                      <a:pt x="130" y="322"/>
                    </a:lnTo>
                    <a:lnTo>
                      <a:pt x="128" y="326"/>
                    </a:lnTo>
                    <a:lnTo>
                      <a:pt x="126" y="330"/>
                    </a:lnTo>
                    <a:lnTo>
                      <a:pt x="123" y="333"/>
                    </a:lnTo>
                    <a:lnTo>
                      <a:pt x="118" y="336"/>
                    </a:lnTo>
                    <a:lnTo>
                      <a:pt x="114" y="337"/>
                    </a:lnTo>
                    <a:lnTo>
                      <a:pt x="108" y="338"/>
                    </a:lnTo>
                    <a:lnTo>
                      <a:pt x="98" y="337"/>
                    </a:lnTo>
                    <a:lnTo>
                      <a:pt x="98" y="337"/>
                    </a:lnTo>
                    <a:lnTo>
                      <a:pt x="97" y="341"/>
                    </a:lnTo>
                    <a:lnTo>
                      <a:pt x="95" y="345"/>
                    </a:lnTo>
                    <a:lnTo>
                      <a:pt x="92" y="348"/>
                    </a:lnTo>
                    <a:lnTo>
                      <a:pt x="89" y="349"/>
                    </a:lnTo>
                    <a:lnTo>
                      <a:pt x="84" y="351"/>
                    </a:lnTo>
                    <a:lnTo>
                      <a:pt x="81" y="354"/>
                    </a:lnTo>
                    <a:lnTo>
                      <a:pt x="78" y="357"/>
                    </a:lnTo>
                    <a:lnTo>
                      <a:pt x="77" y="362"/>
                    </a:lnTo>
                    <a:lnTo>
                      <a:pt x="77" y="362"/>
                    </a:lnTo>
                    <a:lnTo>
                      <a:pt x="76" y="367"/>
                    </a:lnTo>
                    <a:lnTo>
                      <a:pt x="77" y="372"/>
                    </a:lnTo>
                    <a:lnTo>
                      <a:pt x="78" y="375"/>
                    </a:lnTo>
                    <a:lnTo>
                      <a:pt x="81" y="379"/>
                    </a:lnTo>
                    <a:lnTo>
                      <a:pt x="83" y="381"/>
                    </a:lnTo>
                    <a:lnTo>
                      <a:pt x="85" y="383"/>
                    </a:lnTo>
                    <a:lnTo>
                      <a:pt x="93" y="386"/>
                    </a:lnTo>
                    <a:lnTo>
                      <a:pt x="93" y="386"/>
                    </a:lnTo>
                    <a:lnTo>
                      <a:pt x="99" y="387"/>
                    </a:lnTo>
                    <a:lnTo>
                      <a:pt x="105" y="387"/>
                    </a:lnTo>
                    <a:lnTo>
                      <a:pt x="117" y="384"/>
                    </a:lnTo>
                    <a:lnTo>
                      <a:pt x="128" y="382"/>
                    </a:lnTo>
                    <a:lnTo>
                      <a:pt x="140" y="378"/>
                    </a:lnTo>
                    <a:lnTo>
                      <a:pt x="151" y="374"/>
                    </a:lnTo>
                    <a:lnTo>
                      <a:pt x="163" y="372"/>
                    </a:lnTo>
                    <a:lnTo>
                      <a:pt x="168" y="372"/>
                    </a:lnTo>
                    <a:lnTo>
                      <a:pt x="173" y="372"/>
                    </a:lnTo>
                    <a:lnTo>
                      <a:pt x="178" y="374"/>
                    </a:lnTo>
                    <a:lnTo>
                      <a:pt x="183" y="376"/>
                    </a:lnTo>
                    <a:lnTo>
                      <a:pt x="183" y="376"/>
                    </a:lnTo>
                    <a:lnTo>
                      <a:pt x="199" y="383"/>
                    </a:lnTo>
                    <a:lnTo>
                      <a:pt x="216" y="388"/>
                    </a:lnTo>
                    <a:lnTo>
                      <a:pt x="233" y="391"/>
                    </a:lnTo>
                    <a:lnTo>
                      <a:pt x="250" y="392"/>
                    </a:lnTo>
                    <a:lnTo>
                      <a:pt x="268" y="391"/>
                    </a:lnTo>
                    <a:lnTo>
                      <a:pt x="284" y="388"/>
                    </a:lnTo>
                    <a:lnTo>
                      <a:pt x="300" y="383"/>
                    </a:lnTo>
                    <a:lnTo>
                      <a:pt x="315" y="378"/>
                    </a:lnTo>
                    <a:lnTo>
                      <a:pt x="315" y="378"/>
                    </a:lnTo>
                    <a:lnTo>
                      <a:pt x="317" y="376"/>
                    </a:lnTo>
                    <a:lnTo>
                      <a:pt x="317" y="375"/>
                    </a:lnTo>
                    <a:lnTo>
                      <a:pt x="317" y="372"/>
                    </a:lnTo>
                    <a:lnTo>
                      <a:pt x="315" y="367"/>
                    </a:lnTo>
                    <a:lnTo>
                      <a:pt x="312" y="362"/>
                    </a:lnTo>
                    <a:lnTo>
                      <a:pt x="304" y="349"/>
                    </a:lnTo>
                    <a:lnTo>
                      <a:pt x="300" y="343"/>
                    </a:lnTo>
                    <a:lnTo>
                      <a:pt x="298" y="337"/>
                    </a:lnTo>
                    <a:lnTo>
                      <a:pt x="298" y="337"/>
                    </a:lnTo>
                    <a:lnTo>
                      <a:pt x="297" y="332"/>
                    </a:lnTo>
                    <a:lnTo>
                      <a:pt x="297" y="328"/>
                    </a:lnTo>
                    <a:lnTo>
                      <a:pt x="298" y="323"/>
                    </a:lnTo>
                    <a:lnTo>
                      <a:pt x="300" y="320"/>
                    </a:lnTo>
                    <a:lnTo>
                      <a:pt x="305" y="313"/>
                    </a:lnTo>
                    <a:lnTo>
                      <a:pt x="309" y="309"/>
                    </a:lnTo>
                    <a:lnTo>
                      <a:pt x="309" y="309"/>
                    </a:lnTo>
                    <a:lnTo>
                      <a:pt x="318" y="305"/>
                    </a:lnTo>
                    <a:lnTo>
                      <a:pt x="330" y="303"/>
                    </a:lnTo>
                    <a:lnTo>
                      <a:pt x="351" y="299"/>
                    </a:lnTo>
                    <a:lnTo>
                      <a:pt x="362" y="297"/>
                    </a:lnTo>
                    <a:lnTo>
                      <a:pt x="371" y="293"/>
                    </a:lnTo>
                    <a:lnTo>
                      <a:pt x="374" y="291"/>
                    </a:lnTo>
                    <a:lnTo>
                      <a:pt x="378" y="289"/>
                    </a:lnTo>
                    <a:lnTo>
                      <a:pt x="381" y="284"/>
                    </a:lnTo>
                    <a:lnTo>
                      <a:pt x="383" y="280"/>
                    </a:lnTo>
                    <a:lnTo>
                      <a:pt x="383" y="280"/>
                    </a:lnTo>
                    <a:lnTo>
                      <a:pt x="387" y="264"/>
                    </a:lnTo>
                    <a:lnTo>
                      <a:pt x="391" y="248"/>
                    </a:lnTo>
                    <a:lnTo>
                      <a:pt x="393" y="240"/>
                    </a:lnTo>
                    <a:lnTo>
                      <a:pt x="397" y="233"/>
                    </a:lnTo>
                    <a:lnTo>
                      <a:pt x="401" y="229"/>
                    </a:lnTo>
                    <a:lnTo>
                      <a:pt x="407" y="225"/>
                    </a:lnTo>
                    <a:lnTo>
                      <a:pt x="407" y="225"/>
                    </a:lnTo>
                    <a:lnTo>
                      <a:pt x="425" y="220"/>
                    </a:lnTo>
                    <a:lnTo>
                      <a:pt x="442" y="213"/>
                    </a:lnTo>
                    <a:lnTo>
                      <a:pt x="459" y="205"/>
                    </a:lnTo>
                    <a:lnTo>
                      <a:pt x="474" y="196"/>
                    </a:lnTo>
                    <a:lnTo>
                      <a:pt x="489" y="185"/>
                    </a:lnTo>
                    <a:lnTo>
                      <a:pt x="503" y="173"/>
                    </a:lnTo>
                    <a:lnTo>
                      <a:pt x="515" y="158"/>
                    </a:lnTo>
                    <a:lnTo>
                      <a:pt x="525" y="142"/>
                    </a:lnTo>
                    <a:lnTo>
                      <a:pt x="525" y="142"/>
                    </a:lnTo>
                    <a:lnTo>
                      <a:pt x="531" y="134"/>
                    </a:lnTo>
                    <a:lnTo>
                      <a:pt x="537" y="130"/>
                    </a:lnTo>
                    <a:lnTo>
                      <a:pt x="545" y="125"/>
                    </a:lnTo>
                    <a:lnTo>
                      <a:pt x="552" y="123"/>
                    </a:lnTo>
                    <a:lnTo>
                      <a:pt x="561" y="121"/>
                    </a:lnTo>
                    <a:lnTo>
                      <a:pt x="569" y="119"/>
                    </a:lnTo>
                    <a:lnTo>
                      <a:pt x="587" y="118"/>
                    </a:lnTo>
                    <a:lnTo>
                      <a:pt x="587" y="118"/>
                    </a:lnTo>
                    <a:lnTo>
                      <a:pt x="594" y="116"/>
                    </a:lnTo>
                    <a:lnTo>
                      <a:pt x="600" y="114"/>
                    </a:lnTo>
                    <a:lnTo>
                      <a:pt x="614" y="106"/>
                    </a:lnTo>
                    <a:lnTo>
                      <a:pt x="628" y="98"/>
                    </a:lnTo>
                    <a:lnTo>
                      <a:pt x="635" y="94"/>
                    </a:lnTo>
                    <a:lnTo>
                      <a:pt x="641" y="92"/>
                    </a:lnTo>
                    <a:lnTo>
                      <a:pt x="641" y="92"/>
                    </a:lnTo>
                    <a:lnTo>
                      <a:pt x="653" y="90"/>
                    </a:lnTo>
                    <a:lnTo>
                      <a:pt x="666" y="89"/>
                    </a:lnTo>
                    <a:lnTo>
                      <a:pt x="681" y="86"/>
                    </a:lnTo>
                    <a:lnTo>
                      <a:pt x="695" y="84"/>
                    </a:lnTo>
                    <a:lnTo>
                      <a:pt x="706" y="80"/>
                    </a:lnTo>
                    <a:lnTo>
                      <a:pt x="712" y="76"/>
                    </a:lnTo>
                    <a:lnTo>
                      <a:pt x="716" y="73"/>
                    </a:lnTo>
                    <a:lnTo>
                      <a:pt x="720" y="68"/>
                    </a:lnTo>
                    <a:lnTo>
                      <a:pt x="722" y="63"/>
                    </a:lnTo>
                    <a:lnTo>
                      <a:pt x="724" y="57"/>
                    </a:lnTo>
                    <a:lnTo>
                      <a:pt x="724" y="49"/>
                    </a:lnTo>
                    <a:lnTo>
                      <a:pt x="724" y="49"/>
                    </a:lnTo>
                    <a:lnTo>
                      <a:pt x="713" y="55"/>
                    </a:lnTo>
                    <a:lnTo>
                      <a:pt x="703" y="59"/>
                    </a:lnTo>
                    <a:lnTo>
                      <a:pt x="697" y="60"/>
                    </a:lnTo>
                    <a:lnTo>
                      <a:pt x="691" y="61"/>
                    </a:lnTo>
                    <a:lnTo>
                      <a:pt x="687" y="60"/>
                    </a:lnTo>
                    <a:lnTo>
                      <a:pt x="681" y="58"/>
                    </a:lnTo>
                    <a:lnTo>
                      <a:pt x="681" y="58"/>
                    </a:lnTo>
                    <a:lnTo>
                      <a:pt x="673" y="51"/>
                    </a:lnTo>
                    <a:lnTo>
                      <a:pt x="665" y="43"/>
                    </a:lnTo>
                    <a:lnTo>
                      <a:pt x="649" y="28"/>
                    </a:lnTo>
                    <a:lnTo>
                      <a:pt x="641" y="23"/>
                    </a:lnTo>
                    <a:lnTo>
                      <a:pt x="633" y="17"/>
                    </a:lnTo>
                    <a:lnTo>
                      <a:pt x="625" y="14"/>
                    </a:lnTo>
                    <a:lnTo>
                      <a:pt x="616" y="11"/>
                    </a:lnTo>
                    <a:lnTo>
                      <a:pt x="616" y="11"/>
                    </a:lnTo>
                    <a:lnTo>
                      <a:pt x="613" y="13"/>
                    </a:lnTo>
                    <a:lnTo>
                      <a:pt x="610" y="14"/>
                    </a:lnTo>
                    <a:lnTo>
                      <a:pt x="603" y="17"/>
                    </a:lnTo>
                    <a:lnTo>
                      <a:pt x="595" y="19"/>
                    </a:lnTo>
                    <a:lnTo>
                      <a:pt x="591" y="19"/>
                    </a:lnTo>
                    <a:lnTo>
                      <a:pt x="588" y="18"/>
                    </a:lnTo>
                    <a:lnTo>
                      <a:pt x="588" y="18"/>
                    </a:lnTo>
                    <a:lnTo>
                      <a:pt x="572" y="10"/>
                    </a:lnTo>
                    <a:lnTo>
                      <a:pt x="565" y="8"/>
                    </a:lnTo>
                    <a:lnTo>
                      <a:pt x="557" y="7"/>
                    </a:lnTo>
                    <a:lnTo>
                      <a:pt x="557" y="7"/>
                    </a:lnTo>
                    <a:lnTo>
                      <a:pt x="534" y="5"/>
                    </a:lnTo>
                    <a:lnTo>
                      <a:pt x="511" y="2"/>
                    </a:lnTo>
                    <a:lnTo>
                      <a:pt x="488" y="0"/>
                    </a:lnTo>
                    <a:lnTo>
                      <a:pt x="476" y="0"/>
                    </a:lnTo>
                    <a:lnTo>
                      <a:pt x="465" y="1"/>
                    </a:lnTo>
                    <a:lnTo>
                      <a:pt x="465" y="1"/>
                    </a:lnTo>
                    <a:lnTo>
                      <a:pt x="424" y="8"/>
                    </a:lnTo>
                    <a:lnTo>
                      <a:pt x="384" y="15"/>
                    </a:lnTo>
                    <a:lnTo>
                      <a:pt x="343" y="22"/>
                    </a:lnTo>
                    <a:lnTo>
                      <a:pt x="304" y="27"/>
                    </a:lnTo>
                    <a:lnTo>
                      <a:pt x="304" y="27"/>
                    </a:lnTo>
                    <a:lnTo>
                      <a:pt x="292" y="30"/>
                    </a:lnTo>
                    <a:lnTo>
                      <a:pt x="282" y="34"/>
                    </a:lnTo>
                    <a:lnTo>
                      <a:pt x="262" y="44"/>
                    </a:lnTo>
                    <a:lnTo>
                      <a:pt x="251" y="49"/>
                    </a:lnTo>
                    <a:lnTo>
                      <a:pt x="241" y="53"/>
                    </a:lnTo>
                    <a:lnTo>
                      <a:pt x="231" y="56"/>
                    </a:lnTo>
                    <a:lnTo>
                      <a:pt x="219" y="57"/>
                    </a:lnTo>
                    <a:lnTo>
                      <a:pt x="219" y="57"/>
                    </a:lnTo>
                    <a:lnTo>
                      <a:pt x="207" y="55"/>
                    </a:lnTo>
                    <a:lnTo>
                      <a:pt x="193" y="50"/>
                    </a:lnTo>
                    <a:lnTo>
                      <a:pt x="166" y="40"/>
                    </a:lnTo>
                    <a:lnTo>
                      <a:pt x="166" y="40"/>
                    </a:lnTo>
                    <a:lnTo>
                      <a:pt x="161" y="39"/>
                    </a:lnTo>
                    <a:lnTo>
                      <a:pt x="158" y="39"/>
                    </a:lnTo>
                    <a:lnTo>
                      <a:pt x="150" y="40"/>
                    </a:lnTo>
                    <a:lnTo>
                      <a:pt x="143" y="43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24" y="58"/>
                    </a:lnTo>
                    <a:lnTo>
                      <a:pt x="108" y="67"/>
                    </a:lnTo>
                    <a:lnTo>
                      <a:pt x="92" y="76"/>
                    </a:lnTo>
                    <a:lnTo>
                      <a:pt x="76" y="83"/>
                    </a:lnTo>
                    <a:lnTo>
                      <a:pt x="60" y="89"/>
                    </a:lnTo>
                    <a:lnTo>
                      <a:pt x="43" y="92"/>
                    </a:lnTo>
                    <a:lnTo>
                      <a:pt x="26" y="96"/>
                    </a:lnTo>
                    <a:lnTo>
                      <a:pt x="9" y="98"/>
                    </a:lnTo>
                    <a:lnTo>
                      <a:pt x="9" y="98"/>
                    </a:lnTo>
                    <a:lnTo>
                      <a:pt x="4" y="99"/>
                    </a:lnTo>
                    <a:lnTo>
                      <a:pt x="1" y="101"/>
                    </a:lnTo>
                    <a:lnTo>
                      <a:pt x="0" y="105"/>
                    </a:lnTo>
                    <a:lnTo>
                      <a:pt x="1" y="109"/>
                    </a:lnTo>
                    <a:lnTo>
                      <a:pt x="3" y="114"/>
                    </a:lnTo>
                    <a:lnTo>
                      <a:pt x="7" y="118"/>
                    </a:lnTo>
                    <a:lnTo>
                      <a:pt x="10" y="122"/>
                    </a:lnTo>
                    <a:lnTo>
                      <a:pt x="15" y="124"/>
                    </a:lnTo>
                    <a:lnTo>
                      <a:pt x="15" y="1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ṧḷïḓê-Freeform: Shape 258"/>
              <p:cNvSpPr/>
              <p:nvPr/>
            </p:nvSpPr>
            <p:spPr bwMode="auto">
              <a:xfrm>
                <a:off x="6523038" y="1704975"/>
                <a:ext cx="158750" cy="114300"/>
              </a:xfrm>
              <a:custGeom>
                <a:avLst/>
                <a:gdLst>
                  <a:gd name="T0" fmla="*/ 26 w 200"/>
                  <a:gd name="T1" fmla="*/ 76 h 143"/>
                  <a:gd name="T2" fmla="*/ 35 w 200"/>
                  <a:gd name="T3" fmla="*/ 86 h 143"/>
                  <a:gd name="T4" fmla="*/ 49 w 200"/>
                  <a:gd name="T5" fmla="*/ 111 h 143"/>
                  <a:gd name="T6" fmla="*/ 58 w 200"/>
                  <a:gd name="T7" fmla="*/ 129 h 143"/>
                  <a:gd name="T8" fmla="*/ 67 w 200"/>
                  <a:gd name="T9" fmla="*/ 139 h 143"/>
                  <a:gd name="T10" fmla="*/ 77 w 200"/>
                  <a:gd name="T11" fmla="*/ 143 h 143"/>
                  <a:gd name="T12" fmla="*/ 90 w 200"/>
                  <a:gd name="T13" fmla="*/ 142 h 143"/>
                  <a:gd name="T14" fmla="*/ 98 w 200"/>
                  <a:gd name="T15" fmla="*/ 140 h 143"/>
                  <a:gd name="T16" fmla="*/ 139 w 200"/>
                  <a:gd name="T17" fmla="*/ 124 h 143"/>
                  <a:gd name="T18" fmla="*/ 170 w 200"/>
                  <a:gd name="T19" fmla="*/ 116 h 143"/>
                  <a:gd name="T20" fmla="*/ 182 w 200"/>
                  <a:gd name="T21" fmla="*/ 113 h 143"/>
                  <a:gd name="T22" fmla="*/ 192 w 200"/>
                  <a:gd name="T23" fmla="*/ 109 h 143"/>
                  <a:gd name="T24" fmla="*/ 199 w 200"/>
                  <a:gd name="T25" fmla="*/ 101 h 143"/>
                  <a:gd name="T26" fmla="*/ 199 w 200"/>
                  <a:gd name="T27" fmla="*/ 90 h 143"/>
                  <a:gd name="T28" fmla="*/ 191 w 200"/>
                  <a:gd name="T29" fmla="*/ 78 h 143"/>
                  <a:gd name="T30" fmla="*/ 166 w 200"/>
                  <a:gd name="T31" fmla="*/ 57 h 143"/>
                  <a:gd name="T32" fmla="*/ 144 w 200"/>
                  <a:gd name="T33" fmla="*/ 35 h 143"/>
                  <a:gd name="T34" fmla="*/ 135 w 200"/>
                  <a:gd name="T35" fmla="*/ 30 h 143"/>
                  <a:gd name="T36" fmla="*/ 108 w 200"/>
                  <a:gd name="T37" fmla="*/ 26 h 143"/>
                  <a:gd name="T38" fmla="*/ 94 w 200"/>
                  <a:gd name="T39" fmla="*/ 20 h 143"/>
                  <a:gd name="T40" fmla="*/ 81 w 200"/>
                  <a:gd name="T41" fmla="*/ 11 h 143"/>
                  <a:gd name="T42" fmla="*/ 66 w 200"/>
                  <a:gd name="T43" fmla="*/ 2 h 143"/>
                  <a:gd name="T44" fmla="*/ 51 w 200"/>
                  <a:gd name="T45" fmla="*/ 0 h 143"/>
                  <a:gd name="T46" fmla="*/ 40 w 200"/>
                  <a:gd name="T47" fmla="*/ 4 h 143"/>
                  <a:gd name="T48" fmla="*/ 36 w 200"/>
                  <a:gd name="T49" fmla="*/ 8 h 143"/>
                  <a:gd name="T50" fmla="*/ 28 w 200"/>
                  <a:gd name="T51" fmla="*/ 17 h 143"/>
                  <a:gd name="T52" fmla="*/ 17 w 200"/>
                  <a:gd name="T53" fmla="*/ 32 h 143"/>
                  <a:gd name="T54" fmla="*/ 8 w 200"/>
                  <a:gd name="T55" fmla="*/ 40 h 143"/>
                  <a:gd name="T56" fmla="*/ 1 w 200"/>
                  <a:gd name="T57" fmla="*/ 43 h 143"/>
                  <a:gd name="T58" fmla="*/ 0 w 200"/>
                  <a:gd name="T59" fmla="*/ 49 h 143"/>
                  <a:gd name="T60" fmla="*/ 1 w 200"/>
                  <a:gd name="T61" fmla="*/ 55 h 143"/>
                  <a:gd name="T62" fmla="*/ 7 w 200"/>
                  <a:gd name="T63" fmla="*/ 61 h 143"/>
                  <a:gd name="T64" fmla="*/ 20 w 200"/>
                  <a:gd name="T65" fmla="*/ 70 h 143"/>
                  <a:gd name="T66" fmla="*/ 26 w 200"/>
                  <a:gd name="T67" fmla="*/ 7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0" h="143">
                    <a:moveTo>
                      <a:pt x="26" y="76"/>
                    </a:moveTo>
                    <a:lnTo>
                      <a:pt x="26" y="76"/>
                    </a:lnTo>
                    <a:lnTo>
                      <a:pt x="30" y="81"/>
                    </a:lnTo>
                    <a:lnTo>
                      <a:pt x="35" y="86"/>
                    </a:lnTo>
                    <a:lnTo>
                      <a:pt x="42" y="99"/>
                    </a:lnTo>
                    <a:lnTo>
                      <a:pt x="49" y="111"/>
                    </a:lnTo>
                    <a:lnTo>
                      <a:pt x="54" y="124"/>
                    </a:lnTo>
                    <a:lnTo>
                      <a:pt x="58" y="129"/>
                    </a:lnTo>
                    <a:lnTo>
                      <a:pt x="62" y="134"/>
                    </a:lnTo>
                    <a:lnTo>
                      <a:pt x="67" y="139"/>
                    </a:lnTo>
                    <a:lnTo>
                      <a:pt x="71" y="141"/>
                    </a:lnTo>
                    <a:lnTo>
                      <a:pt x="77" y="143"/>
                    </a:lnTo>
                    <a:lnTo>
                      <a:pt x="83" y="143"/>
                    </a:lnTo>
                    <a:lnTo>
                      <a:pt x="90" y="142"/>
                    </a:lnTo>
                    <a:lnTo>
                      <a:pt x="98" y="140"/>
                    </a:lnTo>
                    <a:lnTo>
                      <a:pt x="98" y="140"/>
                    </a:lnTo>
                    <a:lnTo>
                      <a:pt x="118" y="132"/>
                    </a:lnTo>
                    <a:lnTo>
                      <a:pt x="139" y="124"/>
                    </a:lnTo>
                    <a:lnTo>
                      <a:pt x="159" y="118"/>
                    </a:lnTo>
                    <a:lnTo>
                      <a:pt x="170" y="116"/>
                    </a:lnTo>
                    <a:lnTo>
                      <a:pt x="182" y="113"/>
                    </a:lnTo>
                    <a:lnTo>
                      <a:pt x="182" y="113"/>
                    </a:lnTo>
                    <a:lnTo>
                      <a:pt x="187" y="112"/>
                    </a:lnTo>
                    <a:lnTo>
                      <a:pt x="192" y="109"/>
                    </a:lnTo>
                    <a:lnTo>
                      <a:pt x="197" y="106"/>
                    </a:lnTo>
                    <a:lnTo>
                      <a:pt x="199" y="101"/>
                    </a:lnTo>
                    <a:lnTo>
                      <a:pt x="200" y="95"/>
                    </a:lnTo>
                    <a:lnTo>
                      <a:pt x="199" y="90"/>
                    </a:lnTo>
                    <a:lnTo>
                      <a:pt x="197" y="83"/>
                    </a:lnTo>
                    <a:lnTo>
                      <a:pt x="191" y="78"/>
                    </a:lnTo>
                    <a:lnTo>
                      <a:pt x="191" y="78"/>
                    </a:lnTo>
                    <a:lnTo>
                      <a:pt x="166" y="57"/>
                    </a:lnTo>
                    <a:lnTo>
                      <a:pt x="144" y="35"/>
                    </a:lnTo>
                    <a:lnTo>
                      <a:pt x="144" y="35"/>
                    </a:lnTo>
                    <a:lnTo>
                      <a:pt x="140" y="32"/>
                    </a:lnTo>
                    <a:lnTo>
                      <a:pt x="135" y="30"/>
                    </a:lnTo>
                    <a:lnTo>
                      <a:pt x="121" y="28"/>
                    </a:lnTo>
                    <a:lnTo>
                      <a:pt x="108" y="26"/>
                    </a:lnTo>
                    <a:lnTo>
                      <a:pt x="101" y="24"/>
                    </a:lnTo>
                    <a:lnTo>
                      <a:pt x="94" y="20"/>
                    </a:lnTo>
                    <a:lnTo>
                      <a:pt x="94" y="20"/>
                    </a:lnTo>
                    <a:lnTo>
                      <a:pt x="81" y="11"/>
                    </a:lnTo>
                    <a:lnTo>
                      <a:pt x="73" y="7"/>
                    </a:lnTo>
                    <a:lnTo>
                      <a:pt x="66" y="2"/>
                    </a:lnTo>
                    <a:lnTo>
                      <a:pt x="58" y="0"/>
                    </a:lnTo>
                    <a:lnTo>
                      <a:pt x="51" y="0"/>
                    </a:lnTo>
                    <a:lnTo>
                      <a:pt x="43" y="2"/>
                    </a:lnTo>
                    <a:lnTo>
                      <a:pt x="40" y="4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32" y="11"/>
                    </a:lnTo>
                    <a:lnTo>
                      <a:pt x="28" y="17"/>
                    </a:lnTo>
                    <a:lnTo>
                      <a:pt x="20" y="26"/>
                    </a:lnTo>
                    <a:lnTo>
                      <a:pt x="17" y="32"/>
                    </a:lnTo>
                    <a:lnTo>
                      <a:pt x="12" y="36"/>
                    </a:lnTo>
                    <a:lnTo>
                      <a:pt x="8" y="40"/>
                    </a:lnTo>
                    <a:lnTo>
                      <a:pt x="1" y="43"/>
                    </a:lnTo>
                    <a:lnTo>
                      <a:pt x="1" y="43"/>
                    </a:lnTo>
                    <a:lnTo>
                      <a:pt x="0" y="45"/>
                    </a:lnTo>
                    <a:lnTo>
                      <a:pt x="0" y="49"/>
                    </a:lnTo>
                    <a:lnTo>
                      <a:pt x="0" y="53"/>
                    </a:lnTo>
                    <a:lnTo>
                      <a:pt x="1" y="55"/>
                    </a:lnTo>
                    <a:lnTo>
                      <a:pt x="1" y="55"/>
                    </a:lnTo>
                    <a:lnTo>
                      <a:pt x="7" y="61"/>
                    </a:lnTo>
                    <a:lnTo>
                      <a:pt x="13" y="66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26" y="7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ṧḷïḓê-Freeform: Shape 259"/>
              <p:cNvSpPr/>
              <p:nvPr/>
            </p:nvSpPr>
            <p:spPr bwMode="auto">
              <a:xfrm>
                <a:off x="7208838" y="2722563"/>
                <a:ext cx="155575" cy="125412"/>
              </a:xfrm>
              <a:custGeom>
                <a:avLst/>
                <a:gdLst>
                  <a:gd name="T0" fmla="*/ 106 w 197"/>
                  <a:gd name="T1" fmla="*/ 19 h 156"/>
                  <a:gd name="T2" fmla="*/ 108 w 197"/>
                  <a:gd name="T3" fmla="*/ 10 h 156"/>
                  <a:gd name="T4" fmla="*/ 105 w 197"/>
                  <a:gd name="T5" fmla="*/ 2 h 156"/>
                  <a:gd name="T6" fmla="*/ 83 w 197"/>
                  <a:gd name="T7" fmla="*/ 10 h 156"/>
                  <a:gd name="T8" fmla="*/ 77 w 197"/>
                  <a:gd name="T9" fmla="*/ 13 h 156"/>
                  <a:gd name="T10" fmla="*/ 68 w 197"/>
                  <a:gd name="T11" fmla="*/ 21 h 156"/>
                  <a:gd name="T12" fmla="*/ 61 w 197"/>
                  <a:gd name="T13" fmla="*/ 38 h 156"/>
                  <a:gd name="T14" fmla="*/ 57 w 197"/>
                  <a:gd name="T15" fmla="*/ 50 h 156"/>
                  <a:gd name="T16" fmla="*/ 52 w 197"/>
                  <a:gd name="T17" fmla="*/ 58 h 156"/>
                  <a:gd name="T18" fmla="*/ 36 w 197"/>
                  <a:gd name="T19" fmla="*/ 67 h 156"/>
                  <a:gd name="T20" fmla="*/ 32 w 197"/>
                  <a:gd name="T21" fmla="*/ 71 h 156"/>
                  <a:gd name="T22" fmla="*/ 28 w 197"/>
                  <a:gd name="T23" fmla="*/ 81 h 156"/>
                  <a:gd name="T24" fmla="*/ 22 w 197"/>
                  <a:gd name="T25" fmla="*/ 110 h 156"/>
                  <a:gd name="T26" fmla="*/ 14 w 197"/>
                  <a:gd name="T27" fmla="*/ 127 h 156"/>
                  <a:gd name="T28" fmla="*/ 0 w 197"/>
                  <a:gd name="T29" fmla="*/ 141 h 156"/>
                  <a:gd name="T30" fmla="*/ 6 w 197"/>
                  <a:gd name="T31" fmla="*/ 144 h 156"/>
                  <a:gd name="T32" fmla="*/ 25 w 197"/>
                  <a:gd name="T33" fmla="*/ 146 h 156"/>
                  <a:gd name="T34" fmla="*/ 51 w 197"/>
                  <a:gd name="T35" fmla="*/ 142 h 156"/>
                  <a:gd name="T36" fmla="*/ 77 w 197"/>
                  <a:gd name="T37" fmla="*/ 137 h 156"/>
                  <a:gd name="T38" fmla="*/ 95 w 197"/>
                  <a:gd name="T39" fmla="*/ 138 h 156"/>
                  <a:gd name="T40" fmla="*/ 101 w 197"/>
                  <a:gd name="T41" fmla="*/ 139 h 156"/>
                  <a:gd name="T42" fmla="*/ 119 w 197"/>
                  <a:gd name="T43" fmla="*/ 143 h 156"/>
                  <a:gd name="T44" fmla="*/ 147 w 197"/>
                  <a:gd name="T45" fmla="*/ 144 h 156"/>
                  <a:gd name="T46" fmla="*/ 164 w 197"/>
                  <a:gd name="T47" fmla="*/ 150 h 156"/>
                  <a:gd name="T48" fmla="*/ 171 w 197"/>
                  <a:gd name="T49" fmla="*/ 156 h 156"/>
                  <a:gd name="T50" fmla="*/ 175 w 197"/>
                  <a:gd name="T51" fmla="*/ 153 h 156"/>
                  <a:gd name="T52" fmla="*/ 190 w 197"/>
                  <a:gd name="T53" fmla="*/ 145 h 156"/>
                  <a:gd name="T54" fmla="*/ 196 w 197"/>
                  <a:gd name="T55" fmla="*/ 138 h 156"/>
                  <a:gd name="T56" fmla="*/ 197 w 197"/>
                  <a:gd name="T57" fmla="*/ 134 h 156"/>
                  <a:gd name="T58" fmla="*/ 193 w 197"/>
                  <a:gd name="T59" fmla="*/ 128 h 156"/>
                  <a:gd name="T60" fmla="*/ 184 w 197"/>
                  <a:gd name="T61" fmla="*/ 119 h 156"/>
                  <a:gd name="T62" fmla="*/ 172 w 197"/>
                  <a:gd name="T63" fmla="*/ 113 h 156"/>
                  <a:gd name="T64" fmla="*/ 155 w 197"/>
                  <a:gd name="T65" fmla="*/ 105 h 156"/>
                  <a:gd name="T66" fmla="*/ 150 w 197"/>
                  <a:gd name="T67" fmla="*/ 102 h 156"/>
                  <a:gd name="T68" fmla="*/ 130 w 197"/>
                  <a:gd name="T69" fmla="*/ 89 h 156"/>
                  <a:gd name="T70" fmla="*/ 99 w 197"/>
                  <a:gd name="T71" fmla="*/ 72 h 156"/>
                  <a:gd name="T72" fmla="*/ 82 w 197"/>
                  <a:gd name="T73" fmla="*/ 59 h 156"/>
                  <a:gd name="T74" fmla="*/ 75 w 197"/>
                  <a:gd name="T75" fmla="*/ 50 h 156"/>
                  <a:gd name="T76" fmla="*/ 72 w 197"/>
                  <a:gd name="T77" fmla="*/ 38 h 156"/>
                  <a:gd name="T78" fmla="*/ 74 w 197"/>
                  <a:gd name="T79" fmla="*/ 34 h 156"/>
                  <a:gd name="T80" fmla="*/ 81 w 197"/>
                  <a:gd name="T81" fmla="*/ 29 h 156"/>
                  <a:gd name="T82" fmla="*/ 100 w 197"/>
                  <a:gd name="T83" fmla="*/ 22 h 156"/>
                  <a:gd name="T84" fmla="*/ 106 w 197"/>
                  <a:gd name="T85" fmla="*/ 19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7" h="156">
                    <a:moveTo>
                      <a:pt x="106" y="19"/>
                    </a:moveTo>
                    <a:lnTo>
                      <a:pt x="106" y="19"/>
                    </a:lnTo>
                    <a:lnTo>
                      <a:pt x="108" y="15"/>
                    </a:lnTo>
                    <a:lnTo>
                      <a:pt x="108" y="10"/>
                    </a:lnTo>
                    <a:lnTo>
                      <a:pt x="107" y="4"/>
                    </a:lnTo>
                    <a:lnTo>
                      <a:pt x="105" y="2"/>
                    </a:lnTo>
                    <a:lnTo>
                      <a:pt x="102" y="0"/>
                    </a:lnTo>
                    <a:lnTo>
                      <a:pt x="83" y="10"/>
                    </a:lnTo>
                    <a:lnTo>
                      <a:pt x="83" y="10"/>
                    </a:lnTo>
                    <a:lnTo>
                      <a:pt x="77" y="13"/>
                    </a:lnTo>
                    <a:lnTo>
                      <a:pt x="72" y="17"/>
                    </a:lnTo>
                    <a:lnTo>
                      <a:pt x="68" y="21"/>
                    </a:lnTo>
                    <a:lnTo>
                      <a:pt x="65" y="26"/>
                    </a:lnTo>
                    <a:lnTo>
                      <a:pt x="61" y="38"/>
                    </a:lnTo>
                    <a:lnTo>
                      <a:pt x="57" y="50"/>
                    </a:lnTo>
                    <a:lnTo>
                      <a:pt x="57" y="50"/>
                    </a:lnTo>
                    <a:lnTo>
                      <a:pt x="56" y="54"/>
                    </a:lnTo>
                    <a:lnTo>
                      <a:pt x="52" y="58"/>
                    </a:lnTo>
                    <a:lnTo>
                      <a:pt x="44" y="62"/>
                    </a:lnTo>
                    <a:lnTo>
                      <a:pt x="36" y="67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1"/>
                    </a:lnTo>
                    <a:lnTo>
                      <a:pt x="28" y="81"/>
                    </a:lnTo>
                    <a:lnTo>
                      <a:pt x="26" y="91"/>
                    </a:lnTo>
                    <a:lnTo>
                      <a:pt x="22" y="110"/>
                    </a:lnTo>
                    <a:lnTo>
                      <a:pt x="18" y="119"/>
                    </a:lnTo>
                    <a:lnTo>
                      <a:pt x="14" y="127"/>
                    </a:lnTo>
                    <a:lnTo>
                      <a:pt x="8" y="135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6" y="144"/>
                    </a:lnTo>
                    <a:lnTo>
                      <a:pt x="12" y="145"/>
                    </a:lnTo>
                    <a:lnTo>
                      <a:pt x="25" y="146"/>
                    </a:lnTo>
                    <a:lnTo>
                      <a:pt x="39" y="144"/>
                    </a:lnTo>
                    <a:lnTo>
                      <a:pt x="51" y="142"/>
                    </a:lnTo>
                    <a:lnTo>
                      <a:pt x="65" y="139"/>
                    </a:lnTo>
                    <a:lnTo>
                      <a:pt x="77" y="137"/>
                    </a:lnTo>
                    <a:lnTo>
                      <a:pt x="90" y="137"/>
                    </a:lnTo>
                    <a:lnTo>
                      <a:pt x="95" y="138"/>
                    </a:lnTo>
                    <a:lnTo>
                      <a:pt x="101" y="139"/>
                    </a:lnTo>
                    <a:lnTo>
                      <a:pt x="101" y="139"/>
                    </a:lnTo>
                    <a:lnTo>
                      <a:pt x="110" y="142"/>
                    </a:lnTo>
                    <a:lnTo>
                      <a:pt x="119" y="143"/>
                    </a:lnTo>
                    <a:lnTo>
                      <a:pt x="138" y="143"/>
                    </a:lnTo>
                    <a:lnTo>
                      <a:pt x="147" y="144"/>
                    </a:lnTo>
                    <a:lnTo>
                      <a:pt x="156" y="145"/>
                    </a:lnTo>
                    <a:lnTo>
                      <a:pt x="164" y="150"/>
                    </a:lnTo>
                    <a:lnTo>
                      <a:pt x="167" y="153"/>
                    </a:lnTo>
                    <a:lnTo>
                      <a:pt x="171" y="156"/>
                    </a:lnTo>
                    <a:lnTo>
                      <a:pt x="171" y="156"/>
                    </a:lnTo>
                    <a:lnTo>
                      <a:pt x="175" y="153"/>
                    </a:lnTo>
                    <a:lnTo>
                      <a:pt x="180" y="150"/>
                    </a:lnTo>
                    <a:lnTo>
                      <a:pt x="190" y="145"/>
                    </a:lnTo>
                    <a:lnTo>
                      <a:pt x="193" y="142"/>
                    </a:lnTo>
                    <a:lnTo>
                      <a:pt x="196" y="138"/>
                    </a:lnTo>
                    <a:lnTo>
                      <a:pt x="197" y="136"/>
                    </a:lnTo>
                    <a:lnTo>
                      <a:pt x="197" y="134"/>
                    </a:lnTo>
                    <a:lnTo>
                      <a:pt x="193" y="128"/>
                    </a:lnTo>
                    <a:lnTo>
                      <a:pt x="193" y="128"/>
                    </a:lnTo>
                    <a:lnTo>
                      <a:pt x="189" y="122"/>
                    </a:lnTo>
                    <a:lnTo>
                      <a:pt x="184" y="119"/>
                    </a:lnTo>
                    <a:lnTo>
                      <a:pt x="179" y="116"/>
                    </a:lnTo>
                    <a:lnTo>
                      <a:pt x="172" y="113"/>
                    </a:lnTo>
                    <a:lnTo>
                      <a:pt x="160" y="108"/>
                    </a:lnTo>
                    <a:lnTo>
                      <a:pt x="155" y="105"/>
                    </a:lnTo>
                    <a:lnTo>
                      <a:pt x="150" y="102"/>
                    </a:lnTo>
                    <a:lnTo>
                      <a:pt x="150" y="102"/>
                    </a:lnTo>
                    <a:lnTo>
                      <a:pt x="140" y="95"/>
                    </a:lnTo>
                    <a:lnTo>
                      <a:pt x="130" y="89"/>
                    </a:lnTo>
                    <a:lnTo>
                      <a:pt x="109" y="78"/>
                    </a:lnTo>
                    <a:lnTo>
                      <a:pt x="99" y="72"/>
                    </a:lnTo>
                    <a:lnTo>
                      <a:pt x="90" y="67"/>
                    </a:lnTo>
                    <a:lnTo>
                      <a:pt x="82" y="59"/>
                    </a:lnTo>
                    <a:lnTo>
                      <a:pt x="75" y="50"/>
                    </a:lnTo>
                    <a:lnTo>
                      <a:pt x="75" y="50"/>
                    </a:lnTo>
                    <a:lnTo>
                      <a:pt x="72" y="42"/>
                    </a:lnTo>
                    <a:lnTo>
                      <a:pt x="72" y="38"/>
                    </a:lnTo>
                    <a:lnTo>
                      <a:pt x="73" y="36"/>
                    </a:lnTo>
                    <a:lnTo>
                      <a:pt x="74" y="34"/>
                    </a:lnTo>
                    <a:lnTo>
                      <a:pt x="75" y="31"/>
                    </a:lnTo>
                    <a:lnTo>
                      <a:pt x="81" y="29"/>
                    </a:lnTo>
                    <a:lnTo>
                      <a:pt x="93" y="25"/>
                    </a:lnTo>
                    <a:lnTo>
                      <a:pt x="100" y="22"/>
                    </a:lnTo>
                    <a:lnTo>
                      <a:pt x="106" y="19"/>
                    </a:lnTo>
                    <a:lnTo>
                      <a:pt x="106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ṧḷïḓê-Freeform: Shape 260"/>
              <p:cNvSpPr/>
              <p:nvPr/>
            </p:nvSpPr>
            <p:spPr bwMode="auto">
              <a:xfrm>
                <a:off x="6726238" y="3394075"/>
                <a:ext cx="311150" cy="111125"/>
              </a:xfrm>
              <a:custGeom>
                <a:avLst/>
                <a:gdLst>
                  <a:gd name="T0" fmla="*/ 249 w 391"/>
                  <a:gd name="T1" fmla="*/ 50 h 138"/>
                  <a:gd name="T2" fmla="*/ 238 w 391"/>
                  <a:gd name="T3" fmla="*/ 46 h 138"/>
                  <a:gd name="T4" fmla="*/ 208 w 391"/>
                  <a:gd name="T5" fmla="*/ 25 h 138"/>
                  <a:gd name="T6" fmla="*/ 193 w 391"/>
                  <a:gd name="T7" fmla="*/ 17 h 138"/>
                  <a:gd name="T8" fmla="*/ 161 w 391"/>
                  <a:gd name="T9" fmla="*/ 4 h 138"/>
                  <a:gd name="T10" fmla="*/ 128 w 391"/>
                  <a:gd name="T11" fmla="*/ 0 h 138"/>
                  <a:gd name="T12" fmla="*/ 95 w 391"/>
                  <a:gd name="T13" fmla="*/ 2 h 138"/>
                  <a:gd name="T14" fmla="*/ 79 w 391"/>
                  <a:gd name="T15" fmla="*/ 5 h 138"/>
                  <a:gd name="T16" fmla="*/ 19 w 391"/>
                  <a:gd name="T17" fmla="*/ 24 h 138"/>
                  <a:gd name="T18" fmla="*/ 0 w 391"/>
                  <a:gd name="T19" fmla="*/ 32 h 138"/>
                  <a:gd name="T20" fmla="*/ 17 w 391"/>
                  <a:gd name="T21" fmla="*/ 43 h 138"/>
                  <a:gd name="T22" fmla="*/ 29 w 391"/>
                  <a:gd name="T23" fmla="*/ 49 h 138"/>
                  <a:gd name="T24" fmla="*/ 42 w 391"/>
                  <a:gd name="T25" fmla="*/ 50 h 138"/>
                  <a:gd name="T26" fmla="*/ 47 w 391"/>
                  <a:gd name="T27" fmla="*/ 50 h 138"/>
                  <a:gd name="T28" fmla="*/ 80 w 391"/>
                  <a:gd name="T29" fmla="*/ 42 h 138"/>
                  <a:gd name="T30" fmla="*/ 96 w 391"/>
                  <a:gd name="T31" fmla="*/ 41 h 138"/>
                  <a:gd name="T32" fmla="*/ 111 w 391"/>
                  <a:gd name="T33" fmla="*/ 43 h 138"/>
                  <a:gd name="T34" fmla="*/ 124 w 391"/>
                  <a:gd name="T35" fmla="*/ 49 h 138"/>
                  <a:gd name="T36" fmla="*/ 145 w 391"/>
                  <a:gd name="T37" fmla="*/ 62 h 138"/>
                  <a:gd name="T38" fmla="*/ 176 w 391"/>
                  <a:gd name="T39" fmla="*/ 84 h 138"/>
                  <a:gd name="T40" fmla="*/ 198 w 391"/>
                  <a:gd name="T41" fmla="*/ 98 h 138"/>
                  <a:gd name="T42" fmla="*/ 209 w 391"/>
                  <a:gd name="T43" fmla="*/ 102 h 138"/>
                  <a:gd name="T44" fmla="*/ 250 w 391"/>
                  <a:gd name="T45" fmla="*/ 108 h 138"/>
                  <a:gd name="T46" fmla="*/ 277 w 391"/>
                  <a:gd name="T47" fmla="*/ 115 h 138"/>
                  <a:gd name="T48" fmla="*/ 290 w 391"/>
                  <a:gd name="T49" fmla="*/ 120 h 138"/>
                  <a:gd name="T50" fmla="*/ 300 w 391"/>
                  <a:gd name="T51" fmla="*/ 129 h 138"/>
                  <a:gd name="T52" fmla="*/ 304 w 391"/>
                  <a:gd name="T53" fmla="*/ 133 h 138"/>
                  <a:gd name="T54" fmla="*/ 314 w 391"/>
                  <a:gd name="T55" fmla="*/ 137 h 138"/>
                  <a:gd name="T56" fmla="*/ 325 w 391"/>
                  <a:gd name="T57" fmla="*/ 138 h 138"/>
                  <a:gd name="T58" fmla="*/ 336 w 391"/>
                  <a:gd name="T59" fmla="*/ 137 h 138"/>
                  <a:gd name="T60" fmla="*/ 342 w 391"/>
                  <a:gd name="T61" fmla="*/ 136 h 138"/>
                  <a:gd name="T62" fmla="*/ 369 w 391"/>
                  <a:gd name="T63" fmla="*/ 124 h 138"/>
                  <a:gd name="T64" fmla="*/ 385 w 391"/>
                  <a:gd name="T65" fmla="*/ 111 h 138"/>
                  <a:gd name="T66" fmla="*/ 390 w 391"/>
                  <a:gd name="T67" fmla="*/ 104 h 138"/>
                  <a:gd name="T68" fmla="*/ 391 w 391"/>
                  <a:gd name="T69" fmla="*/ 98 h 138"/>
                  <a:gd name="T70" fmla="*/ 387 w 391"/>
                  <a:gd name="T71" fmla="*/ 90 h 138"/>
                  <a:gd name="T72" fmla="*/ 381 w 391"/>
                  <a:gd name="T73" fmla="*/ 82 h 138"/>
                  <a:gd name="T74" fmla="*/ 367 w 391"/>
                  <a:gd name="T75" fmla="*/ 69 h 138"/>
                  <a:gd name="T76" fmla="*/ 351 w 391"/>
                  <a:gd name="T77" fmla="*/ 61 h 138"/>
                  <a:gd name="T78" fmla="*/ 325 w 391"/>
                  <a:gd name="T79" fmla="*/ 53 h 138"/>
                  <a:gd name="T80" fmla="*/ 287 w 391"/>
                  <a:gd name="T81" fmla="*/ 50 h 138"/>
                  <a:gd name="T82" fmla="*/ 249 w 391"/>
                  <a:gd name="T83" fmla="*/ 5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91" h="138">
                    <a:moveTo>
                      <a:pt x="249" y="50"/>
                    </a:moveTo>
                    <a:lnTo>
                      <a:pt x="249" y="50"/>
                    </a:lnTo>
                    <a:lnTo>
                      <a:pt x="243" y="49"/>
                    </a:lnTo>
                    <a:lnTo>
                      <a:pt x="238" y="46"/>
                    </a:lnTo>
                    <a:lnTo>
                      <a:pt x="227" y="41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193" y="17"/>
                    </a:lnTo>
                    <a:lnTo>
                      <a:pt x="177" y="10"/>
                    </a:lnTo>
                    <a:lnTo>
                      <a:pt x="161" y="4"/>
                    </a:lnTo>
                    <a:lnTo>
                      <a:pt x="144" y="1"/>
                    </a:lnTo>
                    <a:lnTo>
                      <a:pt x="128" y="0"/>
                    </a:lnTo>
                    <a:lnTo>
                      <a:pt x="111" y="0"/>
                    </a:lnTo>
                    <a:lnTo>
                      <a:pt x="95" y="2"/>
                    </a:lnTo>
                    <a:lnTo>
                      <a:pt x="79" y="5"/>
                    </a:lnTo>
                    <a:lnTo>
                      <a:pt x="79" y="5"/>
                    </a:lnTo>
                    <a:lnTo>
                      <a:pt x="39" y="18"/>
                    </a:lnTo>
                    <a:lnTo>
                      <a:pt x="19" y="24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0" y="40"/>
                    </a:lnTo>
                    <a:lnTo>
                      <a:pt x="17" y="43"/>
                    </a:lnTo>
                    <a:lnTo>
                      <a:pt x="22" y="46"/>
                    </a:lnTo>
                    <a:lnTo>
                      <a:pt x="29" y="49"/>
                    </a:lnTo>
                    <a:lnTo>
                      <a:pt x="35" y="50"/>
                    </a:lnTo>
                    <a:lnTo>
                      <a:pt x="42" y="50"/>
                    </a:lnTo>
                    <a:lnTo>
                      <a:pt x="47" y="50"/>
                    </a:lnTo>
                    <a:lnTo>
                      <a:pt x="47" y="50"/>
                    </a:lnTo>
                    <a:lnTo>
                      <a:pt x="64" y="46"/>
                    </a:lnTo>
                    <a:lnTo>
                      <a:pt x="80" y="42"/>
                    </a:lnTo>
                    <a:lnTo>
                      <a:pt x="88" y="41"/>
                    </a:lnTo>
                    <a:lnTo>
                      <a:pt x="96" y="41"/>
                    </a:lnTo>
                    <a:lnTo>
                      <a:pt x="103" y="42"/>
                    </a:lnTo>
                    <a:lnTo>
                      <a:pt x="111" y="43"/>
                    </a:lnTo>
                    <a:lnTo>
                      <a:pt x="111" y="43"/>
                    </a:lnTo>
                    <a:lnTo>
                      <a:pt x="124" y="49"/>
                    </a:lnTo>
                    <a:lnTo>
                      <a:pt x="134" y="54"/>
                    </a:lnTo>
                    <a:lnTo>
                      <a:pt x="145" y="62"/>
                    </a:lnTo>
                    <a:lnTo>
                      <a:pt x="155" y="69"/>
                    </a:lnTo>
                    <a:lnTo>
                      <a:pt x="176" y="84"/>
                    </a:lnTo>
                    <a:lnTo>
                      <a:pt x="186" y="92"/>
                    </a:lnTo>
                    <a:lnTo>
                      <a:pt x="198" y="98"/>
                    </a:lnTo>
                    <a:lnTo>
                      <a:pt x="198" y="98"/>
                    </a:lnTo>
                    <a:lnTo>
                      <a:pt x="209" y="102"/>
                    </a:lnTo>
                    <a:lnTo>
                      <a:pt x="221" y="104"/>
                    </a:lnTo>
                    <a:lnTo>
                      <a:pt x="250" y="108"/>
                    </a:lnTo>
                    <a:lnTo>
                      <a:pt x="264" y="110"/>
                    </a:lnTo>
                    <a:lnTo>
                      <a:pt x="277" y="115"/>
                    </a:lnTo>
                    <a:lnTo>
                      <a:pt x="283" y="117"/>
                    </a:lnTo>
                    <a:lnTo>
                      <a:pt x="290" y="120"/>
                    </a:lnTo>
                    <a:lnTo>
                      <a:pt x="295" y="125"/>
                    </a:lnTo>
                    <a:lnTo>
                      <a:pt x="300" y="129"/>
                    </a:lnTo>
                    <a:lnTo>
                      <a:pt x="300" y="129"/>
                    </a:lnTo>
                    <a:lnTo>
                      <a:pt x="304" y="133"/>
                    </a:lnTo>
                    <a:lnTo>
                      <a:pt x="308" y="135"/>
                    </a:lnTo>
                    <a:lnTo>
                      <a:pt x="314" y="137"/>
                    </a:lnTo>
                    <a:lnTo>
                      <a:pt x="319" y="138"/>
                    </a:lnTo>
                    <a:lnTo>
                      <a:pt x="325" y="138"/>
                    </a:lnTo>
                    <a:lnTo>
                      <a:pt x="331" y="138"/>
                    </a:lnTo>
                    <a:lnTo>
                      <a:pt x="336" y="137"/>
                    </a:lnTo>
                    <a:lnTo>
                      <a:pt x="342" y="136"/>
                    </a:lnTo>
                    <a:lnTo>
                      <a:pt x="342" y="136"/>
                    </a:lnTo>
                    <a:lnTo>
                      <a:pt x="360" y="128"/>
                    </a:lnTo>
                    <a:lnTo>
                      <a:pt x="369" y="124"/>
                    </a:lnTo>
                    <a:lnTo>
                      <a:pt x="378" y="118"/>
                    </a:lnTo>
                    <a:lnTo>
                      <a:pt x="385" y="111"/>
                    </a:lnTo>
                    <a:lnTo>
                      <a:pt x="387" y="108"/>
                    </a:lnTo>
                    <a:lnTo>
                      <a:pt x="390" y="104"/>
                    </a:lnTo>
                    <a:lnTo>
                      <a:pt x="390" y="101"/>
                    </a:lnTo>
                    <a:lnTo>
                      <a:pt x="391" y="98"/>
                    </a:lnTo>
                    <a:lnTo>
                      <a:pt x="390" y="93"/>
                    </a:lnTo>
                    <a:lnTo>
                      <a:pt x="387" y="90"/>
                    </a:lnTo>
                    <a:lnTo>
                      <a:pt x="387" y="90"/>
                    </a:lnTo>
                    <a:lnTo>
                      <a:pt x="381" y="82"/>
                    </a:lnTo>
                    <a:lnTo>
                      <a:pt x="375" y="75"/>
                    </a:lnTo>
                    <a:lnTo>
                      <a:pt x="367" y="69"/>
                    </a:lnTo>
                    <a:lnTo>
                      <a:pt x="360" y="65"/>
                    </a:lnTo>
                    <a:lnTo>
                      <a:pt x="351" y="61"/>
                    </a:lnTo>
                    <a:lnTo>
                      <a:pt x="343" y="58"/>
                    </a:lnTo>
                    <a:lnTo>
                      <a:pt x="325" y="53"/>
                    </a:lnTo>
                    <a:lnTo>
                      <a:pt x="307" y="51"/>
                    </a:lnTo>
                    <a:lnTo>
                      <a:pt x="287" y="50"/>
                    </a:lnTo>
                    <a:lnTo>
                      <a:pt x="249" y="50"/>
                    </a:lnTo>
                    <a:lnTo>
                      <a:pt x="249" y="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ṧḷïḓê-Freeform: Shape 261"/>
              <p:cNvSpPr/>
              <p:nvPr/>
            </p:nvSpPr>
            <p:spPr bwMode="auto">
              <a:xfrm>
                <a:off x="7043738" y="3478213"/>
                <a:ext cx="100013" cy="55562"/>
              </a:xfrm>
              <a:custGeom>
                <a:avLst/>
                <a:gdLst>
                  <a:gd name="T0" fmla="*/ 1 w 125"/>
                  <a:gd name="T1" fmla="*/ 37 h 71"/>
                  <a:gd name="T2" fmla="*/ 1 w 125"/>
                  <a:gd name="T3" fmla="*/ 37 h 71"/>
                  <a:gd name="T4" fmla="*/ 0 w 125"/>
                  <a:gd name="T5" fmla="*/ 39 h 71"/>
                  <a:gd name="T6" fmla="*/ 0 w 125"/>
                  <a:gd name="T7" fmla="*/ 41 h 71"/>
                  <a:gd name="T8" fmla="*/ 1 w 125"/>
                  <a:gd name="T9" fmla="*/ 47 h 71"/>
                  <a:gd name="T10" fmla="*/ 5 w 125"/>
                  <a:gd name="T11" fmla="*/ 52 h 71"/>
                  <a:gd name="T12" fmla="*/ 9 w 125"/>
                  <a:gd name="T13" fmla="*/ 56 h 71"/>
                  <a:gd name="T14" fmla="*/ 16 w 125"/>
                  <a:gd name="T15" fmla="*/ 59 h 71"/>
                  <a:gd name="T16" fmla="*/ 23 w 125"/>
                  <a:gd name="T17" fmla="*/ 64 h 71"/>
                  <a:gd name="T18" fmla="*/ 36 w 125"/>
                  <a:gd name="T19" fmla="*/ 69 h 71"/>
                  <a:gd name="T20" fmla="*/ 36 w 125"/>
                  <a:gd name="T21" fmla="*/ 69 h 71"/>
                  <a:gd name="T22" fmla="*/ 47 w 125"/>
                  <a:gd name="T23" fmla="*/ 71 h 71"/>
                  <a:gd name="T24" fmla="*/ 58 w 125"/>
                  <a:gd name="T25" fmla="*/ 71 h 71"/>
                  <a:gd name="T26" fmla="*/ 69 w 125"/>
                  <a:gd name="T27" fmla="*/ 69 h 71"/>
                  <a:gd name="T28" fmla="*/ 81 w 125"/>
                  <a:gd name="T29" fmla="*/ 65 h 71"/>
                  <a:gd name="T30" fmla="*/ 92 w 125"/>
                  <a:gd name="T31" fmla="*/ 61 h 71"/>
                  <a:gd name="T32" fmla="*/ 102 w 125"/>
                  <a:gd name="T33" fmla="*/ 55 h 71"/>
                  <a:gd name="T34" fmla="*/ 111 w 125"/>
                  <a:gd name="T35" fmla="*/ 48 h 71"/>
                  <a:gd name="T36" fmla="*/ 121 w 125"/>
                  <a:gd name="T37" fmla="*/ 40 h 71"/>
                  <a:gd name="T38" fmla="*/ 121 w 125"/>
                  <a:gd name="T39" fmla="*/ 40 h 71"/>
                  <a:gd name="T40" fmla="*/ 124 w 125"/>
                  <a:gd name="T41" fmla="*/ 36 h 71"/>
                  <a:gd name="T42" fmla="*/ 125 w 125"/>
                  <a:gd name="T43" fmla="*/ 30 h 71"/>
                  <a:gd name="T44" fmla="*/ 124 w 125"/>
                  <a:gd name="T45" fmla="*/ 24 h 71"/>
                  <a:gd name="T46" fmla="*/ 122 w 125"/>
                  <a:gd name="T47" fmla="*/ 19 h 71"/>
                  <a:gd name="T48" fmla="*/ 117 w 125"/>
                  <a:gd name="T49" fmla="*/ 14 h 71"/>
                  <a:gd name="T50" fmla="*/ 111 w 125"/>
                  <a:gd name="T51" fmla="*/ 9 h 71"/>
                  <a:gd name="T52" fmla="*/ 106 w 125"/>
                  <a:gd name="T53" fmla="*/ 6 h 71"/>
                  <a:gd name="T54" fmla="*/ 99 w 125"/>
                  <a:gd name="T55" fmla="*/ 4 h 71"/>
                  <a:gd name="T56" fmla="*/ 99 w 125"/>
                  <a:gd name="T57" fmla="*/ 4 h 71"/>
                  <a:gd name="T58" fmla="*/ 84 w 125"/>
                  <a:gd name="T59" fmla="*/ 1 h 71"/>
                  <a:gd name="T60" fmla="*/ 69 w 125"/>
                  <a:gd name="T61" fmla="*/ 0 h 71"/>
                  <a:gd name="T62" fmla="*/ 56 w 125"/>
                  <a:gd name="T63" fmla="*/ 3 h 71"/>
                  <a:gd name="T64" fmla="*/ 42 w 125"/>
                  <a:gd name="T65" fmla="*/ 6 h 71"/>
                  <a:gd name="T66" fmla="*/ 30 w 125"/>
                  <a:gd name="T67" fmla="*/ 11 h 71"/>
                  <a:gd name="T68" fmla="*/ 18 w 125"/>
                  <a:gd name="T69" fmla="*/ 17 h 71"/>
                  <a:gd name="T70" fmla="*/ 9 w 125"/>
                  <a:gd name="T71" fmla="*/ 26 h 71"/>
                  <a:gd name="T72" fmla="*/ 1 w 125"/>
                  <a:gd name="T73" fmla="*/ 37 h 71"/>
                  <a:gd name="T74" fmla="*/ 1 w 125"/>
                  <a:gd name="T75" fmla="*/ 3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5" h="71">
                    <a:moveTo>
                      <a:pt x="1" y="37"/>
                    </a:moveTo>
                    <a:lnTo>
                      <a:pt x="1" y="37"/>
                    </a:lnTo>
                    <a:lnTo>
                      <a:pt x="0" y="39"/>
                    </a:lnTo>
                    <a:lnTo>
                      <a:pt x="0" y="41"/>
                    </a:lnTo>
                    <a:lnTo>
                      <a:pt x="1" y="47"/>
                    </a:lnTo>
                    <a:lnTo>
                      <a:pt x="5" y="52"/>
                    </a:lnTo>
                    <a:lnTo>
                      <a:pt x="9" y="56"/>
                    </a:lnTo>
                    <a:lnTo>
                      <a:pt x="16" y="59"/>
                    </a:lnTo>
                    <a:lnTo>
                      <a:pt x="23" y="64"/>
                    </a:lnTo>
                    <a:lnTo>
                      <a:pt x="36" y="69"/>
                    </a:lnTo>
                    <a:lnTo>
                      <a:pt x="36" y="69"/>
                    </a:lnTo>
                    <a:lnTo>
                      <a:pt x="47" y="71"/>
                    </a:lnTo>
                    <a:lnTo>
                      <a:pt x="58" y="71"/>
                    </a:lnTo>
                    <a:lnTo>
                      <a:pt x="69" y="69"/>
                    </a:lnTo>
                    <a:lnTo>
                      <a:pt x="81" y="65"/>
                    </a:lnTo>
                    <a:lnTo>
                      <a:pt x="92" y="61"/>
                    </a:lnTo>
                    <a:lnTo>
                      <a:pt x="102" y="55"/>
                    </a:lnTo>
                    <a:lnTo>
                      <a:pt x="111" y="48"/>
                    </a:lnTo>
                    <a:lnTo>
                      <a:pt x="121" y="40"/>
                    </a:lnTo>
                    <a:lnTo>
                      <a:pt x="121" y="40"/>
                    </a:lnTo>
                    <a:lnTo>
                      <a:pt x="124" y="36"/>
                    </a:lnTo>
                    <a:lnTo>
                      <a:pt x="125" y="30"/>
                    </a:lnTo>
                    <a:lnTo>
                      <a:pt x="124" y="24"/>
                    </a:lnTo>
                    <a:lnTo>
                      <a:pt x="122" y="19"/>
                    </a:lnTo>
                    <a:lnTo>
                      <a:pt x="117" y="14"/>
                    </a:lnTo>
                    <a:lnTo>
                      <a:pt x="111" y="9"/>
                    </a:lnTo>
                    <a:lnTo>
                      <a:pt x="106" y="6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84" y="1"/>
                    </a:lnTo>
                    <a:lnTo>
                      <a:pt x="69" y="0"/>
                    </a:lnTo>
                    <a:lnTo>
                      <a:pt x="56" y="3"/>
                    </a:lnTo>
                    <a:lnTo>
                      <a:pt x="42" y="6"/>
                    </a:lnTo>
                    <a:lnTo>
                      <a:pt x="30" y="11"/>
                    </a:lnTo>
                    <a:lnTo>
                      <a:pt x="18" y="17"/>
                    </a:lnTo>
                    <a:lnTo>
                      <a:pt x="9" y="26"/>
                    </a:lnTo>
                    <a:lnTo>
                      <a:pt x="1" y="37"/>
                    </a:lnTo>
                    <a:lnTo>
                      <a:pt x="1" y="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ïṧḷïḓê-Freeform: Shape 262"/>
              <p:cNvSpPr/>
              <p:nvPr/>
            </p:nvSpPr>
            <p:spPr bwMode="auto">
              <a:xfrm>
                <a:off x="6921500" y="1608138"/>
                <a:ext cx="1162050" cy="946150"/>
              </a:xfrm>
              <a:custGeom>
                <a:avLst/>
                <a:gdLst>
                  <a:gd name="T0" fmla="*/ 1322 w 1464"/>
                  <a:gd name="T1" fmla="*/ 148 h 1193"/>
                  <a:gd name="T2" fmla="*/ 1171 w 1464"/>
                  <a:gd name="T3" fmla="*/ 185 h 1193"/>
                  <a:gd name="T4" fmla="*/ 1193 w 1464"/>
                  <a:gd name="T5" fmla="*/ 144 h 1193"/>
                  <a:gd name="T6" fmla="*/ 1107 w 1464"/>
                  <a:gd name="T7" fmla="*/ 161 h 1193"/>
                  <a:gd name="T8" fmla="*/ 1015 w 1464"/>
                  <a:gd name="T9" fmla="*/ 150 h 1193"/>
                  <a:gd name="T10" fmla="*/ 970 w 1464"/>
                  <a:gd name="T11" fmla="*/ 133 h 1193"/>
                  <a:gd name="T12" fmla="*/ 1143 w 1464"/>
                  <a:gd name="T13" fmla="*/ 117 h 1193"/>
                  <a:gd name="T14" fmla="*/ 1183 w 1464"/>
                  <a:gd name="T15" fmla="*/ 76 h 1193"/>
                  <a:gd name="T16" fmla="*/ 1047 w 1464"/>
                  <a:gd name="T17" fmla="*/ 48 h 1193"/>
                  <a:gd name="T18" fmla="*/ 945 w 1464"/>
                  <a:gd name="T19" fmla="*/ 27 h 1193"/>
                  <a:gd name="T20" fmla="*/ 842 w 1464"/>
                  <a:gd name="T21" fmla="*/ 14 h 1193"/>
                  <a:gd name="T22" fmla="*/ 792 w 1464"/>
                  <a:gd name="T23" fmla="*/ 99 h 1193"/>
                  <a:gd name="T24" fmla="*/ 733 w 1464"/>
                  <a:gd name="T25" fmla="*/ 57 h 1193"/>
                  <a:gd name="T26" fmla="*/ 643 w 1464"/>
                  <a:gd name="T27" fmla="*/ 83 h 1193"/>
                  <a:gd name="T28" fmla="*/ 664 w 1464"/>
                  <a:gd name="T29" fmla="*/ 166 h 1193"/>
                  <a:gd name="T30" fmla="*/ 600 w 1464"/>
                  <a:gd name="T31" fmla="*/ 140 h 1193"/>
                  <a:gd name="T32" fmla="*/ 559 w 1464"/>
                  <a:gd name="T33" fmla="*/ 101 h 1193"/>
                  <a:gd name="T34" fmla="*/ 465 w 1464"/>
                  <a:gd name="T35" fmla="*/ 182 h 1193"/>
                  <a:gd name="T36" fmla="*/ 429 w 1464"/>
                  <a:gd name="T37" fmla="*/ 107 h 1193"/>
                  <a:gd name="T38" fmla="*/ 373 w 1464"/>
                  <a:gd name="T39" fmla="*/ 132 h 1193"/>
                  <a:gd name="T40" fmla="*/ 311 w 1464"/>
                  <a:gd name="T41" fmla="*/ 144 h 1193"/>
                  <a:gd name="T42" fmla="*/ 271 w 1464"/>
                  <a:gd name="T43" fmla="*/ 139 h 1193"/>
                  <a:gd name="T44" fmla="*/ 233 w 1464"/>
                  <a:gd name="T45" fmla="*/ 216 h 1193"/>
                  <a:gd name="T46" fmla="*/ 195 w 1464"/>
                  <a:gd name="T47" fmla="*/ 176 h 1193"/>
                  <a:gd name="T48" fmla="*/ 153 w 1464"/>
                  <a:gd name="T49" fmla="*/ 236 h 1193"/>
                  <a:gd name="T50" fmla="*/ 187 w 1464"/>
                  <a:gd name="T51" fmla="*/ 282 h 1193"/>
                  <a:gd name="T52" fmla="*/ 141 w 1464"/>
                  <a:gd name="T53" fmla="*/ 322 h 1193"/>
                  <a:gd name="T54" fmla="*/ 0 w 1464"/>
                  <a:gd name="T55" fmla="*/ 347 h 1193"/>
                  <a:gd name="T56" fmla="*/ 73 w 1464"/>
                  <a:gd name="T57" fmla="*/ 375 h 1193"/>
                  <a:gd name="T58" fmla="*/ 88 w 1464"/>
                  <a:gd name="T59" fmla="*/ 453 h 1193"/>
                  <a:gd name="T60" fmla="*/ 187 w 1464"/>
                  <a:gd name="T61" fmla="*/ 467 h 1193"/>
                  <a:gd name="T62" fmla="*/ 279 w 1464"/>
                  <a:gd name="T63" fmla="*/ 476 h 1193"/>
                  <a:gd name="T64" fmla="*/ 361 w 1464"/>
                  <a:gd name="T65" fmla="*/ 519 h 1193"/>
                  <a:gd name="T66" fmla="*/ 370 w 1464"/>
                  <a:gd name="T67" fmla="*/ 579 h 1193"/>
                  <a:gd name="T68" fmla="*/ 401 w 1464"/>
                  <a:gd name="T69" fmla="*/ 629 h 1193"/>
                  <a:gd name="T70" fmla="*/ 413 w 1464"/>
                  <a:gd name="T71" fmla="*/ 664 h 1193"/>
                  <a:gd name="T72" fmla="*/ 510 w 1464"/>
                  <a:gd name="T73" fmla="*/ 691 h 1193"/>
                  <a:gd name="T74" fmla="*/ 475 w 1464"/>
                  <a:gd name="T75" fmla="*/ 744 h 1193"/>
                  <a:gd name="T76" fmla="*/ 497 w 1464"/>
                  <a:gd name="T77" fmla="*/ 776 h 1193"/>
                  <a:gd name="T78" fmla="*/ 492 w 1464"/>
                  <a:gd name="T79" fmla="*/ 840 h 1193"/>
                  <a:gd name="T80" fmla="*/ 459 w 1464"/>
                  <a:gd name="T81" fmla="*/ 914 h 1193"/>
                  <a:gd name="T82" fmla="*/ 512 w 1464"/>
                  <a:gd name="T83" fmla="*/ 1033 h 1193"/>
                  <a:gd name="T84" fmla="*/ 574 w 1464"/>
                  <a:gd name="T85" fmla="*/ 1104 h 1193"/>
                  <a:gd name="T86" fmla="*/ 638 w 1464"/>
                  <a:gd name="T87" fmla="*/ 1163 h 1193"/>
                  <a:gd name="T88" fmla="*/ 693 w 1464"/>
                  <a:gd name="T89" fmla="*/ 1191 h 1193"/>
                  <a:gd name="T90" fmla="*/ 760 w 1464"/>
                  <a:gd name="T91" fmla="*/ 1043 h 1193"/>
                  <a:gd name="T92" fmla="*/ 887 w 1464"/>
                  <a:gd name="T93" fmla="*/ 928 h 1193"/>
                  <a:gd name="T94" fmla="*/ 976 w 1464"/>
                  <a:gd name="T95" fmla="*/ 840 h 1193"/>
                  <a:gd name="T96" fmla="*/ 1086 w 1464"/>
                  <a:gd name="T97" fmla="*/ 813 h 1193"/>
                  <a:gd name="T98" fmla="*/ 1194 w 1464"/>
                  <a:gd name="T99" fmla="*/ 754 h 1193"/>
                  <a:gd name="T100" fmla="*/ 1169 w 1464"/>
                  <a:gd name="T101" fmla="*/ 679 h 1193"/>
                  <a:gd name="T102" fmla="*/ 1249 w 1464"/>
                  <a:gd name="T103" fmla="*/ 701 h 1193"/>
                  <a:gd name="T104" fmla="*/ 1210 w 1464"/>
                  <a:gd name="T105" fmla="*/ 597 h 1193"/>
                  <a:gd name="T106" fmla="*/ 1241 w 1464"/>
                  <a:gd name="T107" fmla="*/ 514 h 1193"/>
                  <a:gd name="T108" fmla="*/ 1266 w 1464"/>
                  <a:gd name="T109" fmla="*/ 474 h 1193"/>
                  <a:gd name="T110" fmla="*/ 1295 w 1464"/>
                  <a:gd name="T111" fmla="*/ 374 h 1193"/>
                  <a:gd name="T112" fmla="*/ 1314 w 1464"/>
                  <a:gd name="T113" fmla="*/ 296 h 1193"/>
                  <a:gd name="T114" fmla="*/ 1445 w 1464"/>
                  <a:gd name="T115" fmla="*/ 181 h 1193"/>
                  <a:gd name="T116" fmla="*/ 1444 w 1464"/>
                  <a:gd name="T117" fmla="*/ 150 h 1193"/>
                  <a:gd name="T118" fmla="*/ 1372 w 1464"/>
                  <a:gd name="T119" fmla="*/ 146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4" h="1193">
                    <a:moveTo>
                      <a:pt x="1454" y="180"/>
                    </a:moveTo>
                    <a:lnTo>
                      <a:pt x="1454" y="180"/>
                    </a:lnTo>
                    <a:lnTo>
                      <a:pt x="1429" y="172"/>
                    </a:lnTo>
                    <a:lnTo>
                      <a:pt x="1405" y="164"/>
                    </a:lnTo>
                    <a:lnTo>
                      <a:pt x="1380" y="155"/>
                    </a:lnTo>
                    <a:lnTo>
                      <a:pt x="1355" y="146"/>
                    </a:lnTo>
                    <a:lnTo>
                      <a:pt x="1355" y="146"/>
                    </a:lnTo>
                    <a:lnTo>
                      <a:pt x="1350" y="144"/>
                    </a:lnTo>
                    <a:lnTo>
                      <a:pt x="1345" y="143"/>
                    </a:lnTo>
                    <a:lnTo>
                      <a:pt x="1339" y="143"/>
                    </a:lnTo>
                    <a:lnTo>
                      <a:pt x="1333" y="144"/>
                    </a:lnTo>
                    <a:lnTo>
                      <a:pt x="1322" y="148"/>
                    </a:lnTo>
                    <a:lnTo>
                      <a:pt x="1312" y="151"/>
                    </a:lnTo>
                    <a:lnTo>
                      <a:pt x="1312" y="151"/>
                    </a:lnTo>
                    <a:lnTo>
                      <a:pt x="1277" y="165"/>
                    </a:lnTo>
                    <a:lnTo>
                      <a:pt x="1243" y="176"/>
                    </a:lnTo>
                    <a:lnTo>
                      <a:pt x="1174" y="199"/>
                    </a:lnTo>
                    <a:lnTo>
                      <a:pt x="1174" y="199"/>
                    </a:lnTo>
                    <a:lnTo>
                      <a:pt x="1173" y="198"/>
                    </a:lnTo>
                    <a:lnTo>
                      <a:pt x="1171" y="194"/>
                    </a:lnTo>
                    <a:lnTo>
                      <a:pt x="1169" y="190"/>
                    </a:lnTo>
                    <a:lnTo>
                      <a:pt x="1169" y="188"/>
                    </a:lnTo>
                    <a:lnTo>
                      <a:pt x="1171" y="185"/>
                    </a:lnTo>
                    <a:lnTo>
                      <a:pt x="1171" y="185"/>
                    </a:lnTo>
                    <a:lnTo>
                      <a:pt x="1174" y="182"/>
                    </a:lnTo>
                    <a:lnTo>
                      <a:pt x="1180" y="178"/>
                    </a:lnTo>
                    <a:lnTo>
                      <a:pt x="1192" y="172"/>
                    </a:lnTo>
                    <a:lnTo>
                      <a:pt x="1197" y="167"/>
                    </a:lnTo>
                    <a:lnTo>
                      <a:pt x="1201" y="163"/>
                    </a:lnTo>
                    <a:lnTo>
                      <a:pt x="1204" y="157"/>
                    </a:lnTo>
                    <a:lnTo>
                      <a:pt x="1204" y="153"/>
                    </a:lnTo>
                    <a:lnTo>
                      <a:pt x="1202" y="150"/>
                    </a:lnTo>
                    <a:lnTo>
                      <a:pt x="1202" y="150"/>
                    </a:lnTo>
                    <a:lnTo>
                      <a:pt x="1200" y="148"/>
                    </a:lnTo>
                    <a:lnTo>
                      <a:pt x="1198" y="146"/>
                    </a:lnTo>
                    <a:lnTo>
                      <a:pt x="1193" y="144"/>
                    </a:lnTo>
                    <a:lnTo>
                      <a:pt x="1189" y="146"/>
                    </a:lnTo>
                    <a:lnTo>
                      <a:pt x="1189" y="146"/>
                    </a:lnTo>
                    <a:lnTo>
                      <a:pt x="1171" y="156"/>
                    </a:lnTo>
                    <a:lnTo>
                      <a:pt x="1161" y="159"/>
                    </a:lnTo>
                    <a:lnTo>
                      <a:pt x="1151" y="163"/>
                    </a:lnTo>
                    <a:lnTo>
                      <a:pt x="1142" y="165"/>
                    </a:lnTo>
                    <a:lnTo>
                      <a:pt x="1132" y="166"/>
                    </a:lnTo>
                    <a:lnTo>
                      <a:pt x="1122" y="166"/>
                    </a:lnTo>
                    <a:lnTo>
                      <a:pt x="1110" y="164"/>
                    </a:lnTo>
                    <a:lnTo>
                      <a:pt x="1110" y="164"/>
                    </a:lnTo>
                    <a:lnTo>
                      <a:pt x="1108" y="163"/>
                    </a:lnTo>
                    <a:lnTo>
                      <a:pt x="1107" y="161"/>
                    </a:lnTo>
                    <a:lnTo>
                      <a:pt x="1106" y="156"/>
                    </a:lnTo>
                    <a:lnTo>
                      <a:pt x="1105" y="149"/>
                    </a:lnTo>
                    <a:lnTo>
                      <a:pt x="1102" y="147"/>
                    </a:lnTo>
                    <a:lnTo>
                      <a:pt x="1101" y="146"/>
                    </a:lnTo>
                    <a:lnTo>
                      <a:pt x="1101" y="146"/>
                    </a:lnTo>
                    <a:lnTo>
                      <a:pt x="1092" y="142"/>
                    </a:lnTo>
                    <a:lnTo>
                      <a:pt x="1083" y="140"/>
                    </a:lnTo>
                    <a:lnTo>
                      <a:pt x="1074" y="139"/>
                    </a:lnTo>
                    <a:lnTo>
                      <a:pt x="1066" y="139"/>
                    </a:lnTo>
                    <a:lnTo>
                      <a:pt x="1049" y="141"/>
                    </a:lnTo>
                    <a:lnTo>
                      <a:pt x="1032" y="146"/>
                    </a:lnTo>
                    <a:lnTo>
                      <a:pt x="1015" y="150"/>
                    </a:lnTo>
                    <a:lnTo>
                      <a:pt x="998" y="153"/>
                    </a:lnTo>
                    <a:lnTo>
                      <a:pt x="990" y="156"/>
                    </a:lnTo>
                    <a:lnTo>
                      <a:pt x="982" y="156"/>
                    </a:lnTo>
                    <a:lnTo>
                      <a:pt x="973" y="156"/>
                    </a:lnTo>
                    <a:lnTo>
                      <a:pt x="965" y="155"/>
                    </a:lnTo>
                    <a:lnTo>
                      <a:pt x="965" y="155"/>
                    </a:lnTo>
                    <a:lnTo>
                      <a:pt x="964" y="155"/>
                    </a:lnTo>
                    <a:lnTo>
                      <a:pt x="962" y="153"/>
                    </a:lnTo>
                    <a:lnTo>
                      <a:pt x="962" y="149"/>
                    </a:lnTo>
                    <a:lnTo>
                      <a:pt x="965" y="144"/>
                    </a:lnTo>
                    <a:lnTo>
                      <a:pt x="967" y="139"/>
                    </a:lnTo>
                    <a:lnTo>
                      <a:pt x="970" y="133"/>
                    </a:lnTo>
                    <a:lnTo>
                      <a:pt x="974" y="128"/>
                    </a:lnTo>
                    <a:lnTo>
                      <a:pt x="980" y="124"/>
                    </a:lnTo>
                    <a:lnTo>
                      <a:pt x="984" y="122"/>
                    </a:lnTo>
                    <a:lnTo>
                      <a:pt x="984" y="122"/>
                    </a:lnTo>
                    <a:lnTo>
                      <a:pt x="999" y="119"/>
                    </a:lnTo>
                    <a:lnTo>
                      <a:pt x="1012" y="117"/>
                    </a:lnTo>
                    <a:lnTo>
                      <a:pt x="1027" y="116"/>
                    </a:lnTo>
                    <a:lnTo>
                      <a:pt x="1042" y="115"/>
                    </a:lnTo>
                    <a:lnTo>
                      <a:pt x="1070" y="116"/>
                    </a:lnTo>
                    <a:lnTo>
                      <a:pt x="1100" y="117"/>
                    </a:lnTo>
                    <a:lnTo>
                      <a:pt x="1128" y="117"/>
                    </a:lnTo>
                    <a:lnTo>
                      <a:pt x="1143" y="117"/>
                    </a:lnTo>
                    <a:lnTo>
                      <a:pt x="1157" y="115"/>
                    </a:lnTo>
                    <a:lnTo>
                      <a:pt x="1171" y="114"/>
                    </a:lnTo>
                    <a:lnTo>
                      <a:pt x="1184" y="110"/>
                    </a:lnTo>
                    <a:lnTo>
                      <a:pt x="1198" y="106"/>
                    </a:lnTo>
                    <a:lnTo>
                      <a:pt x="1212" y="99"/>
                    </a:lnTo>
                    <a:lnTo>
                      <a:pt x="1212" y="99"/>
                    </a:lnTo>
                    <a:lnTo>
                      <a:pt x="1212" y="98"/>
                    </a:lnTo>
                    <a:lnTo>
                      <a:pt x="1210" y="95"/>
                    </a:lnTo>
                    <a:lnTo>
                      <a:pt x="1204" y="89"/>
                    </a:lnTo>
                    <a:lnTo>
                      <a:pt x="1193" y="82"/>
                    </a:lnTo>
                    <a:lnTo>
                      <a:pt x="1183" y="76"/>
                    </a:lnTo>
                    <a:lnTo>
                      <a:pt x="1183" y="76"/>
                    </a:lnTo>
                    <a:lnTo>
                      <a:pt x="1172" y="72"/>
                    </a:lnTo>
                    <a:lnTo>
                      <a:pt x="1160" y="69"/>
                    </a:lnTo>
                    <a:lnTo>
                      <a:pt x="1148" y="69"/>
                    </a:lnTo>
                    <a:lnTo>
                      <a:pt x="1136" y="69"/>
                    </a:lnTo>
                    <a:lnTo>
                      <a:pt x="1111" y="69"/>
                    </a:lnTo>
                    <a:lnTo>
                      <a:pt x="1099" y="69"/>
                    </a:lnTo>
                    <a:lnTo>
                      <a:pt x="1086" y="67"/>
                    </a:lnTo>
                    <a:lnTo>
                      <a:pt x="1086" y="67"/>
                    </a:lnTo>
                    <a:lnTo>
                      <a:pt x="1075" y="64"/>
                    </a:lnTo>
                    <a:lnTo>
                      <a:pt x="1065" y="59"/>
                    </a:lnTo>
                    <a:lnTo>
                      <a:pt x="1056" y="53"/>
                    </a:lnTo>
                    <a:lnTo>
                      <a:pt x="1047" y="48"/>
                    </a:lnTo>
                    <a:lnTo>
                      <a:pt x="1027" y="35"/>
                    </a:lnTo>
                    <a:lnTo>
                      <a:pt x="1017" y="29"/>
                    </a:lnTo>
                    <a:lnTo>
                      <a:pt x="1007" y="25"/>
                    </a:lnTo>
                    <a:lnTo>
                      <a:pt x="1007" y="25"/>
                    </a:lnTo>
                    <a:lnTo>
                      <a:pt x="999" y="24"/>
                    </a:lnTo>
                    <a:lnTo>
                      <a:pt x="990" y="24"/>
                    </a:lnTo>
                    <a:lnTo>
                      <a:pt x="981" y="25"/>
                    </a:lnTo>
                    <a:lnTo>
                      <a:pt x="973" y="27"/>
                    </a:lnTo>
                    <a:lnTo>
                      <a:pt x="964" y="28"/>
                    </a:lnTo>
                    <a:lnTo>
                      <a:pt x="956" y="29"/>
                    </a:lnTo>
                    <a:lnTo>
                      <a:pt x="949" y="28"/>
                    </a:lnTo>
                    <a:lnTo>
                      <a:pt x="945" y="27"/>
                    </a:lnTo>
                    <a:lnTo>
                      <a:pt x="942" y="25"/>
                    </a:lnTo>
                    <a:lnTo>
                      <a:pt x="942" y="25"/>
                    </a:lnTo>
                    <a:lnTo>
                      <a:pt x="931" y="17"/>
                    </a:lnTo>
                    <a:lnTo>
                      <a:pt x="919" y="10"/>
                    </a:lnTo>
                    <a:lnTo>
                      <a:pt x="907" y="4"/>
                    </a:lnTo>
                    <a:lnTo>
                      <a:pt x="894" y="1"/>
                    </a:lnTo>
                    <a:lnTo>
                      <a:pt x="883" y="0"/>
                    </a:lnTo>
                    <a:lnTo>
                      <a:pt x="870" y="1"/>
                    </a:lnTo>
                    <a:lnTo>
                      <a:pt x="859" y="3"/>
                    </a:lnTo>
                    <a:lnTo>
                      <a:pt x="849" y="8"/>
                    </a:lnTo>
                    <a:lnTo>
                      <a:pt x="849" y="8"/>
                    </a:lnTo>
                    <a:lnTo>
                      <a:pt x="842" y="14"/>
                    </a:lnTo>
                    <a:lnTo>
                      <a:pt x="835" y="19"/>
                    </a:lnTo>
                    <a:lnTo>
                      <a:pt x="829" y="26"/>
                    </a:lnTo>
                    <a:lnTo>
                      <a:pt x="825" y="35"/>
                    </a:lnTo>
                    <a:lnTo>
                      <a:pt x="820" y="44"/>
                    </a:lnTo>
                    <a:lnTo>
                      <a:pt x="817" y="53"/>
                    </a:lnTo>
                    <a:lnTo>
                      <a:pt x="811" y="74"/>
                    </a:lnTo>
                    <a:lnTo>
                      <a:pt x="811" y="74"/>
                    </a:lnTo>
                    <a:lnTo>
                      <a:pt x="809" y="81"/>
                    </a:lnTo>
                    <a:lnTo>
                      <a:pt x="806" y="86"/>
                    </a:lnTo>
                    <a:lnTo>
                      <a:pt x="802" y="92"/>
                    </a:lnTo>
                    <a:lnTo>
                      <a:pt x="796" y="95"/>
                    </a:lnTo>
                    <a:lnTo>
                      <a:pt x="792" y="99"/>
                    </a:lnTo>
                    <a:lnTo>
                      <a:pt x="786" y="100"/>
                    </a:lnTo>
                    <a:lnTo>
                      <a:pt x="779" y="100"/>
                    </a:lnTo>
                    <a:lnTo>
                      <a:pt x="773" y="99"/>
                    </a:lnTo>
                    <a:lnTo>
                      <a:pt x="773" y="99"/>
                    </a:lnTo>
                    <a:lnTo>
                      <a:pt x="767" y="94"/>
                    </a:lnTo>
                    <a:lnTo>
                      <a:pt x="761" y="90"/>
                    </a:lnTo>
                    <a:lnTo>
                      <a:pt x="757" y="84"/>
                    </a:lnTo>
                    <a:lnTo>
                      <a:pt x="752" y="77"/>
                    </a:lnTo>
                    <a:lnTo>
                      <a:pt x="743" y="65"/>
                    </a:lnTo>
                    <a:lnTo>
                      <a:pt x="738" y="60"/>
                    </a:lnTo>
                    <a:lnTo>
                      <a:pt x="733" y="57"/>
                    </a:lnTo>
                    <a:lnTo>
                      <a:pt x="733" y="57"/>
                    </a:lnTo>
                    <a:lnTo>
                      <a:pt x="727" y="55"/>
                    </a:lnTo>
                    <a:lnTo>
                      <a:pt x="720" y="53"/>
                    </a:lnTo>
                    <a:lnTo>
                      <a:pt x="708" y="52"/>
                    </a:lnTo>
                    <a:lnTo>
                      <a:pt x="693" y="53"/>
                    </a:lnTo>
                    <a:lnTo>
                      <a:pt x="679" y="55"/>
                    </a:lnTo>
                    <a:lnTo>
                      <a:pt x="679" y="55"/>
                    </a:lnTo>
                    <a:lnTo>
                      <a:pt x="671" y="57"/>
                    </a:lnTo>
                    <a:lnTo>
                      <a:pt x="663" y="60"/>
                    </a:lnTo>
                    <a:lnTo>
                      <a:pt x="657" y="64"/>
                    </a:lnTo>
                    <a:lnTo>
                      <a:pt x="651" y="69"/>
                    </a:lnTo>
                    <a:lnTo>
                      <a:pt x="645" y="75"/>
                    </a:lnTo>
                    <a:lnTo>
                      <a:pt x="643" y="83"/>
                    </a:lnTo>
                    <a:lnTo>
                      <a:pt x="642" y="90"/>
                    </a:lnTo>
                    <a:lnTo>
                      <a:pt x="643" y="99"/>
                    </a:lnTo>
                    <a:lnTo>
                      <a:pt x="643" y="99"/>
                    </a:lnTo>
                    <a:lnTo>
                      <a:pt x="647" y="108"/>
                    </a:lnTo>
                    <a:lnTo>
                      <a:pt x="653" y="118"/>
                    </a:lnTo>
                    <a:lnTo>
                      <a:pt x="659" y="128"/>
                    </a:lnTo>
                    <a:lnTo>
                      <a:pt x="664" y="139"/>
                    </a:lnTo>
                    <a:lnTo>
                      <a:pt x="668" y="149"/>
                    </a:lnTo>
                    <a:lnTo>
                      <a:pt x="669" y="153"/>
                    </a:lnTo>
                    <a:lnTo>
                      <a:pt x="669" y="158"/>
                    </a:lnTo>
                    <a:lnTo>
                      <a:pt x="667" y="163"/>
                    </a:lnTo>
                    <a:lnTo>
                      <a:pt x="664" y="166"/>
                    </a:lnTo>
                    <a:lnTo>
                      <a:pt x="660" y="169"/>
                    </a:lnTo>
                    <a:lnTo>
                      <a:pt x="654" y="173"/>
                    </a:lnTo>
                    <a:lnTo>
                      <a:pt x="654" y="173"/>
                    </a:lnTo>
                    <a:lnTo>
                      <a:pt x="650" y="174"/>
                    </a:lnTo>
                    <a:lnTo>
                      <a:pt x="645" y="175"/>
                    </a:lnTo>
                    <a:lnTo>
                      <a:pt x="635" y="175"/>
                    </a:lnTo>
                    <a:lnTo>
                      <a:pt x="626" y="172"/>
                    </a:lnTo>
                    <a:lnTo>
                      <a:pt x="618" y="167"/>
                    </a:lnTo>
                    <a:lnTo>
                      <a:pt x="610" y="160"/>
                    </a:lnTo>
                    <a:lnTo>
                      <a:pt x="604" y="153"/>
                    </a:lnTo>
                    <a:lnTo>
                      <a:pt x="601" y="144"/>
                    </a:lnTo>
                    <a:lnTo>
                      <a:pt x="600" y="140"/>
                    </a:lnTo>
                    <a:lnTo>
                      <a:pt x="600" y="135"/>
                    </a:lnTo>
                    <a:lnTo>
                      <a:pt x="600" y="135"/>
                    </a:lnTo>
                    <a:lnTo>
                      <a:pt x="600" y="126"/>
                    </a:lnTo>
                    <a:lnTo>
                      <a:pt x="599" y="116"/>
                    </a:lnTo>
                    <a:lnTo>
                      <a:pt x="595" y="107"/>
                    </a:lnTo>
                    <a:lnTo>
                      <a:pt x="593" y="103"/>
                    </a:lnTo>
                    <a:lnTo>
                      <a:pt x="591" y="101"/>
                    </a:lnTo>
                    <a:lnTo>
                      <a:pt x="591" y="101"/>
                    </a:lnTo>
                    <a:lnTo>
                      <a:pt x="583" y="98"/>
                    </a:lnTo>
                    <a:lnTo>
                      <a:pt x="575" y="98"/>
                    </a:lnTo>
                    <a:lnTo>
                      <a:pt x="566" y="98"/>
                    </a:lnTo>
                    <a:lnTo>
                      <a:pt x="559" y="101"/>
                    </a:lnTo>
                    <a:lnTo>
                      <a:pt x="559" y="101"/>
                    </a:lnTo>
                    <a:lnTo>
                      <a:pt x="547" y="109"/>
                    </a:lnTo>
                    <a:lnTo>
                      <a:pt x="537" y="119"/>
                    </a:lnTo>
                    <a:lnTo>
                      <a:pt x="527" y="130"/>
                    </a:lnTo>
                    <a:lnTo>
                      <a:pt x="518" y="140"/>
                    </a:lnTo>
                    <a:lnTo>
                      <a:pt x="510" y="151"/>
                    </a:lnTo>
                    <a:lnTo>
                      <a:pt x="500" y="161"/>
                    </a:lnTo>
                    <a:lnTo>
                      <a:pt x="489" y="171"/>
                    </a:lnTo>
                    <a:lnTo>
                      <a:pt x="478" y="178"/>
                    </a:lnTo>
                    <a:lnTo>
                      <a:pt x="478" y="178"/>
                    </a:lnTo>
                    <a:lnTo>
                      <a:pt x="471" y="182"/>
                    </a:lnTo>
                    <a:lnTo>
                      <a:pt x="465" y="182"/>
                    </a:lnTo>
                    <a:lnTo>
                      <a:pt x="461" y="181"/>
                    </a:lnTo>
                    <a:lnTo>
                      <a:pt x="456" y="177"/>
                    </a:lnTo>
                    <a:lnTo>
                      <a:pt x="452" y="174"/>
                    </a:lnTo>
                    <a:lnTo>
                      <a:pt x="448" y="168"/>
                    </a:lnTo>
                    <a:lnTo>
                      <a:pt x="443" y="158"/>
                    </a:lnTo>
                    <a:lnTo>
                      <a:pt x="443" y="158"/>
                    </a:lnTo>
                    <a:lnTo>
                      <a:pt x="439" y="151"/>
                    </a:lnTo>
                    <a:lnTo>
                      <a:pt x="438" y="144"/>
                    </a:lnTo>
                    <a:lnTo>
                      <a:pt x="436" y="130"/>
                    </a:lnTo>
                    <a:lnTo>
                      <a:pt x="435" y="122"/>
                    </a:lnTo>
                    <a:lnTo>
                      <a:pt x="432" y="114"/>
                    </a:lnTo>
                    <a:lnTo>
                      <a:pt x="429" y="107"/>
                    </a:lnTo>
                    <a:lnTo>
                      <a:pt x="425" y="100"/>
                    </a:lnTo>
                    <a:lnTo>
                      <a:pt x="425" y="100"/>
                    </a:lnTo>
                    <a:lnTo>
                      <a:pt x="420" y="105"/>
                    </a:lnTo>
                    <a:lnTo>
                      <a:pt x="415" y="108"/>
                    </a:lnTo>
                    <a:lnTo>
                      <a:pt x="409" y="110"/>
                    </a:lnTo>
                    <a:lnTo>
                      <a:pt x="403" y="111"/>
                    </a:lnTo>
                    <a:lnTo>
                      <a:pt x="396" y="114"/>
                    </a:lnTo>
                    <a:lnTo>
                      <a:pt x="389" y="117"/>
                    </a:lnTo>
                    <a:lnTo>
                      <a:pt x="384" y="120"/>
                    </a:lnTo>
                    <a:lnTo>
                      <a:pt x="378" y="127"/>
                    </a:lnTo>
                    <a:lnTo>
                      <a:pt x="378" y="127"/>
                    </a:lnTo>
                    <a:lnTo>
                      <a:pt x="373" y="132"/>
                    </a:lnTo>
                    <a:lnTo>
                      <a:pt x="369" y="134"/>
                    </a:lnTo>
                    <a:lnTo>
                      <a:pt x="362" y="134"/>
                    </a:lnTo>
                    <a:lnTo>
                      <a:pt x="355" y="134"/>
                    </a:lnTo>
                    <a:lnTo>
                      <a:pt x="341" y="131"/>
                    </a:lnTo>
                    <a:lnTo>
                      <a:pt x="334" y="130"/>
                    </a:lnTo>
                    <a:lnTo>
                      <a:pt x="327" y="130"/>
                    </a:lnTo>
                    <a:lnTo>
                      <a:pt x="327" y="130"/>
                    </a:lnTo>
                    <a:lnTo>
                      <a:pt x="324" y="131"/>
                    </a:lnTo>
                    <a:lnTo>
                      <a:pt x="321" y="133"/>
                    </a:lnTo>
                    <a:lnTo>
                      <a:pt x="318" y="139"/>
                    </a:lnTo>
                    <a:lnTo>
                      <a:pt x="313" y="143"/>
                    </a:lnTo>
                    <a:lnTo>
                      <a:pt x="311" y="144"/>
                    </a:lnTo>
                    <a:lnTo>
                      <a:pt x="307" y="143"/>
                    </a:lnTo>
                    <a:lnTo>
                      <a:pt x="307" y="143"/>
                    </a:lnTo>
                    <a:lnTo>
                      <a:pt x="304" y="141"/>
                    </a:lnTo>
                    <a:lnTo>
                      <a:pt x="301" y="138"/>
                    </a:lnTo>
                    <a:lnTo>
                      <a:pt x="296" y="133"/>
                    </a:lnTo>
                    <a:lnTo>
                      <a:pt x="293" y="131"/>
                    </a:lnTo>
                    <a:lnTo>
                      <a:pt x="293" y="131"/>
                    </a:lnTo>
                    <a:lnTo>
                      <a:pt x="287" y="131"/>
                    </a:lnTo>
                    <a:lnTo>
                      <a:pt x="282" y="131"/>
                    </a:lnTo>
                    <a:lnTo>
                      <a:pt x="278" y="133"/>
                    </a:lnTo>
                    <a:lnTo>
                      <a:pt x="274" y="135"/>
                    </a:lnTo>
                    <a:lnTo>
                      <a:pt x="271" y="139"/>
                    </a:lnTo>
                    <a:lnTo>
                      <a:pt x="269" y="143"/>
                    </a:lnTo>
                    <a:lnTo>
                      <a:pt x="266" y="147"/>
                    </a:lnTo>
                    <a:lnTo>
                      <a:pt x="266" y="150"/>
                    </a:lnTo>
                    <a:lnTo>
                      <a:pt x="266" y="150"/>
                    </a:lnTo>
                    <a:lnTo>
                      <a:pt x="262" y="171"/>
                    </a:lnTo>
                    <a:lnTo>
                      <a:pt x="260" y="181"/>
                    </a:lnTo>
                    <a:lnTo>
                      <a:pt x="256" y="191"/>
                    </a:lnTo>
                    <a:lnTo>
                      <a:pt x="253" y="200"/>
                    </a:lnTo>
                    <a:lnTo>
                      <a:pt x="247" y="207"/>
                    </a:lnTo>
                    <a:lnTo>
                      <a:pt x="240" y="213"/>
                    </a:lnTo>
                    <a:lnTo>
                      <a:pt x="237" y="215"/>
                    </a:lnTo>
                    <a:lnTo>
                      <a:pt x="233" y="216"/>
                    </a:lnTo>
                    <a:lnTo>
                      <a:pt x="233" y="216"/>
                    </a:lnTo>
                    <a:lnTo>
                      <a:pt x="229" y="216"/>
                    </a:lnTo>
                    <a:lnTo>
                      <a:pt x="225" y="215"/>
                    </a:lnTo>
                    <a:lnTo>
                      <a:pt x="223" y="213"/>
                    </a:lnTo>
                    <a:lnTo>
                      <a:pt x="221" y="210"/>
                    </a:lnTo>
                    <a:lnTo>
                      <a:pt x="216" y="202"/>
                    </a:lnTo>
                    <a:lnTo>
                      <a:pt x="212" y="194"/>
                    </a:lnTo>
                    <a:lnTo>
                      <a:pt x="208" y="186"/>
                    </a:lnTo>
                    <a:lnTo>
                      <a:pt x="204" y="180"/>
                    </a:lnTo>
                    <a:lnTo>
                      <a:pt x="200" y="177"/>
                    </a:lnTo>
                    <a:lnTo>
                      <a:pt x="198" y="176"/>
                    </a:lnTo>
                    <a:lnTo>
                      <a:pt x="195" y="176"/>
                    </a:lnTo>
                    <a:lnTo>
                      <a:pt x="190" y="177"/>
                    </a:lnTo>
                    <a:lnTo>
                      <a:pt x="190" y="177"/>
                    </a:lnTo>
                    <a:lnTo>
                      <a:pt x="183" y="182"/>
                    </a:lnTo>
                    <a:lnTo>
                      <a:pt x="177" y="188"/>
                    </a:lnTo>
                    <a:lnTo>
                      <a:pt x="171" y="194"/>
                    </a:lnTo>
                    <a:lnTo>
                      <a:pt x="165" y="202"/>
                    </a:lnTo>
                    <a:lnTo>
                      <a:pt x="154" y="217"/>
                    </a:lnTo>
                    <a:lnTo>
                      <a:pt x="148" y="224"/>
                    </a:lnTo>
                    <a:lnTo>
                      <a:pt x="141" y="231"/>
                    </a:lnTo>
                    <a:lnTo>
                      <a:pt x="141" y="231"/>
                    </a:lnTo>
                    <a:lnTo>
                      <a:pt x="147" y="234"/>
                    </a:lnTo>
                    <a:lnTo>
                      <a:pt x="153" y="236"/>
                    </a:lnTo>
                    <a:lnTo>
                      <a:pt x="165" y="240"/>
                    </a:lnTo>
                    <a:lnTo>
                      <a:pt x="178" y="243"/>
                    </a:lnTo>
                    <a:lnTo>
                      <a:pt x="183" y="246"/>
                    </a:lnTo>
                    <a:lnTo>
                      <a:pt x="188" y="248"/>
                    </a:lnTo>
                    <a:lnTo>
                      <a:pt x="188" y="248"/>
                    </a:lnTo>
                    <a:lnTo>
                      <a:pt x="191" y="252"/>
                    </a:lnTo>
                    <a:lnTo>
                      <a:pt x="194" y="257"/>
                    </a:lnTo>
                    <a:lnTo>
                      <a:pt x="195" y="262"/>
                    </a:lnTo>
                    <a:lnTo>
                      <a:pt x="195" y="265"/>
                    </a:lnTo>
                    <a:lnTo>
                      <a:pt x="195" y="269"/>
                    </a:lnTo>
                    <a:lnTo>
                      <a:pt x="193" y="274"/>
                    </a:lnTo>
                    <a:lnTo>
                      <a:pt x="187" y="282"/>
                    </a:lnTo>
                    <a:lnTo>
                      <a:pt x="179" y="290"/>
                    </a:lnTo>
                    <a:lnTo>
                      <a:pt x="170" y="297"/>
                    </a:lnTo>
                    <a:lnTo>
                      <a:pt x="161" y="302"/>
                    </a:lnTo>
                    <a:lnTo>
                      <a:pt x="150" y="306"/>
                    </a:lnTo>
                    <a:lnTo>
                      <a:pt x="150" y="306"/>
                    </a:lnTo>
                    <a:lnTo>
                      <a:pt x="152" y="309"/>
                    </a:lnTo>
                    <a:lnTo>
                      <a:pt x="152" y="312"/>
                    </a:lnTo>
                    <a:lnTo>
                      <a:pt x="149" y="314"/>
                    </a:lnTo>
                    <a:lnTo>
                      <a:pt x="147" y="315"/>
                    </a:lnTo>
                    <a:lnTo>
                      <a:pt x="142" y="317"/>
                    </a:lnTo>
                    <a:lnTo>
                      <a:pt x="141" y="318"/>
                    </a:lnTo>
                    <a:lnTo>
                      <a:pt x="141" y="322"/>
                    </a:lnTo>
                    <a:lnTo>
                      <a:pt x="141" y="322"/>
                    </a:lnTo>
                    <a:lnTo>
                      <a:pt x="99" y="314"/>
                    </a:lnTo>
                    <a:lnTo>
                      <a:pt x="77" y="310"/>
                    </a:lnTo>
                    <a:lnTo>
                      <a:pt x="54" y="309"/>
                    </a:lnTo>
                    <a:lnTo>
                      <a:pt x="44" y="309"/>
                    </a:lnTo>
                    <a:lnTo>
                      <a:pt x="33" y="310"/>
                    </a:lnTo>
                    <a:lnTo>
                      <a:pt x="24" y="313"/>
                    </a:lnTo>
                    <a:lnTo>
                      <a:pt x="16" y="316"/>
                    </a:lnTo>
                    <a:lnTo>
                      <a:pt x="11" y="322"/>
                    </a:lnTo>
                    <a:lnTo>
                      <a:pt x="5" y="327"/>
                    </a:lnTo>
                    <a:lnTo>
                      <a:pt x="1" y="337"/>
                    </a:lnTo>
                    <a:lnTo>
                      <a:pt x="0" y="347"/>
                    </a:lnTo>
                    <a:lnTo>
                      <a:pt x="0" y="347"/>
                    </a:lnTo>
                    <a:lnTo>
                      <a:pt x="0" y="350"/>
                    </a:lnTo>
                    <a:lnTo>
                      <a:pt x="1" y="354"/>
                    </a:lnTo>
                    <a:lnTo>
                      <a:pt x="4" y="356"/>
                    </a:lnTo>
                    <a:lnTo>
                      <a:pt x="7" y="358"/>
                    </a:lnTo>
                    <a:lnTo>
                      <a:pt x="15" y="362"/>
                    </a:lnTo>
                    <a:lnTo>
                      <a:pt x="24" y="364"/>
                    </a:lnTo>
                    <a:lnTo>
                      <a:pt x="47" y="367"/>
                    </a:lnTo>
                    <a:lnTo>
                      <a:pt x="57" y="368"/>
                    </a:lnTo>
                    <a:lnTo>
                      <a:pt x="67" y="372"/>
                    </a:lnTo>
                    <a:lnTo>
                      <a:pt x="67" y="372"/>
                    </a:lnTo>
                    <a:lnTo>
                      <a:pt x="73" y="375"/>
                    </a:lnTo>
                    <a:lnTo>
                      <a:pt x="78" y="379"/>
                    </a:lnTo>
                    <a:lnTo>
                      <a:pt x="81" y="382"/>
                    </a:lnTo>
                    <a:lnTo>
                      <a:pt x="83" y="385"/>
                    </a:lnTo>
                    <a:lnTo>
                      <a:pt x="86" y="390"/>
                    </a:lnTo>
                    <a:lnTo>
                      <a:pt x="87" y="395"/>
                    </a:lnTo>
                    <a:lnTo>
                      <a:pt x="88" y="405"/>
                    </a:lnTo>
                    <a:lnTo>
                      <a:pt x="87" y="415"/>
                    </a:lnTo>
                    <a:lnTo>
                      <a:pt x="86" y="425"/>
                    </a:lnTo>
                    <a:lnTo>
                      <a:pt x="86" y="437"/>
                    </a:lnTo>
                    <a:lnTo>
                      <a:pt x="87" y="447"/>
                    </a:lnTo>
                    <a:lnTo>
                      <a:pt x="87" y="447"/>
                    </a:lnTo>
                    <a:lnTo>
                      <a:pt x="88" y="453"/>
                    </a:lnTo>
                    <a:lnTo>
                      <a:pt x="90" y="457"/>
                    </a:lnTo>
                    <a:lnTo>
                      <a:pt x="94" y="461"/>
                    </a:lnTo>
                    <a:lnTo>
                      <a:pt x="97" y="464"/>
                    </a:lnTo>
                    <a:lnTo>
                      <a:pt x="102" y="466"/>
                    </a:lnTo>
                    <a:lnTo>
                      <a:pt x="107" y="469"/>
                    </a:lnTo>
                    <a:lnTo>
                      <a:pt x="117" y="471"/>
                    </a:lnTo>
                    <a:lnTo>
                      <a:pt x="130" y="471"/>
                    </a:lnTo>
                    <a:lnTo>
                      <a:pt x="142" y="471"/>
                    </a:lnTo>
                    <a:lnTo>
                      <a:pt x="165" y="470"/>
                    </a:lnTo>
                    <a:lnTo>
                      <a:pt x="165" y="470"/>
                    </a:lnTo>
                    <a:lnTo>
                      <a:pt x="177" y="470"/>
                    </a:lnTo>
                    <a:lnTo>
                      <a:pt x="187" y="467"/>
                    </a:lnTo>
                    <a:lnTo>
                      <a:pt x="208" y="462"/>
                    </a:lnTo>
                    <a:lnTo>
                      <a:pt x="220" y="459"/>
                    </a:lnTo>
                    <a:lnTo>
                      <a:pt x="230" y="457"/>
                    </a:lnTo>
                    <a:lnTo>
                      <a:pt x="241" y="457"/>
                    </a:lnTo>
                    <a:lnTo>
                      <a:pt x="254" y="458"/>
                    </a:lnTo>
                    <a:lnTo>
                      <a:pt x="254" y="458"/>
                    </a:lnTo>
                    <a:lnTo>
                      <a:pt x="257" y="459"/>
                    </a:lnTo>
                    <a:lnTo>
                      <a:pt x="261" y="462"/>
                    </a:lnTo>
                    <a:lnTo>
                      <a:pt x="266" y="466"/>
                    </a:lnTo>
                    <a:lnTo>
                      <a:pt x="272" y="472"/>
                    </a:lnTo>
                    <a:lnTo>
                      <a:pt x="276" y="474"/>
                    </a:lnTo>
                    <a:lnTo>
                      <a:pt x="279" y="476"/>
                    </a:lnTo>
                    <a:lnTo>
                      <a:pt x="279" y="476"/>
                    </a:lnTo>
                    <a:lnTo>
                      <a:pt x="295" y="482"/>
                    </a:lnTo>
                    <a:lnTo>
                      <a:pt x="312" y="489"/>
                    </a:lnTo>
                    <a:lnTo>
                      <a:pt x="320" y="494"/>
                    </a:lnTo>
                    <a:lnTo>
                      <a:pt x="327" y="499"/>
                    </a:lnTo>
                    <a:lnTo>
                      <a:pt x="335" y="505"/>
                    </a:lnTo>
                    <a:lnTo>
                      <a:pt x="343" y="512"/>
                    </a:lnTo>
                    <a:lnTo>
                      <a:pt x="343" y="512"/>
                    </a:lnTo>
                    <a:lnTo>
                      <a:pt x="346" y="514"/>
                    </a:lnTo>
                    <a:lnTo>
                      <a:pt x="351" y="515"/>
                    </a:lnTo>
                    <a:lnTo>
                      <a:pt x="356" y="516"/>
                    </a:lnTo>
                    <a:lnTo>
                      <a:pt x="361" y="519"/>
                    </a:lnTo>
                    <a:lnTo>
                      <a:pt x="361" y="519"/>
                    </a:lnTo>
                    <a:lnTo>
                      <a:pt x="371" y="527"/>
                    </a:lnTo>
                    <a:lnTo>
                      <a:pt x="376" y="531"/>
                    </a:lnTo>
                    <a:lnTo>
                      <a:pt x="379" y="537"/>
                    </a:lnTo>
                    <a:lnTo>
                      <a:pt x="382" y="541"/>
                    </a:lnTo>
                    <a:lnTo>
                      <a:pt x="384" y="547"/>
                    </a:lnTo>
                    <a:lnTo>
                      <a:pt x="385" y="552"/>
                    </a:lnTo>
                    <a:lnTo>
                      <a:pt x="382" y="557"/>
                    </a:lnTo>
                    <a:lnTo>
                      <a:pt x="382" y="557"/>
                    </a:lnTo>
                    <a:lnTo>
                      <a:pt x="380" y="563"/>
                    </a:lnTo>
                    <a:lnTo>
                      <a:pt x="377" y="569"/>
                    </a:lnTo>
                    <a:lnTo>
                      <a:pt x="370" y="579"/>
                    </a:lnTo>
                    <a:lnTo>
                      <a:pt x="368" y="585"/>
                    </a:lnTo>
                    <a:lnTo>
                      <a:pt x="365" y="590"/>
                    </a:lnTo>
                    <a:lnTo>
                      <a:pt x="365" y="597"/>
                    </a:lnTo>
                    <a:lnTo>
                      <a:pt x="368" y="603"/>
                    </a:lnTo>
                    <a:lnTo>
                      <a:pt x="368" y="603"/>
                    </a:lnTo>
                    <a:lnTo>
                      <a:pt x="370" y="607"/>
                    </a:lnTo>
                    <a:lnTo>
                      <a:pt x="373" y="611"/>
                    </a:lnTo>
                    <a:lnTo>
                      <a:pt x="384" y="615"/>
                    </a:lnTo>
                    <a:lnTo>
                      <a:pt x="393" y="621"/>
                    </a:lnTo>
                    <a:lnTo>
                      <a:pt x="397" y="624"/>
                    </a:lnTo>
                    <a:lnTo>
                      <a:pt x="401" y="629"/>
                    </a:lnTo>
                    <a:lnTo>
                      <a:pt x="401" y="629"/>
                    </a:lnTo>
                    <a:lnTo>
                      <a:pt x="396" y="632"/>
                    </a:lnTo>
                    <a:lnTo>
                      <a:pt x="393" y="637"/>
                    </a:lnTo>
                    <a:lnTo>
                      <a:pt x="389" y="641"/>
                    </a:lnTo>
                    <a:lnTo>
                      <a:pt x="387" y="647"/>
                    </a:lnTo>
                    <a:lnTo>
                      <a:pt x="386" y="653"/>
                    </a:lnTo>
                    <a:lnTo>
                      <a:pt x="387" y="657"/>
                    </a:lnTo>
                    <a:lnTo>
                      <a:pt x="388" y="660"/>
                    </a:lnTo>
                    <a:lnTo>
                      <a:pt x="390" y="661"/>
                    </a:lnTo>
                    <a:lnTo>
                      <a:pt x="393" y="662"/>
                    </a:lnTo>
                    <a:lnTo>
                      <a:pt x="396" y="663"/>
                    </a:lnTo>
                    <a:lnTo>
                      <a:pt x="396" y="663"/>
                    </a:lnTo>
                    <a:lnTo>
                      <a:pt x="413" y="664"/>
                    </a:lnTo>
                    <a:lnTo>
                      <a:pt x="430" y="664"/>
                    </a:lnTo>
                    <a:lnTo>
                      <a:pt x="464" y="663"/>
                    </a:lnTo>
                    <a:lnTo>
                      <a:pt x="464" y="663"/>
                    </a:lnTo>
                    <a:lnTo>
                      <a:pt x="470" y="663"/>
                    </a:lnTo>
                    <a:lnTo>
                      <a:pt x="477" y="664"/>
                    </a:lnTo>
                    <a:lnTo>
                      <a:pt x="483" y="666"/>
                    </a:lnTo>
                    <a:lnTo>
                      <a:pt x="488" y="669"/>
                    </a:lnTo>
                    <a:lnTo>
                      <a:pt x="493" y="672"/>
                    </a:lnTo>
                    <a:lnTo>
                      <a:pt x="498" y="677"/>
                    </a:lnTo>
                    <a:lnTo>
                      <a:pt x="503" y="681"/>
                    </a:lnTo>
                    <a:lnTo>
                      <a:pt x="506" y="686"/>
                    </a:lnTo>
                    <a:lnTo>
                      <a:pt x="510" y="691"/>
                    </a:lnTo>
                    <a:lnTo>
                      <a:pt x="512" y="697"/>
                    </a:lnTo>
                    <a:lnTo>
                      <a:pt x="513" y="703"/>
                    </a:lnTo>
                    <a:lnTo>
                      <a:pt x="514" y="708"/>
                    </a:lnTo>
                    <a:lnTo>
                      <a:pt x="513" y="715"/>
                    </a:lnTo>
                    <a:lnTo>
                      <a:pt x="512" y="721"/>
                    </a:lnTo>
                    <a:lnTo>
                      <a:pt x="509" y="726"/>
                    </a:lnTo>
                    <a:lnTo>
                      <a:pt x="505" y="731"/>
                    </a:lnTo>
                    <a:lnTo>
                      <a:pt x="505" y="731"/>
                    </a:lnTo>
                    <a:lnTo>
                      <a:pt x="498" y="736"/>
                    </a:lnTo>
                    <a:lnTo>
                      <a:pt x="492" y="739"/>
                    </a:lnTo>
                    <a:lnTo>
                      <a:pt x="484" y="741"/>
                    </a:lnTo>
                    <a:lnTo>
                      <a:pt x="475" y="744"/>
                    </a:lnTo>
                    <a:lnTo>
                      <a:pt x="456" y="748"/>
                    </a:lnTo>
                    <a:lnTo>
                      <a:pt x="448" y="752"/>
                    </a:lnTo>
                    <a:lnTo>
                      <a:pt x="439" y="755"/>
                    </a:lnTo>
                    <a:lnTo>
                      <a:pt x="439" y="755"/>
                    </a:lnTo>
                    <a:lnTo>
                      <a:pt x="445" y="761"/>
                    </a:lnTo>
                    <a:lnTo>
                      <a:pt x="447" y="763"/>
                    </a:lnTo>
                    <a:lnTo>
                      <a:pt x="450" y="764"/>
                    </a:lnTo>
                    <a:lnTo>
                      <a:pt x="450" y="764"/>
                    </a:lnTo>
                    <a:lnTo>
                      <a:pt x="462" y="764"/>
                    </a:lnTo>
                    <a:lnTo>
                      <a:pt x="475" y="766"/>
                    </a:lnTo>
                    <a:lnTo>
                      <a:pt x="487" y="770"/>
                    </a:lnTo>
                    <a:lnTo>
                      <a:pt x="497" y="776"/>
                    </a:lnTo>
                    <a:lnTo>
                      <a:pt x="502" y="779"/>
                    </a:lnTo>
                    <a:lnTo>
                      <a:pt x="506" y="782"/>
                    </a:lnTo>
                    <a:lnTo>
                      <a:pt x="510" y="786"/>
                    </a:lnTo>
                    <a:lnTo>
                      <a:pt x="512" y="792"/>
                    </a:lnTo>
                    <a:lnTo>
                      <a:pt x="513" y="796"/>
                    </a:lnTo>
                    <a:lnTo>
                      <a:pt x="513" y="802"/>
                    </a:lnTo>
                    <a:lnTo>
                      <a:pt x="512" y="807"/>
                    </a:lnTo>
                    <a:lnTo>
                      <a:pt x="510" y="814"/>
                    </a:lnTo>
                    <a:lnTo>
                      <a:pt x="510" y="814"/>
                    </a:lnTo>
                    <a:lnTo>
                      <a:pt x="505" y="823"/>
                    </a:lnTo>
                    <a:lnTo>
                      <a:pt x="498" y="832"/>
                    </a:lnTo>
                    <a:lnTo>
                      <a:pt x="492" y="840"/>
                    </a:lnTo>
                    <a:lnTo>
                      <a:pt x="484" y="848"/>
                    </a:lnTo>
                    <a:lnTo>
                      <a:pt x="475" y="855"/>
                    </a:lnTo>
                    <a:lnTo>
                      <a:pt x="465" y="862"/>
                    </a:lnTo>
                    <a:lnTo>
                      <a:pt x="445" y="872"/>
                    </a:lnTo>
                    <a:lnTo>
                      <a:pt x="445" y="872"/>
                    </a:lnTo>
                    <a:lnTo>
                      <a:pt x="444" y="876"/>
                    </a:lnTo>
                    <a:lnTo>
                      <a:pt x="444" y="880"/>
                    </a:lnTo>
                    <a:lnTo>
                      <a:pt x="444" y="886"/>
                    </a:lnTo>
                    <a:lnTo>
                      <a:pt x="445" y="890"/>
                    </a:lnTo>
                    <a:lnTo>
                      <a:pt x="445" y="890"/>
                    </a:lnTo>
                    <a:lnTo>
                      <a:pt x="455" y="906"/>
                    </a:lnTo>
                    <a:lnTo>
                      <a:pt x="459" y="914"/>
                    </a:lnTo>
                    <a:lnTo>
                      <a:pt x="462" y="922"/>
                    </a:lnTo>
                    <a:lnTo>
                      <a:pt x="462" y="922"/>
                    </a:lnTo>
                    <a:lnTo>
                      <a:pt x="465" y="934"/>
                    </a:lnTo>
                    <a:lnTo>
                      <a:pt x="468" y="946"/>
                    </a:lnTo>
                    <a:lnTo>
                      <a:pt x="469" y="959"/>
                    </a:lnTo>
                    <a:lnTo>
                      <a:pt x="472" y="971"/>
                    </a:lnTo>
                    <a:lnTo>
                      <a:pt x="472" y="971"/>
                    </a:lnTo>
                    <a:lnTo>
                      <a:pt x="478" y="985"/>
                    </a:lnTo>
                    <a:lnTo>
                      <a:pt x="485" y="997"/>
                    </a:lnTo>
                    <a:lnTo>
                      <a:pt x="494" y="1009"/>
                    </a:lnTo>
                    <a:lnTo>
                      <a:pt x="503" y="1020"/>
                    </a:lnTo>
                    <a:lnTo>
                      <a:pt x="512" y="1033"/>
                    </a:lnTo>
                    <a:lnTo>
                      <a:pt x="521" y="1044"/>
                    </a:lnTo>
                    <a:lnTo>
                      <a:pt x="529" y="1058"/>
                    </a:lnTo>
                    <a:lnTo>
                      <a:pt x="535" y="1071"/>
                    </a:lnTo>
                    <a:lnTo>
                      <a:pt x="535" y="1071"/>
                    </a:lnTo>
                    <a:lnTo>
                      <a:pt x="538" y="1077"/>
                    </a:lnTo>
                    <a:lnTo>
                      <a:pt x="543" y="1082"/>
                    </a:lnTo>
                    <a:lnTo>
                      <a:pt x="548" y="1085"/>
                    </a:lnTo>
                    <a:lnTo>
                      <a:pt x="554" y="1088"/>
                    </a:lnTo>
                    <a:lnTo>
                      <a:pt x="566" y="1095"/>
                    </a:lnTo>
                    <a:lnTo>
                      <a:pt x="570" y="1100"/>
                    </a:lnTo>
                    <a:lnTo>
                      <a:pt x="574" y="1104"/>
                    </a:lnTo>
                    <a:lnTo>
                      <a:pt x="574" y="1104"/>
                    </a:lnTo>
                    <a:lnTo>
                      <a:pt x="584" y="1126"/>
                    </a:lnTo>
                    <a:lnTo>
                      <a:pt x="593" y="1147"/>
                    </a:lnTo>
                    <a:lnTo>
                      <a:pt x="593" y="1147"/>
                    </a:lnTo>
                    <a:lnTo>
                      <a:pt x="596" y="1154"/>
                    </a:lnTo>
                    <a:lnTo>
                      <a:pt x="602" y="1161"/>
                    </a:lnTo>
                    <a:lnTo>
                      <a:pt x="605" y="1163"/>
                    </a:lnTo>
                    <a:lnTo>
                      <a:pt x="609" y="1166"/>
                    </a:lnTo>
                    <a:lnTo>
                      <a:pt x="612" y="1167"/>
                    </a:lnTo>
                    <a:lnTo>
                      <a:pt x="616" y="1167"/>
                    </a:lnTo>
                    <a:lnTo>
                      <a:pt x="616" y="1167"/>
                    </a:lnTo>
                    <a:lnTo>
                      <a:pt x="627" y="1165"/>
                    </a:lnTo>
                    <a:lnTo>
                      <a:pt x="638" y="1163"/>
                    </a:lnTo>
                    <a:lnTo>
                      <a:pt x="649" y="1163"/>
                    </a:lnTo>
                    <a:lnTo>
                      <a:pt x="660" y="1165"/>
                    </a:lnTo>
                    <a:lnTo>
                      <a:pt x="660" y="1165"/>
                    </a:lnTo>
                    <a:lnTo>
                      <a:pt x="664" y="1168"/>
                    </a:lnTo>
                    <a:lnTo>
                      <a:pt x="668" y="1173"/>
                    </a:lnTo>
                    <a:lnTo>
                      <a:pt x="675" y="1183"/>
                    </a:lnTo>
                    <a:lnTo>
                      <a:pt x="678" y="1188"/>
                    </a:lnTo>
                    <a:lnTo>
                      <a:pt x="682" y="1192"/>
                    </a:lnTo>
                    <a:lnTo>
                      <a:pt x="684" y="1193"/>
                    </a:lnTo>
                    <a:lnTo>
                      <a:pt x="687" y="1193"/>
                    </a:lnTo>
                    <a:lnTo>
                      <a:pt x="690" y="1193"/>
                    </a:lnTo>
                    <a:lnTo>
                      <a:pt x="693" y="1191"/>
                    </a:lnTo>
                    <a:lnTo>
                      <a:pt x="693" y="1191"/>
                    </a:lnTo>
                    <a:lnTo>
                      <a:pt x="699" y="1187"/>
                    </a:lnTo>
                    <a:lnTo>
                      <a:pt x="704" y="1183"/>
                    </a:lnTo>
                    <a:lnTo>
                      <a:pt x="708" y="1176"/>
                    </a:lnTo>
                    <a:lnTo>
                      <a:pt x="712" y="1170"/>
                    </a:lnTo>
                    <a:lnTo>
                      <a:pt x="719" y="1155"/>
                    </a:lnTo>
                    <a:lnTo>
                      <a:pt x="726" y="1142"/>
                    </a:lnTo>
                    <a:lnTo>
                      <a:pt x="726" y="1142"/>
                    </a:lnTo>
                    <a:lnTo>
                      <a:pt x="733" y="1130"/>
                    </a:lnTo>
                    <a:lnTo>
                      <a:pt x="737" y="1118"/>
                    </a:lnTo>
                    <a:lnTo>
                      <a:pt x="746" y="1094"/>
                    </a:lnTo>
                    <a:lnTo>
                      <a:pt x="760" y="1043"/>
                    </a:lnTo>
                    <a:lnTo>
                      <a:pt x="768" y="1020"/>
                    </a:lnTo>
                    <a:lnTo>
                      <a:pt x="773" y="1009"/>
                    </a:lnTo>
                    <a:lnTo>
                      <a:pt x="779" y="998"/>
                    </a:lnTo>
                    <a:lnTo>
                      <a:pt x="786" y="989"/>
                    </a:lnTo>
                    <a:lnTo>
                      <a:pt x="794" y="980"/>
                    </a:lnTo>
                    <a:lnTo>
                      <a:pt x="803" y="972"/>
                    </a:lnTo>
                    <a:lnTo>
                      <a:pt x="813" y="967"/>
                    </a:lnTo>
                    <a:lnTo>
                      <a:pt x="813" y="967"/>
                    </a:lnTo>
                    <a:lnTo>
                      <a:pt x="852" y="948"/>
                    </a:lnTo>
                    <a:lnTo>
                      <a:pt x="870" y="939"/>
                    </a:lnTo>
                    <a:lnTo>
                      <a:pt x="879" y="934"/>
                    </a:lnTo>
                    <a:lnTo>
                      <a:pt x="887" y="928"/>
                    </a:lnTo>
                    <a:lnTo>
                      <a:pt x="887" y="928"/>
                    </a:lnTo>
                    <a:lnTo>
                      <a:pt x="896" y="920"/>
                    </a:lnTo>
                    <a:lnTo>
                      <a:pt x="903" y="911"/>
                    </a:lnTo>
                    <a:lnTo>
                      <a:pt x="917" y="890"/>
                    </a:lnTo>
                    <a:lnTo>
                      <a:pt x="924" y="879"/>
                    </a:lnTo>
                    <a:lnTo>
                      <a:pt x="932" y="870"/>
                    </a:lnTo>
                    <a:lnTo>
                      <a:pt x="940" y="860"/>
                    </a:lnTo>
                    <a:lnTo>
                      <a:pt x="950" y="852"/>
                    </a:lnTo>
                    <a:lnTo>
                      <a:pt x="950" y="852"/>
                    </a:lnTo>
                    <a:lnTo>
                      <a:pt x="956" y="847"/>
                    </a:lnTo>
                    <a:lnTo>
                      <a:pt x="962" y="845"/>
                    </a:lnTo>
                    <a:lnTo>
                      <a:pt x="976" y="840"/>
                    </a:lnTo>
                    <a:lnTo>
                      <a:pt x="990" y="836"/>
                    </a:lnTo>
                    <a:lnTo>
                      <a:pt x="1003" y="831"/>
                    </a:lnTo>
                    <a:lnTo>
                      <a:pt x="1003" y="831"/>
                    </a:lnTo>
                    <a:lnTo>
                      <a:pt x="1010" y="830"/>
                    </a:lnTo>
                    <a:lnTo>
                      <a:pt x="1017" y="830"/>
                    </a:lnTo>
                    <a:lnTo>
                      <a:pt x="1025" y="830"/>
                    </a:lnTo>
                    <a:lnTo>
                      <a:pt x="1032" y="830"/>
                    </a:lnTo>
                    <a:lnTo>
                      <a:pt x="1032" y="830"/>
                    </a:lnTo>
                    <a:lnTo>
                      <a:pt x="1048" y="826"/>
                    </a:lnTo>
                    <a:lnTo>
                      <a:pt x="1063" y="821"/>
                    </a:lnTo>
                    <a:lnTo>
                      <a:pt x="1077" y="815"/>
                    </a:lnTo>
                    <a:lnTo>
                      <a:pt x="1086" y="813"/>
                    </a:lnTo>
                    <a:lnTo>
                      <a:pt x="1096" y="812"/>
                    </a:lnTo>
                    <a:lnTo>
                      <a:pt x="1096" y="812"/>
                    </a:lnTo>
                    <a:lnTo>
                      <a:pt x="1109" y="809"/>
                    </a:lnTo>
                    <a:lnTo>
                      <a:pt x="1122" y="805"/>
                    </a:lnTo>
                    <a:lnTo>
                      <a:pt x="1135" y="799"/>
                    </a:lnTo>
                    <a:lnTo>
                      <a:pt x="1148" y="794"/>
                    </a:lnTo>
                    <a:lnTo>
                      <a:pt x="1159" y="786"/>
                    </a:lnTo>
                    <a:lnTo>
                      <a:pt x="1171" y="778"/>
                    </a:lnTo>
                    <a:lnTo>
                      <a:pt x="1182" y="769"/>
                    </a:lnTo>
                    <a:lnTo>
                      <a:pt x="1192" y="759"/>
                    </a:lnTo>
                    <a:lnTo>
                      <a:pt x="1192" y="759"/>
                    </a:lnTo>
                    <a:lnTo>
                      <a:pt x="1194" y="754"/>
                    </a:lnTo>
                    <a:lnTo>
                      <a:pt x="1196" y="747"/>
                    </a:lnTo>
                    <a:lnTo>
                      <a:pt x="1194" y="741"/>
                    </a:lnTo>
                    <a:lnTo>
                      <a:pt x="1192" y="736"/>
                    </a:lnTo>
                    <a:lnTo>
                      <a:pt x="1192" y="736"/>
                    </a:lnTo>
                    <a:lnTo>
                      <a:pt x="1188" y="729"/>
                    </a:lnTo>
                    <a:lnTo>
                      <a:pt x="1184" y="722"/>
                    </a:lnTo>
                    <a:lnTo>
                      <a:pt x="1181" y="715"/>
                    </a:lnTo>
                    <a:lnTo>
                      <a:pt x="1179" y="707"/>
                    </a:lnTo>
                    <a:lnTo>
                      <a:pt x="1175" y="693"/>
                    </a:lnTo>
                    <a:lnTo>
                      <a:pt x="1173" y="686"/>
                    </a:lnTo>
                    <a:lnTo>
                      <a:pt x="1169" y="679"/>
                    </a:lnTo>
                    <a:lnTo>
                      <a:pt x="1169" y="679"/>
                    </a:lnTo>
                    <a:lnTo>
                      <a:pt x="1173" y="685"/>
                    </a:lnTo>
                    <a:lnTo>
                      <a:pt x="1176" y="688"/>
                    </a:lnTo>
                    <a:lnTo>
                      <a:pt x="1184" y="696"/>
                    </a:lnTo>
                    <a:lnTo>
                      <a:pt x="1193" y="702"/>
                    </a:lnTo>
                    <a:lnTo>
                      <a:pt x="1205" y="706"/>
                    </a:lnTo>
                    <a:lnTo>
                      <a:pt x="1216" y="708"/>
                    </a:lnTo>
                    <a:lnTo>
                      <a:pt x="1226" y="710"/>
                    </a:lnTo>
                    <a:lnTo>
                      <a:pt x="1237" y="708"/>
                    </a:lnTo>
                    <a:lnTo>
                      <a:pt x="1246" y="706"/>
                    </a:lnTo>
                    <a:lnTo>
                      <a:pt x="1246" y="706"/>
                    </a:lnTo>
                    <a:lnTo>
                      <a:pt x="1248" y="704"/>
                    </a:lnTo>
                    <a:lnTo>
                      <a:pt x="1249" y="701"/>
                    </a:lnTo>
                    <a:lnTo>
                      <a:pt x="1249" y="696"/>
                    </a:lnTo>
                    <a:lnTo>
                      <a:pt x="1249" y="691"/>
                    </a:lnTo>
                    <a:lnTo>
                      <a:pt x="1247" y="680"/>
                    </a:lnTo>
                    <a:lnTo>
                      <a:pt x="1245" y="674"/>
                    </a:lnTo>
                    <a:lnTo>
                      <a:pt x="1242" y="670"/>
                    </a:lnTo>
                    <a:lnTo>
                      <a:pt x="1242" y="670"/>
                    </a:lnTo>
                    <a:lnTo>
                      <a:pt x="1234" y="658"/>
                    </a:lnTo>
                    <a:lnTo>
                      <a:pt x="1227" y="646"/>
                    </a:lnTo>
                    <a:lnTo>
                      <a:pt x="1222" y="633"/>
                    </a:lnTo>
                    <a:lnTo>
                      <a:pt x="1216" y="621"/>
                    </a:lnTo>
                    <a:lnTo>
                      <a:pt x="1213" y="610"/>
                    </a:lnTo>
                    <a:lnTo>
                      <a:pt x="1210" y="597"/>
                    </a:lnTo>
                    <a:lnTo>
                      <a:pt x="1209" y="586"/>
                    </a:lnTo>
                    <a:lnTo>
                      <a:pt x="1209" y="574"/>
                    </a:lnTo>
                    <a:lnTo>
                      <a:pt x="1209" y="574"/>
                    </a:lnTo>
                    <a:lnTo>
                      <a:pt x="1212" y="569"/>
                    </a:lnTo>
                    <a:lnTo>
                      <a:pt x="1215" y="562"/>
                    </a:lnTo>
                    <a:lnTo>
                      <a:pt x="1224" y="550"/>
                    </a:lnTo>
                    <a:lnTo>
                      <a:pt x="1229" y="544"/>
                    </a:lnTo>
                    <a:lnTo>
                      <a:pt x="1233" y="536"/>
                    </a:lnTo>
                    <a:lnTo>
                      <a:pt x="1238" y="528"/>
                    </a:lnTo>
                    <a:lnTo>
                      <a:pt x="1240" y="519"/>
                    </a:lnTo>
                    <a:lnTo>
                      <a:pt x="1240" y="519"/>
                    </a:lnTo>
                    <a:lnTo>
                      <a:pt x="1241" y="514"/>
                    </a:lnTo>
                    <a:lnTo>
                      <a:pt x="1243" y="512"/>
                    </a:lnTo>
                    <a:lnTo>
                      <a:pt x="1248" y="509"/>
                    </a:lnTo>
                    <a:lnTo>
                      <a:pt x="1251" y="508"/>
                    </a:lnTo>
                    <a:lnTo>
                      <a:pt x="1259" y="506"/>
                    </a:lnTo>
                    <a:lnTo>
                      <a:pt x="1263" y="504"/>
                    </a:lnTo>
                    <a:lnTo>
                      <a:pt x="1266" y="501"/>
                    </a:lnTo>
                    <a:lnTo>
                      <a:pt x="1266" y="501"/>
                    </a:lnTo>
                    <a:lnTo>
                      <a:pt x="1268" y="495"/>
                    </a:lnTo>
                    <a:lnTo>
                      <a:pt x="1270" y="488"/>
                    </a:lnTo>
                    <a:lnTo>
                      <a:pt x="1268" y="480"/>
                    </a:lnTo>
                    <a:lnTo>
                      <a:pt x="1267" y="476"/>
                    </a:lnTo>
                    <a:lnTo>
                      <a:pt x="1266" y="474"/>
                    </a:lnTo>
                    <a:lnTo>
                      <a:pt x="1266" y="474"/>
                    </a:lnTo>
                    <a:lnTo>
                      <a:pt x="1258" y="467"/>
                    </a:lnTo>
                    <a:lnTo>
                      <a:pt x="1249" y="461"/>
                    </a:lnTo>
                    <a:lnTo>
                      <a:pt x="1246" y="457"/>
                    </a:lnTo>
                    <a:lnTo>
                      <a:pt x="1243" y="453"/>
                    </a:lnTo>
                    <a:lnTo>
                      <a:pt x="1243" y="449"/>
                    </a:lnTo>
                    <a:lnTo>
                      <a:pt x="1245" y="443"/>
                    </a:lnTo>
                    <a:lnTo>
                      <a:pt x="1245" y="443"/>
                    </a:lnTo>
                    <a:lnTo>
                      <a:pt x="1267" y="408"/>
                    </a:lnTo>
                    <a:lnTo>
                      <a:pt x="1280" y="391"/>
                    </a:lnTo>
                    <a:lnTo>
                      <a:pt x="1295" y="374"/>
                    </a:lnTo>
                    <a:lnTo>
                      <a:pt x="1295" y="374"/>
                    </a:lnTo>
                    <a:lnTo>
                      <a:pt x="1297" y="371"/>
                    </a:lnTo>
                    <a:lnTo>
                      <a:pt x="1298" y="368"/>
                    </a:lnTo>
                    <a:lnTo>
                      <a:pt x="1299" y="360"/>
                    </a:lnTo>
                    <a:lnTo>
                      <a:pt x="1299" y="352"/>
                    </a:lnTo>
                    <a:lnTo>
                      <a:pt x="1298" y="345"/>
                    </a:lnTo>
                    <a:lnTo>
                      <a:pt x="1297" y="335"/>
                    </a:lnTo>
                    <a:lnTo>
                      <a:pt x="1297" y="327"/>
                    </a:lnTo>
                    <a:lnTo>
                      <a:pt x="1297" y="321"/>
                    </a:lnTo>
                    <a:lnTo>
                      <a:pt x="1298" y="317"/>
                    </a:lnTo>
                    <a:lnTo>
                      <a:pt x="1300" y="314"/>
                    </a:lnTo>
                    <a:lnTo>
                      <a:pt x="1300" y="314"/>
                    </a:lnTo>
                    <a:lnTo>
                      <a:pt x="1314" y="296"/>
                    </a:lnTo>
                    <a:lnTo>
                      <a:pt x="1330" y="279"/>
                    </a:lnTo>
                    <a:lnTo>
                      <a:pt x="1345" y="262"/>
                    </a:lnTo>
                    <a:lnTo>
                      <a:pt x="1362" y="247"/>
                    </a:lnTo>
                    <a:lnTo>
                      <a:pt x="1396" y="216"/>
                    </a:lnTo>
                    <a:lnTo>
                      <a:pt x="1430" y="186"/>
                    </a:lnTo>
                    <a:lnTo>
                      <a:pt x="1430" y="186"/>
                    </a:lnTo>
                    <a:lnTo>
                      <a:pt x="1433" y="185"/>
                    </a:lnTo>
                    <a:lnTo>
                      <a:pt x="1437" y="185"/>
                    </a:lnTo>
                    <a:lnTo>
                      <a:pt x="1440" y="185"/>
                    </a:lnTo>
                    <a:lnTo>
                      <a:pt x="1442" y="184"/>
                    </a:lnTo>
                    <a:lnTo>
                      <a:pt x="1442" y="184"/>
                    </a:lnTo>
                    <a:lnTo>
                      <a:pt x="1445" y="181"/>
                    </a:lnTo>
                    <a:lnTo>
                      <a:pt x="1449" y="177"/>
                    </a:lnTo>
                    <a:lnTo>
                      <a:pt x="1457" y="171"/>
                    </a:lnTo>
                    <a:lnTo>
                      <a:pt x="1461" y="168"/>
                    </a:lnTo>
                    <a:lnTo>
                      <a:pt x="1463" y="165"/>
                    </a:lnTo>
                    <a:lnTo>
                      <a:pt x="1464" y="161"/>
                    </a:lnTo>
                    <a:lnTo>
                      <a:pt x="1462" y="157"/>
                    </a:lnTo>
                    <a:lnTo>
                      <a:pt x="1462" y="157"/>
                    </a:lnTo>
                    <a:lnTo>
                      <a:pt x="1458" y="153"/>
                    </a:lnTo>
                    <a:lnTo>
                      <a:pt x="1456" y="151"/>
                    </a:lnTo>
                    <a:lnTo>
                      <a:pt x="1453" y="150"/>
                    </a:lnTo>
                    <a:lnTo>
                      <a:pt x="1450" y="149"/>
                    </a:lnTo>
                    <a:lnTo>
                      <a:pt x="1444" y="150"/>
                    </a:lnTo>
                    <a:lnTo>
                      <a:pt x="1437" y="151"/>
                    </a:lnTo>
                    <a:lnTo>
                      <a:pt x="1423" y="158"/>
                    </a:lnTo>
                    <a:lnTo>
                      <a:pt x="1416" y="161"/>
                    </a:lnTo>
                    <a:lnTo>
                      <a:pt x="1409" y="164"/>
                    </a:lnTo>
                    <a:lnTo>
                      <a:pt x="1409" y="164"/>
                    </a:lnTo>
                    <a:lnTo>
                      <a:pt x="1403" y="165"/>
                    </a:lnTo>
                    <a:lnTo>
                      <a:pt x="1397" y="163"/>
                    </a:lnTo>
                    <a:lnTo>
                      <a:pt x="1392" y="159"/>
                    </a:lnTo>
                    <a:lnTo>
                      <a:pt x="1388" y="156"/>
                    </a:lnTo>
                    <a:lnTo>
                      <a:pt x="1382" y="151"/>
                    </a:lnTo>
                    <a:lnTo>
                      <a:pt x="1378" y="148"/>
                    </a:lnTo>
                    <a:lnTo>
                      <a:pt x="1372" y="146"/>
                    </a:lnTo>
                    <a:lnTo>
                      <a:pt x="1365" y="144"/>
                    </a:lnTo>
                    <a:lnTo>
                      <a:pt x="1454" y="1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ṧḷïḓê-Freeform: Shape 263"/>
              <p:cNvSpPr/>
              <p:nvPr/>
            </p:nvSpPr>
            <p:spPr bwMode="auto">
              <a:xfrm>
                <a:off x="6921500" y="1608138"/>
                <a:ext cx="1162050" cy="946150"/>
              </a:xfrm>
              <a:custGeom>
                <a:avLst/>
                <a:gdLst>
                  <a:gd name="T0" fmla="*/ 1322 w 1464"/>
                  <a:gd name="T1" fmla="*/ 148 h 1193"/>
                  <a:gd name="T2" fmla="*/ 1171 w 1464"/>
                  <a:gd name="T3" fmla="*/ 185 h 1193"/>
                  <a:gd name="T4" fmla="*/ 1193 w 1464"/>
                  <a:gd name="T5" fmla="*/ 144 h 1193"/>
                  <a:gd name="T6" fmla="*/ 1107 w 1464"/>
                  <a:gd name="T7" fmla="*/ 161 h 1193"/>
                  <a:gd name="T8" fmla="*/ 1015 w 1464"/>
                  <a:gd name="T9" fmla="*/ 150 h 1193"/>
                  <a:gd name="T10" fmla="*/ 970 w 1464"/>
                  <a:gd name="T11" fmla="*/ 133 h 1193"/>
                  <a:gd name="T12" fmla="*/ 1143 w 1464"/>
                  <a:gd name="T13" fmla="*/ 117 h 1193"/>
                  <a:gd name="T14" fmla="*/ 1183 w 1464"/>
                  <a:gd name="T15" fmla="*/ 76 h 1193"/>
                  <a:gd name="T16" fmla="*/ 1047 w 1464"/>
                  <a:gd name="T17" fmla="*/ 48 h 1193"/>
                  <a:gd name="T18" fmla="*/ 945 w 1464"/>
                  <a:gd name="T19" fmla="*/ 27 h 1193"/>
                  <a:gd name="T20" fmla="*/ 842 w 1464"/>
                  <a:gd name="T21" fmla="*/ 14 h 1193"/>
                  <a:gd name="T22" fmla="*/ 792 w 1464"/>
                  <a:gd name="T23" fmla="*/ 99 h 1193"/>
                  <a:gd name="T24" fmla="*/ 733 w 1464"/>
                  <a:gd name="T25" fmla="*/ 57 h 1193"/>
                  <a:gd name="T26" fmla="*/ 643 w 1464"/>
                  <a:gd name="T27" fmla="*/ 83 h 1193"/>
                  <a:gd name="T28" fmla="*/ 664 w 1464"/>
                  <a:gd name="T29" fmla="*/ 166 h 1193"/>
                  <a:gd name="T30" fmla="*/ 600 w 1464"/>
                  <a:gd name="T31" fmla="*/ 140 h 1193"/>
                  <a:gd name="T32" fmla="*/ 559 w 1464"/>
                  <a:gd name="T33" fmla="*/ 101 h 1193"/>
                  <a:gd name="T34" fmla="*/ 465 w 1464"/>
                  <a:gd name="T35" fmla="*/ 182 h 1193"/>
                  <a:gd name="T36" fmla="*/ 429 w 1464"/>
                  <a:gd name="T37" fmla="*/ 107 h 1193"/>
                  <a:gd name="T38" fmla="*/ 373 w 1464"/>
                  <a:gd name="T39" fmla="*/ 132 h 1193"/>
                  <a:gd name="T40" fmla="*/ 311 w 1464"/>
                  <a:gd name="T41" fmla="*/ 144 h 1193"/>
                  <a:gd name="T42" fmla="*/ 271 w 1464"/>
                  <a:gd name="T43" fmla="*/ 139 h 1193"/>
                  <a:gd name="T44" fmla="*/ 233 w 1464"/>
                  <a:gd name="T45" fmla="*/ 216 h 1193"/>
                  <a:gd name="T46" fmla="*/ 195 w 1464"/>
                  <a:gd name="T47" fmla="*/ 176 h 1193"/>
                  <a:gd name="T48" fmla="*/ 153 w 1464"/>
                  <a:gd name="T49" fmla="*/ 236 h 1193"/>
                  <a:gd name="T50" fmla="*/ 187 w 1464"/>
                  <a:gd name="T51" fmla="*/ 282 h 1193"/>
                  <a:gd name="T52" fmla="*/ 141 w 1464"/>
                  <a:gd name="T53" fmla="*/ 322 h 1193"/>
                  <a:gd name="T54" fmla="*/ 0 w 1464"/>
                  <a:gd name="T55" fmla="*/ 347 h 1193"/>
                  <a:gd name="T56" fmla="*/ 73 w 1464"/>
                  <a:gd name="T57" fmla="*/ 375 h 1193"/>
                  <a:gd name="T58" fmla="*/ 88 w 1464"/>
                  <a:gd name="T59" fmla="*/ 453 h 1193"/>
                  <a:gd name="T60" fmla="*/ 187 w 1464"/>
                  <a:gd name="T61" fmla="*/ 467 h 1193"/>
                  <a:gd name="T62" fmla="*/ 279 w 1464"/>
                  <a:gd name="T63" fmla="*/ 476 h 1193"/>
                  <a:gd name="T64" fmla="*/ 361 w 1464"/>
                  <a:gd name="T65" fmla="*/ 519 h 1193"/>
                  <a:gd name="T66" fmla="*/ 370 w 1464"/>
                  <a:gd name="T67" fmla="*/ 579 h 1193"/>
                  <a:gd name="T68" fmla="*/ 401 w 1464"/>
                  <a:gd name="T69" fmla="*/ 629 h 1193"/>
                  <a:gd name="T70" fmla="*/ 413 w 1464"/>
                  <a:gd name="T71" fmla="*/ 664 h 1193"/>
                  <a:gd name="T72" fmla="*/ 510 w 1464"/>
                  <a:gd name="T73" fmla="*/ 691 h 1193"/>
                  <a:gd name="T74" fmla="*/ 475 w 1464"/>
                  <a:gd name="T75" fmla="*/ 744 h 1193"/>
                  <a:gd name="T76" fmla="*/ 497 w 1464"/>
                  <a:gd name="T77" fmla="*/ 776 h 1193"/>
                  <a:gd name="T78" fmla="*/ 492 w 1464"/>
                  <a:gd name="T79" fmla="*/ 840 h 1193"/>
                  <a:gd name="T80" fmla="*/ 459 w 1464"/>
                  <a:gd name="T81" fmla="*/ 914 h 1193"/>
                  <a:gd name="T82" fmla="*/ 512 w 1464"/>
                  <a:gd name="T83" fmla="*/ 1033 h 1193"/>
                  <a:gd name="T84" fmla="*/ 574 w 1464"/>
                  <a:gd name="T85" fmla="*/ 1104 h 1193"/>
                  <a:gd name="T86" fmla="*/ 638 w 1464"/>
                  <a:gd name="T87" fmla="*/ 1163 h 1193"/>
                  <a:gd name="T88" fmla="*/ 693 w 1464"/>
                  <a:gd name="T89" fmla="*/ 1191 h 1193"/>
                  <a:gd name="T90" fmla="*/ 760 w 1464"/>
                  <a:gd name="T91" fmla="*/ 1043 h 1193"/>
                  <a:gd name="T92" fmla="*/ 887 w 1464"/>
                  <a:gd name="T93" fmla="*/ 928 h 1193"/>
                  <a:gd name="T94" fmla="*/ 976 w 1464"/>
                  <a:gd name="T95" fmla="*/ 840 h 1193"/>
                  <a:gd name="T96" fmla="*/ 1086 w 1464"/>
                  <a:gd name="T97" fmla="*/ 813 h 1193"/>
                  <a:gd name="T98" fmla="*/ 1194 w 1464"/>
                  <a:gd name="T99" fmla="*/ 754 h 1193"/>
                  <a:gd name="T100" fmla="*/ 1169 w 1464"/>
                  <a:gd name="T101" fmla="*/ 679 h 1193"/>
                  <a:gd name="T102" fmla="*/ 1249 w 1464"/>
                  <a:gd name="T103" fmla="*/ 701 h 1193"/>
                  <a:gd name="T104" fmla="*/ 1210 w 1464"/>
                  <a:gd name="T105" fmla="*/ 597 h 1193"/>
                  <a:gd name="T106" fmla="*/ 1241 w 1464"/>
                  <a:gd name="T107" fmla="*/ 514 h 1193"/>
                  <a:gd name="T108" fmla="*/ 1266 w 1464"/>
                  <a:gd name="T109" fmla="*/ 474 h 1193"/>
                  <a:gd name="T110" fmla="*/ 1295 w 1464"/>
                  <a:gd name="T111" fmla="*/ 374 h 1193"/>
                  <a:gd name="T112" fmla="*/ 1314 w 1464"/>
                  <a:gd name="T113" fmla="*/ 296 h 1193"/>
                  <a:gd name="T114" fmla="*/ 1445 w 1464"/>
                  <a:gd name="T115" fmla="*/ 181 h 1193"/>
                  <a:gd name="T116" fmla="*/ 1444 w 1464"/>
                  <a:gd name="T117" fmla="*/ 150 h 1193"/>
                  <a:gd name="T118" fmla="*/ 1372 w 1464"/>
                  <a:gd name="T119" fmla="*/ 146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4" h="1193">
                    <a:moveTo>
                      <a:pt x="1454" y="180"/>
                    </a:moveTo>
                    <a:lnTo>
                      <a:pt x="1454" y="180"/>
                    </a:lnTo>
                    <a:lnTo>
                      <a:pt x="1429" y="172"/>
                    </a:lnTo>
                    <a:lnTo>
                      <a:pt x="1405" y="164"/>
                    </a:lnTo>
                    <a:lnTo>
                      <a:pt x="1380" y="155"/>
                    </a:lnTo>
                    <a:lnTo>
                      <a:pt x="1355" y="146"/>
                    </a:lnTo>
                    <a:lnTo>
                      <a:pt x="1355" y="146"/>
                    </a:lnTo>
                    <a:lnTo>
                      <a:pt x="1350" y="144"/>
                    </a:lnTo>
                    <a:lnTo>
                      <a:pt x="1345" y="143"/>
                    </a:lnTo>
                    <a:lnTo>
                      <a:pt x="1339" y="143"/>
                    </a:lnTo>
                    <a:lnTo>
                      <a:pt x="1333" y="144"/>
                    </a:lnTo>
                    <a:lnTo>
                      <a:pt x="1322" y="148"/>
                    </a:lnTo>
                    <a:lnTo>
                      <a:pt x="1312" y="151"/>
                    </a:lnTo>
                    <a:lnTo>
                      <a:pt x="1312" y="151"/>
                    </a:lnTo>
                    <a:lnTo>
                      <a:pt x="1277" y="165"/>
                    </a:lnTo>
                    <a:lnTo>
                      <a:pt x="1243" y="176"/>
                    </a:lnTo>
                    <a:lnTo>
                      <a:pt x="1174" y="199"/>
                    </a:lnTo>
                    <a:lnTo>
                      <a:pt x="1174" y="199"/>
                    </a:lnTo>
                    <a:lnTo>
                      <a:pt x="1173" y="198"/>
                    </a:lnTo>
                    <a:lnTo>
                      <a:pt x="1171" y="194"/>
                    </a:lnTo>
                    <a:lnTo>
                      <a:pt x="1169" y="190"/>
                    </a:lnTo>
                    <a:lnTo>
                      <a:pt x="1169" y="188"/>
                    </a:lnTo>
                    <a:lnTo>
                      <a:pt x="1171" y="185"/>
                    </a:lnTo>
                    <a:lnTo>
                      <a:pt x="1171" y="185"/>
                    </a:lnTo>
                    <a:lnTo>
                      <a:pt x="1174" y="182"/>
                    </a:lnTo>
                    <a:lnTo>
                      <a:pt x="1180" y="178"/>
                    </a:lnTo>
                    <a:lnTo>
                      <a:pt x="1192" y="172"/>
                    </a:lnTo>
                    <a:lnTo>
                      <a:pt x="1197" y="167"/>
                    </a:lnTo>
                    <a:lnTo>
                      <a:pt x="1201" y="163"/>
                    </a:lnTo>
                    <a:lnTo>
                      <a:pt x="1204" y="157"/>
                    </a:lnTo>
                    <a:lnTo>
                      <a:pt x="1204" y="153"/>
                    </a:lnTo>
                    <a:lnTo>
                      <a:pt x="1202" y="150"/>
                    </a:lnTo>
                    <a:lnTo>
                      <a:pt x="1202" y="150"/>
                    </a:lnTo>
                    <a:lnTo>
                      <a:pt x="1200" y="148"/>
                    </a:lnTo>
                    <a:lnTo>
                      <a:pt x="1198" y="146"/>
                    </a:lnTo>
                    <a:lnTo>
                      <a:pt x="1193" y="144"/>
                    </a:lnTo>
                    <a:lnTo>
                      <a:pt x="1189" y="146"/>
                    </a:lnTo>
                    <a:lnTo>
                      <a:pt x="1189" y="146"/>
                    </a:lnTo>
                    <a:lnTo>
                      <a:pt x="1171" y="156"/>
                    </a:lnTo>
                    <a:lnTo>
                      <a:pt x="1161" y="159"/>
                    </a:lnTo>
                    <a:lnTo>
                      <a:pt x="1151" y="163"/>
                    </a:lnTo>
                    <a:lnTo>
                      <a:pt x="1142" y="165"/>
                    </a:lnTo>
                    <a:lnTo>
                      <a:pt x="1132" y="166"/>
                    </a:lnTo>
                    <a:lnTo>
                      <a:pt x="1122" y="166"/>
                    </a:lnTo>
                    <a:lnTo>
                      <a:pt x="1110" y="164"/>
                    </a:lnTo>
                    <a:lnTo>
                      <a:pt x="1110" y="164"/>
                    </a:lnTo>
                    <a:lnTo>
                      <a:pt x="1108" y="163"/>
                    </a:lnTo>
                    <a:lnTo>
                      <a:pt x="1107" y="161"/>
                    </a:lnTo>
                    <a:lnTo>
                      <a:pt x="1106" y="156"/>
                    </a:lnTo>
                    <a:lnTo>
                      <a:pt x="1105" y="149"/>
                    </a:lnTo>
                    <a:lnTo>
                      <a:pt x="1102" y="147"/>
                    </a:lnTo>
                    <a:lnTo>
                      <a:pt x="1101" y="146"/>
                    </a:lnTo>
                    <a:lnTo>
                      <a:pt x="1101" y="146"/>
                    </a:lnTo>
                    <a:lnTo>
                      <a:pt x="1092" y="142"/>
                    </a:lnTo>
                    <a:lnTo>
                      <a:pt x="1083" y="140"/>
                    </a:lnTo>
                    <a:lnTo>
                      <a:pt x="1074" y="139"/>
                    </a:lnTo>
                    <a:lnTo>
                      <a:pt x="1066" y="139"/>
                    </a:lnTo>
                    <a:lnTo>
                      <a:pt x="1049" y="141"/>
                    </a:lnTo>
                    <a:lnTo>
                      <a:pt x="1032" y="146"/>
                    </a:lnTo>
                    <a:lnTo>
                      <a:pt x="1015" y="150"/>
                    </a:lnTo>
                    <a:lnTo>
                      <a:pt x="998" y="153"/>
                    </a:lnTo>
                    <a:lnTo>
                      <a:pt x="990" y="156"/>
                    </a:lnTo>
                    <a:lnTo>
                      <a:pt x="982" y="156"/>
                    </a:lnTo>
                    <a:lnTo>
                      <a:pt x="973" y="156"/>
                    </a:lnTo>
                    <a:lnTo>
                      <a:pt x="965" y="155"/>
                    </a:lnTo>
                    <a:lnTo>
                      <a:pt x="965" y="155"/>
                    </a:lnTo>
                    <a:lnTo>
                      <a:pt x="964" y="155"/>
                    </a:lnTo>
                    <a:lnTo>
                      <a:pt x="962" y="153"/>
                    </a:lnTo>
                    <a:lnTo>
                      <a:pt x="962" y="149"/>
                    </a:lnTo>
                    <a:lnTo>
                      <a:pt x="965" y="144"/>
                    </a:lnTo>
                    <a:lnTo>
                      <a:pt x="967" y="139"/>
                    </a:lnTo>
                    <a:lnTo>
                      <a:pt x="970" y="133"/>
                    </a:lnTo>
                    <a:lnTo>
                      <a:pt x="974" y="128"/>
                    </a:lnTo>
                    <a:lnTo>
                      <a:pt x="980" y="124"/>
                    </a:lnTo>
                    <a:lnTo>
                      <a:pt x="984" y="122"/>
                    </a:lnTo>
                    <a:lnTo>
                      <a:pt x="984" y="122"/>
                    </a:lnTo>
                    <a:lnTo>
                      <a:pt x="999" y="119"/>
                    </a:lnTo>
                    <a:lnTo>
                      <a:pt x="1012" y="117"/>
                    </a:lnTo>
                    <a:lnTo>
                      <a:pt x="1027" y="116"/>
                    </a:lnTo>
                    <a:lnTo>
                      <a:pt x="1042" y="115"/>
                    </a:lnTo>
                    <a:lnTo>
                      <a:pt x="1070" y="116"/>
                    </a:lnTo>
                    <a:lnTo>
                      <a:pt x="1100" y="117"/>
                    </a:lnTo>
                    <a:lnTo>
                      <a:pt x="1128" y="117"/>
                    </a:lnTo>
                    <a:lnTo>
                      <a:pt x="1143" y="117"/>
                    </a:lnTo>
                    <a:lnTo>
                      <a:pt x="1157" y="115"/>
                    </a:lnTo>
                    <a:lnTo>
                      <a:pt x="1171" y="114"/>
                    </a:lnTo>
                    <a:lnTo>
                      <a:pt x="1184" y="110"/>
                    </a:lnTo>
                    <a:lnTo>
                      <a:pt x="1198" y="106"/>
                    </a:lnTo>
                    <a:lnTo>
                      <a:pt x="1212" y="99"/>
                    </a:lnTo>
                    <a:lnTo>
                      <a:pt x="1212" y="99"/>
                    </a:lnTo>
                    <a:lnTo>
                      <a:pt x="1212" y="98"/>
                    </a:lnTo>
                    <a:lnTo>
                      <a:pt x="1210" y="95"/>
                    </a:lnTo>
                    <a:lnTo>
                      <a:pt x="1204" y="89"/>
                    </a:lnTo>
                    <a:lnTo>
                      <a:pt x="1193" y="82"/>
                    </a:lnTo>
                    <a:lnTo>
                      <a:pt x="1183" y="76"/>
                    </a:lnTo>
                    <a:lnTo>
                      <a:pt x="1183" y="76"/>
                    </a:lnTo>
                    <a:lnTo>
                      <a:pt x="1172" y="72"/>
                    </a:lnTo>
                    <a:lnTo>
                      <a:pt x="1160" y="69"/>
                    </a:lnTo>
                    <a:lnTo>
                      <a:pt x="1148" y="69"/>
                    </a:lnTo>
                    <a:lnTo>
                      <a:pt x="1136" y="69"/>
                    </a:lnTo>
                    <a:lnTo>
                      <a:pt x="1111" y="69"/>
                    </a:lnTo>
                    <a:lnTo>
                      <a:pt x="1099" y="69"/>
                    </a:lnTo>
                    <a:lnTo>
                      <a:pt x="1086" y="67"/>
                    </a:lnTo>
                    <a:lnTo>
                      <a:pt x="1086" y="67"/>
                    </a:lnTo>
                    <a:lnTo>
                      <a:pt x="1075" y="64"/>
                    </a:lnTo>
                    <a:lnTo>
                      <a:pt x="1065" y="59"/>
                    </a:lnTo>
                    <a:lnTo>
                      <a:pt x="1056" y="53"/>
                    </a:lnTo>
                    <a:lnTo>
                      <a:pt x="1047" y="48"/>
                    </a:lnTo>
                    <a:lnTo>
                      <a:pt x="1027" y="35"/>
                    </a:lnTo>
                    <a:lnTo>
                      <a:pt x="1017" y="29"/>
                    </a:lnTo>
                    <a:lnTo>
                      <a:pt x="1007" y="25"/>
                    </a:lnTo>
                    <a:lnTo>
                      <a:pt x="1007" y="25"/>
                    </a:lnTo>
                    <a:lnTo>
                      <a:pt x="999" y="24"/>
                    </a:lnTo>
                    <a:lnTo>
                      <a:pt x="990" y="24"/>
                    </a:lnTo>
                    <a:lnTo>
                      <a:pt x="981" y="25"/>
                    </a:lnTo>
                    <a:lnTo>
                      <a:pt x="973" y="27"/>
                    </a:lnTo>
                    <a:lnTo>
                      <a:pt x="964" y="28"/>
                    </a:lnTo>
                    <a:lnTo>
                      <a:pt x="956" y="29"/>
                    </a:lnTo>
                    <a:lnTo>
                      <a:pt x="949" y="28"/>
                    </a:lnTo>
                    <a:lnTo>
                      <a:pt x="945" y="27"/>
                    </a:lnTo>
                    <a:lnTo>
                      <a:pt x="942" y="25"/>
                    </a:lnTo>
                    <a:lnTo>
                      <a:pt x="942" y="25"/>
                    </a:lnTo>
                    <a:lnTo>
                      <a:pt x="931" y="17"/>
                    </a:lnTo>
                    <a:lnTo>
                      <a:pt x="919" y="10"/>
                    </a:lnTo>
                    <a:lnTo>
                      <a:pt x="907" y="4"/>
                    </a:lnTo>
                    <a:lnTo>
                      <a:pt x="894" y="1"/>
                    </a:lnTo>
                    <a:lnTo>
                      <a:pt x="883" y="0"/>
                    </a:lnTo>
                    <a:lnTo>
                      <a:pt x="870" y="1"/>
                    </a:lnTo>
                    <a:lnTo>
                      <a:pt x="859" y="3"/>
                    </a:lnTo>
                    <a:lnTo>
                      <a:pt x="849" y="8"/>
                    </a:lnTo>
                    <a:lnTo>
                      <a:pt x="849" y="8"/>
                    </a:lnTo>
                    <a:lnTo>
                      <a:pt x="842" y="14"/>
                    </a:lnTo>
                    <a:lnTo>
                      <a:pt x="835" y="19"/>
                    </a:lnTo>
                    <a:lnTo>
                      <a:pt x="829" y="26"/>
                    </a:lnTo>
                    <a:lnTo>
                      <a:pt x="825" y="35"/>
                    </a:lnTo>
                    <a:lnTo>
                      <a:pt x="820" y="44"/>
                    </a:lnTo>
                    <a:lnTo>
                      <a:pt x="817" y="53"/>
                    </a:lnTo>
                    <a:lnTo>
                      <a:pt x="811" y="74"/>
                    </a:lnTo>
                    <a:lnTo>
                      <a:pt x="811" y="74"/>
                    </a:lnTo>
                    <a:lnTo>
                      <a:pt x="809" y="81"/>
                    </a:lnTo>
                    <a:lnTo>
                      <a:pt x="806" y="86"/>
                    </a:lnTo>
                    <a:lnTo>
                      <a:pt x="802" y="92"/>
                    </a:lnTo>
                    <a:lnTo>
                      <a:pt x="796" y="95"/>
                    </a:lnTo>
                    <a:lnTo>
                      <a:pt x="792" y="99"/>
                    </a:lnTo>
                    <a:lnTo>
                      <a:pt x="786" y="100"/>
                    </a:lnTo>
                    <a:lnTo>
                      <a:pt x="779" y="100"/>
                    </a:lnTo>
                    <a:lnTo>
                      <a:pt x="773" y="99"/>
                    </a:lnTo>
                    <a:lnTo>
                      <a:pt x="773" y="99"/>
                    </a:lnTo>
                    <a:lnTo>
                      <a:pt x="767" y="94"/>
                    </a:lnTo>
                    <a:lnTo>
                      <a:pt x="761" y="90"/>
                    </a:lnTo>
                    <a:lnTo>
                      <a:pt x="757" y="84"/>
                    </a:lnTo>
                    <a:lnTo>
                      <a:pt x="752" y="77"/>
                    </a:lnTo>
                    <a:lnTo>
                      <a:pt x="743" y="65"/>
                    </a:lnTo>
                    <a:lnTo>
                      <a:pt x="738" y="60"/>
                    </a:lnTo>
                    <a:lnTo>
                      <a:pt x="733" y="57"/>
                    </a:lnTo>
                    <a:lnTo>
                      <a:pt x="733" y="57"/>
                    </a:lnTo>
                    <a:lnTo>
                      <a:pt x="727" y="55"/>
                    </a:lnTo>
                    <a:lnTo>
                      <a:pt x="720" y="53"/>
                    </a:lnTo>
                    <a:lnTo>
                      <a:pt x="708" y="52"/>
                    </a:lnTo>
                    <a:lnTo>
                      <a:pt x="693" y="53"/>
                    </a:lnTo>
                    <a:lnTo>
                      <a:pt x="679" y="55"/>
                    </a:lnTo>
                    <a:lnTo>
                      <a:pt x="679" y="55"/>
                    </a:lnTo>
                    <a:lnTo>
                      <a:pt x="671" y="57"/>
                    </a:lnTo>
                    <a:lnTo>
                      <a:pt x="663" y="60"/>
                    </a:lnTo>
                    <a:lnTo>
                      <a:pt x="657" y="64"/>
                    </a:lnTo>
                    <a:lnTo>
                      <a:pt x="651" y="69"/>
                    </a:lnTo>
                    <a:lnTo>
                      <a:pt x="645" y="75"/>
                    </a:lnTo>
                    <a:lnTo>
                      <a:pt x="643" y="83"/>
                    </a:lnTo>
                    <a:lnTo>
                      <a:pt x="642" y="90"/>
                    </a:lnTo>
                    <a:lnTo>
                      <a:pt x="643" y="99"/>
                    </a:lnTo>
                    <a:lnTo>
                      <a:pt x="643" y="99"/>
                    </a:lnTo>
                    <a:lnTo>
                      <a:pt x="647" y="108"/>
                    </a:lnTo>
                    <a:lnTo>
                      <a:pt x="653" y="118"/>
                    </a:lnTo>
                    <a:lnTo>
                      <a:pt x="659" y="128"/>
                    </a:lnTo>
                    <a:lnTo>
                      <a:pt x="664" y="139"/>
                    </a:lnTo>
                    <a:lnTo>
                      <a:pt x="668" y="149"/>
                    </a:lnTo>
                    <a:lnTo>
                      <a:pt x="669" y="153"/>
                    </a:lnTo>
                    <a:lnTo>
                      <a:pt x="669" y="158"/>
                    </a:lnTo>
                    <a:lnTo>
                      <a:pt x="667" y="163"/>
                    </a:lnTo>
                    <a:lnTo>
                      <a:pt x="664" y="166"/>
                    </a:lnTo>
                    <a:lnTo>
                      <a:pt x="660" y="169"/>
                    </a:lnTo>
                    <a:lnTo>
                      <a:pt x="654" y="173"/>
                    </a:lnTo>
                    <a:lnTo>
                      <a:pt x="654" y="173"/>
                    </a:lnTo>
                    <a:lnTo>
                      <a:pt x="650" y="174"/>
                    </a:lnTo>
                    <a:lnTo>
                      <a:pt x="645" y="175"/>
                    </a:lnTo>
                    <a:lnTo>
                      <a:pt x="635" y="175"/>
                    </a:lnTo>
                    <a:lnTo>
                      <a:pt x="626" y="172"/>
                    </a:lnTo>
                    <a:lnTo>
                      <a:pt x="618" y="167"/>
                    </a:lnTo>
                    <a:lnTo>
                      <a:pt x="610" y="160"/>
                    </a:lnTo>
                    <a:lnTo>
                      <a:pt x="604" y="153"/>
                    </a:lnTo>
                    <a:lnTo>
                      <a:pt x="601" y="144"/>
                    </a:lnTo>
                    <a:lnTo>
                      <a:pt x="600" y="140"/>
                    </a:lnTo>
                    <a:lnTo>
                      <a:pt x="600" y="135"/>
                    </a:lnTo>
                    <a:lnTo>
                      <a:pt x="600" y="135"/>
                    </a:lnTo>
                    <a:lnTo>
                      <a:pt x="600" y="126"/>
                    </a:lnTo>
                    <a:lnTo>
                      <a:pt x="599" y="116"/>
                    </a:lnTo>
                    <a:lnTo>
                      <a:pt x="595" y="107"/>
                    </a:lnTo>
                    <a:lnTo>
                      <a:pt x="593" y="103"/>
                    </a:lnTo>
                    <a:lnTo>
                      <a:pt x="591" y="101"/>
                    </a:lnTo>
                    <a:lnTo>
                      <a:pt x="591" y="101"/>
                    </a:lnTo>
                    <a:lnTo>
                      <a:pt x="583" y="98"/>
                    </a:lnTo>
                    <a:lnTo>
                      <a:pt x="575" y="98"/>
                    </a:lnTo>
                    <a:lnTo>
                      <a:pt x="566" y="98"/>
                    </a:lnTo>
                    <a:lnTo>
                      <a:pt x="559" y="101"/>
                    </a:lnTo>
                    <a:lnTo>
                      <a:pt x="559" y="101"/>
                    </a:lnTo>
                    <a:lnTo>
                      <a:pt x="547" y="109"/>
                    </a:lnTo>
                    <a:lnTo>
                      <a:pt x="537" y="119"/>
                    </a:lnTo>
                    <a:lnTo>
                      <a:pt x="527" y="130"/>
                    </a:lnTo>
                    <a:lnTo>
                      <a:pt x="518" y="140"/>
                    </a:lnTo>
                    <a:lnTo>
                      <a:pt x="510" y="151"/>
                    </a:lnTo>
                    <a:lnTo>
                      <a:pt x="500" y="161"/>
                    </a:lnTo>
                    <a:lnTo>
                      <a:pt x="489" y="171"/>
                    </a:lnTo>
                    <a:lnTo>
                      <a:pt x="478" y="178"/>
                    </a:lnTo>
                    <a:lnTo>
                      <a:pt x="478" y="178"/>
                    </a:lnTo>
                    <a:lnTo>
                      <a:pt x="471" y="182"/>
                    </a:lnTo>
                    <a:lnTo>
                      <a:pt x="465" y="182"/>
                    </a:lnTo>
                    <a:lnTo>
                      <a:pt x="461" y="181"/>
                    </a:lnTo>
                    <a:lnTo>
                      <a:pt x="456" y="177"/>
                    </a:lnTo>
                    <a:lnTo>
                      <a:pt x="452" y="174"/>
                    </a:lnTo>
                    <a:lnTo>
                      <a:pt x="448" y="168"/>
                    </a:lnTo>
                    <a:lnTo>
                      <a:pt x="443" y="158"/>
                    </a:lnTo>
                    <a:lnTo>
                      <a:pt x="443" y="158"/>
                    </a:lnTo>
                    <a:lnTo>
                      <a:pt x="439" y="151"/>
                    </a:lnTo>
                    <a:lnTo>
                      <a:pt x="438" y="144"/>
                    </a:lnTo>
                    <a:lnTo>
                      <a:pt x="436" y="130"/>
                    </a:lnTo>
                    <a:lnTo>
                      <a:pt x="435" y="122"/>
                    </a:lnTo>
                    <a:lnTo>
                      <a:pt x="432" y="114"/>
                    </a:lnTo>
                    <a:lnTo>
                      <a:pt x="429" y="107"/>
                    </a:lnTo>
                    <a:lnTo>
                      <a:pt x="425" y="100"/>
                    </a:lnTo>
                    <a:lnTo>
                      <a:pt x="425" y="100"/>
                    </a:lnTo>
                    <a:lnTo>
                      <a:pt x="420" y="105"/>
                    </a:lnTo>
                    <a:lnTo>
                      <a:pt x="415" y="108"/>
                    </a:lnTo>
                    <a:lnTo>
                      <a:pt x="409" y="110"/>
                    </a:lnTo>
                    <a:lnTo>
                      <a:pt x="403" y="111"/>
                    </a:lnTo>
                    <a:lnTo>
                      <a:pt x="396" y="114"/>
                    </a:lnTo>
                    <a:lnTo>
                      <a:pt x="389" y="117"/>
                    </a:lnTo>
                    <a:lnTo>
                      <a:pt x="384" y="120"/>
                    </a:lnTo>
                    <a:lnTo>
                      <a:pt x="378" y="127"/>
                    </a:lnTo>
                    <a:lnTo>
                      <a:pt x="378" y="127"/>
                    </a:lnTo>
                    <a:lnTo>
                      <a:pt x="373" y="132"/>
                    </a:lnTo>
                    <a:lnTo>
                      <a:pt x="369" y="134"/>
                    </a:lnTo>
                    <a:lnTo>
                      <a:pt x="362" y="134"/>
                    </a:lnTo>
                    <a:lnTo>
                      <a:pt x="355" y="134"/>
                    </a:lnTo>
                    <a:lnTo>
                      <a:pt x="341" y="131"/>
                    </a:lnTo>
                    <a:lnTo>
                      <a:pt x="334" y="130"/>
                    </a:lnTo>
                    <a:lnTo>
                      <a:pt x="327" y="130"/>
                    </a:lnTo>
                    <a:lnTo>
                      <a:pt x="327" y="130"/>
                    </a:lnTo>
                    <a:lnTo>
                      <a:pt x="324" y="131"/>
                    </a:lnTo>
                    <a:lnTo>
                      <a:pt x="321" y="133"/>
                    </a:lnTo>
                    <a:lnTo>
                      <a:pt x="318" y="139"/>
                    </a:lnTo>
                    <a:lnTo>
                      <a:pt x="313" y="143"/>
                    </a:lnTo>
                    <a:lnTo>
                      <a:pt x="311" y="144"/>
                    </a:lnTo>
                    <a:lnTo>
                      <a:pt x="307" y="143"/>
                    </a:lnTo>
                    <a:lnTo>
                      <a:pt x="307" y="143"/>
                    </a:lnTo>
                    <a:lnTo>
                      <a:pt x="304" y="141"/>
                    </a:lnTo>
                    <a:lnTo>
                      <a:pt x="301" y="138"/>
                    </a:lnTo>
                    <a:lnTo>
                      <a:pt x="296" y="133"/>
                    </a:lnTo>
                    <a:lnTo>
                      <a:pt x="293" y="131"/>
                    </a:lnTo>
                    <a:lnTo>
                      <a:pt x="293" y="131"/>
                    </a:lnTo>
                    <a:lnTo>
                      <a:pt x="287" y="131"/>
                    </a:lnTo>
                    <a:lnTo>
                      <a:pt x="282" y="131"/>
                    </a:lnTo>
                    <a:lnTo>
                      <a:pt x="278" y="133"/>
                    </a:lnTo>
                    <a:lnTo>
                      <a:pt x="274" y="135"/>
                    </a:lnTo>
                    <a:lnTo>
                      <a:pt x="271" y="139"/>
                    </a:lnTo>
                    <a:lnTo>
                      <a:pt x="269" y="143"/>
                    </a:lnTo>
                    <a:lnTo>
                      <a:pt x="266" y="147"/>
                    </a:lnTo>
                    <a:lnTo>
                      <a:pt x="266" y="150"/>
                    </a:lnTo>
                    <a:lnTo>
                      <a:pt x="266" y="150"/>
                    </a:lnTo>
                    <a:lnTo>
                      <a:pt x="262" y="171"/>
                    </a:lnTo>
                    <a:lnTo>
                      <a:pt x="260" y="181"/>
                    </a:lnTo>
                    <a:lnTo>
                      <a:pt x="256" y="191"/>
                    </a:lnTo>
                    <a:lnTo>
                      <a:pt x="253" y="200"/>
                    </a:lnTo>
                    <a:lnTo>
                      <a:pt x="247" y="207"/>
                    </a:lnTo>
                    <a:lnTo>
                      <a:pt x="240" y="213"/>
                    </a:lnTo>
                    <a:lnTo>
                      <a:pt x="237" y="215"/>
                    </a:lnTo>
                    <a:lnTo>
                      <a:pt x="233" y="216"/>
                    </a:lnTo>
                    <a:lnTo>
                      <a:pt x="233" y="216"/>
                    </a:lnTo>
                    <a:lnTo>
                      <a:pt x="229" y="216"/>
                    </a:lnTo>
                    <a:lnTo>
                      <a:pt x="225" y="215"/>
                    </a:lnTo>
                    <a:lnTo>
                      <a:pt x="223" y="213"/>
                    </a:lnTo>
                    <a:lnTo>
                      <a:pt x="221" y="210"/>
                    </a:lnTo>
                    <a:lnTo>
                      <a:pt x="216" y="202"/>
                    </a:lnTo>
                    <a:lnTo>
                      <a:pt x="212" y="194"/>
                    </a:lnTo>
                    <a:lnTo>
                      <a:pt x="208" y="186"/>
                    </a:lnTo>
                    <a:lnTo>
                      <a:pt x="204" y="180"/>
                    </a:lnTo>
                    <a:lnTo>
                      <a:pt x="200" y="177"/>
                    </a:lnTo>
                    <a:lnTo>
                      <a:pt x="198" y="176"/>
                    </a:lnTo>
                    <a:lnTo>
                      <a:pt x="195" y="176"/>
                    </a:lnTo>
                    <a:lnTo>
                      <a:pt x="190" y="177"/>
                    </a:lnTo>
                    <a:lnTo>
                      <a:pt x="190" y="177"/>
                    </a:lnTo>
                    <a:lnTo>
                      <a:pt x="183" y="182"/>
                    </a:lnTo>
                    <a:lnTo>
                      <a:pt x="177" y="188"/>
                    </a:lnTo>
                    <a:lnTo>
                      <a:pt x="171" y="194"/>
                    </a:lnTo>
                    <a:lnTo>
                      <a:pt x="165" y="202"/>
                    </a:lnTo>
                    <a:lnTo>
                      <a:pt x="154" y="217"/>
                    </a:lnTo>
                    <a:lnTo>
                      <a:pt x="148" y="224"/>
                    </a:lnTo>
                    <a:lnTo>
                      <a:pt x="141" y="231"/>
                    </a:lnTo>
                    <a:lnTo>
                      <a:pt x="141" y="231"/>
                    </a:lnTo>
                    <a:lnTo>
                      <a:pt x="147" y="234"/>
                    </a:lnTo>
                    <a:lnTo>
                      <a:pt x="153" y="236"/>
                    </a:lnTo>
                    <a:lnTo>
                      <a:pt x="165" y="240"/>
                    </a:lnTo>
                    <a:lnTo>
                      <a:pt x="178" y="243"/>
                    </a:lnTo>
                    <a:lnTo>
                      <a:pt x="183" y="246"/>
                    </a:lnTo>
                    <a:lnTo>
                      <a:pt x="188" y="248"/>
                    </a:lnTo>
                    <a:lnTo>
                      <a:pt x="188" y="248"/>
                    </a:lnTo>
                    <a:lnTo>
                      <a:pt x="191" y="252"/>
                    </a:lnTo>
                    <a:lnTo>
                      <a:pt x="194" y="257"/>
                    </a:lnTo>
                    <a:lnTo>
                      <a:pt x="195" y="262"/>
                    </a:lnTo>
                    <a:lnTo>
                      <a:pt x="195" y="265"/>
                    </a:lnTo>
                    <a:lnTo>
                      <a:pt x="195" y="269"/>
                    </a:lnTo>
                    <a:lnTo>
                      <a:pt x="193" y="274"/>
                    </a:lnTo>
                    <a:lnTo>
                      <a:pt x="187" y="282"/>
                    </a:lnTo>
                    <a:lnTo>
                      <a:pt x="179" y="290"/>
                    </a:lnTo>
                    <a:lnTo>
                      <a:pt x="170" y="297"/>
                    </a:lnTo>
                    <a:lnTo>
                      <a:pt x="161" y="302"/>
                    </a:lnTo>
                    <a:lnTo>
                      <a:pt x="150" y="306"/>
                    </a:lnTo>
                    <a:lnTo>
                      <a:pt x="150" y="306"/>
                    </a:lnTo>
                    <a:lnTo>
                      <a:pt x="152" y="309"/>
                    </a:lnTo>
                    <a:lnTo>
                      <a:pt x="152" y="312"/>
                    </a:lnTo>
                    <a:lnTo>
                      <a:pt x="149" y="314"/>
                    </a:lnTo>
                    <a:lnTo>
                      <a:pt x="147" y="315"/>
                    </a:lnTo>
                    <a:lnTo>
                      <a:pt x="142" y="317"/>
                    </a:lnTo>
                    <a:lnTo>
                      <a:pt x="141" y="318"/>
                    </a:lnTo>
                    <a:lnTo>
                      <a:pt x="141" y="322"/>
                    </a:lnTo>
                    <a:lnTo>
                      <a:pt x="141" y="322"/>
                    </a:lnTo>
                    <a:lnTo>
                      <a:pt x="99" y="314"/>
                    </a:lnTo>
                    <a:lnTo>
                      <a:pt x="77" y="310"/>
                    </a:lnTo>
                    <a:lnTo>
                      <a:pt x="54" y="309"/>
                    </a:lnTo>
                    <a:lnTo>
                      <a:pt x="44" y="309"/>
                    </a:lnTo>
                    <a:lnTo>
                      <a:pt x="33" y="310"/>
                    </a:lnTo>
                    <a:lnTo>
                      <a:pt x="24" y="313"/>
                    </a:lnTo>
                    <a:lnTo>
                      <a:pt x="16" y="316"/>
                    </a:lnTo>
                    <a:lnTo>
                      <a:pt x="11" y="322"/>
                    </a:lnTo>
                    <a:lnTo>
                      <a:pt x="5" y="327"/>
                    </a:lnTo>
                    <a:lnTo>
                      <a:pt x="1" y="337"/>
                    </a:lnTo>
                    <a:lnTo>
                      <a:pt x="0" y="347"/>
                    </a:lnTo>
                    <a:lnTo>
                      <a:pt x="0" y="347"/>
                    </a:lnTo>
                    <a:lnTo>
                      <a:pt x="0" y="350"/>
                    </a:lnTo>
                    <a:lnTo>
                      <a:pt x="1" y="354"/>
                    </a:lnTo>
                    <a:lnTo>
                      <a:pt x="4" y="356"/>
                    </a:lnTo>
                    <a:lnTo>
                      <a:pt x="7" y="358"/>
                    </a:lnTo>
                    <a:lnTo>
                      <a:pt x="15" y="362"/>
                    </a:lnTo>
                    <a:lnTo>
                      <a:pt x="24" y="364"/>
                    </a:lnTo>
                    <a:lnTo>
                      <a:pt x="47" y="367"/>
                    </a:lnTo>
                    <a:lnTo>
                      <a:pt x="57" y="368"/>
                    </a:lnTo>
                    <a:lnTo>
                      <a:pt x="67" y="372"/>
                    </a:lnTo>
                    <a:lnTo>
                      <a:pt x="67" y="372"/>
                    </a:lnTo>
                    <a:lnTo>
                      <a:pt x="73" y="375"/>
                    </a:lnTo>
                    <a:lnTo>
                      <a:pt x="78" y="379"/>
                    </a:lnTo>
                    <a:lnTo>
                      <a:pt x="81" y="382"/>
                    </a:lnTo>
                    <a:lnTo>
                      <a:pt x="83" y="385"/>
                    </a:lnTo>
                    <a:lnTo>
                      <a:pt x="86" y="390"/>
                    </a:lnTo>
                    <a:lnTo>
                      <a:pt x="87" y="395"/>
                    </a:lnTo>
                    <a:lnTo>
                      <a:pt x="88" y="405"/>
                    </a:lnTo>
                    <a:lnTo>
                      <a:pt x="87" y="415"/>
                    </a:lnTo>
                    <a:lnTo>
                      <a:pt x="86" y="425"/>
                    </a:lnTo>
                    <a:lnTo>
                      <a:pt x="86" y="437"/>
                    </a:lnTo>
                    <a:lnTo>
                      <a:pt x="87" y="447"/>
                    </a:lnTo>
                    <a:lnTo>
                      <a:pt x="87" y="447"/>
                    </a:lnTo>
                    <a:lnTo>
                      <a:pt x="88" y="453"/>
                    </a:lnTo>
                    <a:lnTo>
                      <a:pt x="90" y="457"/>
                    </a:lnTo>
                    <a:lnTo>
                      <a:pt x="94" y="461"/>
                    </a:lnTo>
                    <a:lnTo>
                      <a:pt x="97" y="464"/>
                    </a:lnTo>
                    <a:lnTo>
                      <a:pt x="102" y="466"/>
                    </a:lnTo>
                    <a:lnTo>
                      <a:pt x="107" y="469"/>
                    </a:lnTo>
                    <a:lnTo>
                      <a:pt x="117" y="471"/>
                    </a:lnTo>
                    <a:lnTo>
                      <a:pt x="130" y="471"/>
                    </a:lnTo>
                    <a:lnTo>
                      <a:pt x="142" y="471"/>
                    </a:lnTo>
                    <a:lnTo>
                      <a:pt x="165" y="470"/>
                    </a:lnTo>
                    <a:lnTo>
                      <a:pt x="165" y="470"/>
                    </a:lnTo>
                    <a:lnTo>
                      <a:pt x="177" y="470"/>
                    </a:lnTo>
                    <a:lnTo>
                      <a:pt x="187" y="467"/>
                    </a:lnTo>
                    <a:lnTo>
                      <a:pt x="208" y="462"/>
                    </a:lnTo>
                    <a:lnTo>
                      <a:pt x="220" y="459"/>
                    </a:lnTo>
                    <a:lnTo>
                      <a:pt x="230" y="457"/>
                    </a:lnTo>
                    <a:lnTo>
                      <a:pt x="241" y="457"/>
                    </a:lnTo>
                    <a:lnTo>
                      <a:pt x="254" y="458"/>
                    </a:lnTo>
                    <a:lnTo>
                      <a:pt x="254" y="458"/>
                    </a:lnTo>
                    <a:lnTo>
                      <a:pt x="257" y="459"/>
                    </a:lnTo>
                    <a:lnTo>
                      <a:pt x="261" y="462"/>
                    </a:lnTo>
                    <a:lnTo>
                      <a:pt x="266" y="466"/>
                    </a:lnTo>
                    <a:lnTo>
                      <a:pt x="272" y="472"/>
                    </a:lnTo>
                    <a:lnTo>
                      <a:pt x="276" y="474"/>
                    </a:lnTo>
                    <a:lnTo>
                      <a:pt x="279" y="476"/>
                    </a:lnTo>
                    <a:lnTo>
                      <a:pt x="279" y="476"/>
                    </a:lnTo>
                    <a:lnTo>
                      <a:pt x="295" y="482"/>
                    </a:lnTo>
                    <a:lnTo>
                      <a:pt x="312" y="489"/>
                    </a:lnTo>
                    <a:lnTo>
                      <a:pt x="320" y="494"/>
                    </a:lnTo>
                    <a:lnTo>
                      <a:pt x="327" y="499"/>
                    </a:lnTo>
                    <a:lnTo>
                      <a:pt x="335" y="505"/>
                    </a:lnTo>
                    <a:lnTo>
                      <a:pt x="343" y="512"/>
                    </a:lnTo>
                    <a:lnTo>
                      <a:pt x="343" y="512"/>
                    </a:lnTo>
                    <a:lnTo>
                      <a:pt x="346" y="514"/>
                    </a:lnTo>
                    <a:lnTo>
                      <a:pt x="351" y="515"/>
                    </a:lnTo>
                    <a:lnTo>
                      <a:pt x="356" y="516"/>
                    </a:lnTo>
                    <a:lnTo>
                      <a:pt x="361" y="519"/>
                    </a:lnTo>
                    <a:lnTo>
                      <a:pt x="361" y="519"/>
                    </a:lnTo>
                    <a:lnTo>
                      <a:pt x="371" y="527"/>
                    </a:lnTo>
                    <a:lnTo>
                      <a:pt x="376" y="531"/>
                    </a:lnTo>
                    <a:lnTo>
                      <a:pt x="379" y="537"/>
                    </a:lnTo>
                    <a:lnTo>
                      <a:pt x="382" y="541"/>
                    </a:lnTo>
                    <a:lnTo>
                      <a:pt x="384" y="547"/>
                    </a:lnTo>
                    <a:lnTo>
                      <a:pt x="385" y="552"/>
                    </a:lnTo>
                    <a:lnTo>
                      <a:pt x="382" y="557"/>
                    </a:lnTo>
                    <a:lnTo>
                      <a:pt x="382" y="557"/>
                    </a:lnTo>
                    <a:lnTo>
                      <a:pt x="380" y="563"/>
                    </a:lnTo>
                    <a:lnTo>
                      <a:pt x="377" y="569"/>
                    </a:lnTo>
                    <a:lnTo>
                      <a:pt x="370" y="579"/>
                    </a:lnTo>
                    <a:lnTo>
                      <a:pt x="368" y="585"/>
                    </a:lnTo>
                    <a:lnTo>
                      <a:pt x="365" y="590"/>
                    </a:lnTo>
                    <a:lnTo>
                      <a:pt x="365" y="597"/>
                    </a:lnTo>
                    <a:lnTo>
                      <a:pt x="368" y="603"/>
                    </a:lnTo>
                    <a:lnTo>
                      <a:pt x="368" y="603"/>
                    </a:lnTo>
                    <a:lnTo>
                      <a:pt x="370" y="607"/>
                    </a:lnTo>
                    <a:lnTo>
                      <a:pt x="373" y="611"/>
                    </a:lnTo>
                    <a:lnTo>
                      <a:pt x="384" y="615"/>
                    </a:lnTo>
                    <a:lnTo>
                      <a:pt x="393" y="621"/>
                    </a:lnTo>
                    <a:lnTo>
                      <a:pt x="397" y="624"/>
                    </a:lnTo>
                    <a:lnTo>
                      <a:pt x="401" y="629"/>
                    </a:lnTo>
                    <a:lnTo>
                      <a:pt x="401" y="629"/>
                    </a:lnTo>
                    <a:lnTo>
                      <a:pt x="396" y="632"/>
                    </a:lnTo>
                    <a:lnTo>
                      <a:pt x="393" y="637"/>
                    </a:lnTo>
                    <a:lnTo>
                      <a:pt x="389" y="641"/>
                    </a:lnTo>
                    <a:lnTo>
                      <a:pt x="387" y="647"/>
                    </a:lnTo>
                    <a:lnTo>
                      <a:pt x="386" y="653"/>
                    </a:lnTo>
                    <a:lnTo>
                      <a:pt x="387" y="657"/>
                    </a:lnTo>
                    <a:lnTo>
                      <a:pt x="388" y="660"/>
                    </a:lnTo>
                    <a:lnTo>
                      <a:pt x="390" y="661"/>
                    </a:lnTo>
                    <a:lnTo>
                      <a:pt x="393" y="662"/>
                    </a:lnTo>
                    <a:lnTo>
                      <a:pt x="396" y="663"/>
                    </a:lnTo>
                    <a:lnTo>
                      <a:pt x="396" y="663"/>
                    </a:lnTo>
                    <a:lnTo>
                      <a:pt x="413" y="664"/>
                    </a:lnTo>
                    <a:lnTo>
                      <a:pt x="430" y="664"/>
                    </a:lnTo>
                    <a:lnTo>
                      <a:pt x="464" y="663"/>
                    </a:lnTo>
                    <a:lnTo>
                      <a:pt x="464" y="663"/>
                    </a:lnTo>
                    <a:lnTo>
                      <a:pt x="470" y="663"/>
                    </a:lnTo>
                    <a:lnTo>
                      <a:pt x="477" y="664"/>
                    </a:lnTo>
                    <a:lnTo>
                      <a:pt x="483" y="666"/>
                    </a:lnTo>
                    <a:lnTo>
                      <a:pt x="488" y="669"/>
                    </a:lnTo>
                    <a:lnTo>
                      <a:pt x="493" y="672"/>
                    </a:lnTo>
                    <a:lnTo>
                      <a:pt x="498" y="677"/>
                    </a:lnTo>
                    <a:lnTo>
                      <a:pt x="503" y="681"/>
                    </a:lnTo>
                    <a:lnTo>
                      <a:pt x="506" y="686"/>
                    </a:lnTo>
                    <a:lnTo>
                      <a:pt x="510" y="691"/>
                    </a:lnTo>
                    <a:lnTo>
                      <a:pt x="512" y="697"/>
                    </a:lnTo>
                    <a:lnTo>
                      <a:pt x="513" y="703"/>
                    </a:lnTo>
                    <a:lnTo>
                      <a:pt x="514" y="708"/>
                    </a:lnTo>
                    <a:lnTo>
                      <a:pt x="513" y="715"/>
                    </a:lnTo>
                    <a:lnTo>
                      <a:pt x="512" y="721"/>
                    </a:lnTo>
                    <a:lnTo>
                      <a:pt x="509" y="726"/>
                    </a:lnTo>
                    <a:lnTo>
                      <a:pt x="505" y="731"/>
                    </a:lnTo>
                    <a:lnTo>
                      <a:pt x="505" y="731"/>
                    </a:lnTo>
                    <a:lnTo>
                      <a:pt x="498" y="736"/>
                    </a:lnTo>
                    <a:lnTo>
                      <a:pt x="492" y="739"/>
                    </a:lnTo>
                    <a:lnTo>
                      <a:pt x="484" y="741"/>
                    </a:lnTo>
                    <a:lnTo>
                      <a:pt x="475" y="744"/>
                    </a:lnTo>
                    <a:lnTo>
                      <a:pt x="456" y="748"/>
                    </a:lnTo>
                    <a:lnTo>
                      <a:pt x="448" y="752"/>
                    </a:lnTo>
                    <a:lnTo>
                      <a:pt x="439" y="755"/>
                    </a:lnTo>
                    <a:lnTo>
                      <a:pt x="439" y="755"/>
                    </a:lnTo>
                    <a:lnTo>
                      <a:pt x="445" y="761"/>
                    </a:lnTo>
                    <a:lnTo>
                      <a:pt x="447" y="763"/>
                    </a:lnTo>
                    <a:lnTo>
                      <a:pt x="450" y="764"/>
                    </a:lnTo>
                    <a:lnTo>
                      <a:pt x="450" y="764"/>
                    </a:lnTo>
                    <a:lnTo>
                      <a:pt x="462" y="764"/>
                    </a:lnTo>
                    <a:lnTo>
                      <a:pt x="475" y="766"/>
                    </a:lnTo>
                    <a:lnTo>
                      <a:pt x="487" y="770"/>
                    </a:lnTo>
                    <a:lnTo>
                      <a:pt x="497" y="776"/>
                    </a:lnTo>
                    <a:lnTo>
                      <a:pt x="502" y="779"/>
                    </a:lnTo>
                    <a:lnTo>
                      <a:pt x="506" y="782"/>
                    </a:lnTo>
                    <a:lnTo>
                      <a:pt x="510" y="786"/>
                    </a:lnTo>
                    <a:lnTo>
                      <a:pt x="512" y="792"/>
                    </a:lnTo>
                    <a:lnTo>
                      <a:pt x="513" y="796"/>
                    </a:lnTo>
                    <a:lnTo>
                      <a:pt x="513" y="802"/>
                    </a:lnTo>
                    <a:lnTo>
                      <a:pt x="512" y="807"/>
                    </a:lnTo>
                    <a:lnTo>
                      <a:pt x="510" y="814"/>
                    </a:lnTo>
                    <a:lnTo>
                      <a:pt x="510" y="814"/>
                    </a:lnTo>
                    <a:lnTo>
                      <a:pt x="505" y="823"/>
                    </a:lnTo>
                    <a:lnTo>
                      <a:pt x="498" y="832"/>
                    </a:lnTo>
                    <a:lnTo>
                      <a:pt x="492" y="840"/>
                    </a:lnTo>
                    <a:lnTo>
                      <a:pt x="484" y="848"/>
                    </a:lnTo>
                    <a:lnTo>
                      <a:pt x="475" y="855"/>
                    </a:lnTo>
                    <a:lnTo>
                      <a:pt x="465" y="862"/>
                    </a:lnTo>
                    <a:lnTo>
                      <a:pt x="445" y="872"/>
                    </a:lnTo>
                    <a:lnTo>
                      <a:pt x="445" y="872"/>
                    </a:lnTo>
                    <a:lnTo>
                      <a:pt x="444" y="876"/>
                    </a:lnTo>
                    <a:lnTo>
                      <a:pt x="444" y="880"/>
                    </a:lnTo>
                    <a:lnTo>
                      <a:pt x="444" y="886"/>
                    </a:lnTo>
                    <a:lnTo>
                      <a:pt x="445" y="890"/>
                    </a:lnTo>
                    <a:lnTo>
                      <a:pt x="445" y="890"/>
                    </a:lnTo>
                    <a:lnTo>
                      <a:pt x="455" y="906"/>
                    </a:lnTo>
                    <a:lnTo>
                      <a:pt x="459" y="914"/>
                    </a:lnTo>
                    <a:lnTo>
                      <a:pt x="462" y="922"/>
                    </a:lnTo>
                    <a:lnTo>
                      <a:pt x="462" y="922"/>
                    </a:lnTo>
                    <a:lnTo>
                      <a:pt x="465" y="934"/>
                    </a:lnTo>
                    <a:lnTo>
                      <a:pt x="468" y="946"/>
                    </a:lnTo>
                    <a:lnTo>
                      <a:pt x="469" y="959"/>
                    </a:lnTo>
                    <a:lnTo>
                      <a:pt x="472" y="971"/>
                    </a:lnTo>
                    <a:lnTo>
                      <a:pt x="472" y="971"/>
                    </a:lnTo>
                    <a:lnTo>
                      <a:pt x="478" y="985"/>
                    </a:lnTo>
                    <a:lnTo>
                      <a:pt x="485" y="997"/>
                    </a:lnTo>
                    <a:lnTo>
                      <a:pt x="494" y="1009"/>
                    </a:lnTo>
                    <a:lnTo>
                      <a:pt x="503" y="1020"/>
                    </a:lnTo>
                    <a:lnTo>
                      <a:pt x="512" y="1033"/>
                    </a:lnTo>
                    <a:lnTo>
                      <a:pt x="521" y="1044"/>
                    </a:lnTo>
                    <a:lnTo>
                      <a:pt x="529" y="1058"/>
                    </a:lnTo>
                    <a:lnTo>
                      <a:pt x="535" y="1071"/>
                    </a:lnTo>
                    <a:lnTo>
                      <a:pt x="535" y="1071"/>
                    </a:lnTo>
                    <a:lnTo>
                      <a:pt x="538" y="1077"/>
                    </a:lnTo>
                    <a:lnTo>
                      <a:pt x="543" y="1082"/>
                    </a:lnTo>
                    <a:lnTo>
                      <a:pt x="548" y="1085"/>
                    </a:lnTo>
                    <a:lnTo>
                      <a:pt x="554" y="1088"/>
                    </a:lnTo>
                    <a:lnTo>
                      <a:pt x="566" y="1095"/>
                    </a:lnTo>
                    <a:lnTo>
                      <a:pt x="570" y="1100"/>
                    </a:lnTo>
                    <a:lnTo>
                      <a:pt x="574" y="1104"/>
                    </a:lnTo>
                    <a:lnTo>
                      <a:pt x="574" y="1104"/>
                    </a:lnTo>
                    <a:lnTo>
                      <a:pt x="584" y="1126"/>
                    </a:lnTo>
                    <a:lnTo>
                      <a:pt x="593" y="1147"/>
                    </a:lnTo>
                    <a:lnTo>
                      <a:pt x="593" y="1147"/>
                    </a:lnTo>
                    <a:lnTo>
                      <a:pt x="596" y="1154"/>
                    </a:lnTo>
                    <a:lnTo>
                      <a:pt x="602" y="1161"/>
                    </a:lnTo>
                    <a:lnTo>
                      <a:pt x="605" y="1163"/>
                    </a:lnTo>
                    <a:lnTo>
                      <a:pt x="609" y="1166"/>
                    </a:lnTo>
                    <a:lnTo>
                      <a:pt x="612" y="1167"/>
                    </a:lnTo>
                    <a:lnTo>
                      <a:pt x="616" y="1167"/>
                    </a:lnTo>
                    <a:lnTo>
                      <a:pt x="616" y="1167"/>
                    </a:lnTo>
                    <a:lnTo>
                      <a:pt x="627" y="1165"/>
                    </a:lnTo>
                    <a:lnTo>
                      <a:pt x="638" y="1163"/>
                    </a:lnTo>
                    <a:lnTo>
                      <a:pt x="649" y="1163"/>
                    </a:lnTo>
                    <a:lnTo>
                      <a:pt x="660" y="1165"/>
                    </a:lnTo>
                    <a:lnTo>
                      <a:pt x="660" y="1165"/>
                    </a:lnTo>
                    <a:lnTo>
                      <a:pt x="664" y="1168"/>
                    </a:lnTo>
                    <a:lnTo>
                      <a:pt x="668" y="1173"/>
                    </a:lnTo>
                    <a:lnTo>
                      <a:pt x="675" y="1183"/>
                    </a:lnTo>
                    <a:lnTo>
                      <a:pt x="678" y="1188"/>
                    </a:lnTo>
                    <a:lnTo>
                      <a:pt x="682" y="1192"/>
                    </a:lnTo>
                    <a:lnTo>
                      <a:pt x="684" y="1193"/>
                    </a:lnTo>
                    <a:lnTo>
                      <a:pt x="687" y="1193"/>
                    </a:lnTo>
                    <a:lnTo>
                      <a:pt x="690" y="1193"/>
                    </a:lnTo>
                    <a:lnTo>
                      <a:pt x="693" y="1191"/>
                    </a:lnTo>
                    <a:lnTo>
                      <a:pt x="693" y="1191"/>
                    </a:lnTo>
                    <a:lnTo>
                      <a:pt x="699" y="1187"/>
                    </a:lnTo>
                    <a:lnTo>
                      <a:pt x="704" y="1183"/>
                    </a:lnTo>
                    <a:lnTo>
                      <a:pt x="708" y="1176"/>
                    </a:lnTo>
                    <a:lnTo>
                      <a:pt x="712" y="1170"/>
                    </a:lnTo>
                    <a:lnTo>
                      <a:pt x="719" y="1155"/>
                    </a:lnTo>
                    <a:lnTo>
                      <a:pt x="726" y="1142"/>
                    </a:lnTo>
                    <a:lnTo>
                      <a:pt x="726" y="1142"/>
                    </a:lnTo>
                    <a:lnTo>
                      <a:pt x="733" y="1130"/>
                    </a:lnTo>
                    <a:lnTo>
                      <a:pt x="737" y="1118"/>
                    </a:lnTo>
                    <a:lnTo>
                      <a:pt x="746" y="1094"/>
                    </a:lnTo>
                    <a:lnTo>
                      <a:pt x="760" y="1043"/>
                    </a:lnTo>
                    <a:lnTo>
                      <a:pt x="768" y="1020"/>
                    </a:lnTo>
                    <a:lnTo>
                      <a:pt x="773" y="1009"/>
                    </a:lnTo>
                    <a:lnTo>
                      <a:pt x="779" y="998"/>
                    </a:lnTo>
                    <a:lnTo>
                      <a:pt x="786" y="989"/>
                    </a:lnTo>
                    <a:lnTo>
                      <a:pt x="794" y="980"/>
                    </a:lnTo>
                    <a:lnTo>
                      <a:pt x="803" y="972"/>
                    </a:lnTo>
                    <a:lnTo>
                      <a:pt x="813" y="967"/>
                    </a:lnTo>
                    <a:lnTo>
                      <a:pt x="813" y="967"/>
                    </a:lnTo>
                    <a:lnTo>
                      <a:pt x="852" y="948"/>
                    </a:lnTo>
                    <a:lnTo>
                      <a:pt x="870" y="939"/>
                    </a:lnTo>
                    <a:lnTo>
                      <a:pt x="879" y="934"/>
                    </a:lnTo>
                    <a:lnTo>
                      <a:pt x="887" y="928"/>
                    </a:lnTo>
                    <a:lnTo>
                      <a:pt x="887" y="928"/>
                    </a:lnTo>
                    <a:lnTo>
                      <a:pt x="896" y="920"/>
                    </a:lnTo>
                    <a:lnTo>
                      <a:pt x="903" y="911"/>
                    </a:lnTo>
                    <a:lnTo>
                      <a:pt x="917" y="890"/>
                    </a:lnTo>
                    <a:lnTo>
                      <a:pt x="924" y="879"/>
                    </a:lnTo>
                    <a:lnTo>
                      <a:pt x="932" y="870"/>
                    </a:lnTo>
                    <a:lnTo>
                      <a:pt x="940" y="860"/>
                    </a:lnTo>
                    <a:lnTo>
                      <a:pt x="950" y="852"/>
                    </a:lnTo>
                    <a:lnTo>
                      <a:pt x="950" y="852"/>
                    </a:lnTo>
                    <a:lnTo>
                      <a:pt x="956" y="847"/>
                    </a:lnTo>
                    <a:lnTo>
                      <a:pt x="962" y="845"/>
                    </a:lnTo>
                    <a:lnTo>
                      <a:pt x="976" y="840"/>
                    </a:lnTo>
                    <a:lnTo>
                      <a:pt x="990" y="836"/>
                    </a:lnTo>
                    <a:lnTo>
                      <a:pt x="1003" y="831"/>
                    </a:lnTo>
                    <a:lnTo>
                      <a:pt x="1003" y="831"/>
                    </a:lnTo>
                    <a:lnTo>
                      <a:pt x="1010" y="830"/>
                    </a:lnTo>
                    <a:lnTo>
                      <a:pt x="1017" y="830"/>
                    </a:lnTo>
                    <a:lnTo>
                      <a:pt x="1025" y="830"/>
                    </a:lnTo>
                    <a:lnTo>
                      <a:pt x="1032" y="830"/>
                    </a:lnTo>
                    <a:lnTo>
                      <a:pt x="1032" y="830"/>
                    </a:lnTo>
                    <a:lnTo>
                      <a:pt x="1048" y="826"/>
                    </a:lnTo>
                    <a:lnTo>
                      <a:pt x="1063" y="821"/>
                    </a:lnTo>
                    <a:lnTo>
                      <a:pt x="1077" y="815"/>
                    </a:lnTo>
                    <a:lnTo>
                      <a:pt x="1086" y="813"/>
                    </a:lnTo>
                    <a:lnTo>
                      <a:pt x="1096" y="812"/>
                    </a:lnTo>
                    <a:lnTo>
                      <a:pt x="1096" y="812"/>
                    </a:lnTo>
                    <a:lnTo>
                      <a:pt x="1109" y="809"/>
                    </a:lnTo>
                    <a:lnTo>
                      <a:pt x="1122" y="805"/>
                    </a:lnTo>
                    <a:lnTo>
                      <a:pt x="1135" y="799"/>
                    </a:lnTo>
                    <a:lnTo>
                      <a:pt x="1148" y="794"/>
                    </a:lnTo>
                    <a:lnTo>
                      <a:pt x="1159" y="786"/>
                    </a:lnTo>
                    <a:lnTo>
                      <a:pt x="1171" y="778"/>
                    </a:lnTo>
                    <a:lnTo>
                      <a:pt x="1182" y="769"/>
                    </a:lnTo>
                    <a:lnTo>
                      <a:pt x="1192" y="759"/>
                    </a:lnTo>
                    <a:lnTo>
                      <a:pt x="1192" y="759"/>
                    </a:lnTo>
                    <a:lnTo>
                      <a:pt x="1194" y="754"/>
                    </a:lnTo>
                    <a:lnTo>
                      <a:pt x="1196" y="747"/>
                    </a:lnTo>
                    <a:lnTo>
                      <a:pt x="1194" y="741"/>
                    </a:lnTo>
                    <a:lnTo>
                      <a:pt x="1192" y="736"/>
                    </a:lnTo>
                    <a:lnTo>
                      <a:pt x="1192" y="736"/>
                    </a:lnTo>
                    <a:lnTo>
                      <a:pt x="1188" y="729"/>
                    </a:lnTo>
                    <a:lnTo>
                      <a:pt x="1184" y="722"/>
                    </a:lnTo>
                    <a:lnTo>
                      <a:pt x="1181" y="715"/>
                    </a:lnTo>
                    <a:lnTo>
                      <a:pt x="1179" y="707"/>
                    </a:lnTo>
                    <a:lnTo>
                      <a:pt x="1175" y="693"/>
                    </a:lnTo>
                    <a:lnTo>
                      <a:pt x="1173" y="686"/>
                    </a:lnTo>
                    <a:lnTo>
                      <a:pt x="1169" y="679"/>
                    </a:lnTo>
                    <a:lnTo>
                      <a:pt x="1169" y="679"/>
                    </a:lnTo>
                    <a:lnTo>
                      <a:pt x="1173" y="685"/>
                    </a:lnTo>
                    <a:lnTo>
                      <a:pt x="1176" y="688"/>
                    </a:lnTo>
                    <a:lnTo>
                      <a:pt x="1184" y="696"/>
                    </a:lnTo>
                    <a:lnTo>
                      <a:pt x="1193" y="702"/>
                    </a:lnTo>
                    <a:lnTo>
                      <a:pt x="1205" y="706"/>
                    </a:lnTo>
                    <a:lnTo>
                      <a:pt x="1216" y="708"/>
                    </a:lnTo>
                    <a:lnTo>
                      <a:pt x="1226" y="710"/>
                    </a:lnTo>
                    <a:lnTo>
                      <a:pt x="1237" y="708"/>
                    </a:lnTo>
                    <a:lnTo>
                      <a:pt x="1246" y="706"/>
                    </a:lnTo>
                    <a:lnTo>
                      <a:pt x="1246" y="706"/>
                    </a:lnTo>
                    <a:lnTo>
                      <a:pt x="1248" y="704"/>
                    </a:lnTo>
                    <a:lnTo>
                      <a:pt x="1249" y="701"/>
                    </a:lnTo>
                    <a:lnTo>
                      <a:pt x="1249" y="696"/>
                    </a:lnTo>
                    <a:lnTo>
                      <a:pt x="1249" y="691"/>
                    </a:lnTo>
                    <a:lnTo>
                      <a:pt x="1247" y="680"/>
                    </a:lnTo>
                    <a:lnTo>
                      <a:pt x="1245" y="674"/>
                    </a:lnTo>
                    <a:lnTo>
                      <a:pt x="1242" y="670"/>
                    </a:lnTo>
                    <a:lnTo>
                      <a:pt x="1242" y="670"/>
                    </a:lnTo>
                    <a:lnTo>
                      <a:pt x="1234" y="658"/>
                    </a:lnTo>
                    <a:lnTo>
                      <a:pt x="1227" y="646"/>
                    </a:lnTo>
                    <a:lnTo>
                      <a:pt x="1222" y="633"/>
                    </a:lnTo>
                    <a:lnTo>
                      <a:pt x="1216" y="621"/>
                    </a:lnTo>
                    <a:lnTo>
                      <a:pt x="1213" y="610"/>
                    </a:lnTo>
                    <a:lnTo>
                      <a:pt x="1210" y="597"/>
                    </a:lnTo>
                    <a:lnTo>
                      <a:pt x="1209" y="586"/>
                    </a:lnTo>
                    <a:lnTo>
                      <a:pt x="1209" y="574"/>
                    </a:lnTo>
                    <a:lnTo>
                      <a:pt x="1209" y="574"/>
                    </a:lnTo>
                    <a:lnTo>
                      <a:pt x="1212" y="569"/>
                    </a:lnTo>
                    <a:lnTo>
                      <a:pt x="1215" y="562"/>
                    </a:lnTo>
                    <a:lnTo>
                      <a:pt x="1224" y="550"/>
                    </a:lnTo>
                    <a:lnTo>
                      <a:pt x="1229" y="544"/>
                    </a:lnTo>
                    <a:lnTo>
                      <a:pt x="1233" y="536"/>
                    </a:lnTo>
                    <a:lnTo>
                      <a:pt x="1238" y="528"/>
                    </a:lnTo>
                    <a:lnTo>
                      <a:pt x="1240" y="519"/>
                    </a:lnTo>
                    <a:lnTo>
                      <a:pt x="1240" y="519"/>
                    </a:lnTo>
                    <a:lnTo>
                      <a:pt x="1241" y="514"/>
                    </a:lnTo>
                    <a:lnTo>
                      <a:pt x="1243" y="512"/>
                    </a:lnTo>
                    <a:lnTo>
                      <a:pt x="1248" y="509"/>
                    </a:lnTo>
                    <a:lnTo>
                      <a:pt x="1251" y="508"/>
                    </a:lnTo>
                    <a:lnTo>
                      <a:pt x="1259" y="506"/>
                    </a:lnTo>
                    <a:lnTo>
                      <a:pt x="1263" y="504"/>
                    </a:lnTo>
                    <a:lnTo>
                      <a:pt x="1266" y="501"/>
                    </a:lnTo>
                    <a:lnTo>
                      <a:pt x="1266" y="501"/>
                    </a:lnTo>
                    <a:lnTo>
                      <a:pt x="1268" y="495"/>
                    </a:lnTo>
                    <a:lnTo>
                      <a:pt x="1270" y="488"/>
                    </a:lnTo>
                    <a:lnTo>
                      <a:pt x="1268" y="480"/>
                    </a:lnTo>
                    <a:lnTo>
                      <a:pt x="1267" y="476"/>
                    </a:lnTo>
                    <a:lnTo>
                      <a:pt x="1266" y="474"/>
                    </a:lnTo>
                    <a:lnTo>
                      <a:pt x="1266" y="474"/>
                    </a:lnTo>
                    <a:lnTo>
                      <a:pt x="1258" y="467"/>
                    </a:lnTo>
                    <a:lnTo>
                      <a:pt x="1249" y="461"/>
                    </a:lnTo>
                    <a:lnTo>
                      <a:pt x="1246" y="457"/>
                    </a:lnTo>
                    <a:lnTo>
                      <a:pt x="1243" y="453"/>
                    </a:lnTo>
                    <a:lnTo>
                      <a:pt x="1243" y="449"/>
                    </a:lnTo>
                    <a:lnTo>
                      <a:pt x="1245" y="443"/>
                    </a:lnTo>
                    <a:lnTo>
                      <a:pt x="1245" y="443"/>
                    </a:lnTo>
                    <a:lnTo>
                      <a:pt x="1267" y="408"/>
                    </a:lnTo>
                    <a:lnTo>
                      <a:pt x="1280" y="391"/>
                    </a:lnTo>
                    <a:lnTo>
                      <a:pt x="1295" y="374"/>
                    </a:lnTo>
                    <a:lnTo>
                      <a:pt x="1295" y="374"/>
                    </a:lnTo>
                    <a:lnTo>
                      <a:pt x="1297" y="371"/>
                    </a:lnTo>
                    <a:lnTo>
                      <a:pt x="1298" y="368"/>
                    </a:lnTo>
                    <a:lnTo>
                      <a:pt x="1299" y="360"/>
                    </a:lnTo>
                    <a:lnTo>
                      <a:pt x="1299" y="352"/>
                    </a:lnTo>
                    <a:lnTo>
                      <a:pt x="1298" y="345"/>
                    </a:lnTo>
                    <a:lnTo>
                      <a:pt x="1297" y="335"/>
                    </a:lnTo>
                    <a:lnTo>
                      <a:pt x="1297" y="327"/>
                    </a:lnTo>
                    <a:lnTo>
                      <a:pt x="1297" y="321"/>
                    </a:lnTo>
                    <a:lnTo>
                      <a:pt x="1298" y="317"/>
                    </a:lnTo>
                    <a:lnTo>
                      <a:pt x="1300" y="314"/>
                    </a:lnTo>
                    <a:lnTo>
                      <a:pt x="1300" y="314"/>
                    </a:lnTo>
                    <a:lnTo>
                      <a:pt x="1314" y="296"/>
                    </a:lnTo>
                    <a:lnTo>
                      <a:pt x="1330" y="279"/>
                    </a:lnTo>
                    <a:lnTo>
                      <a:pt x="1345" y="262"/>
                    </a:lnTo>
                    <a:lnTo>
                      <a:pt x="1362" y="247"/>
                    </a:lnTo>
                    <a:lnTo>
                      <a:pt x="1396" y="216"/>
                    </a:lnTo>
                    <a:lnTo>
                      <a:pt x="1430" y="186"/>
                    </a:lnTo>
                    <a:lnTo>
                      <a:pt x="1430" y="186"/>
                    </a:lnTo>
                    <a:lnTo>
                      <a:pt x="1433" y="185"/>
                    </a:lnTo>
                    <a:lnTo>
                      <a:pt x="1437" y="185"/>
                    </a:lnTo>
                    <a:lnTo>
                      <a:pt x="1440" y="185"/>
                    </a:lnTo>
                    <a:lnTo>
                      <a:pt x="1442" y="184"/>
                    </a:lnTo>
                    <a:lnTo>
                      <a:pt x="1442" y="184"/>
                    </a:lnTo>
                    <a:lnTo>
                      <a:pt x="1445" y="181"/>
                    </a:lnTo>
                    <a:lnTo>
                      <a:pt x="1449" y="177"/>
                    </a:lnTo>
                    <a:lnTo>
                      <a:pt x="1457" y="171"/>
                    </a:lnTo>
                    <a:lnTo>
                      <a:pt x="1461" y="168"/>
                    </a:lnTo>
                    <a:lnTo>
                      <a:pt x="1463" y="165"/>
                    </a:lnTo>
                    <a:lnTo>
                      <a:pt x="1464" y="161"/>
                    </a:lnTo>
                    <a:lnTo>
                      <a:pt x="1462" y="157"/>
                    </a:lnTo>
                    <a:lnTo>
                      <a:pt x="1462" y="157"/>
                    </a:lnTo>
                    <a:lnTo>
                      <a:pt x="1458" y="153"/>
                    </a:lnTo>
                    <a:lnTo>
                      <a:pt x="1456" y="151"/>
                    </a:lnTo>
                    <a:lnTo>
                      <a:pt x="1453" y="150"/>
                    </a:lnTo>
                    <a:lnTo>
                      <a:pt x="1450" y="149"/>
                    </a:lnTo>
                    <a:lnTo>
                      <a:pt x="1444" y="150"/>
                    </a:lnTo>
                    <a:lnTo>
                      <a:pt x="1437" y="151"/>
                    </a:lnTo>
                    <a:lnTo>
                      <a:pt x="1423" y="158"/>
                    </a:lnTo>
                    <a:lnTo>
                      <a:pt x="1416" y="161"/>
                    </a:lnTo>
                    <a:lnTo>
                      <a:pt x="1409" y="164"/>
                    </a:lnTo>
                    <a:lnTo>
                      <a:pt x="1409" y="164"/>
                    </a:lnTo>
                    <a:lnTo>
                      <a:pt x="1403" y="165"/>
                    </a:lnTo>
                    <a:lnTo>
                      <a:pt x="1397" y="163"/>
                    </a:lnTo>
                    <a:lnTo>
                      <a:pt x="1392" y="159"/>
                    </a:lnTo>
                    <a:lnTo>
                      <a:pt x="1388" y="156"/>
                    </a:lnTo>
                    <a:lnTo>
                      <a:pt x="1382" y="151"/>
                    </a:lnTo>
                    <a:lnTo>
                      <a:pt x="1378" y="148"/>
                    </a:lnTo>
                    <a:lnTo>
                      <a:pt x="1372" y="146"/>
                    </a:lnTo>
                    <a:lnTo>
                      <a:pt x="1365" y="144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Group 222"/>
            <p:cNvGrpSpPr/>
            <p:nvPr/>
          </p:nvGrpSpPr>
          <p:grpSpPr>
            <a:xfrm>
              <a:off x="6489219" y="1602058"/>
              <a:ext cx="3554527" cy="1429374"/>
              <a:chOff x="1936749" y="1898650"/>
              <a:chExt cx="3130550" cy="1258885"/>
            </a:xfrm>
            <a:grpFill/>
          </p:grpSpPr>
          <p:sp>
            <p:nvSpPr>
              <p:cNvPr id="53" name="ïṧḷïḓê-Freeform: Shape 234"/>
              <p:cNvSpPr/>
              <p:nvPr/>
            </p:nvSpPr>
            <p:spPr bwMode="auto">
              <a:xfrm>
                <a:off x="4138613" y="2660650"/>
                <a:ext cx="61913" cy="219075"/>
              </a:xfrm>
              <a:custGeom>
                <a:avLst/>
                <a:gdLst>
                  <a:gd name="T0" fmla="*/ 0 w 79"/>
                  <a:gd name="T1" fmla="*/ 247 h 276"/>
                  <a:gd name="T2" fmla="*/ 3 w 79"/>
                  <a:gd name="T3" fmla="*/ 251 h 276"/>
                  <a:gd name="T4" fmla="*/ 9 w 79"/>
                  <a:gd name="T5" fmla="*/ 253 h 276"/>
                  <a:gd name="T6" fmla="*/ 9 w 79"/>
                  <a:gd name="T7" fmla="*/ 257 h 276"/>
                  <a:gd name="T8" fmla="*/ 10 w 79"/>
                  <a:gd name="T9" fmla="*/ 262 h 276"/>
                  <a:gd name="T10" fmla="*/ 11 w 79"/>
                  <a:gd name="T11" fmla="*/ 263 h 276"/>
                  <a:gd name="T12" fmla="*/ 17 w 79"/>
                  <a:gd name="T13" fmla="*/ 263 h 276"/>
                  <a:gd name="T14" fmla="*/ 18 w 79"/>
                  <a:gd name="T15" fmla="*/ 263 h 276"/>
                  <a:gd name="T16" fmla="*/ 19 w 79"/>
                  <a:gd name="T17" fmla="*/ 267 h 276"/>
                  <a:gd name="T18" fmla="*/ 19 w 79"/>
                  <a:gd name="T19" fmla="*/ 272 h 276"/>
                  <a:gd name="T20" fmla="*/ 26 w 79"/>
                  <a:gd name="T21" fmla="*/ 274 h 276"/>
                  <a:gd name="T22" fmla="*/ 36 w 79"/>
                  <a:gd name="T23" fmla="*/ 276 h 276"/>
                  <a:gd name="T24" fmla="*/ 41 w 79"/>
                  <a:gd name="T25" fmla="*/ 274 h 276"/>
                  <a:gd name="T26" fmla="*/ 41 w 79"/>
                  <a:gd name="T27" fmla="*/ 272 h 276"/>
                  <a:gd name="T28" fmla="*/ 47 w 79"/>
                  <a:gd name="T29" fmla="*/ 238 h 276"/>
                  <a:gd name="T30" fmla="*/ 53 w 79"/>
                  <a:gd name="T31" fmla="*/ 217 h 276"/>
                  <a:gd name="T32" fmla="*/ 63 w 79"/>
                  <a:gd name="T33" fmla="*/ 205 h 276"/>
                  <a:gd name="T34" fmla="*/ 73 w 79"/>
                  <a:gd name="T35" fmla="*/ 199 h 276"/>
                  <a:gd name="T36" fmla="*/ 79 w 79"/>
                  <a:gd name="T37" fmla="*/ 197 h 276"/>
                  <a:gd name="T38" fmla="*/ 64 w 79"/>
                  <a:gd name="T39" fmla="*/ 134 h 276"/>
                  <a:gd name="T40" fmla="*/ 56 w 79"/>
                  <a:gd name="T41" fmla="*/ 71 h 276"/>
                  <a:gd name="T42" fmla="*/ 55 w 79"/>
                  <a:gd name="T43" fmla="*/ 66 h 276"/>
                  <a:gd name="T44" fmla="*/ 48 w 79"/>
                  <a:gd name="T45" fmla="*/ 49 h 276"/>
                  <a:gd name="T46" fmla="*/ 44 w 79"/>
                  <a:gd name="T47" fmla="*/ 38 h 276"/>
                  <a:gd name="T48" fmla="*/ 46 w 79"/>
                  <a:gd name="T49" fmla="*/ 26 h 276"/>
                  <a:gd name="T50" fmla="*/ 48 w 79"/>
                  <a:gd name="T51" fmla="*/ 13 h 276"/>
                  <a:gd name="T52" fmla="*/ 49 w 79"/>
                  <a:gd name="T53" fmla="*/ 0 h 276"/>
                  <a:gd name="T54" fmla="*/ 30 w 79"/>
                  <a:gd name="T55" fmla="*/ 15 h 276"/>
                  <a:gd name="T56" fmla="*/ 28 w 79"/>
                  <a:gd name="T57" fmla="*/ 21 h 276"/>
                  <a:gd name="T58" fmla="*/ 22 w 79"/>
                  <a:gd name="T59" fmla="*/ 34 h 276"/>
                  <a:gd name="T60" fmla="*/ 13 w 79"/>
                  <a:gd name="T61" fmla="*/ 47 h 276"/>
                  <a:gd name="T62" fmla="*/ 11 w 79"/>
                  <a:gd name="T63" fmla="*/ 51 h 276"/>
                  <a:gd name="T64" fmla="*/ 9 w 79"/>
                  <a:gd name="T65" fmla="*/ 85 h 276"/>
                  <a:gd name="T66" fmla="*/ 10 w 79"/>
                  <a:gd name="T67" fmla="*/ 152 h 276"/>
                  <a:gd name="T68" fmla="*/ 8 w 79"/>
                  <a:gd name="T69" fmla="*/ 187 h 276"/>
                  <a:gd name="T70" fmla="*/ 5 w 79"/>
                  <a:gd name="T71" fmla="*/ 201 h 276"/>
                  <a:gd name="T72" fmla="*/ 0 w 79"/>
                  <a:gd name="T73" fmla="*/ 232 h 276"/>
                  <a:gd name="T74" fmla="*/ 0 w 79"/>
                  <a:gd name="T75" fmla="*/ 247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9" h="276">
                    <a:moveTo>
                      <a:pt x="0" y="247"/>
                    </a:moveTo>
                    <a:lnTo>
                      <a:pt x="0" y="247"/>
                    </a:lnTo>
                    <a:lnTo>
                      <a:pt x="1" y="250"/>
                    </a:lnTo>
                    <a:lnTo>
                      <a:pt x="3" y="251"/>
                    </a:lnTo>
                    <a:lnTo>
                      <a:pt x="6" y="253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9" y="257"/>
                    </a:lnTo>
                    <a:lnTo>
                      <a:pt x="9" y="260"/>
                    </a:lnTo>
                    <a:lnTo>
                      <a:pt x="10" y="262"/>
                    </a:lnTo>
                    <a:lnTo>
                      <a:pt x="10" y="262"/>
                    </a:lnTo>
                    <a:lnTo>
                      <a:pt x="11" y="263"/>
                    </a:lnTo>
                    <a:lnTo>
                      <a:pt x="15" y="263"/>
                    </a:lnTo>
                    <a:lnTo>
                      <a:pt x="17" y="263"/>
                    </a:lnTo>
                    <a:lnTo>
                      <a:pt x="18" y="263"/>
                    </a:lnTo>
                    <a:lnTo>
                      <a:pt x="18" y="263"/>
                    </a:lnTo>
                    <a:lnTo>
                      <a:pt x="19" y="265"/>
                    </a:lnTo>
                    <a:lnTo>
                      <a:pt x="19" y="267"/>
                    </a:lnTo>
                    <a:lnTo>
                      <a:pt x="19" y="270"/>
                    </a:lnTo>
                    <a:lnTo>
                      <a:pt x="19" y="272"/>
                    </a:lnTo>
                    <a:lnTo>
                      <a:pt x="19" y="272"/>
                    </a:lnTo>
                    <a:lnTo>
                      <a:pt x="26" y="274"/>
                    </a:lnTo>
                    <a:lnTo>
                      <a:pt x="33" y="276"/>
                    </a:lnTo>
                    <a:lnTo>
                      <a:pt x="36" y="276"/>
                    </a:lnTo>
                    <a:lnTo>
                      <a:pt x="39" y="275"/>
                    </a:lnTo>
                    <a:lnTo>
                      <a:pt x="41" y="274"/>
                    </a:lnTo>
                    <a:lnTo>
                      <a:pt x="41" y="272"/>
                    </a:lnTo>
                    <a:lnTo>
                      <a:pt x="41" y="272"/>
                    </a:lnTo>
                    <a:lnTo>
                      <a:pt x="44" y="249"/>
                    </a:lnTo>
                    <a:lnTo>
                      <a:pt x="47" y="238"/>
                    </a:lnTo>
                    <a:lnTo>
                      <a:pt x="49" y="226"/>
                    </a:lnTo>
                    <a:lnTo>
                      <a:pt x="53" y="217"/>
                    </a:lnTo>
                    <a:lnTo>
                      <a:pt x="59" y="208"/>
                    </a:lnTo>
                    <a:lnTo>
                      <a:pt x="63" y="205"/>
                    </a:lnTo>
                    <a:lnTo>
                      <a:pt x="67" y="201"/>
                    </a:lnTo>
                    <a:lnTo>
                      <a:pt x="73" y="199"/>
                    </a:lnTo>
                    <a:lnTo>
                      <a:pt x="79" y="197"/>
                    </a:lnTo>
                    <a:lnTo>
                      <a:pt x="79" y="197"/>
                    </a:lnTo>
                    <a:lnTo>
                      <a:pt x="69" y="166"/>
                    </a:lnTo>
                    <a:lnTo>
                      <a:pt x="64" y="134"/>
                    </a:lnTo>
                    <a:lnTo>
                      <a:pt x="59" y="104"/>
                    </a:lnTo>
                    <a:lnTo>
                      <a:pt x="56" y="71"/>
                    </a:lnTo>
                    <a:lnTo>
                      <a:pt x="56" y="71"/>
                    </a:lnTo>
                    <a:lnTo>
                      <a:pt x="55" y="66"/>
                    </a:lnTo>
                    <a:lnTo>
                      <a:pt x="52" y="60"/>
                    </a:lnTo>
                    <a:lnTo>
                      <a:pt x="48" y="49"/>
                    </a:lnTo>
                    <a:lnTo>
                      <a:pt x="47" y="43"/>
                    </a:lnTo>
                    <a:lnTo>
                      <a:pt x="44" y="38"/>
                    </a:lnTo>
                    <a:lnTo>
                      <a:pt x="44" y="32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8" y="13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19" y="0"/>
                    </a:lnTo>
                    <a:lnTo>
                      <a:pt x="30" y="15"/>
                    </a:lnTo>
                    <a:lnTo>
                      <a:pt x="30" y="15"/>
                    </a:lnTo>
                    <a:lnTo>
                      <a:pt x="28" y="21"/>
                    </a:lnTo>
                    <a:lnTo>
                      <a:pt x="26" y="26"/>
                    </a:lnTo>
                    <a:lnTo>
                      <a:pt x="22" y="34"/>
                    </a:lnTo>
                    <a:lnTo>
                      <a:pt x="15" y="42"/>
                    </a:lnTo>
                    <a:lnTo>
                      <a:pt x="13" y="47"/>
                    </a:lnTo>
                    <a:lnTo>
                      <a:pt x="11" y="51"/>
                    </a:lnTo>
                    <a:lnTo>
                      <a:pt x="11" y="51"/>
                    </a:lnTo>
                    <a:lnTo>
                      <a:pt x="10" y="68"/>
                    </a:lnTo>
                    <a:lnTo>
                      <a:pt x="9" y="85"/>
                    </a:lnTo>
                    <a:lnTo>
                      <a:pt x="9" y="118"/>
                    </a:lnTo>
                    <a:lnTo>
                      <a:pt x="10" y="152"/>
                    </a:lnTo>
                    <a:lnTo>
                      <a:pt x="9" y="170"/>
                    </a:lnTo>
                    <a:lnTo>
                      <a:pt x="8" y="187"/>
                    </a:lnTo>
                    <a:lnTo>
                      <a:pt x="8" y="187"/>
                    </a:lnTo>
                    <a:lnTo>
                      <a:pt x="5" y="201"/>
                    </a:lnTo>
                    <a:lnTo>
                      <a:pt x="2" y="216"/>
                    </a:lnTo>
                    <a:lnTo>
                      <a:pt x="0" y="232"/>
                    </a:lnTo>
                    <a:lnTo>
                      <a:pt x="0" y="239"/>
                    </a:lnTo>
                    <a:lnTo>
                      <a:pt x="0" y="247"/>
                    </a:lnTo>
                    <a:lnTo>
                      <a:pt x="0" y="2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ṧḷïḓê-Freeform: Shape 235"/>
              <p:cNvSpPr/>
              <p:nvPr/>
            </p:nvSpPr>
            <p:spPr bwMode="auto">
              <a:xfrm>
                <a:off x="1936749" y="1898650"/>
                <a:ext cx="3130550" cy="1258885"/>
              </a:xfrm>
              <a:custGeom>
                <a:avLst/>
                <a:gdLst>
                  <a:gd name="T0" fmla="*/ 3551 w 3943"/>
                  <a:gd name="T1" fmla="*/ 358 h 1588"/>
                  <a:gd name="T2" fmla="*/ 3385 w 3943"/>
                  <a:gd name="T3" fmla="*/ 366 h 1588"/>
                  <a:gd name="T4" fmla="*/ 3131 w 3943"/>
                  <a:gd name="T5" fmla="*/ 331 h 1588"/>
                  <a:gd name="T6" fmla="*/ 2972 w 3943"/>
                  <a:gd name="T7" fmla="*/ 304 h 1588"/>
                  <a:gd name="T8" fmla="*/ 2893 w 3943"/>
                  <a:gd name="T9" fmla="*/ 290 h 1588"/>
                  <a:gd name="T10" fmla="*/ 2797 w 3943"/>
                  <a:gd name="T11" fmla="*/ 240 h 1588"/>
                  <a:gd name="T12" fmla="*/ 2716 w 3943"/>
                  <a:gd name="T13" fmla="*/ 307 h 1588"/>
                  <a:gd name="T14" fmla="*/ 2560 w 3943"/>
                  <a:gd name="T15" fmla="*/ 314 h 1588"/>
                  <a:gd name="T16" fmla="*/ 2467 w 3943"/>
                  <a:gd name="T17" fmla="*/ 245 h 1588"/>
                  <a:gd name="T18" fmla="*/ 2303 w 3943"/>
                  <a:gd name="T19" fmla="*/ 249 h 1588"/>
                  <a:gd name="T20" fmla="*/ 2054 w 3943"/>
                  <a:gd name="T21" fmla="*/ 197 h 1588"/>
                  <a:gd name="T22" fmla="*/ 2019 w 3943"/>
                  <a:gd name="T23" fmla="*/ 154 h 1588"/>
                  <a:gd name="T24" fmla="*/ 1915 w 3943"/>
                  <a:gd name="T25" fmla="*/ 6 h 1588"/>
                  <a:gd name="T26" fmla="*/ 1715 w 3943"/>
                  <a:gd name="T27" fmla="*/ 76 h 1588"/>
                  <a:gd name="T28" fmla="*/ 1506 w 3943"/>
                  <a:gd name="T29" fmla="*/ 119 h 1588"/>
                  <a:gd name="T30" fmla="*/ 1390 w 3943"/>
                  <a:gd name="T31" fmla="*/ 210 h 1588"/>
                  <a:gd name="T32" fmla="*/ 1326 w 3943"/>
                  <a:gd name="T33" fmla="*/ 325 h 1588"/>
                  <a:gd name="T34" fmla="*/ 1235 w 3943"/>
                  <a:gd name="T35" fmla="*/ 280 h 1588"/>
                  <a:gd name="T36" fmla="*/ 1137 w 3943"/>
                  <a:gd name="T37" fmla="*/ 250 h 1588"/>
                  <a:gd name="T38" fmla="*/ 1205 w 3943"/>
                  <a:gd name="T39" fmla="*/ 419 h 1588"/>
                  <a:gd name="T40" fmla="*/ 1249 w 3943"/>
                  <a:gd name="T41" fmla="*/ 575 h 1588"/>
                  <a:gd name="T42" fmla="*/ 1128 w 3943"/>
                  <a:gd name="T43" fmla="*/ 505 h 1588"/>
                  <a:gd name="T44" fmla="*/ 1075 w 3943"/>
                  <a:gd name="T45" fmla="*/ 347 h 1588"/>
                  <a:gd name="T46" fmla="*/ 983 w 3943"/>
                  <a:gd name="T47" fmla="*/ 298 h 1588"/>
                  <a:gd name="T48" fmla="*/ 971 w 3943"/>
                  <a:gd name="T49" fmla="*/ 422 h 1588"/>
                  <a:gd name="T50" fmla="*/ 770 w 3943"/>
                  <a:gd name="T51" fmla="*/ 422 h 1588"/>
                  <a:gd name="T52" fmla="*/ 671 w 3943"/>
                  <a:gd name="T53" fmla="*/ 432 h 1588"/>
                  <a:gd name="T54" fmla="*/ 563 w 3943"/>
                  <a:gd name="T55" fmla="*/ 434 h 1588"/>
                  <a:gd name="T56" fmla="*/ 414 w 3943"/>
                  <a:gd name="T57" fmla="*/ 512 h 1588"/>
                  <a:gd name="T58" fmla="*/ 348 w 3943"/>
                  <a:gd name="T59" fmla="*/ 423 h 1588"/>
                  <a:gd name="T60" fmla="*/ 377 w 3943"/>
                  <a:gd name="T61" fmla="*/ 543 h 1588"/>
                  <a:gd name="T62" fmla="*/ 355 w 3943"/>
                  <a:gd name="T63" fmla="*/ 578 h 1588"/>
                  <a:gd name="T64" fmla="*/ 291 w 3943"/>
                  <a:gd name="T65" fmla="*/ 575 h 1588"/>
                  <a:gd name="T66" fmla="*/ 161 w 3943"/>
                  <a:gd name="T67" fmla="*/ 590 h 1588"/>
                  <a:gd name="T68" fmla="*/ 290 w 3943"/>
                  <a:gd name="T69" fmla="*/ 511 h 1588"/>
                  <a:gd name="T70" fmla="*/ 151 w 3943"/>
                  <a:gd name="T71" fmla="*/ 405 h 1588"/>
                  <a:gd name="T72" fmla="*/ 57 w 3943"/>
                  <a:gd name="T73" fmla="*/ 450 h 1588"/>
                  <a:gd name="T74" fmla="*/ 91 w 3943"/>
                  <a:gd name="T75" fmla="*/ 660 h 1588"/>
                  <a:gd name="T76" fmla="*/ 1 w 3943"/>
                  <a:gd name="T77" fmla="*/ 931 h 1588"/>
                  <a:gd name="T78" fmla="*/ 154 w 3943"/>
                  <a:gd name="T79" fmla="*/ 1102 h 1588"/>
                  <a:gd name="T80" fmla="*/ 217 w 3943"/>
                  <a:gd name="T81" fmla="*/ 1277 h 1588"/>
                  <a:gd name="T82" fmla="*/ 330 w 3943"/>
                  <a:gd name="T83" fmla="*/ 1378 h 1588"/>
                  <a:gd name="T84" fmla="*/ 484 w 3943"/>
                  <a:gd name="T85" fmla="*/ 1489 h 1588"/>
                  <a:gd name="T86" fmla="*/ 749 w 3943"/>
                  <a:gd name="T87" fmla="*/ 1516 h 1588"/>
                  <a:gd name="T88" fmla="*/ 1010 w 3943"/>
                  <a:gd name="T89" fmla="*/ 1524 h 1588"/>
                  <a:gd name="T90" fmla="*/ 1175 w 3943"/>
                  <a:gd name="T91" fmla="*/ 1463 h 1588"/>
                  <a:gd name="T92" fmla="*/ 1364 w 3943"/>
                  <a:gd name="T93" fmla="*/ 1293 h 1588"/>
                  <a:gd name="T94" fmla="*/ 1509 w 3943"/>
                  <a:gd name="T95" fmla="*/ 1177 h 1588"/>
                  <a:gd name="T96" fmla="*/ 1801 w 3943"/>
                  <a:gd name="T97" fmla="*/ 1101 h 1588"/>
                  <a:gd name="T98" fmla="*/ 2037 w 3943"/>
                  <a:gd name="T99" fmla="*/ 1163 h 1588"/>
                  <a:gd name="T100" fmla="*/ 2341 w 3943"/>
                  <a:gd name="T101" fmla="*/ 1047 h 1588"/>
                  <a:gd name="T102" fmla="*/ 2578 w 3943"/>
                  <a:gd name="T103" fmla="*/ 1174 h 1588"/>
                  <a:gd name="T104" fmla="*/ 2751 w 3943"/>
                  <a:gd name="T105" fmla="*/ 1120 h 1588"/>
                  <a:gd name="T106" fmla="*/ 2664 w 3943"/>
                  <a:gd name="T107" fmla="*/ 935 h 1588"/>
                  <a:gd name="T108" fmla="*/ 2955 w 3943"/>
                  <a:gd name="T109" fmla="*/ 788 h 1588"/>
                  <a:gd name="T110" fmla="*/ 3183 w 3943"/>
                  <a:gd name="T111" fmla="*/ 707 h 1588"/>
                  <a:gd name="T112" fmla="*/ 3342 w 3943"/>
                  <a:gd name="T113" fmla="*/ 680 h 1588"/>
                  <a:gd name="T114" fmla="*/ 3183 w 3943"/>
                  <a:gd name="T115" fmla="*/ 894 h 1588"/>
                  <a:gd name="T116" fmla="*/ 3265 w 3943"/>
                  <a:gd name="T117" fmla="*/ 958 h 1588"/>
                  <a:gd name="T118" fmla="*/ 3400 w 3943"/>
                  <a:gd name="T119" fmla="*/ 751 h 1588"/>
                  <a:gd name="T120" fmla="*/ 3655 w 3943"/>
                  <a:gd name="T121" fmla="*/ 641 h 1588"/>
                  <a:gd name="T122" fmla="*/ 3736 w 3943"/>
                  <a:gd name="T123" fmla="*/ 531 h 1588"/>
                  <a:gd name="T124" fmla="*/ 3917 w 3943"/>
                  <a:gd name="T125" fmla="*/ 479 h 1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943" h="1588">
                    <a:moveTo>
                      <a:pt x="3917" y="479"/>
                    </a:moveTo>
                    <a:lnTo>
                      <a:pt x="3917" y="479"/>
                    </a:lnTo>
                    <a:lnTo>
                      <a:pt x="3910" y="477"/>
                    </a:lnTo>
                    <a:lnTo>
                      <a:pt x="3902" y="474"/>
                    </a:lnTo>
                    <a:lnTo>
                      <a:pt x="3887" y="472"/>
                    </a:lnTo>
                    <a:lnTo>
                      <a:pt x="3872" y="471"/>
                    </a:lnTo>
                    <a:lnTo>
                      <a:pt x="3856" y="470"/>
                    </a:lnTo>
                    <a:lnTo>
                      <a:pt x="3841" y="469"/>
                    </a:lnTo>
                    <a:lnTo>
                      <a:pt x="3826" y="467"/>
                    </a:lnTo>
                    <a:lnTo>
                      <a:pt x="3818" y="465"/>
                    </a:lnTo>
                    <a:lnTo>
                      <a:pt x="3812" y="463"/>
                    </a:lnTo>
                    <a:lnTo>
                      <a:pt x="3806" y="459"/>
                    </a:lnTo>
                    <a:lnTo>
                      <a:pt x="3800" y="455"/>
                    </a:lnTo>
                    <a:lnTo>
                      <a:pt x="3800" y="455"/>
                    </a:lnTo>
                    <a:lnTo>
                      <a:pt x="3791" y="449"/>
                    </a:lnTo>
                    <a:lnTo>
                      <a:pt x="3781" y="444"/>
                    </a:lnTo>
                    <a:lnTo>
                      <a:pt x="3770" y="439"/>
                    </a:lnTo>
                    <a:lnTo>
                      <a:pt x="3761" y="434"/>
                    </a:lnTo>
                    <a:lnTo>
                      <a:pt x="3753" y="429"/>
                    </a:lnTo>
                    <a:lnTo>
                      <a:pt x="3750" y="425"/>
                    </a:lnTo>
                    <a:lnTo>
                      <a:pt x="3748" y="422"/>
                    </a:lnTo>
                    <a:lnTo>
                      <a:pt x="3745" y="417"/>
                    </a:lnTo>
                    <a:lnTo>
                      <a:pt x="3745" y="412"/>
                    </a:lnTo>
                    <a:lnTo>
                      <a:pt x="3745" y="406"/>
                    </a:lnTo>
                    <a:lnTo>
                      <a:pt x="3746" y="399"/>
                    </a:lnTo>
                    <a:lnTo>
                      <a:pt x="3746" y="399"/>
                    </a:lnTo>
                    <a:lnTo>
                      <a:pt x="3723" y="391"/>
                    </a:lnTo>
                    <a:lnTo>
                      <a:pt x="3699" y="384"/>
                    </a:lnTo>
                    <a:lnTo>
                      <a:pt x="3675" y="380"/>
                    </a:lnTo>
                    <a:lnTo>
                      <a:pt x="3650" y="376"/>
                    </a:lnTo>
                    <a:lnTo>
                      <a:pt x="3601" y="368"/>
                    </a:lnTo>
                    <a:lnTo>
                      <a:pt x="3576" y="364"/>
                    </a:lnTo>
                    <a:lnTo>
                      <a:pt x="3551" y="358"/>
                    </a:lnTo>
                    <a:lnTo>
                      <a:pt x="3551" y="358"/>
                    </a:lnTo>
                    <a:lnTo>
                      <a:pt x="3545" y="356"/>
                    </a:lnTo>
                    <a:lnTo>
                      <a:pt x="3538" y="353"/>
                    </a:lnTo>
                    <a:lnTo>
                      <a:pt x="3526" y="346"/>
                    </a:lnTo>
                    <a:lnTo>
                      <a:pt x="3526" y="346"/>
                    </a:lnTo>
                    <a:lnTo>
                      <a:pt x="3521" y="345"/>
                    </a:lnTo>
                    <a:lnTo>
                      <a:pt x="3516" y="343"/>
                    </a:lnTo>
                    <a:lnTo>
                      <a:pt x="3511" y="343"/>
                    </a:lnTo>
                    <a:lnTo>
                      <a:pt x="3506" y="343"/>
                    </a:lnTo>
                    <a:lnTo>
                      <a:pt x="3502" y="345"/>
                    </a:lnTo>
                    <a:lnTo>
                      <a:pt x="3498" y="347"/>
                    </a:lnTo>
                    <a:lnTo>
                      <a:pt x="3492" y="353"/>
                    </a:lnTo>
                    <a:lnTo>
                      <a:pt x="3485" y="361"/>
                    </a:lnTo>
                    <a:lnTo>
                      <a:pt x="3481" y="368"/>
                    </a:lnTo>
                    <a:lnTo>
                      <a:pt x="3478" y="379"/>
                    </a:lnTo>
                    <a:lnTo>
                      <a:pt x="3478" y="389"/>
                    </a:lnTo>
                    <a:lnTo>
                      <a:pt x="3478" y="389"/>
                    </a:lnTo>
                    <a:lnTo>
                      <a:pt x="3473" y="390"/>
                    </a:lnTo>
                    <a:lnTo>
                      <a:pt x="3470" y="391"/>
                    </a:lnTo>
                    <a:lnTo>
                      <a:pt x="3462" y="395"/>
                    </a:lnTo>
                    <a:lnTo>
                      <a:pt x="3459" y="396"/>
                    </a:lnTo>
                    <a:lnTo>
                      <a:pt x="3455" y="397"/>
                    </a:lnTo>
                    <a:lnTo>
                      <a:pt x="3453" y="396"/>
                    </a:lnTo>
                    <a:lnTo>
                      <a:pt x="3450" y="394"/>
                    </a:lnTo>
                    <a:lnTo>
                      <a:pt x="3450" y="394"/>
                    </a:lnTo>
                    <a:lnTo>
                      <a:pt x="3444" y="384"/>
                    </a:lnTo>
                    <a:lnTo>
                      <a:pt x="3437" y="378"/>
                    </a:lnTo>
                    <a:lnTo>
                      <a:pt x="3429" y="372"/>
                    </a:lnTo>
                    <a:lnTo>
                      <a:pt x="3421" y="368"/>
                    </a:lnTo>
                    <a:lnTo>
                      <a:pt x="3412" y="366"/>
                    </a:lnTo>
                    <a:lnTo>
                      <a:pt x="3404" y="365"/>
                    </a:lnTo>
                    <a:lnTo>
                      <a:pt x="3395" y="365"/>
                    </a:lnTo>
                    <a:lnTo>
                      <a:pt x="3385" y="366"/>
                    </a:lnTo>
                    <a:lnTo>
                      <a:pt x="3367" y="368"/>
                    </a:lnTo>
                    <a:lnTo>
                      <a:pt x="3347" y="372"/>
                    </a:lnTo>
                    <a:lnTo>
                      <a:pt x="3329" y="375"/>
                    </a:lnTo>
                    <a:lnTo>
                      <a:pt x="3320" y="376"/>
                    </a:lnTo>
                    <a:lnTo>
                      <a:pt x="3311" y="376"/>
                    </a:lnTo>
                    <a:lnTo>
                      <a:pt x="3311" y="376"/>
                    </a:lnTo>
                    <a:lnTo>
                      <a:pt x="3303" y="375"/>
                    </a:lnTo>
                    <a:lnTo>
                      <a:pt x="3295" y="373"/>
                    </a:lnTo>
                    <a:lnTo>
                      <a:pt x="3277" y="370"/>
                    </a:lnTo>
                    <a:lnTo>
                      <a:pt x="3277" y="370"/>
                    </a:lnTo>
                    <a:lnTo>
                      <a:pt x="3274" y="368"/>
                    </a:lnTo>
                    <a:lnTo>
                      <a:pt x="3272" y="366"/>
                    </a:lnTo>
                    <a:lnTo>
                      <a:pt x="3271" y="361"/>
                    </a:lnTo>
                    <a:lnTo>
                      <a:pt x="3270" y="358"/>
                    </a:lnTo>
                    <a:lnTo>
                      <a:pt x="3268" y="356"/>
                    </a:lnTo>
                    <a:lnTo>
                      <a:pt x="3265" y="354"/>
                    </a:lnTo>
                    <a:lnTo>
                      <a:pt x="3262" y="354"/>
                    </a:lnTo>
                    <a:lnTo>
                      <a:pt x="3262" y="354"/>
                    </a:lnTo>
                    <a:lnTo>
                      <a:pt x="3263" y="339"/>
                    </a:lnTo>
                    <a:lnTo>
                      <a:pt x="3262" y="332"/>
                    </a:lnTo>
                    <a:lnTo>
                      <a:pt x="3261" y="325"/>
                    </a:lnTo>
                    <a:lnTo>
                      <a:pt x="3260" y="320"/>
                    </a:lnTo>
                    <a:lnTo>
                      <a:pt x="3256" y="314"/>
                    </a:lnTo>
                    <a:lnTo>
                      <a:pt x="3252" y="309"/>
                    </a:lnTo>
                    <a:lnTo>
                      <a:pt x="3246" y="306"/>
                    </a:lnTo>
                    <a:lnTo>
                      <a:pt x="3246" y="306"/>
                    </a:lnTo>
                    <a:lnTo>
                      <a:pt x="3241" y="305"/>
                    </a:lnTo>
                    <a:lnTo>
                      <a:pt x="3236" y="305"/>
                    </a:lnTo>
                    <a:lnTo>
                      <a:pt x="3229" y="305"/>
                    </a:lnTo>
                    <a:lnTo>
                      <a:pt x="3223" y="306"/>
                    </a:lnTo>
                    <a:lnTo>
                      <a:pt x="3211" y="309"/>
                    </a:lnTo>
                    <a:lnTo>
                      <a:pt x="3198" y="314"/>
                    </a:lnTo>
                    <a:lnTo>
                      <a:pt x="3131" y="331"/>
                    </a:lnTo>
                    <a:lnTo>
                      <a:pt x="3131" y="331"/>
                    </a:lnTo>
                    <a:lnTo>
                      <a:pt x="3129" y="329"/>
                    </a:lnTo>
                    <a:lnTo>
                      <a:pt x="3128" y="326"/>
                    </a:lnTo>
                    <a:lnTo>
                      <a:pt x="3124" y="325"/>
                    </a:lnTo>
                    <a:lnTo>
                      <a:pt x="3121" y="325"/>
                    </a:lnTo>
                    <a:lnTo>
                      <a:pt x="3121" y="325"/>
                    </a:lnTo>
                    <a:lnTo>
                      <a:pt x="3122" y="321"/>
                    </a:lnTo>
                    <a:lnTo>
                      <a:pt x="3122" y="317"/>
                    </a:lnTo>
                    <a:lnTo>
                      <a:pt x="3121" y="316"/>
                    </a:lnTo>
                    <a:lnTo>
                      <a:pt x="3121" y="316"/>
                    </a:lnTo>
                    <a:lnTo>
                      <a:pt x="3116" y="315"/>
                    </a:lnTo>
                    <a:lnTo>
                      <a:pt x="3112" y="314"/>
                    </a:lnTo>
                    <a:lnTo>
                      <a:pt x="3102" y="313"/>
                    </a:lnTo>
                    <a:lnTo>
                      <a:pt x="3091" y="314"/>
                    </a:lnTo>
                    <a:lnTo>
                      <a:pt x="3081" y="315"/>
                    </a:lnTo>
                    <a:lnTo>
                      <a:pt x="3072" y="316"/>
                    </a:lnTo>
                    <a:lnTo>
                      <a:pt x="3063" y="317"/>
                    </a:lnTo>
                    <a:lnTo>
                      <a:pt x="3054" y="316"/>
                    </a:lnTo>
                    <a:lnTo>
                      <a:pt x="3049" y="314"/>
                    </a:lnTo>
                    <a:lnTo>
                      <a:pt x="3046" y="313"/>
                    </a:lnTo>
                    <a:lnTo>
                      <a:pt x="3046" y="313"/>
                    </a:lnTo>
                    <a:lnTo>
                      <a:pt x="3040" y="309"/>
                    </a:lnTo>
                    <a:lnTo>
                      <a:pt x="3036" y="308"/>
                    </a:lnTo>
                    <a:lnTo>
                      <a:pt x="3027" y="307"/>
                    </a:lnTo>
                    <a:lnTo>
                      <a:pt x="3016" y="307"/>
                    </a:lnTo>
                    <a:lnTo>
                      <a:pt x="3006" y="309"/>
                    </a:lnTo>
                    <a:lnTo>
                      <a:pt x="2997" y="310"/>
                    </a:lnTo>
                    <a:lnTo>
                      <a:pt x="2988" y="310"/>
                    </a:lnTo>
                    <a:lnTo>
                      <a:pt x="2983" y="310"/>
                    </a:lnTo>
                    <a:lnTo>
                      <a:pt x="2979" y="309"/>
                    </a:lnTo>
                    <a:lnTo>
                      <a:pt x="2975" y="307"/>
                    </a:lnTo>
                    <a:lnTo>
                      <a:pt x="2972" y="304"/>
                    </a:lnTo>
                    <a:lnTo>
                      <a:pt x="2972" y="304"/>
                    </a:lnTo>
                    <a:lnTo>
                      <a:pt x="2970" y="300"/>
                    </a:lnTo>
                    <a:lnTo>
                      <a:pt x="2971" y="298"/>
                    </a:lnTo>
                    <a:lnTo>
                      <a:pt x="2972" y="295"/>
                    </a:lnTo>
                    <a:lnTo>
                      <a:pt x="2974" y="291"/>
                    </a:lnTo>
                    <a:lnTo>
                      <a:pt x="2980" y="283"/>
                    </a:lnTo>
                    <a:lnTo>
                      <a:pt x="2982" y="280"/>
                    </a:lnTo>
                    <a:lnTo>
                      <a:pt x="2983" y="275"/>
                    </a:lnTo>
                    <a:lnTo>
                      <a:pt x="2983" y="275"/>
                    </a:lnTo>
                    <a:lnTo>
                      <a:pt x="2982" y="273"/>
                    </a:lnTo>
                    <a:lnTo>
                      <a:pt x="2980" y="270"/>
                    </a:lnTo>
                    <a:lnTo>
                      <a:pt x="2978" y="267"/>
                    </a:lnTo>
                    <a:lnTo>
                      <a:pt x="2974" y="266"/>
                    </a:lnTo>
                    <a:lnTo>
                      <a:pt x="2974" y="266"/>
                    </a:lnTo>
                    <a:lnTo>
                      <a:pt x="2962" y="267"/>
                    </a:lnTo>
                    <a:lnTo>
                      <a:pt x="2956" y="267"/>
                    </a:lnTo>
                    <a:lnTo>
                      <a:pt x="2951" y="266"/>
                    </a:lnTo>
                    <a:lnTo>
                      <a:pt x="2947" y="265"/>
                    </a:lnTo>
                    <a:lnTo>
                      <a:pt x="2943" y="262"/>
                    </a:lnTo>
                    <a:lnTo>
                      <a:pt x="2938" y="258"/>
                    </a:lnTo>
                    <a:lnTo>
                      <a:pt x="2933" y="252"/>
                    </a:lnTo>
                    <a:lnTo>
                      <a:pt x="2933" y="252"/>
                    </a:lnTo>
                    <a:lnTo>
                      <a:pt x="2930" y="250"/>
                    </a:lnTo>
                    <a:lnTo>
                      <a:pt x="2926" y="249"/>
                    </a:lnTo>
                    <a:lnTo>
                      <a:pt x="2922" y="250"/>
                    </a:lnTo>
                    <a:lnTo>
                      <a:pt x="2917" y="251"/>
                    </a:lnTo>
                    <a:lnTo>
                      <a:pt x="2907" y="255"/>
                    </a:lnTo>
                    <a:lnTo>
                      <a:pt x="2901" y="256"/>
                    </a:lnTo>
                    <a:lnTo>
                      <a:pt x="2896" y="255"/>
                    </a:lnTo>
                    <a:lnTo>
                      <a:pt x="2896" y="255"/>
                    </a:lnTo>
                    <a:lnTo>
                      <a:pt x="2897" y="270"/>
                    </a:lnTo>
                    <a:lnTo>
                      <a:pt x="2897" y="276"/>
                    </a:lnTo>
                    <a:lnTo>
                      <a:pt x="2896" y="283"/>
                    </a:lnTo>
                    <a:lnTo>
                      <a:pt x="2893" y="290"/>
                    </a:lnTo>
                    <a:lnTo>
                      <a:pt x="2891" y="296"/>
                    </a:lnTo>
                    <a:lnTo>
                      <a:pt x="2887" y="300"/>
                    </a:lnTo>
                    <a:lnTo>
                      <a:pt x="2881" y="304"/>
                    </a:lnTo>
                    <a:lnTo>
                      <a:pt x="2881" y="304"/>
                    </a:lnTo>
                    <a:lnTo>
                      <a:pt x="2874" y="306"/>
                    </a:lnTo>
                    <a:lnTo>
                      <a:pt x="2867" y="307"/>
                    </a:lnTo>
                    <a:lnTo>
                      <a:pt x="2862" y="307"/>
                    </a:lnTo>
                    <a:lnTo>
                      <a:pt x="2856" y="305"/>
                    </a:lnTo>
                    <a:lnTo>
                      <a:pt x="2851" y="301"/>
                    </a:lnTo>
                    <a:lnTo>
                      <a:pt x="2848" y="296"/>
                    </a:lnTo>
                    <a:lnTo>
                      <a:pt x="2847" y="289"/>
                    </a:lnTo>
                    <a:lnTo>
                      <a:pt x="2848" y="281"/>
                    </a:lnTo>
                    <a:lnTo>
                      <a:pt x="2848" y="281"/>
                    </a:lnTo>
                    <a:lnTo>
                      <a:pt x="2849" y="278"/>
                    </a:lnTo>
                    <a:lnTo>
                      <a:pt x="2851" y="276"/>
                    </a:lnTo>
                    <a:lnTo>
                      <a:pt x="2854" y="275"/>
                    </a:lnTo>
                    <a:lnTo>
                      <a:pt x="2857" y="275"/>
                    </a:lnTo>
                    <a:lnTo>
                      <a:pt x="2857" y="275"/>
                    </a:lnTo>
                    <a:lnTo>
                      <a:pt x="2858" y="268"/>
                    </a:lnTo>
                    <a:lnTo>
                      <a:pt x="2857" y="260"/>
                    </a:lnTo>
                    <a:lnTo>
                      <a:pt x="2855" y="254"/>
                    </a:lnTo>
                    <a:lnTo>
                      <a:pt x="2851" y="248"/>
                    </a:lnTo>
                    <a:lnTo>
                      <a:pt x="2847" y="243"/>
                    </a:lnTo>
                    <a:lnTo>
                      <a:pt x="2843" y="240"/>
                    </a:lnTo>
                    <a:lnTo>
                      <a:pt x="2839" y="239"/>
                    </a:lnTo>
                    <a:lnTo>
                      <a:pt x="2835" y="240"/>
                    </a:lnTo>
                    <a:lnTo>
                      <a:pt x="2835" y="240"/>
                    </a:lnTo>
                    <a:lnTo>
                      <a:pt x="2830" y="242"/>
                    </a:lnTo>
                    <a:lnTo>
                      <a:pt x="2825" y="245"/>
                    </a:lnTo>
                    <a:lnTo>
                      <a:pt x="2821" y="246"/>
                    </a:lnTo>
                    <a:lnTo>
                      <a:pt x="2815" y="246"/>
                    </a:lnTo>
                    <a:lnTo>
                      <a:pt x="2806" y="243"/>
                    </a:lnTo>
                    <a:lnTo>
                      <a:pt x="2797" y="240"/>
                    </a:lnTo>
                    <a:lnTo>
                      <a:pt x="2788" y="235"/>
                    </a:lnTo>
                    <a:lnTo>
                      <a:pt x="2779" y="232"/>
                    </a:lnTo>
                    <a:lnTo>
                      <a:pt x="2769" y="230"/>
                    </a:lnTo>
                    <a:lnTo>
                      <a:pt x="2764" y="231"/>
                    </a:lnTo>
                    <a:lnTo>
                      <a:pt x="2759" y="231"/>
                    </a:lnTo>
                    <a:lnTo>
                      <a:pt x="2759" y="231"/>
                    </a:lnTo>
                    <a:lnTo>
                      <a:pt x="2758" y="232"/>
                    </a:lnTo>
                    <a:lnTo>
                      <a:pt x="2758" y="233"/>
                    </a:lnTo>
                    <a:lnTo>
                      <a:pt x="2759" y="234"/>
                    </a:lnTo>
                    <a:lnTo>
                      <a:pt x="2762" y="235"/>
                    </a:lnTo>
                    <a:lnTo>
                      <a:pt x="2762" y="235"/>
                    </a:lnTo>
                    <a:lnTo>
                      <a:pt x="2764" y="235"/>
                    </a:lnTo>
                    <a:lnTo>
                      <a:pt x="2764" y="235"/>
                    </a:lnTo>
                    <a:lnTo>
                      <a:pt x="2762" y="235"/>
                    </a:lnTo>
                    <a:lnTo>
                      <a:pt x="2762" y="235"/>
                    </a:lnTo>
                    <a:lnTo>
                      <a:pt x="2749" y="234"/>
                    </a:lnTo>
                    <a:lnTo>
                      <a:pt x="2747" y="234"/>
                    </a:lnTo>
                    <a:lnTo>
                      <a:pt x="2744" y="235"/>
                    </a:lnTo>
                    <a:lnTo>
                      <a:pt x="2742" y="238"/>
                    </a:lnTo>
                    <a:lnTo>
                      <a:pt x="2741" y="240"/>
                    </a:lnTo>
                    <a:lnTo>
                      <a:pt x="2741" y="240"/>
                    </a:lnTo>
                    <a:lnTo>
                      <a:pt x="2739" y="246"/>
                    </a:lnTo>
                    <a:lnTo>
                      <a:pt x="2739" y="251"/>
                    </a:lnTo>
                    <a:lnTo>
                      <a:pt x="2739" y="264"/>
                    </a:lnTo>
                    <a:lnTo>
                      <a:pt x="2740" y="289"/>
                    </a:lnTo>
                    <a:lnTo>
                      <a:pt x="2740" y="299"/>
                    </a:lnTo>
                    <a:lnTo>
                      <a:pt x="2738" y="304"/>
                    </a:lnTo>
                    <a:lnTo>
                      <a:pt x="2737" y="306"/>
                    </a:lnTo>
                    <a:lnTo>
                      <a:pt x="2733" y="308"/>
                    </a:lnTo>
                    <a:lnTo>
                      <a:pt x="2729" y="309"/>
                    </a:lnTo>
                    <a:lnTo>
                      <a:pt x="2723" y="309"/>
                    </a:lnTo>
                    <a:lnTo>
                      <a:pt x="2716" y="307"/>
                    </a:lnTo>
                    <a:lnTo>
                      <a:pt x="2716" y="307"/>
                    </a:lnTo>
                    <a:lnTo>
                      <a:pt x="2713" y="307"/>
                    </a:lnTo>
                    <a:lnTo>
                      <a:pt x="2709" y="307"/>
                    </a:lnTo>
                    <a:lnTo>
                      <a:pt x="2700" y="308"/>
                    </a:lnTo>
                    <a:lnTo>
                      <a:pt x="2697" y="307"/>
                    </a:lnTo>
                    <a:lnTo>
                      <a:pt x="2693" y="305"/>
                    </a:lnTo>
                    <a:lnTo>
                      <a:pt x="2691" y="301"/>
                    </a:lnTo>
                    <a:lnTo>
                      <a:pt x="2691" y="296"/>
                    </a:lnTo>
                    <a:lnTo>
                      <a:pt x="2691" y="296"/>
                    </a:lnTo>
                    <a:lnTo>
                      <a:pt x="2682" y="295"/>
                    </a:lnTo>
                    <a:lnTo>
                      <a:pt x="2673" y="292"/>
                    </a:lnTo>
                    <a:lnTo>
                      <a:pt x="2665" y="289"/>
                    </a:lnTo>
                    <a:lnTo>
                      <a:pt x="2657" y="285"/>
                    </a:lnTo>
                    <a:lnTo>
                      <a:pt x="2649" y="282"/>
                    </a:lnTo>
                    <a:lnTo>
                      <a:pt x="2642" y="280"/>
                    </a:lnTo>
                    <a:lnTo>
                      <a:pt x="2635" y="279"/>
                    </a:lnTo>
                    <a:lnTo>
                      <a:pt x="2632" y="279"/>
                    </a:lnTo>
                    <a:lnTo>
                      <a:pt x="2628" y="280"/>
                    </a:lnTo>
                    <a:lnTo>
                      <a:pt x="2628" y="280"/>
                    </a:lnTo>
                    <a:lnTo>
                      <a:pt x="2622" y="282"/>
                    </a:lnTo>
                    <a:lnTo>
                      <a:pt x="2615" y="283"/>
                    </a:lnTo>
                    <a:lnTo>
                      <a:pt x="2607" y="283"/>
                    </a:lnTo>
                    <a:lnTo>
                      <a:pt x="2601" y="282"/>
                    </a:lnTo>
                    <a:lnTo>
                      <a:pt x="2588" y="280"/>
                    </a:lnTo>
                    <a:lnTo>
                      <a:pt x="2581" y="281"/>
                    </a:lnTo>
                    <a:lnTo>
                      <a:pt x="2574" y="283"/>
                    </a:lnTo>
                    <a:lnTo>
                      <a:pt x="2574" y="283"/>
                    </a:lnTo>
                    <a:lnTo>
                      <a:pt x="2570" y="284"/>
                    </a:lnTo>
                    <a:lnTo>
                      <a:pt x="2568" y="288"/>
                    </a:lnTo>
                    <a:lnTo>
                      <a:pt x="2566" y="292"/>
                    </a:lnTo>
                    <a:lnTo>
                      <a:pt x="2565" y="297"/>
                    </a:lnTo>
                    <a:lnTo>
                      <a:pt x="2564" y="306"/>
                    </a:lnTo>
                    <a:lnTo>
                      <a:pt x="2563" y="310"/>
                    </a:lnTo>
                    <a:lnTo>
                      <a:pt x="2560" y="314"/>
                    </a:lnTo>
                    <a:lnTo>
                      <a:pt x="2560" y="314"/>
                    </a:lnTo>
                    <a:lnTo>
                      <a:pt x="2557" y="321"/>
                    </a:lnTo>
                    <a:lnTo>
                      <a:pt x="2551" y="326"/>
                    </a:lnTo>
                    <a:lnTo>
                      <a:pt x="2545" y="331"/>
                    </a:lnTo>
                    <a:lnTo>
                      <a:pt x="2539" y="334"/>
                    </a:lnTo>
                    <a:lnTo>
                      <a:pt x="2531" y="337"/>
                    </a:lnTo>
                    <a:lnTo>
                      <a:pt x="2524" y="338"/>
                    </a:lnTo>
                    <a:lnTo>
                      <a:pt x="2517" y="337"/>
                    </a:lnTo>
                    <a:lnTo>
                      <a:pt x="2511" y="333"/>
                    </a:lnTo>
                    <a:lnTo>
                      <a:pt x="2511" y="333"/>
                    </a:lnTo>
                    <a:lnTo>
                      <a:pt x="2502" y="324"/>
                    </a:lnTo>
                    <a:lnTo>
                      <a:pt x="2498" y="320"/>
                    </a:lnTo>
                    <a:lnTo>
                      <a:pt x="2493" y="314"/>
                    </a:lnTo>
                    <a:lnTo>
                      <a:pt x="2489" y="307"/>
                    </a:lnTo>
                    <a:lnTo>
                      <a:pt x="2486" y="300"/>
                    </a:lnTo>
                    <a:lnTo>
                      <a:pt x="2485" y="293"/>
                    </a:lnTo>
                    <a:lnTo>
                      <a:pt x="2485" y="285"/>
                    </a:lnTo>
                    <a:lnTo>
                      <a:pt x="2485" y="285"/>
                    </a:lnTo>
                    <a:lnTo>
                      <a:pt x="2486" y="283"/>
                    </a:lnTo>
                    <a:lnTo>
                      <a:pt x="2489" y="281"/>
                    </a:lnTo>
                    <a:lnTo>
                      <a:pt x="2491" y="280"/>
                    </a:lnTo>
                    <a:lnTo>
                      <a:pt x="2494" y="281"/>
                    </a:lnTo>
                    <a:lnTo>
                      <a:pt x="2494" y="281"/>
                    </a:lnTo>
                    <a:lnTo>
                      <a:pt x="2495" y="273"/>
                    </a:lnTo>
                    <a:lnTo>
                      <a:pt x="2494" y="270"/>
                    </a:lnTo>
                    <a:lnTo>
                      <a:pt x="2494" y="265"/>
                    </a:lnTo>
                    <a:lnTo>
                      <a:pt x="2494" y="265"/>
                    </a:lnTo>
                    <a:lnTo>
                      <a:pt x="2492" y="262"/>
                    </a:lnTo>
                    <a:lnTo>
                      <a:pt x="2487" y="258"/>
                    </a:lnTo>
                    <a:lnTo>
                      <a:pt x="2479" y="255"/>
                    </a:lnTo>
                    <a:lnTo>
                      <a:pt x="2472" y="251"/>
                    </a:lnTo>
                    <a:lnTo>
                      <a:pt x="2469" y="248"/>
                    </a:lnTo>
                    <a:lnTo>
                      <a:pt x="2467" y="245"/>
                    </a:lnTo>
                    <a:lnTo>
                      <a:pt x="2467" y="245"/>
                    </a:lnTo>
                    <a:lnTo>
                      <a:pt x="2464" y="233"/>
                    </a:lnTo>
                    <a:lnTo>
                      <a:pt x="2461" y="229"/>
                    </a:lnTo>
                    <a:lnTo>
                      <a:pt x="2460" y="227"/>
                    </a:lnTo>
                    <a:lnTo>
                      <a:pt x="2460" y="227"/>
                    </a:lnTo>
                    <a:lnTo>
                      <a:pt x="2450" y="226"/>
                    </a:lnTo>
                    <a:lnTo>
                      <a:pt x="2441" y="224"/>
                    </a:lnTo>
                    <a:lnTo>
                      <a:pt x="2423" y="220"/>
                    </a:lnTo>
                    <a:lnTo>
                      <a:pt x="2404" y="215"/>
                    </a:lnTo>
                    <a:lnTo>
                      <a:pt x="2396" y="214"/>
                    </a:lnTo>
                    <a:lnTo>
                      <a:pt x="2387" y="214"/>
                    </a:lnTo>
                    <a:lnTo>
                      <a:pt x="2387" y="214"/>
                    </a:lnTo>
                    <a:lnTo>
                      <a:pt x="2375" y="214"/>
                    </a:lnTo>
                    <a:lnTo>
                      <a:pt x="2368" y="214"/>
                    </a:lnTo>
                    <a:lnTo>
                      <a:pt x="2362" y="214"/>
                    </a:lnTo>
                    <a:lnTo>
                      <a:pt x="2362" y="214"/>
                    </a:lnTo>
                    <a:lnTo>
                      <a:pt x="2358" y="212"/>
                    </a:lnTo>
                    <a:lnTo>
                      <a:pt x="2353" y="208"/>
                    </a:lnTo>
                    <a:lnTo>
                      <a:pt x="2348" y="206"/>
                    </a:lnTo>
                    <a:lnTo>
                      <a:pt x="2345" y="206"/>
                    </a:lnTo>
                    <a:lnTo>
                      <a:pt x="2343" y="206"/>
                    </a:lnTo>
                    <a:lnTo>
                      <a:pt x="2343" y="206"/>
                    </a:lnTo>
                    <a:lnTo>
                      <a:pt x="2338" y="208"/>
                    </a:lnTo>
                    <a:lnTo>
                      <a:pt x="2333" y="212"/>
                    </a:lnTo>
                    <a:lnTo>
                      <a:pt x="2328" y="216"/>
                    </a:lnTo>
                    <a:lnTo>
                      <a:pt x="2325" y="222"/>
                    </a:lnTo>
                    <a:lnTo>
                      <a:pt x="2323" y="227"/>
                    </a:lnTo>
                    <a:lnTo>
                      <a:pt x="2323" y="233"/>
                    </a:lnTo>
                    <a:lnTo>
                      <a:pt x="2324" y="239"/>
                    </a:lnTo>
                    <a:lnTo>
                      <a:pt x="2328" y="246"/>
                    </a:lnTo>
                    <a:lnTo>
                      <a:pt x="2328" y="246"/>
                    </a:lnTo>
                    <a:lnTo>
                      <a:pt x="2316" y="247"/>
                    </a:lnTo>
                    <a:lnTo>
                      <a:pt x="2303" y="249"/>
                    </a:lnTo>
                    <a:lnTo>
                      <a:pt x="2292" y="251"/>
                    </a:lnTo>
                    <a:lnTo>
                      <a:pt x="2285" y="251"/>
                    </a:lnTo>
                    <a:lnTo>
                      <a:pt x="2279" y="249"/>
                    </a:lnTo>
                    <a:lnTo>
                      <a:pt x="2279" y="249"/>
                    </a:lnTo>
                    <a:lnTo>
                      <a:pt x="2270" y="246"/>
                    </a:lnTo>
                    <a:lnTo>
                      <a:pt x="2261" y="241"/>
                    </a:lnTo>
                    <a:lnTo>
                      <a:pt x="2254" y="237"/>
                    </a:lnTo>
                    <a:lnTo>
                      <a:pt x="2247" y="232"/>
                    </a:lnTo>
                    <a:lnTo>
                      <a:pt x="2247" y="232"/>
                    </a:lnTo>
                    <a:lnTo>
                      <a:pt x="2235" y="221"/>
                    </a:lnTo>
                    <a:lnTo>
                      <a:pt x="2221" y="209"/>
                    </a:lnTo>
                    <a:lnTo>
                      <a:pt x="2209" y="200"/>
                    </a:lnTo>
                    <a:lnTo>
                      <a:pt x="2202" y="196"/>
                    </a:lnTo>
                    <a:lnTo>
                      <a:pt x="2195" y="192"/>
                    </a:lnTo>
                    <a:lnTo>
                      <a:pt x="2195" y="192"/>
                    </a:lnTo>
                    <a:lnTo>
                      <a:pt x="2189" y="191"/>
                    </a:lnTo>
                    <a:lnTo>
                      <a:pt x="2184" y="190"/>
                    </a:lnTo>
                    <a:lnTo>
                      <a:pt x="2174" y="191"/>
                    </a:lnTo>
                    <a:lnTo>
                      <a:pt x="2163" y="192"/>
                    </a:lnTo>
                    <a:lnTo>
                      <a:pt x="2152" y="196"/>
                    </a:lnTo>
                    <a:lnTo>
                      <a:pt x="2141" y="199"/>
                    </a:lnTo>
                    <a:lnTo>
                      <a:pt x="2130" y="201"/>
                    </a:lnTo>
                    <a:lnTo>
                      <a:pt x="2119" y="202"/>
                    </a:lnTo>
                    <a:lnTo>
                      <a:pt x="2113" y="202"/>
                    </a:lnTo>
                    <a:lnTo>
                      <a:pt x="2109" y="201"/>
                    </a:lnTo>
                    <a:lnTo>
                      <a:pt x="2109" y="201"/>
                    </a:lnTo>
                    <a:lnTo>
                      <a:pt x="2095" y="198"/>
                    </a:lnTo>
                    <a:lnTo>
                      <a:pt x="2081" y="196"/>
                    </a:lnTo>
                    <a:lnTo>
                      <a:pt x="2075" y="194"/>
                    </a:lnTo>
                    <a:lnTo>
                      <a:pt x="2068" y="194"/>
                    </a:lnTo>
                    <a:lnTo>
                      <a:pt x="2061" y="196"/>
                    </a:lnTo>
                    <a:lnTo>
                      <a:pt x="2054" y="197"/>
                    </a:lnTo>
                    <a:lnTo>
                      <a:pt x="2054" y="197"/>
                    </a:lnTo>
                    <a:lnTo>
                      <a:pt x="2040" y="202"/>
                    </a:lnTo>
                    <a:lnTo>
                      <a:pt x="2027" y="209"/>
                    </a:lnTo>
                    <a:lnTo>
                      <a:pt x="2000" y="223"/>
                    </a:lnTo>
                    <a:lnTo>
                      <a:pt x="1986" y="229"/>
                    </a:lnTo>
                    <a:lnTo>
                      <a:pt x="1971" y="233"/>
                    </a:lnTo>
                    <a:lnTo>
                      <a:pt x="1964" y="233"/>
                    </a:lnTo>
                    <a:lnTo>
                      <a:pt x="1956" y="234"/>
                    </a:lnTo>
                    <a:lnTo>
                      <a:pt x="1950" y="233"/>
                    </a:lnTo>
                    <a:lnTo>
                      <a:pt x="1942" y="232"/>
                    </a:lnTo>
                    <a:lnTo>
                      <a:pt x="1942" y="232"/>
                    </a:lnTo>
                    <a:lnTo>
                      <a:pt x="1938" y="230"/>
                    </a:lnTo>
                    <a:lnTo>
                      <a:pt x="1935" y="226"/>
                    </a:lnTo>
                    <a:lnTo>
                      <a:pt x="1931" y="222"/>
                    </a:lnTo>
                    <a:lnTo>
                      <a:pt x="1928" y="216"/>
                    </a:lnTo>
                    <a:lnTo>
                      <a:pt x="1926" y="210"/>
                    </a:lnTo>
                    <a:lnTo>
                      <a:pt x="1926" y="206"/>
                    </a:lnTo>
                    <a:lnTo>
                      <a:pt x="1926" y="201"/>
                    </a:lnTo>
                    <a:lnTo>
                      <a:pt x="1929" y="198"/>
                    </a:lnTo>
                    <a:lnTo>
                      <a:pt x="1929" y="198"/>
                    </a:lnTo>
                    <a:lnTo>
                      <a:pt x="1943" y="191"/>
                    </a:lnTo>
                    <a:lnTo>
                      <a:pt x="1956" y="184"/>
                    </a:lnTo>
                    <a:lnTo>
                      <a:pt x="1963" y="181"/>
                    </a:lnTo>
                    <a:lnTo>
                      <a:pt x="1969" y="176"/>
                    </a:lnTo>
                    <a:lnTo>
                      <a:pt x="1976" y="172"/>
                    </a:lnTo>
                    <a:lnTo>
                      <a:pt x="1981" y="165"/>
                    </a:lnTo>
                    <a:lnTo>
                      <a:pt x="1981" y="165"/>
                    </a:lnTo>
                    <a:lnTo>
                      <a:pt x="1985" y="162"/>
                    </a:lnTo>
                    <a:lnTo>
                      <a:pt x="1989" y="159"/>
                    </a:lnTo>
                    <a:lnTo>
                      <a:pt x="1994" y="157"/>
                    </a:lnTo>
                    <a:lnTo>
                      <a:pt x="2000" y="157"/>
                    </a:lnTo>
                    <a:lnTo>
                      <a:pt x="2010" y="156"/>
                    </a:lnTo>
                    <a:lnTo>
                      <a:pt x="2014" y="155"/>
                    </a:lnTo>
                    <a:lnTo>
                      <a:pt x="2019" y="154"/>
                    </a:lnTo>
                    <a:lnTo>
                      <a:pt x="2019" y="154"/>
                    </a:lnTo>
                    <a:lnTo>
                      <a:pt x="2048" y="138"/>
                    </a:lnTo>
                    <a:lnTo>
                      <a:pt x="2076" y="121"/>
                    </a:lnTo>
                    <a:lnTo>
                      <a:pt x="2076" y="121"/>
                    </a:lnTo>
                    <a:lnTo>
                      <a:pt x="2080" y="116"/>
                    </a:lnTo>
                    <a:lnTo>
                      <a:pt x="2083" y="110"/>
                    </a:lnTo>
                    <a:lnTo>
                      <a:pt x="2085" y="105"/>
                    </a:lnTo>
                    <a:lnTo>
                      <a:pt x="2086" y="97"/>
                    </a:lnTo>
                    <a:lnTo>
                      <a:pt x="2086" y="90"/>
                    </a:lnTo>
                    <a:lnTo>
                      <a:pt x="2084" y="83"/>
                    </a:lnTo>
                    <a:lnTo>
                      <a:pt x="2081" y="76"/>
                    </a:lnTo>
                    <a:lnTo>
                      <a:pt x="2076" y="72"/>
                    </a:lnTo>
                    <a:lnTo>
                      <a:pt x="2076" y="72"/>
                    </a:lnTo>
                    <a:lnTo>
                      <a:pt x="2069" y="67"/>
                    </a:lnTo>
                    <a:lnTo>
                      <a:pt x="2061" y="63"/>
                    </a:lnTo>
                    <a:lnTo>
                      <a:pt x="2044" y="57"/>
                    </a:lnTo>
                    <a:lnTo>
                      <a:pt x="2027" y="52"/>
                    </a:lnTo>
                    <a:lnTo>
                      <a:pt x="2009" y="51"/>
                    </a:lnTo>
                    <a:lnTo>
                      <a:pt x="1990" y="50"/>
                    </a:lnTo>
                    <a:lnTo>
                      <a:pt x="1972" y="50"/>
                    </a:lnTo>
                    <a:lnTo>
                      <a:pt x="1936" y="49"/>
                    </a:lnTo>
                    <a:lnTo>
                      <a:pt x="1936" y="49"/>
                    </a:lnTo>
                    <a:lnTo>
                      <a:pt x="1934" y="49"/>
                    </a:lnTo>
                    <a:lnTo>
                      <a:pt x="1931" y="48"/>
                    </a:lnTo>
                    <a:lnTo>
                      <a:pt x="1929" y="43"/>
                    </a:lnTo>
                    <a:lnTo>
                      <a:pt x="1927" y="38"/>
                    </a:lnTo>
                    <a:lnTo>
                      <a:pt x="1926" y="30"/>
                    </a:lnTo>
                    <a:lnTo>
                      <a:pt x="1924" y="23"/>
                    </a:lnTo>
                    <a:lnTo>
                      <a:pt x="1923" y="15"/>
                    </a:lnTo>
                    <a:lnTo>
                      <a:pt x="1920" y="9"/>
                    </a:lnTo>
                    <a:lnTo>
                      <a:pt x="1918" y="8"/>
                    </a:lnTo>
                    <a:lnTo>
                      <a:pt x="1915" y="6"/>
                    </a:lnTo>
                    <a:lnTo>
                      <a:pt x="1915" y="6"/>
                    </a:lnTo>
                    <a:lnTo>
                      <a:pt x="1907" y="3"/>
                    </a:lnTo>
                    <a:lnTo>
                      <a:pt x="1899" y="1"/>
                    </a:lnTo>
                    <a:lnTo>
                      <a:pt x="1892" y="0"/>
                    </a:lnTo>
                    <a:lnTo>
                      <a:pt x="1884" y="0"/>
                    </a:lnTo>
                    <a:lnTo>
                      <a:pt x="1865" y="1"/>
                    </a:lnTo>
                    <a:lnTo>
                      <a:pt x="1848" y="5"/>
                    </a:lnTo>
                    <a:lnTo>
                      <a:pt x="1848" y="5"/>
                    </a:lnTo>
                    <a:lnTo>
                      <a:pt x="1848" y="7"/>
                    </a:lnTo>
                    <a:lnTo>
                      <a:pt x="1848" y="10"/>
                    </a:lnTo>
                    <a:lnTo>
                      <a:pt x="1848" y="15"/>
                    </a:lnTo>
                    <a:lnTo>
                      <a:pt x="1847" y="17"/>
                    </a:lnTo>
                    <a:lnTo>
                      <a:pt x="1847" y="17"/>
                    </a:lnTo>
                    <a:lnTo>
                      <a:pt x="1836" y="19"/>
                    </a:lnTo>
                    <a:lnTo>
                      <a:pt x="1826" y="24"/>
                    </a:lnTo>
                    <a:lnTo>
                      <a:pt x="1815" y="28"/>
                    </a:lnTo>
                    <a:lnTo>
                      <a:pt x="1805" y="34"/>
                    </a:lnTo>
                    <a:lnTo>
                      <a:pt x="1796" y="40"/>
                    </a:lnTo>
                    <a:lnTo>
                      <a:pt x="1789" y="48"/>
                    </a:lnTo>
                    <a:lnTo>
                      <a:pt x="1782" y="57"/>
                    </a:lnTo>
                    <a:lnTo>
                      <a:pt x="1777" y="68"/>
                    </a:lnTo>
                    <a:lnTo>
                      <a:pt x="1777" y="68"/>
                    </a:lnTo>
                    <a:lnTo>
                      <a:pt x="1776" y="72"/>
                    </a:lnTo>
                    <a:lnTo>
                      <a:pt x="1772" y="76"/>
                    </a:lnTo>
                    <a:lnTo>
                      <a:pt x="1770" y="78"/>
                    </a:lnTo>
                    <a:lnTo>
                      <a:pt x="1766" y="81"/>
                    </a:lnTo>
                    <a:lnTo>
                      <a:pt x="1758" y="83"/>
                    </a:lnTo>
                    <a:lnTo>
                      <a:pt x="1750" y="83"/>
                    </a:lnTo>
                    <a:lnTo>
                      <a:pt x="1741" y="82"/>
                    </a:lnTo>
                    <a:lnTo>
                      <a:pt x="1732" y="80"/>
                    </a:lnTo>
                    <a:lnTo>
                      <a:pt x="1715" y="74"/>
                    </a:lnTo>
                    <a:lnTo>
                      <a:pt x="1715" y="74"/>
                    </a:lnTo>
                    <a:lnTo>
                      <a:pt x="1717" y="75"/>
                    </a:lnTo>
                    <a:lnTo>
                      <a:pt x="1715" y="76"/>
                    </a:lnTo>
                    <a:lnTo>
                      <a:pt x="1705" y="77"/>
                    </a:lnTo>
                    <a:lnTo>
                      <a:pt x="1681" y="78"/>
                    </a:lnTo>
                    <a:lnTo>
                      <a:pt x="1681" y="78"/>
                    </a:lnTo>
                    <a:lnTo>
                      <a:pt x="1680" y="81"/>
                    </a:lnTo>
                    <a:lnTo>
                      <a:pt x="1679" y="81"/>
                    </a:lnTo>
                    <a:lnTo>
                      <a:pt x="1672" y="82"/>
                    </a:lnTo>
                    <a:lnTo>
                      <a:pt x="1653" y="80"/>
                    </a:lnTo>
                    <a:lnTo>
                      <a:pt x="1633" y="77"/>
                    </a:lnTo>
                    <a:lnTo>
                      <a:pt x="1627" y="77"/>
                    </a:lnTo>
                    <a:lnTo>
                      <a:pt x="1624" y="77"/>
                    </a:lnTo>
                    <a:lnTo>
                      <a:pt x="1623" y="78"/>
                    </a:lnTo>
                    <a:lnTo>
                      <a:pt x="1623" y="78"/>
                    </a:lnTo>
                    <a:lnTo>
                      <a:pt x="1613" y="90"/>
                    </a:lnTo>
                    <a:lnTo>
                      <a:pt x="1609" y="93"/>
                    </a:lnTo>
                    <a:lnTo>
                      <a:pt x="1606" y="96"/>
                    </a:lnTo>
                    <a:lnTo>
                      <a:pt x="1600" y="98"/>
                    </a:lnTo>
                    <a:lnTo>
                      <a:pt x="1595" y="98"/>
                    </a:lnTo>
                    <a:lnTo>
                      <a:pt x="1574" y="99"/>
                    </a:lnTo>
                    <a:lnTo>
                      <a:pt x="1574" y="99"/>
                    </a:lnTo>
                    <a:lnTo>
                      <a:pt x="1572" y="100"/>
                    </a:lnTo>
                    <a:lnTo>
                      <a:pt x="1565" y="101"/>
                    </a:lnTo>
                    <a:lnTo>
                      <a:pt x="1547" y="105"/>
                    </a:lnTo>
                    <a:lnTo>
                      <a:pt x="1529" y="107"/>
                    </a:lnTo>
                    <a:lnTo>
                      <a:pt x="1520" y="108"/>
                    </a:lnTo>
                    <a:lnTo>
                      <a:pt x="1520" y="108"/>
                    </a:lnTo>
                    <a:lnTo>
                      <a:pt x="1517" y="109"/>
                    </a:lnTo>
                    <a:lnTo>
                      <a:pt x="1515" y="109"/>
                    </a:lnTo>
                    <a:lnTo>
                      <a:pt x="1511" y="109"/>
                    </a:lnTo>
                    <a:lnTo>
                      <a:pt x="1511" y="109"/>
                    </a:lnTo>
                    <a:lnTo>
                      <a:pt x="1512" y="113"/>
                    </a:lnTo>
                    <a:lnTo>
                      <a:pt x="1511" y="116"/>
                    </a:lnTo>
                    <a:lnTo>
                      <a:pt x="1509" y="118"/>
                    </a:lnTo>
                    <a:lnTo>
                      <a:pt x="1506" y="119"/>
                    </a:lnTo>
                    <a:lnTo>
                      <a:pt x="1504" y="122"/>
                    </a:lnTo>
                    <a:lnTo>
                      <a:pt x="1501" y="123"/>
                    </a:lnTo>
                    <a:lnTo>
                      <a:pt x="1500" y="126"/>
                    </a:lnTo>
                    <a:lnTo>
                      <a:pt x="1500" y="130"/>
                    </a:lnTo>
                    <a:lnTo>
                      <a:pt x="1500" y="130"/>
                    </a:lnTo>
                    <a:lnTo>
                      <a:pt x="1483" y="131"/>
                    </a:lnTo>
                    <a:lnTo>
                      <a:pt x="1466" y="131"/>
                    </a:lnTo>
                    <a:lnTo>
                      <a:pt x="1448" y="131"/>
                    </a:lnTo>
                    <a:lnTo>
                      <a:pt x="1430" y="132"/>
                    </a:lnTo>
                    <a:lnTo>
                      <a:pt x="1422" y="133"/>
                    </a:lnTo>
                    <a:lnTo>
                      <a:pt x="1414" y="135"/>
                    </a:lnTo>
                    <a:lnTo>
                      <a:pt x="1407" y="139"/>
                    </a:lnTo>
                    <a:lnTo>
                      <a:pt x="1400" y="143"/>
                    </a:lnTo>
                    <a:lnTo>
                      <a:pt x="1395" y="149"/>
                    </a:lnTo>
                    <a:lnTo>
                      <a:pt x="1390" y="156"/>
                    </a:lnTo>
                    <a:lnTo>
                      <a:pt x="1385" y="165"/>
                    </a:lnTo>
                    <a:lnTo>
                      <a:pt x="1383" y="174"/>
                    </a:lnTo>
                    <a:lnTo>
                      <a:pt x="1383" y="174"/>
                    </a:lnTo>
                    <a:lnTo>
                      <a:pt x="1389" y="175"/>
                    </a:lnTo>
                    <a:lnTo>
                      <a:pt x="1395" y="177"/>
                    </a:lnTo>
                    <a:lnTo>
                      <a:pt x="1400" y="180"/>
                    </a:lnTo>
                    <a:lnTo>
                      <a:pt x="1407" y="182"/>
                    </a:lnTo>
                    <a:lnTo>
                      <a:pt x="1407" y="182"/>
                    </a:lnTo>
                    <a:lnTo>
                      <a:pt x="1412" y="184"/>
                    </a:lnTo>
                    <a:lnTo>
                      <a:pt x="1413" y="187"/>
                    </a:lnTo>
                    <a:lnTo>
                      <a:pt x="1413" y="191"/>
                    </a:lnTo>
                    <a:lnTo>
                      <a:pt x="1412" y="194"/>
                    </a:lnTo>
                    <a:lnTo>
                      <a:pt x="1409" y="199"/>
                    </a:lnTo>
                    <a:lnTo>
                      <a:pt x="1407" y="202"/>
                    </a:lnTo>
                    <a:lnTo>
                      <a:pt x="1401" y="208"/>
                    </a:lnTo>
                    <a:lnTo>
                      <a:pt x="1401" y="208"/>
                    </a:lnTo>
                    <a:lnTo>
                      <a:pt x="1396" y="209"/>
                    </a:lnTo>
                    <a:lnTo>
                      <a:pt x="1390" y="210"/>
                    </a:lnTo>
                    <a:lnTo>
                      <a:pt x="1384" y="212"/>
                    </a:lnTo>
                    <a:lnTo>
                      <a:pt x="1379" y="210"/>
                    </a:lnTo>
                    <a:lnTo>
                      <a:pt x="1367" y="208"/>
                    </a:lnTo>
                    <a:lnTo>
                      <a:pt x="1357" y="205"/>
                    </a:lnTo>
                    <a:lnTo>
                      <a:pt x="1346" y="200"/>
                    </a:lnTo>
                    <a:lnTo>
                      <a:pt x="1334" y="197"/>
                    </a:lnTo>
                    <a:lnTo>
                      <a:pt x="1322" y="196"/>
                    </a:lnTo>
                    <a:lnTo>
                      <a:pt x="1316" y="196"/>
                    </a:lnTo>
                    <a:lnTo>
                      <a:pt x="1309" y="197"/>
                    </a:lnTo>
                    <a:lnTo>
                      <a:pt x="1309" y="197"/>
                    </a:lnTo>
                    <a:lnTo>
                      <a:pt x="1299" y="199"/>
                    </a:lnTo>
                    <a:lnTo>
                      <a:pt x="1294" y="201"/>
                    </a:lnTo>
                    <a:lnTo>
                      <a:pt x="1290" y="205"/>
                    </a:lnTo>
                    <a:lnTo>
                      <a:pt x="1290" y="205"/>
                    </a:lnTo>
                    <a:lnTo>
                      <a:pt x="1289" y="208"/>
                    </a:lnTo>
                    <a:lnTo>
                      <a:pt x="1290" y="210"/>
                    </a:lnTo>
                    <a:lnTo>
                      <a:pt x="1294" y="214"/>
                    </a:lnTo>
                    <a:lnTo>
                      <a:pt x="1297" y="216"/>
                    </a:lnTo>
                    <a:lnTo>
                      <a:pt x="1298" y="218"/>
                    </a:lnTo>
                    <a:lnTo>
                      <a:pt x="1298" y="222"/>
                    </a:lnTo>
                    <a:lnTo>
                      <a:pt x="1294" y="225"/>
                    </a:lnTo>
                    <a:lnTo>
                      <a:pt x="1294" y="225"/>
                    </a:lnTo>
                    <a:lnTo>
                      <a:pt x="1304" y="233"/>
                    </a:lnTo>
                    <a:lnTo>
                      <a:pt x="1310" y="242"/>
                    </a:lnTo>
                    <a:lnTo>
                      <a:pt x="1317" y="252"/>
                    </a:lnTo>
                    <a:lnTo>
                      <a:pt x="1323" y="263"/>
                    </a:lnTo>
                    <a:lnTo>
                      <a:pt x="1327" y="274"/>
                    </a:lnTo>
                    <a:lnTo>
                      <a:pt x="1331" y="287"/>
                    </a:lnTo>
                    <a:lnTo>
                      <a:pt x="1332" y="298"/>
                    </a:lnTo>
                    <a:lnTo>
                      <a:pt x="1331" y="310"/>
                    </a:lnTo>
                    <a:lnTo>
                      <a:pt x="1331" y="310"/>
                    </a:lnTo>
                    <a:lnTo>
                      <a:pt x="1329" y="317"/>
                    </a:lnTo>
                    <a:lnTo>
                      <a:pt x="1326" y="325"/>
                    </a:lnTo>
                    <a:lnTo>
                      <a:pt x="1324" y="329"/>
                    </a:lnTo>
                    <a:lnTo>
                      <a:pt x="1321" y="332"/>
                    </a:lnTo>
                    <a:lnTo>
                      <a:pt x="1318" y="333"/>
                    </a:lnTo>
                    <a:lnTo>
                      <a:pt x="1315" y="333"/>
                    </a:lnTo>
                    <a:lnTo>
                      <a:pt x="1315" y="333"/>
                    </a:lnTo>
                    <a:lnTo>
                      <a:pt x="1309" y="331"/>
                    </a:lnTo>
                    <a:lnTo>
                      <a:pt x="1305" y="326"/>
                    </a:lnTo>
                    <a:lnTo>
                      <a:pt x="1300" y="322"/>
                    </a:lnTo>
                    <a:lnTo>
                      <a:pt x="1298" y="316"/>
                    </a:lnTo>
                    <a:lnTo>
                      <a:pt x="1292" y="303"/>
                    </a:lnTo>
                    <a:lnTo>
                      <a:pt x="1286" y="289"/>
                    </a:lnTo>
                    <a:lnTo>
                      <a:pt x="1286" y="289"/>
                    </a:lnTo>
                    <a:lnTo>
                      <a:pt x="1286" y="287"/>
                    </a:lnTo>
                    <a:lnTo>
                      <a:pt x="1286" y="284"/>
                    </a:lnTo>
                    <a:lnTo>
                      <a:pt x="1288" y="279"/>
                    </a:lnTo>
                    <a:lnTo>
                      <a:pt x="1288" y="275"/>
                    </a:lnTo>
                    <a:lnTo>
                      <a:pt x="1288" y="272"/>
                    </a:lnTo>
                    <a:lnTo>
                      <a:pt x="1286" y="268"/>
                    </a:lnTo>
                    <a:lnTo>
                      <a:pt x="1284" y="266"/>
                    </a:lnTo>
                    <a:lnTo>
                      <a:pt x="1284" y="266"/>
                    </a:lnTo>
                    <a:lnTo>
                      <a:pt x="1279" y="262"/>
                    </a:lnTo>
                    <a:lnTo>
                      <a:pt x="1273" y="259"/>
                    </a:lnTo>
                    <a:lnTo>
                      <a:pt x="1266" y="258"/>
                    </a:lnTo>
                    <a:lnTo>
                      <a:pt x="1260" y="258"/>
                    </a:lnTo>
                    <a:lnTo>
                      <a:pt x="1253" y="259"/>
                    </a:lnTo>
                    <a:lnTo>
                      <a:pt x="1248" y="262"/>
                    </a:lnTo>
                    <a:lnTo>
                      <a:pt x="1236" y="266"/>
                    </a:lnTo>
                    <a:lnTo>
                      <a:pt x="1236" y="266"/>
                    </a:lnTo>
                    <a:lnTo>
                      <a:pt x="1235" y="268"/>
                    </a:lnTo>
                    <a:lnTo>
                      <a:pt x="1236" y="273"/>
                    </a:lnTo>
                    <a:lnTo>
                      <a:pt x="1236" y="276"/>
                    </a:lnTo>
                    <a:lnTo>
                      <a:pt x="1235" y="280"/>
                    </a:lnTo>
                    <a:lnTo>
                      <a:pt x="1235" y="280"/>
                    </a:lnTo>
                    <a:lnTo>
                      <a:pt x="1222" y="292"/>
                    </a:lnTo>
                    <a:lnTo>
                      <a:pt x="1215" y="298"/>
                    </a:lnTo>
                    <a:lnTo>
                      <a:pt x="1207" y="304"/>
                    </a:lnTo>
                    <a:lnTo>
                      <a:pt x="1200" y="308"/>
                    </a:lnTo>
                    <a:lnTo>
                      <a:pt x="1191" y="312"/>
                    </a:lnTo>
                    <a:lnTo>
                      <a:pt x="1182" y="312"/>
                    </a:lnTo>
                    <a:lnTo>
                      <a:pt x="1172" y="312"/>
                    </a:lnTo>
                    <a:lnTo>
                      <a:pt x="1172" y="312"/>
                    </a:lnTo>
                    <a:lnTo>
                      <a:pt x="1169" y="309"/>
                    </a:lnTo>
                    <a:lnTo>
                      <a:pt x="1168" y="308"/>
                    </a:lnTo>
                    <a:lnTo>
                      <a:pt x="1168" y="304"/>
                    </a:lnTo>
                    <a:lnTo>
                      <a:pt x="1167" y="303"/>
                    </a:lnTo>
                    <a:lnTo>
                      <a:pt x="1166" y="300"/>
                    </a:lnTo>
                    <a:lnTo>
                      <a:pt x="1163" y="300"/>
                    </a:lnTo>
                    <a:lnTo>
                      <a:pt x="1158" y="300"/>
                    </a:lnTo>
                    <a:lnTo>
                      <a:pt x="1158" y="300"/>
                    </a:lnTo>
                    <a:lnTo>
                      <a:pt x="1158" y="290"/>
                    </a:lnTo>
                    <a:lnTo>
                      <a:pt x="1158" y="280"/>
                    </a:lnTo>
                    <a:lnTo>
                      <a:pt x="1161" y="260"/>
                    </a:lnTo>
                    <a:lnTo>
                      <a:pt x="1161" y="250"/>
                    </a:lnTo>
                    <a:lnTo>
                      <a:pt x="1159" y="242"/>
                    </a:lnTo>
                    <a:lnTo>
                      <a:pt x="1157" y="238"/>
                    </a:lnTo>
                    <a:lnTo>
                      <a:pt x="1155" y="233"/>
                    </a:lnTo>
                    <a:lnTo>
                      <a:pt x="1151" y="230"/>
                    </a:lnTo>
                    <a:lnTo>
                      <a:pt x="1147" y="226"/>
                    </a:lnTo>
                    <a:lnTo>
                      <a:pt x="1147" y="226"/>
                    </a:lnTo>
                    <a:lnTo>
                      <a:pt x="1145" y="226"/>
                    </a:lnTo>
                    <a:lnTo>
                      <a:pt x="1144" y="227"/>
                    </a:lnTo>
                    <a:lnTo>
                      <a:pt x="1142" y="231"/>
                    </a:lnTo>
                    <a:lnTo>
                      <a:pt x="1140" y="235"/>
                    </a:lnTo>
                    <a:lnTo>
                      <a:pt x="1139" y="240"/>
                    </a:lnTo>
                    <a:lnTo>
                      <a:pt x="1139" y="240"/>
                    </a:lnTo>
                    <a:lnTo>
                      <a:pt x="1137" y="250"/>
                    </a:lnTo>
                    <a:lnTo>
                      <a:pt x="1139" y="260"/>
                    </a:lnTo>
                    <a:lnTo>
                      <a:pt x="1139" y="271"/>
                    </a:lnTo>
                    <a:lnTo>
                      <a:pt x="1136" y="280"/>
                    </a:lnTo>
                    <a:lnTo>
                      <a:pt x="1136" y="280"/>
                    </a:lnTo>
                    <a:lnTo>
                      <a:pt x="1135" y="283"/>
                    </a:lnTo>
                    <a:lnTo>
                      <a:pt x="1133" y="285"/>
                    </a:lnTo>
                    <a:lnTo>
                      <a:pt x="1127" y="288"/>
                    </a:lnTo>
                    <a:lnTo>
                      <a:pt x="1120" y="292"/>
                    </a:lnTo>
                    <a:lnTo>
                      <a:pt x="1118" y="296"/>
                    </a:lnTo>
                    <a:lnTo>
                      <a:pt x="1116" y="299"/>
                    </a:lnTo>
                    <a:lnTo>
                      <a:pt x="1116" y="299"/>
                    </a:lnTo>
                    <a:lnTo>
                      <a:pt x="1114" y="306"/>
                    </a:lnTo>
                    <a:lnTo>
                      <a:pt x="1114" y="312"/>
                    </a:lnTo>
                    <a:lnTo>
                      <a:pt x="1114" y="316"/>
                    </a:lnTo>
                    <a:lnTo>
                      <a:pt x="1115" y="320"/>
                    </a:lnTo>
                    <a:lnTo>
                      <a:pt x="1115" y="320"/>
                    </a:lnTo>
                    <a:lnTo>
                      <a:pt x="1120" y="330"/>
                    </a:lnTo>
                    <a:lnTo>
                      <a:pt x="1125" y="340"/>
                    </a:lnTo>
                    <a:lnTo>
                      <a:pt x="1128" y="351"/>
                    </a:lnTo>
                    <a:lnTo>
                      <a:pt x="1131" y="362"/>
                    </a:lnTo>
                    <a:lnTo>
                      <a:pt x="1135" y="381"/>
                    </a:lnTo>
                    <a:lnTo>
                      <a:pt x="1137" y="390"/>
                    </a:lnTo>
                    <a:lnTo>
                      <a:pt x="1142" y="398"/>
                    </a:lnTo>
                    <a:lnTo>
                      <a:pt x="1142" y="398"/>
                    </a:lnTo>
                    <a:lnTo>
                      <a:pt x="1145" y="400"/>
                    </a:lnTo>
                    <a:lnTo>
                      <a:pt x="1149" y="403"/>
                    </a:lnTo>
                    <a:lnTo>
                      <a:pt x="1157" y="406"/>
                    </a:lnTo>
                    <a:lnTo>
                      <a:pt x="1167" y="407"/>
                    </a:lnTo>
                    <a:lnTo>
                      <a:pt x="1177" y="408"/>
                    </a:lnTo>
                    <a:lnTo>
                      <a:pt x="1188" y="409"/>
                    </a:lnTo>
                    <a:lnTo>
                      <a:pt x="1197" y="413"/>
                    </a:lnTo>
                    <a:lnTo>
                      <a:pt x="1201" y="415"/>
                    </a:lnTo>
                    <a:lnTo>
                      <a:pt x="1205" y="419"/>
                    </a:lnTo>
                    <a:lnTo>
                      <a:pt x="1208" y="422"/>
                    </a:lnTo>
                    <a:lnTo>
                      <a:pt x="1210" y="427"/>
                    </a:lnTo>
                    <a:lnTo>
                      <a:pt x="1210" y="427"/>
                    </a:lnTo>
                    <a:lnTo>
                      <a:pt x="1216" y="444"/>
                    </a:lnTo>
                    <a:lnTo>
                      <a:pt x="1222" y="462"/>
                    </a:lnTo>
                    <a:lnTo>
                      <a:pt x="1227" y="480"/>
                    </a:lnTo>
                    <a:lnTo>
                      <a:pt x="1234" y="497"/>
                    </a:lnTo>
                    <a:lnTo>
                      <a:pt x="1242" y="514"/>
                    </a:lnTo>
                    <a:lnTo>
                      <a:pt x="1248" y="522"/>
                    </a:lnTo>
                    <a:lnTo>
                      <a:pt x="1253" y="529"/>
                    </a:lnTo>
                    <a:lnTo>
                      <a:pt x="1259" y="535"/>
                    </a:lnTo>
                    <a:lnTo>
                      <a:pt x="1266" y="540"/>
                    </a:lnTo>
                    <a:lnTo>
                      <a:pt x="1274" y="545"/>
                    </a:lnTo>
                    <a:lnTo>
                      <a:pt x="1283" y="548"/>
                    </a:lnTo>
                    <a:lnTo>
                      <a:pt x="1283" y="548"/>
                    </a:lnTo>
                    <a:lnTo>
                      <a:pt x="1286" y="549"/>
                    </a:lnTo>
                    <a:lnTo>
                      <a:pt x="1290" y="554"/>
                    </a:lnTo>
                    <a:lnTo>
                      <a:pt x="1293" y="558"/>
                    </a:lnTo>
                    <a:lnTo>
                      <a:pt x="1297" y="564"/>
                    </a:lnTo>
                    <a:lnTo>
                      <a:pt x="1301" y="579"/>
                    </a:lnTo>
                    <a:lnTo>
                      <a:pt x="1305" y="593"/>
                    </a:lnTo>
                    <a:lnTo>
                      <a:pt x="1305" y="593"/>
                    </a:lnTo>
                    <a:lnTo>
                      <a:pt x="1289" y="594"/>
                    </a:lnTo>
                    <a:lnTo>
                      <a:pt x="1281" y="594"/>
                    </a:lnTo>
                    <a:lnTo>
                      <a:pt x="1279" y="593"/>
                    </a:lnTo>
                    <a:lnTo>
                      <a:pt x="1277" y="591"/>
                    </a:lnTo>
                    <a:lnTo>
                      <a:pt x="1277" y="591"/>
                    </a:lnTo>
                    <a:lnTo>
                      <a:pt x="1274" y="587"/>
                    </a:lnTo>
                    <a:lnTo>
                      <a:pt x="1271" y="582"/>
                    </a:lnTo>
                    <a:lnTo>
                      <a:pt x="1267" y="580"/>
                    </a:lnTo>
                    <a:lnTo>
                      <a:pt x="1264" y="578"/>
                    </a:lnTo>
                    <a:lnTo>
                      <a:pt x="1256" y="575"/>
                    </a:lnTo>
                    <a:lnTo>
                      <a:pt x="1249" y="575"/>
                    </a:lnTo>
                    <a:lnTo>
                      <a:pt x="1232" y="579"/>
                    </a:lnTo>
                    <a:lnTo>
                      <a:pt x="1224" y="580"/>
                    </a:lnTo>
                    <a:lnTo>
                      <a:pt x="1216" y="580"/>
                    </a:lnTo>
                    <a:lnTo>
                      <a:pt x="1216" y="580"/>
                    </a:lnTo>
                    <a:lnTo>
                      <a:pt x="1213" y="579"/>
                    </a:lnTo>
                    <a:lnTo>
                      <a:pt x="1209" y="577"/>
                    </a:lnTo>
                    <a:lnTo>
                      <a:pt x="1206" y="572"/>
                    </a:lnTo>
                    <a:lnTo>
                      <a:pt x="1203" y="568"/>
                    </a:lnTo>
                    <a:lnTo>
                      <a:pt x="1201" y="557"/>
                    </a:lnTo>
                    <a:lnTo>
                      <a:pt x="1199" y="547"/>
                    </a:lnTo>
                    <a:lnTo>
                      <a:pt x="1199" y="547"/>
                    </a:lnTo>
                    <a:lnTo>
                      <a:pt x="1195" y="516"/>
                    </a:lnTo>
                    <a:lnTo>
                      <a:pt x="1193" y="502"/>
                    </a:lnTo>
                    <a:lnTo>
                      <a:pt x="1190" y="486"/>
                    </a:lnTo>
                    <a:lnTo>
                      <a:pt x="1186" y="471"/>
                    </a:lnTo>
                    <a:lnTo>
                      <a:pt x="1180" y="457"/>
                    </a:lnTo>
                    <a:lnTo>
                      <a:pt x="1172" y="445"/>
                    </a:lnTo>
                    <a:lnTo>
                      <a:pt x="1167" y="439"/>
                    </a:lnTo>
                    <a:lnTo>
                      <a:pt x="1161" y="433"/>
                    </a:lnTo>
                    <a:lnTo>
                      <a:pt x="1161" y="433"/>
                    </a:lnTo>
                    <a:lnTo>
                      <a:pt x="1158" y="431"/>
                    </a:lnTo>
                    <a:lnTo>
                      <a:pt x="1152" y="430"/>
                    </a:lnTo>
                    <a:lnTo>
                      <a:pt x="1148" y="431"/>
                    </a:lnTo>
                    <a:lnTo>
                      <a:pt x="1144" y="433"/>
                    </a:lnTo>
                    <a:lnTo>
                      <a:pt x="1144" y="433"/>
                    </a:lnTo>
                    <a:lnTo>
                      <a:pt x="1140" y="438"/>
                    </a:lnTo>
                    <a:lnTo>
                      <a:pt x="1137" y="444"/>
                    </a:lnTo>
                    <a:lnTo>
                      <a:pt x="1135" y="449"/>
                    </a:lnTo>
                    <a:lnTo>
                      <a:pt x="1133" y="455"/>
                    </a:lnTo>
                    <a:lnTo>
                      <a:pt x="1132" y="467"/>
                    </a:lnTo>
                    <a:lnTo>
                      <a:pt x="1131" y="480"/>
                    </a:lnTo>
                    <a:lnTo>
                      <a:pt x="1130" y="492"/>
                    </a:lnTo>
                    <a:lnTo>
                      <a:pt x="1128" y="505"/>
                    </a:lnTo>
                    <a:lnTo>
                      <a:pt x="1126" y="511"/>
                    </a:lnTo>
                    <a:lnTo>
                      <a:pt x="1124" y="516"/>
                    </a:lnTo>
                    <a:lnTo>
                      <a:pt x="1120" y="521"/>
                    </a:lnTo>
                    <a:lnTo>
                      <a:pt x="1117" y="527"/>
                    </a:lnTo>
                    <a:lnTo>
                      <a:pt x="1117" y="527"/>
                    </a:lnTo>
                    <a:lnTo>
                      <a:pt x="1112" y="530"/>
                    </a:lnTo>
                    <a:lnTo>
                      <a:pt x="1107" y="533"/>
                    </a:lnTo>
                    <a:lnTo>
                      <a:pt x="1102" y="537"/>
                    </a:lnTo>
                    <a:lnTo>
                      <a:pt x="1098" y="539"/>
                    </a:lnTo>
                    <a:lnTo>
                      <a:pt x="1086" y="540"/>
                    </a:lnTo>
                    <a:lnTo>
                      <a:pt x="1076" y="541"/>
                    </a:lnTo>
                    <a:lnTo>
                      <a:pt x="1065" y="539"/>
                    </a:lnTo>
                    <a:lnTo>
                      <a:pt x="1053" y="537"/>
                    </a:lnTo>
                    <a:lnTo>
                      <a:pt x="1031" y="531"/>
                    </a:lnTo>
                    <a:lnTo>
                      <a:pt x="1031" y="531"/>
                    </a:lnTo>
                    <a:lnTo>
                      <a:pt x="1029" y="528"/>
                    </a:lnTo>
                    <a:lnTo>
                      <a:pt x="1031" y="523"/>
                    </a:lnTo>
                    <a:lnTo>
                      <a:pt x="1031" y="523"/>
                    </a:lnTo>
                    <a:lnTo>
                      <a:pt x="1037" y="522"/>
                    </a:lnTo>
                    <a:lnTo>
                      <a:pt x="1043" y="520"/>
                    </a:lnTo>
                    <a:lnTo>
                      <a:pt x="1049" y="516"/>
                    </a:lnTo>
                    <a:lnTo>
                      <a:pt x="1054" y="513"/>
                    </a:lnTo>
                    <a:lnTo>
                      <a:pt x="1062" y="504"/>
                    </a:lnTo>
                    <a:lnTo>
                      <a:pt x="1070" y="494"/>
                    </a:lnTo>
                    <a:lnTo>
                      <a:pt x="1075" y="483"/>
                    </a:lnTo>
                    <a:lnTo>
                      <a:pt x="1078" y="471"/>
                    </a:lnTo>
                    <a:lnTo>
                      <a:pt x="1081" y="458"/>
                    </a:lnTo>
                    <a:lnTo>
                      <a:pt x="1082" y="447"/>
                    </a:lnTo>
                    <a:lnTo>
                      <a:pt x="1082" y="447"/>
                    </a:lnTo>
                    <a:lnTo>
                      <a:pt x="1083" y="421"/>
                    </a:lnTo>
                    <a:lnTo>
                      <a:pt x="1082" y="396"/>
                    </a:lnTo>
                    <a:lnTo>
                      <a:pt x="1079" y="372"/>
                    </a:lnTo>
                    <a:lnTo>
                      <a:pt x="1075" y="347"/>
                    </a:lnTo>
                    <a:lnTo>
                      <a:pt x="1075" y="347"/>
                    </a:lnTo>
                    <a:lnTo>
                      <a:pt x="1072" y="337"/>
                    </a:lnTo>
                    <a:lnTo>
                      <a:pt x="1067" y="325"/>
                    </a:lnTo>
                    <a:lnTo>
                      <a:pt x="1064" y="315"/>
                    </a:lnTo>
                    <a:lnTo>
                      <a:pt x="1064" y="310"/>
                    </a:lnTo>
                    <a:lnTo>
                      <a:pt x="1064" y="306"/>
                    </a:lnTo>
                    <a:lnTo>
                      <a:pt x="1064" y="306"/>
                    </a:lnTo>
                    <a:lnTo>
                      <a:pt x="1065" y="297"/>
                    </a:lnTo>
                    <a:lnTo>
                      <a:pt x="1068" y="288"/>
                    </a:lnTo>
                    <a:lnTo>
                      <a:pt x="1074" y="268"/>
                    </a:lnTo>
                    <a:lnTo>
                      <a:pt x="1076" y="259"/>
                    </a:lnTo>
                    <a:lnTo>
                      <a:pt x="1078" y="250"/>
                    </a:lnTo>
                    <a:lnTo>
                      <a:pt x="1079" y="240"/>
                    </a:lnTo>
                    <a:lnTo>
                      <a:pt x="1079" y="230"/>
                    </a:lnTo>
                    <a:lnTo>
                      <a:pt x="1079" y="230"/>
                    </a:lnTo>
                    <a:lnTo>
                      <a:pt x="1069" y="231"/>
                    </a:lnTo>
                    <a:lnTo>
                      <a:pt x="1058" y="231"/>
                    </a:lnTo>
                    <a:lnTo>
                      <a:pt x="1037" y="232"/>
                    </a:lnTo>
                    <a:lnTo>
                      <a:pt x="1027" y="233"/>
                    </a:lnTo>
                    <a:lnTo>
                      <a:pt x="1018" y="235"/>
                    </a:lnTo>
                    <a:lnTo>
                      <a:pt x="1015" y="238"/>
                    </a:lnTo>
                    <a:lnTo>
                      <a:pt x="1010" y="240"/>
                    </a:lnTo>
                    <a:lnTo>
                      <a:pt x="1008" y="243"/>
                    </a:lnTo>
                    <a:lnTo>
                      <a:pt x="1004" y="248"/>
                    </a:lnTo>
                    <a:lnTo>
                      <a:pt x="1004" y="248"/>
                    </a:lnTo>
                    <a:lnTo>
                      <a:pt x="1002" y="254"/>
                    </a:lnTo>
                    <a:lnTo>
                      <a:pt x="1001" y="260"/>
                    </a:lnTo>
                    <a:lnTo>
                      <a:pt x="999" y="274"/>
                    </a:lnTo>
                    <a:lnTo>
                      <a:pt x="998" y="280"/>
                    </a:lnTo>
                    <a:lnTo>
                      <a:pt x="994" y="285"/>
                    </a:lnTo>
                    <a:lnTo>
                      <a:pt x="990" y="292"/>
                    </a:lnTo>
                    <a:lnTo>
                      <a:pt x="983" y="298"/>
                    </a:lnTo>
                    <a:lnTo>
                      <a:pt x="983" y="298"/>
                    </a:lnTo>
                    <a:lnTo>
                      <a:pt x="982" y="299"/>
                    </a:lnTo>
                    <a:lnTo>
                      <a:pt x="981" y="301"/>
                    </a:lnTo>
                    <a:lnTo>
                      <a:pt x="981" y="307"/>
                    </a:lnTo>
                    <a:lnTo>
                      <a:pt x="981" y="321"/>
                    </a:lnTo>
                    <a:lnTo>
                      <a:pt x="981" y="321"/>
                    </a:lnTo>
                    <a:lnTo>
                      <a:pt x="977" y="320"/>
                    </a:lnTo>
                    <a:lnTo>
                      <a:pt x="973" y="321"/>
                    </a:lnTo>
                    <a:lnTo>
                      <a:pt x="969" y="323"/>
                    </a:lnTo>
                    <a:lnTo>
                      <a:pt x="967" y="326"/>
                    </a:lnTo>
                    <a:lnTo>
                      <a:pt x="963" y="329"/>
                    </a:lnTo>
                    <a:lnTo>
                      <a:pt x="960" y="331"/>
                    </a:lnTo>
                    <a:lnTo>
                      <a:pt x="956" y="332"/>
                    </a:lnTo>
                    <a:lnTo>
                      <a:pt x="952" y="331"/>
                    </a:lnTo>
                    <a:lnTo>
                      <a:pt x="952" y="331"/>
                    </a:lnTo>
                    <a:lnTo>
                      <a:pt x="951" y="339"/>
                    </a:lnTo>
                    <a:lnTo>
                      <a:pt x="952" y="346"/>
                    </a:lnTo>
                    <a:lnTo>
                      <a:pt x="954" y="353"/>
                    </a:lnTo>
                    <a:lnTo>
                      <a:pt x="958" y="359"/>
                    </a:lnTo>
                    <a:lnTo>
                      <a:pt x="965" y="373"/>
                    </a:lnTo>
                    <a:lnTo>
                      <a:pt x="967" y="380"/>
                    </a:lnTo>
                    <a:lnTo>
                      <a:pt x="969" y="387"/>
                    </a:lnTo>
                    <a:lnTo>
                      <a:pt x="969" y="387"/>
                    </a:lnTo>
                    <a:lnTo>
                      <a:pt x="969" y="389"/>
                    </a:lnTo>
                    <a:lnTo>
                      <a:pt x="968" y="390"/>
                    </a:lnTo>
                    <a:lnTo>
                      <a:pt x="963" y="395"/>
                    </a:lnTo>
                    <a:lnTo>
                      <a:pt x="962" y="398"/>
                    </a:lnTo>
                    <a:lnTo>
                      <a:pt x="961" y="400"/>
                    </a:lnTo>
                    <a:lnTo>
                      <a:pt x="961" y="403"/>
                    </a:lnTo>
                    <a:lnTo>
                      <a:pt x="962" y="406"/>
                    </a:lnTo>
                    <a:lnTo>
                      <a:pt x="962" y="406"/>
                    </a:lnTo>
                    <a:lnTo>
                      <a:pt x="967" y="412"/>
                    </a:lnTo>
                    <a:lnTo>
                      <a:pt x="970" y="419"/>
                    </a:lnTo>
                    <a:lnTo>
                      <a:pt x="971" y="422"/>
                    </a:lnTo>
                    <a:lnTo>
                      <a:pt x="973" y="425"/>
                    </a:lnTo>
                    <a:lnTo>
                      <a:pt x="971" y="428"/>
                    </a:lnTo>
                    <a:lnTo>
                      <a:pt x="970" y="430"/>
                    </a:lnTo>
                    <a:lnTo>
                      <a:pt x="970" y="430"/>
                    </a:lnTo>
                    <a:lnTo>
                      <a:pt x="966" y="433"/>
                    </a:lnTo>
                    <a:lnTo>
                      <a:pt x="962" y="437"/>
                    </a:lnTo>
                    <a:lnTo>
                      <a:pt x="958" y="438"/>
                    </a:lnTo>
                    <a:lnTo>
                      <a:pt x="952" y="439"/>
                    </a:lnTo>
                    <a:lnTo>
                      <a:pt x="948" y="439"/>
                    </a:lnTo>
                    <a:lnTo>
                      <a:pt x="942" y="438"/>
                    </a:lnTo>
                    <a:lnTo>
                      <a:pt x="937" y="437"/>
                    </a:lnTo>
                    <a:lnTo>
                      <a:pt x="933" y="434"/>
                    </a:lnTo>
                    <a:lnTo>
                      <a:pt x="933" y="434"/>
                    </a:lnTo>
                    <a:lnTo>
                      <a:pt x="915" y="425"/>
                    </a:lnTo>
                    <a:lnTo>
                      <a:pt x="895" y="417"/>
                    </a:lnTo>
                    <a:lnTo>
                      <a:pt x="876" y="408"/>
                    </a:lnTo>
                    <a:lnTo>
                      <a:pt x="858" y="399"/>
                    </a:lnTo>
                    <a:lnTo>
                      <a:pt x="858" y="399"/>
                    </a:lnTo>
                    <a:lnTo>
                      <a:pt x="847" y="394"/>
                    </a:lnTo>
                    <a:lnTo>
                      <a:pt x="837" y="390"/>
                    </a:lnTo>
                    <a:lnTo>
                      <a:pt x="832" y="390"/>
                    </a:lnTo>
                    <a:lnTo>
                      <a:pt x="826" y="389"/>
                    </a:lnTo>
                    <a:lnTo>
                      <a:pt x="820" y="390"/>
                    </a:lnTo>
                    <a:lnTo>
                      <a:pt x="816" y="392"/>
                    </a:lnTo>
                    <a:lnTo>
                      <a:pt x="816" y="392"/>
                    </a:lnTo>
                    <a:lnTo>
                      <a:pt x="808" y="398"/>
                    </a:lnTo>
                    <a:lnTo>
                      <a:pt x="801" y="404"/>
                    </a:lnTo>
                    <a:lnTo>
                      <a:pt x="797" y="407"/>
                    </a:lnTo>
                    <a:lnTo>
                      <a:pt x="796" y="411"/>
                    </a:lnTo>
                    <a:lnTo>
                      <a:pt x="795" y="416"/>
                    </a:lnTo>
                    <a:lnTo>
                      <a:pt x="795" y="422"/>
                    </a:lnTo>
                    <a:lnTo>
                      <a:pt x="795" y="422"/>
                    </a:lnTo>
                    <a:lnTo>
                      <a:pt x="770" y="422"/>
                    </a:lnTo>
                    <a:lnTo>
                      <a:pt x="770" y="422"/>
                    </a:lnTo>
                    <a:lnTo>
                      <a:pt x="771" y="424"/>
                    </a:lnTo>
                    <a:lnTo>
                      <a:pt x="771" y="428"/>
                    </a:lnTo>
                    <a:lnTo>
                      <a:pt x="770" y="430"/>
                    </a:lnTo>
                    <a:lnTo>
                      <a:pt x="768" y="432"/>
                    </a:lnTo>
                    <a:lnTo>
                      <a:pt x="764" y="437"/>
                    </a:lnTo>
                    <a:lnTo>
                      <a:pt x="764" y="439"/>
                    </a:lnTo>
                    <a:lnTo>
                      <a:pt x="766" y="441"/>
                    </a:lnTo>
                    <a:lnTo>
                      <a:pt x="766" y="441"/>
                    </a:lnTo>
                    <a:lnTo>
                      <a:pt x="759" y="440"/>
                    </a:lnTo>
                    <a:lnTo>
                      <a:pt x="752" y="437"/>
                    </a:lnTo>
                    <a:lnTo>
                      <a:pt x="742" y="428"/>
                    </a:lnTo>
                    <a:lnTo>
                      <a:pt x="736" y="424"/>
                    </a:lnTo>
                    <a:lnTo>
                      <a:pt x="730" y="422"/>
                    </a:lnTo>
                    <a:lnTo>
                      <a:pt x="725" y="421"/>
                    </a:lnTo>
                    <a:lnTo>
                      <a:pt x="717" y="423"/>
                    </a:lnTo>
                    <a:lnTo>
                      <a:pt x="717" y="423"/>
                    </a:lnTo>
                    <a:lnTo>
                      <a:pt x="717" y="424"/>
                    </a:lnTo>
                    <a:lnTo>
                      <a:pt x="717" y="427"/>
                    </a:lnTo>
                    <a:lnTo>
                      <a:pt x="717" y="432"/>
                    </a:lnTo>
                    <a:lnTo>
                      <a:pt x="717" y="432"/>
                    </a:lnTo>
                    <a:lnTo>
                      <a:pt x="713" y="431"/>
                    </a:lnTo>
                    <a:lnTo>
                      <a:pt x="710" y="432"/>
                    </a:lnTo>
                    <a:lnTo>
                      <a:pt x="706" y="434"/>
                    </a:lnTo>
                    <a:lnTo>
                      <a:pt x="700" y="440"/>
                    </a:lnTo>
                    <a:lnTo>
                      <a:pt x="700" y="440"/>
                    </a:lnTo>
                    <a:lnTo>
                      <a:pt x="697" y="441"/>
                    </a:lnTo>
                    <a:lnTo>
                      <a:pt x="693" y="440"/>
                    </a:lnTo>
                    <a:lnTo>
                      <a:pt x="685" y="434"/>
                    </a:lnTo>
                    <a:lnTo>
                      <a:pt x="680" y="432"/>
                    </a:lnTo>
                    <a:lnTo>
                      <a:pt x="677" y="431"/>
                    </a:lnTo>
                    <a:lnTo>
                      <a:pt x="673" y="431"/>
                    </a:lnTo>
                    <a:lnTo>
                      <a:pt x="671" y="432"/>
                    </a:lnTo>
                    <a:lnTo>
                      <a:pt x="670" y="433"/>
                    </a:lnTo>
                    <a:lnTo>
                      <a:pt x="670" y="433"/>
                    </a:lnTo>
                    <a:lnTo>
                      <a:pt x="664" y="442"/>
                    </a:lnTo>
                    <a:lnTo>
                      <a:pt x="658" y="449"/>
                    </a:lnTo>
                    <a:lnTo>
                      <a:pt x="650" y="457"/>
                    </a:lnTo>
                    <a:lnTo>
                      <a:pt x="642" y="463"/>
                    </a:lnTo>
                    <a:lnTo>
                      <a:pt x="633" y="467"/>
                    </a:lnTo>
                    <a:lnTo>
                      <a:pt x="623" y="471"/>
                    </a:lnTo>
                    <a:lnTo>
                      <a:pt x="614" y="472"/>
                    </a:lnTo>
                    <a:lnTo>
                      <a:pt x="604" y="472"/>
                    </a:lnTo>
                    <a:lnTo>
                      <a:pt x="604" y="472"/>
                    </a:lnTo>
                    <a:lnTo>
                      <a:pt x="605" y="466"/>
                    </a:lnTo>
                    <a:lnTo>
                      <a:pt x="608" y="462"/>
                    </a:lnTo>
                    <a:lnTo>
                      <a:pt x="610" y="457"/>
                    </a:lnTo>
                    <a:lnTo>
                      <a:pt x="612" y="454"/>
                    </a:lnTo>
                    <a:lnTo>
                      <a:pt x="619" y="447"/>
                    </a:lnTo>
                    <a:lnTo>
                      <a:pt x="627" y="440"/>
                    </a:lnTo>
                    <a:lnTo>
                      <a:pt x="627" y="440"/>
                    </a:lnTo>
                    <a:lnTo>
                      <a:pt x="629" y="438"/>
                    </a:lnTo>
                    <a:lnTo>
                      <a:pt x="630" y="434"/>
                    </a:lnTo>
                    <a:lnTo>
                      <a:pt x="634" y="427"/>
                    </a:lnTo>
                    <a:lnTo>
                      <a:pt x="634" y="427"/>
                    </a:lnTo>
                    <a:lnTo>
                      <a:pt x="622" y="421"/>
                    </a:lnTo>
                    <a:lnTo>
                      <a:pt x="612" y="414"/>
                    </a:lnTo>
                    <a:lnTo>
                      <a:pt x="608" y="412"/>
                    </a:lnTo>
                    <a:lnTo>
                      <a:pt x="602" y="411"/>
                    </a:lnTo>
                    <a:lnTo>
                      <a:pt x="596" y="411"/>
                    </a:lnTo>
                    <a:lnTo>
                      <a:pt x="589" y="412"/>
                    </a:lnTo>
                    <a:lnTo>
                      <a:pt x="589" y="412"/>
                    </a:lnTo>
                    <a:lnTo>
                      <a:pt x="584" y="414"/>
                    </a:lnTo>
                    <a:lnTo>
                      <a:pt x="579" y="417"/>
                    </a:lnTo>
                    <a:lnTo>
                      <a:pt x="571" y="427"/>
                    </a:lnTo>
                    <a:lnTo>
                      <a:pt x="563" y="434"/>
                    </a:lnTo>
                    <a:lnTo>
                      <a:pt x="559" y="438"/>
                    </a:lnTo>
                    <a:lnTo>
                      <a:pt x="554" y="440"/>
                    </a:lnTo>
                    <a:lnTo>
                      <a:pt x="554" y="440"/>
                    </a:lnTo>
                    <a:lnTo>
                      <a:pt x="544" y="444"/>
                    </a:lnTo>
                    <a:lnTo>
                      <a:pt x="532" y="446"/>
                    </a:lnTo>
                    <a:lnTo>
                      <a:pt x="511" y="449"/>
                    </a:lnTo>
                    <a:lnTo>
                      <a:pt x="511" y="449"/>
                    </a:lnTo>
                    <a:lnTo>
                      <a:pt x="506" y="450"/>
                    </a:lnTo>
                    <a:lnTo>
                      <a:pt x="504" y="454"/>
                    </a:lnTo>
                    <a:lnTo>
                      <a:pt x="502" y="456"/>
                    </a:lnTo>
                    <a:lnTo>
                      <a:pt x="501" y="459"/>
                    </a:lnTo>
                    <a:lnTo>
                      <a:pt x="499" y="463"/>
                    </a:lnTo>
                    <a:lnTo>
                      <a:pt x="497" y="465"/>
                    </a:lnTo>
                    <a:lnTo>
                      <a:pt x="495" y="467"/>
                    </a:lnTo>
                    <a:lnTo>
                      <a:pt x="492" y="467"/>
                    </a:lnTo>
                    <a:lnTo>
                      <a:pt x="492" y="467"/>
                    </a:lnTo>
                    <a:lnTo>
                      <a:pt x="492" y="477"/>
                    </a:lnTo>
                    <a:lnTo>
                      <a:pt x="489" y="486"/>
                    </a:lnTo>
                    <a:lnTo>
                      <a:pt x="486" y="494"/>
                    </a:lnTo>
                    <a:lnTo>
                      <a:pt x="481" y="502"/>
                    </a:lnTo>
                    <a:lnTo>
                      <a:pt x="474" y="508"/>
                    </a:lnTo>
                    <a:lnTo>
                      <a:pt x="468" y="514"/>
                    </a:lnTo>
                    <a:lnTo>
                      <a:pt x="460" y="519"/>
                    </a:lnTo>
                    <a:lnTo>
                      <a:pt x="452" y="521"/>
                    </a:lnTo>
                    <a:lnTo>
                      <a:pt x="452" y="521"/>
                    </a:lnTo>
                    <a:lnTo>
                      <a:pt x="440" y="523"/>
                    </a:lnTo>
                    <a:lnTo>
                      <a:pt x="436" y="524"/>
                    </a:lnTo>
                    <a:lnTo>
                      <a:pt x="430" y="524"/>
                    </a:lnTo>
                    <a:lnTo>
                      <a:pt x="424" y="523"/>
                    </a:lnTo>
                    <a:lnTo>
                      <a:pt x="420" y="521"/>
                    </a:lnTo>
                    <a:lnTo>
                      <a:pt x="416" y="517"/>
                    </a:lnTo>
                    <a:lnTo>
                      <a:pt x="414" y="512"/>
                    </a:lnTo>
                    <a:lnTo>
                      <a:pt x="414" y="512"/>
                    </a:lnTo>
                    <a:lnTo>
                      <a:pt x="413" y="505"/>
                    </a:lnTo>
                    <a:lnTo>
                      <a:pt x="414" y="499"/>
                    </a:lnTo>
                    <a:lnTo>
                      <a:pt x="416" y="494"/>
                    </a:lnTo>
                    <a:lnTo>
                      <a:pt x="420" y="489"/>
                    </a:lnTo>
                    <a:lnTo>
                      <a:pt x="427" y="479"/>
                    </a:lnTo>
                    <a:lnTo>
                      <a:pt x="430" y="473"/>
                    </a:lnTo>
                    <a:lnTo>
                      <a:pt x="432" y="467"/>
                    </a:lnTo>
                    <a:lnTo>
                      <a:pt x="432" y="467"/>
                    </a:lnTo>
                    <a:lnTo>
                      <a:pt x="433" y="464"/>
                    </a:lnTo>
                    <a:lnTo>
                      <a:pt x="431" y="461"/>
                    </a:lnTo>
                    <a:lnTo>
                      <a:pt x="427" y="457"/>
                    </a:lnTo>
                    <a:lnTo>
                      <a:pt x="423" y="456"/>
                    </a:lnTo>
                    <a:lnTo>
                      <a:pt x="422" y="454"/>
                    </a:lnTo>
                    <a:lnTo>
                      <a:pt x="421" y="450"/>
                    </a:lnTo>
                    <a:lnTo>
                      <a:pt x="423" y="447"/>
                    </a:lnTo>
                    <a:lnTo>
                      <a:pt x="423" y="447"/>
                    </a:lnTo>
                    <a:lnTo>
                      <a:pt x="406" y="445"/>
                    </a:lnTo>
                    <a:lnTo>
                      <a:pt x="398" y="442"/>
                    </a:lnTo>
                    <a:lnTo>
                      <a:pt x="390" y="439"/>
                    </a:lnTo>
                    <a:lnTo>
                      <a:pt x="383" y="436"/>
                    </a:lnTo>
                    <a:lnTo>
                      <a:pt x="378" y="429"/>
                    </a:lnTo>
                    <a:lnTo>
                      <a:pt x="377" y="425"/>
                    </a:lnTo>
                    <a:lnTo>
                      <a:pt x="375" y="422"/>
                    </a:lnTo>
                    <a:lnTo>
                      <a:pt x="373" y="412"/>
                    </a:lnTo>
                    <a:lnTo>
                      <a:pt x="373" y="412"/>
                    </a:lnTo>
                    <a:lnTo>
                      <a:pt x="361" y="411"/>
                    </a:lnTo>
                    <a:lnTo>
                      <a:pt x="355" y="411"/>
                    </a:lnTo>
                    <a:lnTo>
                      <a:pt x="353" y="412"/>
                    </a:lnTo>
                    <a:lnTo>
                      <a:pt x="350" y="413"/>
                    </a:lnTo>
                    <a:lnTo>
                      <a:pt x="350" y="413"/>
                    </a:lnTo>
                    <a:lnTo>
                      <a:pt x="348" y="416"/>
                    </a:lnTo>
                    <a:lnTo>
                      <a:pt x="348" y="420"/>
                    </a:lnTo>
                    <a:lnTo>
                      <a:pt x="348" y="423"/>
                    </a:lnTo>
                    <a:lnTo>
                      <a:pt x="349" y="427"/>
                    </a:lnTo>
                    <a:lnTo>
                      <a:pt x="353" y="434"/>
                    </a:lnTo>
                    <a:lnTo>
                      <a:pt x="356" y="441"/>
                    </a:lnTo>
                    <a:lnTo>
                      <a:pt x="356" y="441"/>
                    </a:lnTo>
                    <a:lnTo>
                      <a:pt x="360" y="446"/>
                    </a:lnTo>
                    <a:lnTo>
                      <a:pt x="364" y="450"/>
                    </a:lnTo>
                    <a:lnTo>
                      <a:pt x="373" y="457"/>
                    </a:lnTo>
                    <a:lnTo>
                      <a:pt x="377" y="461"/>
                    </a:lnTo>
                    <a:lnTo>
                      <a:pt x="379" y="465"/>
                    </a:lnTo>
                    <a:lnTo>
                      <a:pt x="379" y="470"/>
                    </a:lnTo>
                    <a:lnTo>
                      <a:pt x="375" y="475"/>
                    </a:lnTo>
                    <a:lnTo>
                      <a:pt x="375" y="475"/>
                    </a:lnTo>
                    <a:lnTo>
                      <a:pt x="373" y="481"/>
                    </a:lnTo>
                    <a:lnTo>
                      <a:pt x="370" y="488"/>
                    </a:lnTo>
                    <a:lnTo>
                      <a:pt x="366" y="491"/>
                    </a:lnTo>
                    <a:lnTo>
                      <a:pt x="363" y="494"/>
                    </a:lnTo>
                    <a:lnTo>
                      <a:pt x="360" y="494"/>
                    </a:lnTo>
                    <a:lnTo>
                      <a:pt x="354" y="492"/>
                    </a:lnTo>
                    <a:lnTo>
                      <a:pt x="354" y="492"/>
                    </a:lnTo>
                    <a:lnTo>
                      <a:pt x="353" y="499"/>
                    </a:lnTo>
                    <a:lnTo>
                      <a:pt x="354" y="504"/>
                    </a:lnTo>
                    <a:lnTo>
                      <a:pt x="356" y="508"/>
                    </a:lnTo>
                    <a:lnTo>
                      <a:pt x="361" y="513"/>
                    </a:lnTo>
                    <a:lnTo>
                      <a:pt x="365" y="516"/>
                    </a:lnTo>
                    <a:lnTo>
                      <a:pt x="371" y="519"/>
                    </a:lnTo>
                    <a:lnTo>
                      <a:pt x="383" y="524"/>
                    </a:lnTo>
                    <a:lnTo>
                      <a:pt x="383" y="524"/>
                    </a:lnTo>
                    <a:lnTo>
                      <a:pt x="383" y="525"/>
                    </a:lnTo>
                    <a:lnTo>
                      <a:pt x="385" y="530"/>
                    </a:lnTo>
                    <a:lnTo>
                      <a:pt x="383" y="533"/>
                    </a:lnTo>
                    <a:lnTo>
                      <a:pt x="382" y="537"/>
                    </a:lnTo>
                    <a:lnTo>
                      <a:pt x="382" y="537"/>
                    </a:lnTo>
                    <a:lnTo>
                      <a:pt x="377" y="543"/>
                    </a:lnTo>
                    <a:lnTo>
                      <a:pt x="373" y="547"/>
                    </a:lnTo>
                    <a:lnTo>
                      <a:pt x="372" y="553"/>
                    </a:lnTo>
                    <a:lnTo>
                      <a:pt x="371" y="558"/>
                    </a:lnTo>
                    <a:lnTo>
                      <a:pt x="372" y="570"/>
                    </a:lnTo>
                    <a:lnTo>
                      <a:pt x="373" y="583"/>
                    </a:lnTo>
                    <a:lnTo>
                      <a:pt x="373" y="583"/>
                    </a:lnTo>
                    <a:lnTo>
                      <a:pt x="370" y="582"/>
                    </a:lnTo>
                    <a:lnTo>
                      <a:pt x="368" y="583"/>
                    </a:lnTo>
                    <a:lnTo>
                      <a:pt x="365" y="586"/>
                    </a:lnTo>
                    <a:lnTo>
                      <a:pt x="364" y="588"/>
                    </a:lnTo>
                    <a:lnTo>
                      <a:pt x="364" y="588"/>
                    </a:lnTo>
                    <a:lnTo>
                      <a:pt x="365" y="591"/>
                    </a:lnTo>
                    <a:lnTo>
                      <a:pt x="366" y="594"/>
                    </a:lnTo>
                    <a:lnTo>
                      <a:pt x="371" y="598"/>
                    </a:lnTo>
                    <a:lnTo>
                      <a:pt x="375" y="603"/>
                    </a:lnTo>
                    <a:lnTo>
                      <a:pt x="378" y="605"/>
                    </a:lnTo>
                    <a:lnTo>
                      <a:pt x="379" y="608"/>
                    </a:lnTo>
                    <a:lnTo>
                      <a:pt x="379" y="608"/>
                    </a:lnTo>
                    <a:lnTo>
                      <a:pt x="379" y="612"/>
                    </a:lnTo>
                    <a:lnTo>
                      <a:pt x="378" y="614"/>
                    </a:lnTo>
                    <a:lnTo>
                      <a:pt x="377" y="616"/>
                    </a:lnTo>
                    <a:lnTo>
                      <a:pt x="373" y="618"/>
                    </a:lnTo>
                    <a:lnTo>
                      <a:pt x="373" y="618"/>
                    </a:lnTo>
                    <a:lnTo>
                      <a:pt x="371" y="619"/>
                    </a:lnTo>
                    <a:lnTo>
                      <a:pt x="369" y="619"/>
                    </a:lnTo>
                    <a:lnTo>
                      <a:pt x="364" y="615"/>
                    </a:lnTo>
                    <a:lnTo>
                      <a:pt x="360" y="613"/>
                    </a:lnTo>
                    <a:lnTo>
                      <a:pt x="357" y="613"/>
                    </a:lnTo>
                    <a:lnTo>
                      <a:pt x="354" y="613"/>
                    </a:lnTo>
                    <a:lnTo>
                      <a:pt x="354" y="613"/>
                    </a:lnTo>
                    <a:lnTo>
                      <a:pt x="355" y="602"/>
                    </a:lnTo>
                    <a:lnTo>
                      <a:pt x="356" y="589"/>
                    </a:lnTo>
                    <a:lnTo>
                      <a:pt x="355" y="578"/>
                    </a:lnTo>
                    <a:lnTo>
                      <a:pt x="354" y="574"/>
                    </a:lnTo>
                    <a:lnTo>
                      <a:pt x="352" y="571"/>
                    </a:lnTo>
                    <a:lnTo>
                      <a:pt x="352" y="571"/>
                    </a:lnTo>
                    <a:lnTo>
                      <a:pt x="346" y="566"/>
                    </a:lnTo>
                    <a:lnTo>
                      <a:pt x="340" y="564"/>
                    </a:lnTo>
                    <a:lnTo>
                      <a:pt x="325" y="560"/>
                    </a:lnTo>
                    <a:lnTo>
                      <a:pt x="296" y="553"/>
                    </a:lnTo>
                    <a:lnTo>
                      <a:pt x="296" y="553"/>
                    </a:lnTo>
                    <a:lnTo>
                      <a:pt x="295" y="561"/>
                    </a:lnTo>
                    <a:lnTo>
                      <a:pt x="295" y="564"/>
                    </a:lnTo>
                    <a:lnTo>
                      <a:pt x="296" y="566"/>
                    </a:lnTo>
                    <a:lnTo>
                      <a:pt x="296" y="566"/>
                    </a:lnTo>
                    <a:lnTo>
                      <a:pt x="311" y="579"/>
                    </a:lnTo>
                    <a:lnTo>
                      <a:pt x="317" y="585"/>
                    </a:lnTo>
                    <a:lnTo>
                      <a:pt x="322" y="591"/>
                    </a:lnTo>
                    <a:lnTo>
                      <a:pt x="325" y="597"/>
                    </a:lnTo>
                    <a:lnTo>
                      <a:pt x="328" y="603"/>
                    </a:lnTo>
                    <a:lnTo>
                      <a:pt x="327" y="606"/>
                    </a:lnTo>
                    <a:lnTo>
                      <a:pt x="325" y="608"/>
                    </a:lnTo>
                    <a:lnTo>
                      <a:pt x="324" y="611"/>
                    </a:lnTo>
                    <a:lnTo>
                      <a:pt x="321" y="613"/>
                    </a:lnTo>
                    <a:lnTo>
                      <a:pt x="321" y="613"/>
                    </a:lnTo>
                    <a:lnTo>
                      <a:pt x="319" y="614"/>
                    </a:lnTo>
                    <a:lnTo>
                      <a:pt x="316" y="614"/>
                    </a:lnTo>
                    <a:lnTo>
                      <a:pt x="314" y="613"/>
                    </a:lnTo>
                    <a:lnTo>
                      <a:pt x="312" y="610"/>
                    </a:lnTo>
                    <a:lnTo>
                      <a:pt x="308" y="603"/>
                    </a:lnTo>
                    <a:lnTo>
                      <a:pt x="305" y="594"/>
                    </a:lnTo>
                    <a:lnTo>
                      <a:pt x="302" y="586"/>
                    </a:lnTo>
                    <a:lnTo>
                      <a:pt x="299" y="581"/>
                    </a:lnTo>
                    <a:lnTo>
                      <a:pt x="297" y="579"/>
                    </a:lnTo>
                    <a:lnTo>
                      <a:pt x="295" y="577"/>
                    </a:lnTo>
                    <a:lnTo>
                      <a:pt x="291" y="575"/>
                    </a:lnTo>
                    <a:lnTo>
                      <a:pt x="287" y="575"/>
                    </a:lnTo>
                    <a:lnTo>
                      <a:pt x="283" y="577"/>
                    </a:lnTo>
                    <a:lnTo>
                      <a:pt x="283" y="577"/>
                    </a:lnTo>
                    <a:lnTo>
                      <a:pt x="280" y="580"/>
                    </a:lnTo>
                    <a:lnTo>
                      <a:pt x="278" y="583"/>
                    </a:lnTo>
                    <a:lnTo>
                      <a:pt x="274" y="593"/>
                    </a:lnTo>
                    <a:lnTo>
                      <a:pt x="273" y="596"/>
                    </a:lnTo>
                    <a:lnTo>
                      <a:pt x="271" y="601"/>
                    </a:lnTo>
                    <a:lnTo>
                      <a:pt x="266" y="604"/>
                    </a:lnTo>
                    <a:lnTo>
                      <a:pt x="261" y="607"/>
                    </a:lnTo>
                    <a:lnTo>
                      <a:pt x="261" y="607"/>
                    </a:lnTo>
                    <a:lnTo>
                      <a:pt x="255" y="607"/>
                    </a:lnTo>
                    <a:lnTo>
                      <a:pt x="249" y="607"/>
                    </a:lnTo>
                    <a:lnTo>
                      <a:pt x="244" y="606"/>
                    </a:lnTo>
                    <a:lnTo>
                      <a:pt x="239" y="603"/>
                    </a:lnTo>
                    <a:lnTo>
                      <a:pt x="228" y="597"/>
                    </a:lnTo>
                    <a:lnTo>
                      <a:pt x="223" y="595"/>
                    </a:lnTo>
                    <a:lnTo>
                      <a:pt x="217" y="593"/>
                    </a:lnTo>
                    <a:lnTo>
                      <a:pt x="217" y="593"/>
                    </a:lnTo>
                    <a:lnTo>
                      <a:pt x="215" y="602"/>
                    </a:lnTo>
                    <a:lnTo>
                      <a:pt x="213" y="610"/>
                    </a:lnTo>
                    <a:lnTo>
                      <a:pt x="208" y="616"/>
                    </a:lnTo>
                    <a:lnTo>
                      <a:pt x="204" y="622"/>
                    </a:lnTo>
                    <a:lnTo>
                      <a:pt x="198" y="626"/>
                    </a:lnTo>
                    <a:lnTo>
                      <a:pt x="192" y="627"/>
                    </a:lnTo>
                    <a:lnTo>
                      <a:pt x="189" y="627"/>
                    </a:lnTo>
                    <a:lnTo>
                      <a:pt x="187" y="626"/>
                    </a:lnTo>
                    <a:lnTo>
                      <a:pt x="183" y="623"/>
                    </a:lnTo>
                    <a:lnTo>
                      <a:pt x="181" y="621"/>
                    </a:lnTo>
                    <a:lnTo>
                      <a:pt x="181" y="621"/>
                    </a:lnTo>
                    <a:lnTo>
                      <a:pt x="174" y="612"/>
                    </a:lnTo>
                    <a:lnTo>
                      <a:pt x="167" y="602"/>
                    </a:lnTo>
                    <a:lnTo>
                      <a:pt x="161" y="590"/>
                    </a:lnTo>
                    <a:lnTo>
                      <a:pt x="156" y="579"/>
                    </a:lnTo>
                    <a:lnTo>
                      <a:pt x="154" y="566"/>
                    </a:lnTo>
                    <a:lnTo>
                      <a:pt x="154" y="561"/>
                    </a:lnTo>
                    <a:lnTo>
                      <a:pt x="154" y="556"/>
                    </a:lnTo>
                    <a:lnTo>
                      <a:pt x="156" y="550"/>
                    </a:lnTo>
                    <a:lnTo>
                      <a:pt x="158" y="546"/>
                    </a:lnTo>
                    <a:lnTo>
                      <a:pt x="162" y="540"/>
                    </a:lnTo>
                    <a:lnTo>
                      <a:pt x="166" y="537"/>
                    </a:lnTo>
                    <a:lnTo>
                      <a:pt x="166" y="537"/>
                    </a:lnTo>
                    <a:lnTo>
                      <a:pt x="170" y="535"/>
                    </a:lnTo>
                    <a:lnTo>
                      <a:pt x="173" y="533"/>
                    </a:lnTo>
                    <a:lnTo>
                      <a:pt x="180" y="533"/>
                    </a:lnTo>
                    <a:lnTo>
                      <a:pt x="188" y="536"/>
                    </a:lnTo>
                    <a:lnTo>
                      <a:pt x="196" y="539"/>
                    </a:lnTo>
                    <a:lnTo>
                      <a:pt x="205" y="543"/>
                    </a:lnTo>
                    <a:lnTo>
                      <a:pt x="213" y="545"/>
                    </a:lnTo>
                    <a:lnTo>
                      <a:pt x="222" y="547"/>
                    </a:lnTo>
                    <a:lnTo>
                      <a:pt x="227" y="547"/>
                    </a:lnTo>
                    <a:lnTo>
                      <a:pt x="231" y="546"/>
                    </a:lnTo>
                    <a:lnTo>
                      <a:pt x="231" y="546"/>
                    </a:lnTo>
                    <a:lnTo>
                      <a:pt x="252" y="544"/>
                    </a:lnTo>
                    <a:lnTo>
                      <a:pt x="263" y="541"/>
                    </a:lnTo>
                    <a:lnTo>
                      <a:pt x="273" y="539"/>
                    </a:lnTo>
                    <a:lnTo>
                      <a:pt x="282" y="536"/>
                    </a:lnTo>
                    <a:lnTo>
                      <a:pt x="286" y="533"/>
                    </a:lnTo>
                    <a:lnTo>
                      <a:pt x="289" y="530"/>
                    </a:lnTo>
                    <a:lnTo>
                      <a:pt x="291" y="527"/>
                    </a:lnTo>
                    <a:lnTo>
                      <a:pt x="294" y="523"/>
                    </a:lnTo>
                    <a:lnTo>
                      <a:pt x="295" y="517"/>
                    </a:lnTo>
                    <a:lnTo>
                      <a:pt x="296" y="513"/>
                    </a:lnTo>
                    <a:lnTo>
                      <a:pt x="296" y="513"/>
                    </a:lnTo>
                    <a:lnTo>
                      <a:pt x="292" y="513"/>
                    </a:lnTo>
                    <a:lnTo>
                      <a:pt x="290" y="511"/>
                    </a:lnTo>
                    <a:lnTo>
                      <a:pt x="287" y="505"/>
                    </a:lnTo>
                    <a:lnTo>
                      <a:pt x="285" y="503"/>
                    </a:lnTo>
                    <a:lnTo>
                      <a:pt x="282" y="500"/>
                    </a:lnTo>
                    <a:lnTo>
                      <a:pt x="280" y="500"/>
                    </a:lnTo>
                    <a:lnTo>
                      <a:pt x="275" y="503"/>
                    </a:lnTo>
                    <a:lnTo>
                      <a:pt x="275" y="503"/>
                    </a:lnTo>
                    <a:lnTo>
                      <a:pt x="275" y="496"/>
                    </a:lnTo>
                    <a:lnTo>
                      <a:pt x="275" y="489"/>
                    </a:lnTo>
                    <a:lnTo>
                      <a:pt x="275" y="486"/>
                    </a:lnTo>
                    <a:lnTo>
                      <a:pt x="277" y="482"/>
                    </a:lnTo>
                    <a:lnTo>
                      <a:pt x="278" y="480"/>
                    </a:lnTo>
                    <a:lnTo>
                      <a:pt x="281" y="477"/>
                    </a:lnTo>
                    <a:lnTo>
                      <a:pt x="281" y="477"/>
                    </a:lnTo>
                    <a:lnTo>
                      <a:pt x="271" y="470"/>
                    </a:lnTo>
                    <a:lnTo>
                      <a:pt x="262" y="461"/>
                    </a:lnTo>
                    <a:lnTo>
                      <a:pt x="254" y="452"/>
                    </a:lnTo>
                    <a:lnTo>
                      <a:pt x="245" y="445"/>
                    </a:lnTo>
                    <a:lnTo>
                      <a:pt x="245" y="445"/>
                    </a:lnTo>
                    <a:lnTo>
                      <a:pt x="239" y="442"/>
                    </a:lnTo>
                    <a:lnTo>
                      <a:pt x="232" y="441"/>
                    </a:lnTo>
                    <a:lnTo>
                      <a:pt x="225" y="440"/>
                    </a:lnTo>
                    <a:lnTo>
                      <a:pt x="217" y="441"/>
                    </a:lnTo>
                    <a:lnTo>
                      <a:pt x="203" y="441"/>
                    </a:lnTo>
                    <a:lnTo>
                      <a:pt x="195" y="441"/>
                    </a:lnTo>
                    <a:lnTo>
                      <a:pt x="188" y="440"/>
                    </a:lnTo>
                    <a:lnTo>
                      <a:pt x="188" y="440"/>
                    </a:lnTo>
                    <a:lnTo>
                      <a:pt x="181" y="437"/>
                    </a:lnTo>
                    <a:lnTo>
                      <a:pt x="175" y="432"/>
                    </a:lnTo>
                    <a:lnTo>
                      <a:pt x="171" y="427"/>
                    </a:lnTo>
                    <a:lnTo>
                      <a:pt x="166" y="421"/>
                    </a:lnTo>
                    <a:lnTo>
                      <a:pt x="162" y="415"/>
                    </a:lnTo>
                    <a:lnTo>
                      <a:pt x="157" y="409"/>
                    </a:lnTo>
                    <a:lnTo>
                      <a:pt x="151" y="405"/>
                    </a:lnTo>
                    <a:lnTo>
                      <a:pt x="143" y="401"/>
                    </a:lnTo>
                    <a:lnTo>
                      <a:pt x="143" y="401"/>
                    </a:lnTo>
                    <a:lnTo>
                      <a:pt x="138" y="401"/>
                    </a:lnTo>
                    <a:lnTo>
                      <a:pt x="132" y="403"/>
                    </a:lnTo>
                    <a:lnTo>
                      <a:pt x="126" y="405"/>
                    </a:lnTo>
                    <a:lnTo>
                      <a:pt x="122" y="407"/>
                    </a:lnTo>
                    <a:lnTo>
                      <a:pt x="116" y="411"/>
                    </a:lnTo>
                    <a:lnTo>
                      <a:pt x="111" y="412"/>
                    </a:lnTo>
                    <a:lnTo>
                      <a:pt x="106" y="413"/>
                    </a:lnTo>
                    <a:lnTo>
                      <a:pt x="99" y="412"/>
                    </a:lnTo>
                    <a:lnTo>
                      <a:pt x="99" y="412"/>
                    </a:lnTo>
                    <a:lnTo>
                      <a:pt x="95" y="407"/>
                    </a:lnTo>
                    <a:lnTo>
                      <a:pt x="87" y="400"/>
                    </a:lnTo>
                    <a:lnTo>
                      <a:pt x="82" y="397"/>
                    </a:lnTo>
                    <a:lnTo>
                      <a:pt x="76" y="395"/>
                    </a:lnTo>
                    <a:lnTo>
                      <a:pt x="71" y="392"/>
                    </a:lnTo>
                    <a:lnTo>
                      <a:pt x="65" y="391"/>
                    </a:lnTo>
                    <a:lnTo>
                      <a:pt x="65" y="391"/>
                    </a:lnTo>
                    <a:lnTo>
                      <a:pt x="66" y="396"/>
                    </a:lnTo>
                    <a:lnTo>
                      <a:pt x="65" y="400"/>
                    </a:lnTo>
                    <a:lnTo>
                      <a:pt x="64" y="404"/>
                    </a:lnTo>
                    <a:lnTo>
                      <a:pt x="63" y="405"/>
                    </a:lnTo>
                    <a:lnTo>
                      <a:pt x="60" y="406"/>
                    </a:lnTo>
                    <a:lnTo>
                      <a:pt x="60" y="406"/>
                    </a:lnTo>
                    <a:lnTo>
                      <a:pt x="54" y="406"/>
                    </a:lnTo>
                    <a:lnTo>
                      <a:pt x="48" y="408"/>
                    </a:lnTo>
                    <a:lnTo>
                      <a:pt x="48" y="408"/>
                    </a:lnTo>
                    <a:lnTo>
                      <a:pt x="58" y="429"/>
                    </a:lnTo>
                    <a:lnTo>
                      <a:pt x="62" y="437"/>
                    </a:lnTo>
                    <a:lnTo>
                      <a:pt x="62" y="440"/>
                    </a:lnTo>
                    <a:lnTo>
                      <a:pt x="60" y="444"/>
                    </a:lnTo>
                    <a:lnTo>
                      <a:pt x="60" y="444"/>
                    </a:lnTo>
                    <a:lnTo>
                      <a:pt x="57" y="450"/>
                    </a:lnTo>
                    <a:lnTo>
                      <a:pt x="55" y="458"/>
                    </a:lnTo>
                    <a:lnTo>
                      <a:pt x="55" y="469"/>
                    </a:lnTo>
                    <a:lnTo>
                      <a:pt x="56" y="474"/>
                    </a:lnTo>
                    <a:lnTo>
                      <a:pt x="57" y="481"/>
                    </a:lnTo>
                    <a:lnTo>
                      <a:pt x="57" y="481"/>
                    </a:lnTo>
                    <a:lnTo>
                      <a:pt x="60" y="492"/>
                    </a:lnTo>
                    <a:lnTo>
                      <a:pt x="60" y="497"/>
                    </a:lnTo>
                    <a:lnTo>
                      <a:pt x="59" y="502"/>
                    </a:lnTo>
                    <a:lnTo>
                      <a:pt x="57" y="510"/>
                    </a:lnTo>
                    <a:lnTo>
                      <a:pt x="53" y="519"/>
                    </a:lnTo>
                    <a:lnTo>
                      <a:pt x="53" y="519"/>
                    </a:lnTo>
                    <a:lnTo>
                      <a:pt x="49" y="529"/>
                    </a:lnTo>
                    <a:lnTo>
                      <a:pt x="47" y="535"/>
                    </a:lnTo>
                    <a:lnTo>
                      <a:pt x="47" y="537"/>
                    </a:lnTo>
                    <a:lnTo>
                      <a:pt x="48" y="540"/>
                    </a:lnTo>
                    <a:lnTo>
                      <a:pt x="51" y="545"/>
                    </a:lnTo>
                    <a:lnTo>
                      <a:pt x="51" y="545"/>
                    </a:lnTo>
                    <a:lnTo>
                      <a:pt x="54" y="548"/>
                    </a:lnTo>
                    <a:lnTo>
                      <a:pt x="56" y="552"/>
                    </a:lnTo>
                    <a:lnTo>
                      <a:pt x="58" y="563"/>
                    </a:lnTo>
                    <a:lnTo>
                      <a:pt x="62" y="591"/>
                    </a:lnTo>
                    <a:lnTo>
                      <a:pt x="62" y="591"/>
                    </a:lnTo>
                    <a:lnTo>
                      <a:pt x="64" y="599"/>
                    </a:lnTo>
                    <a:lnTo>
                      <a:pt x="66" y="605"/>
                    </a:lnTo>
                    <a:lnTo>
                      <a:pt x="68" y="610"/>
                    </a:lnTo>
                    <a:lnTo>
                      <a:pt x="71" y="613"/>
                    </a:lnTo>
                    <a:lnTo>
                      <a:pt x="74" y="619"/>
                    </a:lnTo>
                    <a:lnTo>
                      <a:pt x="75" y="622"/>
                    </a:lnTo>
                    <a:lnTo>
                      <a:pt x="75" y="626"/>
                    </a:lnTo>
                    <a:lnTo>
                      <a:pt x="75" y="626"/>
                    </a:lnTo>
                    <a:lnTo>
                      <a:pt x="76" y="631"/>
                    </a:lnTo>
                    <a:lnTo>
                      <a:pt x="80" y="639"/>
                    </a:lnTo>
                    <a:lnTo>
                      <a:pt x="91" y="660"/>
                    </a:lnTo>
                    <a:lnTo>
                      <a:pt x="96" y="671"/>
                    </a:lnTo>
                    <a:lnTo>
                      <a:pt x="100" y="682"/>
                    </a:lnTo>
                    <a:lnTo>
                      <a:pt x="100" y="688"/>
                    </a:lnTo>
                    <a:lnTo>
                      <a:pt x="100" y="694"/>
                    </a:lnTo>
                    <a:lnTo>
                      <a:pt x="100" y="698"/>
                    </a:lnTo>
                    <a:lnTo>
                      <a:pt x="98" y="703"/>
                    </a:lnTo>
                    <a:lnTo>
                      <a:pt x="98" y="703"/>
                    </a:lnTo>
                    <a:lnTo>
                      <a:pt x="92" y="711"/>
                    </a:lnTo>
                    <a:lnTo>
                      <a:pt x="85" y="719"/>
                    </a:lnTo>
                    <a:lnTo>
                      <a:pt x="70" y="734"/>
                    </a:lnTo>
                    <a:lnTo>
                      <a:pt x="54" y="746"/>
                    </a:lnTo>
                    <a:lnTo>
                      <a:pt x="43" y="755"/>
                    </a:lnTo>
                    <a:lnTo>
                      <a:pt x="43" y="755"/>
                    </a:lnTo>
                    <a:lnTo>
                      <a:pt x="25" y="776"/>
                    </a:lnTo>
                    <a:lnTo>
                      <a:pt x="21" y="781"/>
                    </a:lnTo>
                    <a:lnTo>
                      <a:pt x="16" y="787"/>
                    </a:lnTo>
                    <a:lnTo>
                      <a:pt x="14" y="794"/>
                    </a:lnTo>
                    <a:lnTo>
                      <a:pt x="12" y="800"/>
                    </a:lnTo>
                    <a:lnTo>
                      <a:pt x="12" y="800"/>
                    </a:lnTo>
                    <a:lnTo>
                      <a:pt x="9" y="822"/>
                    </a:lnTo>
                    <a:lnTo>
                      <a:pt x="7" y="855"/>
                    </a:lnTo>
                    <a:lnTo>
                      <a:pt x="7" y="855"/>
                    </a:lnTo>
                    <a:lnTo>
                      <a:pt x="7" y="863"/>
                    </a:lnTo>
                    <a:lnTo>
                      <a:pt x="6" y="868"/>
                    </a:lnTo>
                    <a:lnTo>
                      <a:pt x="6" y="868"/>
                    </a:lnTo>
                    <a:lnTo>
                      <a:pt x="6" y="873"/>
                    </a:lnTo>
                    <a:lnTo>
                      <a:pt x="6" y="873"/>
                    </a:lnTo>
                    <a:lnTo>
                      <a:pt x="4" y="895"/>
                    </a:lnTo>
                    <a:lnTo>
                      <a:pt x="1" y="909"/>
                    </a:lnTo>
                    <a:lnTo>
                      <a:pt x="0" y="919"/>
                    </a:lnTo>
                    <a:lnTo>
                      <a:pt x="0" y="925"/>
                    </a:lnTo>
                    <a:lnTo>
                      <a:pt x="1" y="931"/>
                    </a:lnTo>
                    <a:lnTo>
                      <a:pt x="1" y="931"/>
                    </a:lnTo>
                    <a:lnTo>
                      <a:pt x="2" y="938"/>
                    </a:lnTo>
                    <a:lnTo>
                      <a:pt x="4" y="945"/>
                    </a:lnTo>
                    <a:lnTo>
                      <a:pt x="4" y="956"/>
                    </a:lnTo>
                    <a:lnTo>
                      <a:pt x="5" y="961"/>
                    </a:lnTo>
                    <a:lnTo>
                      <a:pt x="7" y="964"/>
                    </a:lnTo>
                    <a:lnTo>
                      <a:pt x="9" y="967"/>
                    </a:lnTo>
                    <a:lnTo>
                      <a:pt x="15" y="968"/>
                    </a:lnTo>
                    <a:lnTo>
                      <a:pt x="15" y="968"/>
                    </a:lnTo>
                    <a:lnTo>
                      <a:pt x="30" y="969"/>
                    </a:lnTo>
                    <a:lnTo>
                      <a:pt x="39" y="971"/>
                    </a:lnTo>
                    <a:lnTo>
                      <a:pt x="48" y="974"/>
                    </a:lnTo>
                    <a:lnTo>
                      <a:pt x="56" y="978"/>
                    </a:lnTo>
                    <a:lnTo>
                      <a:pt x="64" y="984"/>
                    </a:lnTo>
                    <a:lnTo>
                      <a:pt x="67" y="988"/>
                    </a:lnTo>
                    <a:lnTo>
                      <a:pt x="70" y="993"/>
                    </a:lnTo>
                    <a:lnTo>
                      <a:pt x="72" y="999"/>
                    </a:lnTo>
                    <a:lnTo>
                      <a:pt x="74" y="1004"/>
                    </a:lnTo>
                    <a:lnTo>
                      <a:pt x="74" y="1004"/>
                    </a:lnTo>
                    <a:lnTo>
                      <a:pt x="80" y="1027"/>
                    </a:lnTo>
                    <a:lnTo>
                      <a:pt x="85" y="1043"/>
                    </a:lnTo>
                    <a:lnTo>
                      <a:pt x="90" y="1057"/>
                    </a:lnTo>
                    <a:lnTo>
                      <a:pt x="92" y="1068"/>
                    </a:lnTo>
                    <a:lnTo>
                      <a:pt x="92" y="1068"/>
                    </a:lnTo>
                    <a:lnTo>
                      <a:pt x="93" y="1074"/>
                    </a:lnTo>
                    <a:lnTo>
                      <a:pt x="97" y="1077"/>
                    </a:lnTo>
                    <a:lnTo>
                      <a:pt x="101" y="1080"/>
                    </a:lnTo>
                    <a:lnTo>
                      <a:pt x="107" y="1083"/>
                    </a:lnTo>
                    <a:lnTo>
                      <a:pt x="117" y="1086"/>
                    </a:lnTo>
                    <a:lnTo>
                      <a:pt x="124" y="1087"/>
                    </a:lnTo>
                    <a:lnTo>
                      <a:pt x="124" y="1087"/>
                    </a:lnTo>
                    <a:lnTo>
                      <a:pt x="132" y="1092"/>
                    </a:lnTo>
                    <a:lnTo>
                      <a:pt x="146" y="1099"/>
                    </a:lnTo>
                    <a:lnTo>
                      <a:pt x="154" y="1102"/>
                    </a:lnTo>
                    <a:lnTo>
                      <a:pt x="162" y="1105"/>
                    </a:lnTo>
                    <a:lnTo>
                      <a:pt x="171" y="1108"/>
                    </a:lnTo>
                    <a:lnTo>
                      <a:pt x="180" y="1109"/>
                    </a:lnTo>
                    <a:lnTo>
                      <a:pt x="180" y="1109"/>
                    </a:lnTo>
                    <a:lnTo>
                      <a:pt x="197" y="1110"/>
                    </a:lnTo>
                    <a:lnTo>
                      <a:pt x="209" y="1112"/>
                    </a:lnTo>
                    <a:lnTo>
                      <a:pt x="220" y="1116"/>
                    </a:lnTo>
                    <a:lnTo>
                      <a:pt x="228" y="1119"/>
                    </a:lnTo>
                    <a:lnTo>
                      <a:pt x="228" y="1119"/>
                    </a:lnTo>
                    <a:lnTo>
                      <a:pt x="245" y="1129"/>
                    </a:lnTo>
                    <a:lnTo>
                      <a:pt x="257" y="1137"/>
                    </a:lnTo>
                    <a:lnTo>
                      <a:pt x="272" y="1148"/>
                    </a:lnTo>
                    <a:lnTo>
                      <a:pt x="285" y="1159"/>
                    </a:lnTo>
                    <a:lnTo>
                      <a:pt x="290" y="1166"/>
                    </a:lnTo>
                    <a:lnTo>
                      <a:pt x="295" y="1171"/>
                    </a:lnTo>
                    <a:lnTo>
                      <a:pt x="298" y="1178"/>
                    </a:lnTo>
                    <a:lnTo>
                      <a:pt x="299" y="1184"/>
                    </a:lnTo>
                    <a:lnTo>
                      <a:pt x="300" y="1191"/>
                    </a:lnTo>
                    <a:lnTo>
                      <a:pt x="298" y="1196"/>
                    </a:lnTo>
                    <a:lnTo>
                      <a:pt x="298" y="1196"/>
                    </a:lnTo>
                    <a:lnTo>
                      <a:pt x="294" y="1208"/>
                    </a:lnTo>
                    <a:lnTo>
                      <a:pt x="287" y="1217"/>
                    </a:lnTo>
                    <a:lnTo>
                      <a:pt x="279" y="1225"/>
                    </a:lnTo>
                    <a:lnTo>
                      <a:pt x="270" y="1232"/>
                    </a:lnTo>
                    <a:lnTo>
                      <a:pt x="253" y="1243"/>
                    </a:lnTo>
                    <a:lnTo>
                      <a:pt x="238" y="1252"/>
                    </a:lnTo>
                    <a:lnTo>
                      <a:pt x="238" y="1252"/>
                    </a:lnTo>
                    <a:lnTo>
                      <a:pt x="238" y="1257"/>
                    </a:lnTo>
                    <a:lnTo>
                      <a:pt x="234" y="1261"/>
                    </a:lnTo>
                    <a:lnTo>
                      <a:pt x="234" y="1261"/>
                    </a:lnTo>
                    <a:lnTo>
                      <a:pt x="229" y="1267"/>
                    </a:lnTo>
                    <a:lnTo>
                      <a:pt x="223" y="1272"/>
                    </a:lnTo>
                    <a:lnTo>
                      <a:pt x="217" y="1277"/>
                    </a:lnTo>
                    <a:lnTo>
                      <a:pt x="212" y="1282"/>
                    </a:lnTo>
                    <a:lnTo>
                      <a:pt x="208" y="1287"/>
                    </a:lnTo>
                    <a:lnTo>
                      <a:pt x="207" y="1290"/>
                    </a:lnTo>
                    <a:lnTo>
                      <a:pt x="207" y="1293"/>
                    </a:lnTo>
                    <a:lnTo>
                      <a:pt x="207" y="1297"/>
                    </a:lnTo>
                    <a:lnTo>
                      <a:pt x="208" y="1300"/>
                    </a:lnTo>
                    <a:lnTo>
                      <a:pt x="211" y="1303"/>
                    </a:lnTo>
                    <a:lnTo>
                      <a:pt x="214" y="1308"/>
                    </a:lnTo>
                    <a:lnTo>
                      <a:pt x="214" y="1308"/>
                    </a:lnTo>
                    <a:lnTo>
                      <a:pt x="216" y="1310"/>
                    </a:lnTo>
                    <a:lnTo>
                      <a:pt x="220" y="1312"/>
                    </a:lnTo>
                    <a:lnTo>
                      <a:pt x="227" y="1314"/>
                    </a:lnTo>
                    <a:lnTo>
                      <a:pt x="233" y="1314"/>
                    </a:lnTo>
                    <a:lnTo>
                      <a:pt x="241" y="1311"/>
                    </a:lnTo>
                    <a:lnTo>
                      <a:pt x="248" y="1310"/>
                    </a:lnTo>
                    <a:lnTo>
                      <a:pt x="256" y="1308"/>
                    </a:lnTo>
                    <a:lnTo>
                      <a:pt x="263" y="1309"/>
                    </a:lnTo>
                    <a:lnTo>
                      <a:pt x="266" y="1309"/>
                    </a:lnTo>
                    <a:lnTo>
                      <a:pt x="270" y="1311"/>
                    </a:lnTo>
                    <a:lnTo>
                      <a:pt x="270" y="1311"/>
                    </a:lnTo>
                    <a:lnTo>
                      <a:pt x="282" y="1320"/>
                    </a:lnTo>
                    <a:lnTo>
                      <a:pt x="288" y="1326"/>
                    </a:lnTo>
                    <a:lnTo>
                      <a:pt x="294" y="1332"/>
                    </a:lnTo>
                    <a:lnTo>
                      <a:pt x="298" y="1339"/>
                    </a:lnTo>
                    <a:lnTo>
                      <a:pt x="303" y="1345"/>
                    </a:lnTo>
                    <a:lnTo>
                      <a:pt x="305" y="1352"/>
                    </a:lnTo>
                    <a:lnTo>
                      <a:pt x="307" y="1360"/>
                    </a:lnTo>
                    <a:lnTo>
                      <a:pt x="307" y="1360"/>
                    </a:lnTo>
                    <a:lnTo>
                      <a:pt x="314" y="1364"/>
                    </a:lnTo>
                    <a:lnTo>
                      <a:pt x="320" y="1369"/>
                    </a:lnTo>
                    <a:lnTo>
                      <a:pt x="320" y="1369"/>
                    </a:lnTo>
                    <a:lnTo>
                      <a:pt x="325" y="1375"/>
                    </a:lnTo>
                    <a:lnTo>
                      <a:pt x="330" y="1378"/>
                    </a:lnTo>
                    <a:lnTo>
                      <a:pt x="335" y="1381"/>
                    </a:lnTo>
                    <a:lnTo>
                      <a:pt x="340" y="1381"/>
                    </a:lnTo>
                    <a:lnTo>
                      <a:pt x="345" y="1382"/>
                    </a:lnTo>
                    <a:lnTo>
                      <a:pt x="349" y="1384"/>
                    </a:lnTo>
                    <a:lnTo>
                      <a:pt x="355" y="1390"/>
                    </a:lnTo>
                    <a:lnTo>
                      <a:pt x="361" y="1397"/>
                    </a:lnTo>
                    <a:lnTo>
                      <a:pt x="361" y="1397"/>
                    </a:lnTo>
                    <a:lnTo>
                      <a:pt x="368" y="1406"/>
                    </a:lnTo>
                    <a:lnTo>
                      <a:pt x="374" y="1411"/>
                    </a:lnTo>
                    <a:lnTo>
                      <a:pt x="381" y="1416"/>
                    </a:lnTo>
                    <a:lnTo>
                      <a:pt x="388" y="1421"/>
                    </a:lnTo>
                    <a:lnTo>
                      <a:pt x="394" y="1424"/>
                    </a:lnTo>
                    <a:lnTo>
                      <a:pt x="398" y="1427"/>
                    </a:lnTo>
                    <a:lnTo>
                      <a:pt x="401" y="1432"/>
                    </a:lnTo>
                    <a:lnTo>
                      <a:pt x="401" y="1438"/>
                    </a:lnTo>
                    <a:lnTo>
                      <a:pt x="401" y="1438"/>
                    </a:lnTo>
                    <a:lnTo>
                      <a:pt x="399" y="1442"/>
                    </a:lnTo>
                    <a:lnTo>
                      <a:pt x="399" y="1442"/>
                    </a:lnTo>
                    <a:lnTo>
                      <a:pt x="405" y="1442"/>
                    </a:lnTo>
                    <a:lnTo>
                      <a:pt x="413" y="1446"/>
                    </a:lnTo>
                    <a:lnTo>
                      <a:pt x="418" y="1448"/>
                    </a:lnTo>
                    <a:lnTo>
                      <a:pt x="421" y="1450"/>
                    </a:lnTo>
                    <a:lnTo>
                      <a:pt x="426" y="1455"/>
                    </a:lnTo>
                    <a:lnTo>
                      <a:pt x="429" y="1459"/>
                    </a:lnTo>
                    <a:lnTo>
                      <a:pt x="429" y="1459"/>
                    </a:lnTo>
                    <a:lnTo>
                      <a:pt x="433" y="1466"/>
                    </a:lnTo>
                    <a:lnTo>
                      <a:pt x="440" y="1472"/>
                    </a:lnTo>
                    <a:lnTo>
                      <a:pt x="448" y="1477"/>
                    </a:lnTo>
                    <a:lnTo>
                      <a:pt x="456" y="1482"/>
                    </a:lnTo>
                    <a:lnTo>
                      <a:pt x="464" y="1486"/>
                    </a:lnTo>
                    <a:lnTo>
                      <a:pt x="472" y="1489"/>
                    </a:lnTo>
                    <a:lnTo>
                      <a:pt x="478" y="1490"/>
                    </a:lnTo>
                    <a:lnTo>
                      <a:pt x="484" y="1489"/>
                    </a:lnTo>
                    <a:lnTo>
                      <a:pt x="484" y="1489"/>
                    </a:lnTo>
                    <a:lnTo>
                      <a:pt x="492" y="1484"/>
                    </a:lnTo>
                    <a:lnTo>
                      <a:pt x="499" y="1480"/>
                    </a:lnTo>
                    <a:lnTo>
                      <a:pt x="506" y="1475"/>
                    </a:lnTo>
                    <a:lnTo>
                      <a:pt x="509" y="1474"/>
                    </a:lnTo>
                    <a:lnTo>
                      <a:pt x="511" y="1475"/>
                    </a:lnTo>
                    <a:lnTo>
                      <a:pt x="511" y="1475"/>
                    </a:lnTo>
                    <a:lnTo>
                      <a:pt x="527" y="1485"/>
                    </a:lnTo>
                    <a:lnTo>
                      <a:pt x="536" y="1491"/>
                    </a:lnTo>
                    <a:lnTo>
                      <a:pt x="538" y="1493"/>
                    </a:lnTo>
                    <a:lnTo>
                      <a:pt x="540" y="1497"/>
                    </a:lnTo>
                    <a:lnTo>
                      <a:pt x="540" y="1497"/>
                    </a:lnTo>
                    <a:lnTo>
                      <a:pt x="545" y="1504"/>
                    </a:lnTo>
                    <a:lnTo>
                      <a:pt x="553" y="1516"/>
                    </a:lnTo>
                    <a:lnTo>
                      <a:pt x="559" y="1523"/>
                    </a:lnTo>
                    <a:lnTo>
                      <a:pt x="565" y="1530"/>
                    </a:lnTo>
                    <a:lnTo>
                      <a:pt x="573" y="1537"/>
                    </a:lnTo>
                    <a:lnTo>
                      <a:pt x="582" y="1542"/>
                    </a:lnTo>
                    <a:lnTo>
                      <a:pt x="582" y="1542"/>
                    </a:lnTo>
                    <a:lnTo>
                      <a:pt x="592" y="1547"/>
                    </a:lnTo>
                    <a:lnTo>
                      <a:pt x="602" y="1550"/>
                    </a:lnTo>
                    <a:lnTo>
                      <a:pt x="612" y="1552"/>
                    </a:lnTo>
                    <a:lnTo>
                      <a:pt x="621" y="1552"/>
                    </a:lnTo>
                    <a:lnTo>
                      <a:pt x="638" y="1552"/>
                    </a:lnTo>
                    <a:lnTo>
                      <a:pt x="648" y="1551"/>
                    </a:lnTo>
                    <a:lnTo>
                      <a:pt x="648" y="1551"/>
                    </a:lnTo>
                    <a:lnTo>
                      <a:pt x="661" y="1546"/>
                    </a:lnTo>
                    <a:lnTo>
                      <a:pt x="679" y="1537"/>
                    </a:lnTo>
                    <a:lnTo>
                      <a:pt x="709" y="1522"/>
                    </a:lnTo>
                    <a:lnTo>
                      <a:pt x="709" y="1522"/>
                    </a:lnTo>
                    <a:lnTo>
                      <a:pt x="722" y="1519"/>
                    </a:lnTo>
                    <a:lnTo>
                      <a:pt x="735" y="1517"/>
                    </a:lnTo>
                    <a:lnTo>
                      <a:pt x="749" y="1516"/>
                    </a:lnTo>
                    <a:lnTo>
                      <a:pt x="763" y="1516"/>
                    </a:lnTo>
                    <a:lnTo>
                      <a:pt x="777" y="1518"/>
                    </a:lnTo>
                    <a:lnTo>
                      <a:pt x="784" y="1519"/>
                    </a:lnTo>
                    <a:lnTo>
                      <a:pt x="791" y="1522"/>
                    </a:lnTo>
                    <a:lnTo>
                      <a:pt x="796" y="1525"/>
                    </a:lnTo>
                    <a:lnTo>
                      <a:pt x="801" y="1529"/>
                    </a:lnTo>
                    <a:lnTo>
                      <a:pt x="801" y="1529"/>
                    </a:lnTo>
                    <a:lnTo>
                      <a:pt x="810" y="1537"/>
                    </a:lnTo>
                    <a:lnTo>
                      <a:pt x="819" y="1542"/>
                    </a:lnTo>
                    <a:lnTo>
                      <a:pt x="835" y="1552"/>
                    </a:lnTo>
                    <a:lnTo>
                      <a:pt x="842" y="1557"/>
                    </a:lnTo>
                    <a:lnTo>
                      <a:pt x="847" y="1560"/>
                    </a:lnTo>
                    <a:lnTo>
                      <a:pt x="850" y="1565"/>
                    </a:lnTo>
                    <a:lnTo>
                      <a:pt x="851" y="1567"/>
                    </a:lnTo>
                    <a:lnTo>
                      <a:pt x="851" y="1570"/>
                    </a:lnTo>
                    <a:lnTo>
                      <a:pt x="851" y="1570"/>
                    </a:lnTo>
                    <a:lnTo>
                      <a:pt x="851" y="1574"/>
                    </a:lnTo>
                    <a:lnTo>
                      <a:pt x="853" y="1577"/>
                    </a:lnTo>
                    <a:lnTo>
                      <a:pt x="857" y="1581"/>
                    </a:lnTo>
                    <a:lnTo>
                      <a:pt x="862" y="1583"/>
                    </a:lnTo>
                    <a:lnTo>
                      <a:pt x="872" y="1587"/>
                    </a:lnTo>
                    <a:lnTo>
                      <a:pt x="879" y="1588"/>
                    </a:lnTo>
                    <a:lnTo>
                      <a:pt x="879" y="1588"/>
                    </a:lnTo>
                    <a:lnTo>
                      <a:pt x="883" y="1585"/>
                    </a:lnTo>
                    <a:lnTo>
                      <a:pt x="891" y="1580"/>
                    </a:lnTo>
                    <a:lnTo>
                      <a:pt x="915" y="1562"/>
                    </a:lnTo>
                    <a:lnTo>
                      <a:pt x="941" y="1541"/>
                    </a:lnTo>
                    <a:lnTo>
                      <a:pt x="952" y="1534"/>
                    </a:lnTo>
                    <a:lnTo>
                      <a:pt x="961" y="1530"/>
                    </a:lnTo>
                    <a:lnTo>
                      <a:pt x="961" y="1530"/>
                    </a:lnTo>
                    <a:lnTo>
                      <a:pt x="970" y="1527"/>
                    </a:lnTo>
                    <a:lnTo>
                      <a:pt x="982" y="1526"/>
                    </a:lnTo>
                    <a:lnTo>
                      <a:pt x="1010" y="1524"/>
                    </a:lnTo>
                    <a:lnTo>
                      <a:pt x="1035" y="1523"/>
                    </a:lnTo>
                    <a:lnTo>
                      <a:pt x="1049" y="1524"/>
                    </a:lnTo>
                    <a:lnTo>
                      <a:pt x="1049" y="1524"/>
                    </a:lnTo>
                    <a:lnTo>
                      <a:pt x="1057" y="1523"/>
                    </a:lnTo>
                    <a:lnTo>
                      <a:pt x="1070" y="1521"/>
                    </a:lnTo>
                    <a:lnTo>
                      <a:pt x="1094" y="1515"/>
                    </a:lnTo>
                    <a:lnTo>
                      <a:pt x="1094" y="1515"/>
                    </a:lnTo>
                    <a:lnTo>
                      <a:pt x="1099" y="1515"/>
                    </a:lnTo>
                    <a:lnTo>
                      <a:pt x="1102" y="1515"/>
                    </a:lnTo>
                    <a:lnTo>
                      <a:pt x="1107" y="1517"/>
                    </a:lnTo>
                    <a:lnTo>
                      <a:pt x="1110" y="1519"/>
                    </a:lnTo>
                    <a:lnTo>
                      <a:pt x="1114" y="1523"/>
                    </a:lnTo>
                    <a:lnTo>
                      <a:pt x="1116" y="1526"/>
                    </a:lnTo>
                    <a:lnTo>
                      <a:pt x="1117" y="1530"/>
                    </a:lnTo>
                    <a:lnTo>
                      <a:pt x="1117" y="1532"/>
                    </a:lnTo>
                    <a:lnTo>
                      <a:pt x="1117" y="1532"/>
                    </a:lnTo>
                    <a:lnTo>
                      <a:pt x="1117" y="1533"/>
                    </a:lnTo>
                    <a:lnTo>
                      <a:pt x="1118" y="1535"/>
                    </a:lnTo>
                    <a:lnTo>
                      <a:pt x="1123" y="1538"/>
                    </a:lnTo>
                    <a:lnTo>
                      <a:pt x="1128" y="1540"/>
                    </a:lnTo>
                    <a:lnTo>
                      <a:pt x="1136" y="1541"/>
                    </a:lnTo>
                    <a:lnTo>
                      <a:pt x="1145" y="1541"/>
                    </a:lnTo>
                    <a:lnTo>
                      <a:pt x="1153" y="1539"/>
                    </a:lnTo>
                    <a:lnTo>
                      <a:pt x="1158" y="1537"/>
                    </a:lnTo>
                    <a:lnTo>
                      <a:pt x="1161" y="1533"/>
                    </a:lnTo>
                    <a:lnTo>
                      <a:pt x="1165" y="1530"/>
                    </a:lnTo>
                    <a:lnTo>
                      <a:pt x="1167" y="1525"/>
                    </a:lnTo>
                    <a:lnTo>
                      <a:pt x="1167" y="1525"/>
                    </a:lnTo>
                    <a:lnTo>
                      <a:pt x="1170" y="1515"/>
                    </a:lnTo>
                    <a:lnTo>
                      <a:pt x="1173" y="1505"/>
                    </a:lnTo>
                    <a:lnTo>
                      <a:pt x="1176" y="1485"/>
                    </a:lnTo>
                    <a:lnTo>
                      <a:pt x="1176" y="1471"/>
                    </a:lnTo>
                    <a:lnTo>
                      <a:pt x="1175" y="1463"/>
                    </a:lnTo>
                    <a:lnTo>
                      <a:pt x="1175" y="1463"/>
                    </a:lnTo>
                    <a:lnTo>
                      <a:pt x="1175" y="1460"/>
                    </a:lnTo>
                    <a:lnTo>
                      <a:pt x="1177" y="1456"/>
                    </a:lnTo>
                    <a:lnTo>
                      <a:pt x="1185" y="1447"/>
                    </a:lnTo>
                    <a:lnTo>
                      <a:pt x="1191" y="1442"/>
                    </a:lnTo>
                    <a:lnTo>
                      <a:pt x="1195" y="1438"/>
                    </a:lnTo>
                    <a:lnTo>
                      <a:pt x="1200" y="1435"/>
                    </a:lnTo>
                    <a:lnTo>
                      <a:pt x="1203" y="1435"/>
                    </a:lnTo>
                    <a:lnTo>
                      <a:pt x="1203" y="1435"/>
                    </a:lnTo>
                    <a:lnTo>
                      <a:pt x="1208" y="1435"/>
                    </a:lnTo>
                    <a:lnTo>
                      <a:pt x="1215" y="1432"/>
                    </a:lnTo>
                    <a:lnTo>
                      <a:pt x="1232" y="1423"/>
                    </a:lnTo>
                    <a:lnTo>
                      <a:pt x="1253" y="1411"/>
                    </a:lnTo>
                    <a:lnTo>
                      <a:pt x="1265" y="1407"/>
                    </a:lnTo>
                    <a:lnTo>
                      <a:pt x="1276" y="1405"/>
                    </a:lnTo>
                    <a:lnTo>
                      <a:pt x="1276" y="1405"/>
                    </a:lnTo>
                    <a:lnTo>
                      <a:pt x="1286" y="1402"/>
                    </a:lnTo>
                    <a:lnTo>
                      <a:pt x="1297" y="1399"/>
                    </a:lnTo>
                    <a:lnTo>
                      <a:pt x="1306" y="1394"/>
                    </a:lnTo>
                    <a:lnTo>
                      <a:pt x="1314" y="1389"/>
                    </a:lnTo>
                    <a:lnTo>
                      <a:pt x="1321" y="1383"/>
                    </a:lnTo>
                    <a:lnTo>
                      <a:pt x="1326" y="1377"/>
                    </a:lnTo>
                    <a:lnTo>
                      <a:pt x="1331" y="1372"/>
                    </a:lnTo>
                    <a:lnTo>
                      <a:pt x="1333" y="1366"/>
                    </a:lnTo>
                    <a:lnTo>
                      <a:pt x="1333" y="1366"/>
                    </a:lnTo>
                    <a:lnTo>
                      <a:pt x="1338" y="1349"/>
                    </a:lnTo>
                    <a:lnTo>
                      <a:pt x="1340" y="1336"/>
                    </a:lnTo>
                    <a:lnTo>
                      <a:pt x="1344" y="1324"/>
                    </a:lnTo>
                    <a:lnTo>
                      <a:pt x="1349" y="1312"/>
                    </a:lnTo>
                    <a:lnTo>
                      <a:pt x="1355" y="1302"/>
                    </a:lnTo>
                    <a:lnTo>
                      <a:pt x="1357" y="1299"/>
                    </a:lnTo>
                    <a:lnTo>
                      <a:pt x="1360" y="1295"/>
                    </a:lnTo>
                    <a:lnTo>
                      <a:pt x="1364" y="1293"/>
                    </a:lnTo>
                    <a:lnTo>
                      <a:pt x="1367" y="1293"/>
                    </a:lnTo>
                    <a:lnTo>
                      <a:pt x="1367" y="1293"/>
                    </a:lnTo>
                    <a:lnTo>
                      <a:pt x="1374" y="1292"/>
                    </a:lnTo>
                    <a:lnTo>
                      <a:pt x="1381" y="1289"/>
                    </a:lnTo>
                    <a:lnTo>
                      <a:pt x="1385" y="1284"/>
                    </a:lnTo>
                    <a:lnTo>
                      <a:pt x="1389" y="1278"/>
                    </a:lnTo>
                    <a:lnTo>
                      <a:pt x="1392" y="1272"/>
                    </a:lnTo>
                    <a:lnTo>
                      <a:pt x="1393" y="1266"/>
                    </a:lnTo>
                    <a:lnTo>
                      <a:pt x="1395" y="1261"/>
                    </a:lnTo>
                    <a:lnTo>
                      <a:pt x="1395" y="1258"/>
                    </a:lnTo>
                    <a:lnTo>
                      <a:pt x="1395" y="1258"/>
                    </a:lnTo>
                    <a:lnTo>
                      <a:pt x="1395" y="1256"/>
                    </a:lnTo>
                    <a:lnTo>
                      <a:pt x="1396" y="1251"/>
                    </a:lnTo>
                    <a:lnTo>
                      <a:pt x="1400" y="1242"/>
                    </a:lnTo>
                    <a:lnTo>
                      <a:pt x="1404" y="1237"/>
                    </a:lnTo>
                    <a:lnTo>
                      <a:pt x="1406" y="1234"/>
                    </a:lnTo>
                    <a:lnTo>
                      <a:pt x="1409" y="1233"/>
                    </a:lnTo>
                    <a:lnTo>
                      <a:pt x="1412" y="1233"/>
                    </a:lnTo>
                    <a:lnTo>
                      <a:pt x="1412" y="1233"/>
                    </a:lnTo>
                    <a:lnTo>
                      <a:pt x="1415" y="1235"/>
                    </a:lnTo>
                    <a:lnTo>
                      <a:pt x="1423" y="1235"/>
                    </a:lnTo>
                    <a:lnTo>
                      <a:pt x="1433" y="1234"/>
                    </a:lnTo>
                    <a:lnTo>
                      <a:pt x="1445" y="1232"/>
                    </a:lnTo>
                    <a:lnTo>
                      <a:pt x="1457" y="1228"/>
                    </a:lnTo>
                    <a:lnTo>
                      <a:pt x="1467" y="1225"/>
                    </a:lnTo>
                    <a:lnTo>
                      <a:pt x="1475" y="1219"/>
                    </a:lnTo>
                    <a:lnTo>
                      <a:pt x="1479" y="1217"/>
                    </a:lnTo>
                    <a:lnTo>
                      <a:pt x="1481" y="1214"/>
                    </a:lnTo>
                    <a:lnTo>
                      <a:pt x="1481" y="1214"/>
                    </a:lnTo>
                    <a:lnTo>
                      <a:pt x="1484" y="1207"/>
                    </a:lnTo>
                    <a:lnTo>
                      <a:pt x="1489" y="1200"/>
                    </a:lnTo>
                    <a:lnTo>
                      <a:pt x="1499" y="1187"/>
                    </a:lnTo>
                    <a:lnTo>
                      <a:pt x="1509" y="1177"/>
                    </a:lnTo>
                    <a:lnTo>
                      <a:pt x="1514" y="1175"/>
                    </a:lnTo>
                    <a:lnTo>
                      <a:pt x="1517" y="1173"/>
                    </a:lnTo>
                    <a:lnTo>
                      <a:pt x="1517" y="1173"/>
                    </a:lnTo>
                    <a:lnTo>
                      <a:pt x="1538" y="1161"/>
                    </a:lnTo>
                    <a:lnTo>
                      <a:pt x="1576" y="1140"/>
                    </a:lnTo>
                    <a:lnTo>
                      <a:pt x="1599" y="1128"/>
                    </a:lnTo>
                    <a:lnTo>
                      <a:pt x="1620" y="1119"/>
                    </a:lnTo>
                    <a:lnTo>
                      <a:pt x="1629" y="1116"/>
                    </a:lnTo>
                    <a:lnTo>
                      <a:pt x="1638" y="1115"/>
                    </a:lnTo>
                    <a:lnTo>
                      <a:pt x="1645" y="1113"/>
                    </a:lnTo>
                    <a:lnTo>
                      <a:pt x="1650" y="1115"/>
                    </a:lnTo>
                    <a:lnTo>
                      <a:pt x="1650" y="1115"/>
                    </a:lnTo>
                    <a:lnTo>
                      <a:pt x="1698" y="1129"/>
                    </a:lnTo>
                    <a:lnTo>
                      <a:pt x="1719" y="1137"/>
                    </a:lnTo>
                    <a:lnTo>
                      <a:pt x="1727" y="1141"/>
                    </a:lnTo>
                    <a:lnTo>
                      <a:pt x="1731" y="1144"/>
                    </a:lnTo>
                    <a:lnTo>
                      <a:pt x="1731" y="1144"/>
                    </a:lnTo>
                    <a:lnTo>
                      <a:pt x="1735" y="1146"/>
                    </a:lnTo>
                    <a:lnTo>
                      <a:pt x="1740" y="1150"/>
                    </a:lnTo>
                    <a:lnTo>
                      <a:pt x="1755" y="1156"/>
                    </a:lnTo>
                    <a:lnTo>
                      <a:pt x="1773" y="1161"/>
                    </a:lnTo>
                    <a:lnTo>
                      <a:pt x="1773" y="1161"/>
                    </a:lnTo>
                    <a:lnTo>
                      <a:pt x="1771" y="1163"/>
                    </a:lnTo>
                    <a:lnTo>
                      <a:pt x="1778" y="1160"/>
                    </a:lnTo>
                    <a:lnTo>
                      <a:pt x="1778" y="1160"/>
                    </a:lnTo>
                    <a:lnTo>
                      <a:pt x="1783" y="1157"/>
                    </a:lnTo>
                    <a:lnTo>
                      <a:pt x="1787" y="1151"/>
                    </a:lnTo>
                    <a:lnTo>
                      <a:pt x="1791" y="1143"/>
                    </a:lnTo>
                    <a:lnTo>
                      <a:pt x="1795" y="1135"/>
                    </a:lnTo>
                    <a:lnTo>
                      <a:pt x="1797" y="1126"/>
                    </a:lnTo>
                    <a:lnTo>
                      <a:pt x="1799" y="1117"/>
                    </a:lnTo>
                    <a:lnTo>
                      <a:pt x="1801" y="1101"/>
                    </a:lnTo>
                    <a:lnTo>
                      <a:pt x="1801" y="1101"/>
                    </a:lnTo>
                    <a:lnTo>
                      <a:pt x="1802" y="1094"/>
                    </a:lnTo>
                    <a:lnTo>
                      <a:pt x="1805" y="1088"/>
                    </a:lnTo>
                    <a:lnTo>
                      <a:pt x="1810" y="1084"/>
                    </a:lnTo>
                    <a:lnTo>
                      <a:pt x="1815" y="1080"/>
                    </a:lnTo>
                    <a:lnTo>
                      <a:pt x="1821" y="1078"/>
                    </a:lnTo>
                    <a:lnTo>
                      <a:pt x="1827" y="1077"/>
                    </a:lnTo>
                    <a:lnTo>
                      <a:pt x="1832" y="1077"/>
                    </a:lnTo>
                    <a:lnTo>
                      <a:pt x="1837" y="1079"/>
                    </a:lnTo>
                    <a:lnTo>
                      <a:pt x="1837" y="1079"/>
                    </a:lnTo>
                    <a:lnTo>
                      <a:pt x="1841" y="1083"/>
                    </a:lnTo>
                    <a:lnTo>
                      <a:pt x="1849" y="1086"/>
                    </a:lnTo>
                    <a:lnTo>
                      <a:pt x="1870" y="1094"/>
                    </a:lnTo>
                    <a:lnTo>
                      <a:pt x="1889" y="1101"/>
                    </a:lnTo>
                    <a:lnTo>
                      <a:pt x="1895" y="1104"/>
                    </a:lnTo>
                    <a:lnTo>
                      <a:pt x="1898" y="1107"/>
                    </a:lnTo>
                    <a:lnTo>
                      <a:pt x="1898" y="1107"/>
                    </a:lnTo>
                    <a:lnTo>
                      <a:pt x="1899" y="1108"/>
                    </a:lnTo>
                    <a:lnTo>
                      <a:pt x="1902" y="1109"/>
                    </a:lnTo>
                    <a:lnTo>
                      <a:pt x="1909" y="1111"/>
                    </a:lnTo>
                    <a:lnTo>
                      <a:pt x="1929" y="1115"/>
                    </a:lnTo>
                    <a:lnTo>
                      <a:pt x="1942" y="1116"/>
                    </a:lnTo>
                    <a:lnTo>
                      <a:pt x="1953" y="1119"/>
                    </a:lnTo>
                    <a:lnTo>
                      <a:pt x="1964" y="1124"/>
                    </a:lnTo>
                    <a:lnTo>
                      <a:pt x="1969" y="1126"/>
                    </a:lnTo>
                    <a:lnTo>
                      <a:pt x="1973" y="1129"/>
                    </a:lnTo>
                    <a:lnTo>
                      <a:pt x="1973" y="1129"/>
                    </a:lnTo>
                    <a:lnTo>
                      <a:pt x="1981" y="1136"/>
                    </a:lnTo>
                    <a:lnTo>
                      <a:pt x="1990" y="1141"/>
                    </a:lnTo>
                    <a:lnTo>
                      <a:pt x="2010" y="1150"/>
                    </a:lnTo>
                    <a:lnTo>
                      <a:pt x="2026" y="1157"/>
                    </a:lnTo>
                    <a:lnTo>
                      <a:pt x="2033" y="1160"/>
                    </a:lnTo>
                    <a:lnTo>
                      <a:pt x="2037" y="1163"/>
                    </a:lnTo>
                    <a:lnTo>
                      <a:pt x="2037" y="1163"/>
                    </a:lnTo>
                    <a:lnTo>
                      <a:pt x="2040" y="1165"/>
                    </a:lnTo>
                    <a:lnTo>
                      <a:pt x="2045" y="1166"/>
                    </a:lnTo>
                    <a:lnTo>
                      <a:pt x="2060" y="1167"/>
                    </a:lnTo>
                    <a:lnTo>
                      <a:pt x="2080" y="1166"/>
                    </a:lnTo>
                    <a:lnTo>
                      <a:pt x="2104" y="1165"/>
                    </a:lnTo>
                    <a:lnTo>
                      <a:pt x="2149" y="1159"/>
                    </a:lnTo>
                    <a:lnTo>
                      <a:pt x="2176" y="1154"/>
                    </a:lnTo>
                    <a:lnTo>
                      <a:pt x="2176" y="1154"/>
                    </a:lnTo>
                    <a:lnTo>
                      <a:pt x="2183" y="1153"/>
                    </a:lnTo>
                    <a:lnTo>
                      <a:pt x="2192" y="1152"/>
                    </a:lnTo>
                    <a:lnTo>
                      <a:pt x="2212" y="1151"/>
                    </a:lnTo>
                    <a:lnTo>
                      <a:pt x="2237" y="1150"/>
                    </a:lnTo>
                    <a:lnTo>
                      <a:pt x="2237" y="1150"/>
                    </a:lnTo>
                    <a:lnTo>
                      <a:pt x="2245" y="1152"/>
                    </a:lnTo>
                    <a:lnTo>
                      <a:pt x="2262" y="1157"/>
                    </a:lnTo>
                    <a:lnTo>
                      <a:pt x="2272" y="1159"/>
                    </a:lnTo>
                    <a:lnTo>
                      <a:pt x="2283" y="1159"/>
                    </a:lnTo>
                    <a:lnTo>
                      <a:pt x="2291" y="1159"/>
                    </a:lnTo>
                    <a:lnTo>
                      <a:pt x="2294" y="1158"/>
                    </a:lnTo>
                    <a:lnTo>
                      <a:pt x="2296" y="1157"/>
                    </a:lnTo>
                    <a:lnTo>
                      <a:pt x="2296" y="1157"/>
                    </a:lnTo>
                    <a:lnTo>
                      <a:pt x="2301" y="1151"/>
                    </a:lnTo>
                    <a:lnTo>
                      <a:pt x="2305" y="1141"/>
                    </a:lnTo>
                    <a:lnTo>
                      <a:pt x="2316" y="1115"/>
                    </a:lnTo>
                    <a:lnTo>
                      <a:pt x="2327" y="1088"/>
                    </a:lnTo>
                    <a:lnTo>
                      <a:pt x="2332" y="1078"/>
                    </a:lnTo>
                    <a:lnTo>
                      <a:pt x="2335" y="1075"/>
                    </a:lnTo>
                    <a:lnTo>
                      <a:pt x="2337" y="1073"/>
                    </a:lnTo>
                    <a:lnTo>
                      <a:pt x="2337" y="1073"/>
                    </a:lnTo>
                    <a:lnTo>
                      <a:pt x="2340" y="1070"/>
                    </a:lnTo>
                    <a:lnTo>
                      <a:pt x="2341" y="1068"/>
                    </a:lnTo>
                    <a:lnTo>
                      <a:pt x="2342" y="1062"/>
                    </a:lnTo>
                    <a:lnTo>
                      <a:pt x="2341" y="1047"/>
                    </a:lnTo>
                    <a:lnTo>
                      <a:pt x="2342" y="1041"/>
                    </a:lnTo>
                    <a:lnTo>
                      <a:pt x="2342" y="1037"/>
                    </a:lnTo>
                    <a:lnTo>
                      <a:pt x="2344" y="1035"/>
                    </a:lnTo>
                    <a:lnTo>
                      <a:pt x="2346" y="1033"/>
                    </a:lnTo>
                    <a:lnTo>
                      <a:pt x="2350" y="1030"/>
                    </a:lnTo>
                    <a:lnTo>
                      <a:pt x="2354" y="1029"/>
                    </a:lnTo>
                    <a:lnTo>
                      <a:pt x="2360" y="1029"/>
                    </a:lnTo>
                    <a:lnTo>
                      <a:pt x="2360" y="1029"/>
                    </a:lnTo>
                    <a:lnTo>
                      <a:pt x="2374" y="1028"/>
                    </a:lnTo>
                    <a:lnTo>
                      <a:pt x="2390" y="1027"/>
                    </a:lnTo>
                    <a:lnTo>
                      <a:pt x="2406" y="1026"/>
                    </a:lnTo>
                    <a:lnTo>
                      <a:pt x="2423" y="1026"/>
                    </a:lnTo>
                    <a:lnTo>
                      <a:pt x="2431" y="1027"/>
                    </a:lnTo>
                    <a:lnTo>
                      <a:pt x="2437" y="1028"/>
                    </a:lnTo>
                    <a:lnTo>
                      <a:pt x="2445" y="1030"/>
                    </a:lnTo>
                    <a:lnTo>
                      <a:pt x="2452" y="1034"/>
                    </a:lnTo>
                    <a:lnTo>
                      <a:pt x="2459" y="1038"/>
                    </a:lnTo>
                    <a:lnTo>
                      <a:pt x="2465" y="1044"/>
                    </a:lnTo>
                    <a:lnTo>
                      <a:pt x="2469" y="1051"/>
                    </a:lnTo>
                    <a:lnTo>
                      <a:pt x="2474" y="1059"/>
                    </a:lnTo>
                    <a:lnTo>
                      <a:pt x="2474" y="1059"/>
                    </a:lnTo>
                    <a:lnTo>
                      <a:pt x="2487" y="1090"/>
                    </a:lnTo>
                    <a:lnTo>
                      <a:pt x="2498" y="1111"/>
                    </a:lnTo>
                    <a:lnTo>
                      <a:pt x="2508" y="1129"/>
                    </a:lnTo>
                    <a:lnTo>
                      <a:pt x="2519" y="1145"/>
                    </a:lnTo>
                    <a:lnTo>
                      <a:pt x="2519" y="1145"/>
                    </a:lnTo>
                    <a:lnTo>
                      <a:pt x="2523" y="1150"/>
                    </a:lnTo>
                    <a:lnTo>
                      <a:pt x="2527" y="1153"/>
                    </a:lnTo>
                    <a:lnTo>
                      <a:pt x="2537" y="1159"/>
                    </a:lnTo>
                    <a:lnTo>
                      <a:pt x="2548" y="1163"/>
                    </a:lnTo>
                    <a:lnTo>
                      <a:pt x="2559" y="1167"/>
                    </a:lnTo>
                    <a:lnTo>
                      <a:pt x="2569" y="1170"/>
                    </a:lnTo>
                    <a:lnTo>
                      <a:pt x="2578" y="1174"/>
                    </a:lnTo>
                    <a:lnTo>
                      <a:pt x="2585" y="1177"/>
                    </a:lnTo>
                    <a:lnTo>
                      <a:pt x="2586" y="1179"/>
                    </a:lnTo>
                    <a:lnTo>
                      <a:pt x="2588" y="1182"/>
                    </a:lnTo>
                    <a:lnTo>
                      <a:pt x="2588" y="1182"/>
                    </a:lnTo>
                    <a:lnTo>
                      <a:pt x="2589" y="1186"/>
                    </a:lnTo>
                    <a:lnTo>
                      <a:pt x="2590" y="1192"/>
                    </a:lnTo>
                    <a:lnTo>
                      <a:pt x="2593" y="1196"/>
                    </a:lnTo>
                    <a:lnTo>
                      <a:pt x="2597" y="1200"/>
                    </a:lnTo>
                    <a:lnTo>
                      <a:pt x="2600" y="1204"/>
                    </a:lnTo>
                    <a:lnTo>
                      <a:pt x="2606" y="1208"/>
                    </a:lnTo>
                    <a:lnTo>
                      <a:pt x="2613" y="1211"/>
                    </a:lnTo>
                    <a:lnTo>
                      <a:pt x="2622" y="1214"/>
                    </a:lnTo>
                    <a:lnTo>
                      <a:pt x="2622" y="1214"/>
                    </a:lnTo>
                    <a:lnTo>
                      <a:pt x="2631" y="1215"/>
                    </a:lnTo>
                    <a:lnTo>
                      <a:pt x="2638" y="1215"/>
                    </a:lnTo>
                    <a:lnTo>
                      <a:pt x="2644" y="1212"/>
                    </a:lnTo>
                    <a:lnTo>
                      <a:pt x="2651" y="1210"/>
                    </a:lnTo>
                    <a:lnTo>
                      <a:pt x="2657" y="1208"/>
                    </a:lnTo>
                    <a:lnTo>
                      <a:pt x="2665" y="1206"/>
                    </a:lnTo>
                    <a:lnTo>
                      <a:pt x="2673" y="1206"/>
                    </a:lnTo>
                    <a:lnTo>
                      <a:pt x="2683" y="1207"/>
                    </a:lnTo>
                    <a:lnTo>
                      <a:pt x="2683" y="1207"/>
                    </a:lnTo>
                    <a:lnTo>
                      <a:pt x="2706" y="1214"/>
                    </a:lnTo>
                    <a:lnTo>
                      <a:pt x="2706" y="1214"/>
                    </a:lnTo>
                    <a:lnTo>
                      <a:pt x="2718" y="1199"/>
                    </a:lnTo>
                    <a:lnTo>
                      <a:pt x="2732" y="1185"/>
                    </a:lnTo>
                    <a:lnTo>
                      <a:pt x="2732" y="1185"/>
                    </a:lnTo>
                    <a:lnTo>
                      <a:pt x="2738" y="1178"/>
                    </a:lnTo>
                    <a:lnTo>
                      <a:pt x="2741" y="1170"/>
                    </a:lnTo>
                    <a:lnTo>
                      <a:pt x="2744" y="1161"/>
                    </a:lnTo>
                    <a:lnTo>
                      <a:pt x="2747" y="1151"/>
                    </a:lnTo>
                    <a:lnTo>
                      <a:pt x="2750" y="1131"/>
                    </a:lnTo>
                    <a:lnTo>
                      <a:pt x="2751" y="1120"/>
                    </a:lnTo>
                    <a:lnTo>
                      <a:pt x="2755" y="1111"/>
                    </a:lnTo>
                    <a:lnTo>
                      <a:pt x="2755" y="1111"/>
                    </a:lnTo>
                    <a:lnTo>
                      <a:pt x="2759" y="1096"/>
                    </a:lnTo>
                    <a:lnTo>
                      <a:pt x="2762" y="1082"/>
                    </a:lnTo>
                    <a:lnTo>
                      <a:pt x="2763" y="1066"/>
                    </a:lnTo>
                    <a:lnTo>
                      <a:pt x="2763" y="1050"/>
                    </a:lnTo>
                    <a:lnTo>
                      <a:pt x="2760" y="1043"/>
                    </a:lnTo>
                    <a:lnTo>
                      <a:pt x="2758" y="1036"/>
                    </a:lnTo>
                    <a:lnTo>
                      <a:pt x="2756" y="1029"/>
                    </a:lnTo>
                    <a:lnTo>
                      <a:pt x="2752" y="1022"/>
                    </a:lnTo>
                    <a:lnTo>
                      <a:pt x="2748" y="1018"/>
                    </a:lnTo>
                    <a:lnTo>
                      <a:pt x="2742" y="1012"/>
                    </a:lnTo>
                    <a:lnTo>
                      <a:pt x="2735" y="1009"/>
                    </a:lnTo>
                    <a:lnTo>
                      <a:pt x="2729" y="1005"/>
                    </a:lnTo>
                    <a:lnTo>
                      <a:pt x="2729" y="1005"/>
                    </a:lnTo>
                    <a:lnTo>
                      <a:pt x="2718" y="1003"/>
                    </a:lnTo>
                    <a:lnTo>
                      <a:pt x="2708" y="1001"/>
                    </a:lnTo>
                    <a:lnTo>
                      <a:pt x="2688" y="999"/>
                    </a:lnTo>
                    <a:lnTo>
                      <a:pt x="2679" y="996"/>
                    </a:lnTo>
                    <a:lnTo>
                      <a:pt x="2669" y="993"/>
                    </a:lnTo>
                    <a:lnTo>
                      <a:pt x="2660" y="987"/>
                    </a:lnTo>
                    <a:lnTo>
                      <a:pt x="2657" y="984"/>
                    </a:lnTo>
                    <a:lnTo>
                      <a:pt x="2653" y="980"/>
                    </a:lnTo>
                    <a:lnTo>
                      <a:pt x="2653" y="980"/>
                    </a:lnTo>
                    <a:lnTo>
                      <a:pt x="2651" y="977"/>
                    </a:lnTo>
                    <a:lnTo>
                      <a:pt x="2650" y="972"/>
                    </a:lnTo>
                    <a:lnTo>
                      <a:pt x="2650" y="964"/>
                    </a:lnTo>
                    <a:lnTo>
                      <a:pt x="2650" y="955"/>
                    </a:lnTo>
                    <a:lnTo>
                      <a:pt x="2652" y="946"/>
                    </a:lnTo>
                    <a:lnTo>
                      <a:pt x="2652" y="946"/>
                    </a:lnTo>
                    <a:lnTo>
                      <a:pt x="2653" y="943"/>
                    </a:lnTo>
                    <a:lnTo>
                      <a:pt x="2656" y="939"/>
                    </a:lnTo>
                    <a:lnTo>
                      <a:pt x="2664" y="935"/>
                    </a:lnTo>
                    <a:lnTo>
                      <a:pt x="2667" y="933"/>
                    </a:lnTo>
                    <a:lnTo>
                      <a:pt x="2669" y="930"/>
                    </a:lnTo>
                    <a:lnTo>
                      <a:pt x="2671" y="926"/>
                    </a:lnTo>
                    <a:lnTo>
                      <a:pt x="2671" y="921"/>
                    </a:lnTo>
                    <a:lnTo>
                      <a:pt x="2671" y="921"/>
                    </a:lnTo>
                    <a:lnTo>
                      <a:pt x="2690" y="922"/>
                    </a:lnTo>
                    <a:lnTo>
                      <a:pt x="2699" y="922"/>
                    </a:lnTo>
                    <a:lnTo>
                      <a:pt x="2708" y="921"/>
                    </a:lnTo>
                    <a:lnTo>
                      <a:pt x="2716" y="920"/>
                    </a:lnTo>
                    <a:lnTo>
                      <a:pt x="2724" y="917"/>
                    </a:lnTo>
                    <a:lnTo>
                      <a:pt x="2730" y="913"/>
                    </a:lnTo>
                    <a:lnTo>
                      <a:pt x="2735" y="908"/>
                    </a:lnTo>
                    <a:lnTo>
                      <a:pt x="2735" y="908"/>
                    </a:lnTo>
                    <a:lnTo>
                      <a:pt x="2739" y="902"/>
                    </a:lnTo>
                    <a:lnTo>
                      <a:pt x="2742" y="895"/>
                    </a:lnTo>
                    <a:lnTo>
                      <a:pt x="2749" y="880"/>
                    </a:lnTo>
                    <a:lnTo>
                      <a:pt x="2755" y="866"/>
                    </a:lnTo>
                    <a:lnTo>
                      <a:pt x="2762" y="852"/>
                    </a:lnTo>
                    <a:lnTo>
                      <a:pt x="2762" y="852"/>
                    </a:lnTo>
                    <a:lnTo>
                      <a:pt x="2766" y="846"/>
                    </a:lnTo>
                    <a:lnTo>
                      <a:pt x="2772" y="842"/>
                    </a:lnTo>
                    <a:lnTo>
                      <a:pt x="2777" y="837"/>
                    </a:lnTo>
                    <a:lnTo>
                      <a:pt x="2783" y="833"/>
                    </a:lnTo>
                    <a:lnTo>
                      <a:pt x="2798" y="826"/>
                    </a:lnTo>
                    <a:lnTo>
                      <a:pt x="2813" y="820"/>
                    </a:lnTo>
                    <a:lnTo>
                      <a:pt x="2813" y="820"/>
                    </a:lnTo>
                    <a:lnTo>
                      <a:pt x="2865" y="805"/>
                    </a:lnTo>
                    <a:lnTo>
                      <a:pt x="2917" y="788"/>
                    </a:lnTo>
                    <a:lnTo>
                      <a:pt x="2917" y="788"/>
                    </a:lnTo>
                    <a:lnTo>
                      <a:pt x="2926" y="786"/>
                    </a:lnTo>
                    <a:lnTo>
                      <a:pt x="2936" y="786"/>
                    </a:lnTo>
                    <a:lnTo>
                      <a:pt x="2946" y="786"/>
                    </a:lnTo>
                    <a:lnTo>
                      <a:pt x="2955" y="788"/>
                    </a:lnTo>
                    <a:lnTo>
                      <a:pt x="2965" y="790"/>
                    </a:lnTo>
                    <a:lnTo>
                      <a:pt x="2975" y="795"/>
                    </a:lnTo>
                    <a:lnTo>
                      <a:pt x="2984" y="800"/>
                    </a:lnTo>
                    <a:lnTo>
                      <a:pt x="2994" y="805"/>
                    </a:lnTo>
                    <a:lnTo>
                      <a:pt x="2994" y="805"/>
                    </a:lnTo>
                    <a:lnTo>
                      <a:pt x="2995" y="808"/>
                    </a:lnTo>
                    <a:lnTo>
                      <a:pt x="2995" y="810"/>
                    </a:lnTo>
                    <a:lnTo>
                      <a:pt x="2995" y="815"/>
                    </a:lnTo>
                    <a:lnTo>
                      <a:pt x="2995" y="815"/>
                    </a:lnTo>
                    <a:lnTo>
                      <a:pt x="3005" y="813"/>
                    </a:lnTo>
                    <a:lnTo>
                      <a:pt x="3016" y="812"/>
                    </a:lnTo>
                    <a:lnTo>
                      <a:pt x="3027" y="809"/>
                    </a:lnTo>
                    <a:lnTo>
                      <a:pt x="3038" y="805"/>
                    </a:lnTo>
                    <a:lnTo>
                      <a:pt x="3048" y="801"/>
                    </a:lnTo>
                    <a:lnTo>
                      <a:pt x="3058" y="796"/>
                    </a:lnTo>
                    <a:lnTo>
                      <a:pt x="3067" y="790"/>
                    </a:lnTo>
                    <a:lnTo>
                      <a:pt x="3077" y="785"/>
                    </a:lnTo>
                    <a:lnTo>
                      <a:pt x="3095" y="771"/>
                    </a:lnTo>
                    <a:lnTo>
                      <a:pt x="3111" y="755"/>
                    </a:lnTo>
                    <a:lnTo>
                      <a:pt x="3124" y="738"/>
                    </a:lnTo>
                    <a:lnTo>
                      <a:pt x="3136" y="719"/>
                    </a:lnTo>
                    <a:lnTo>
                      <a:pt x="3145" y="718"/>
                    </a:lnTo>
                    <a:lnTo>
                      <a:pt x="3145" y="718"/>
                    </a:lnTo>
                    <a:lnTo>
                      <a:pt x="3146" y="714"/>
                    </a:lnTo>
                    <a:lnTo>
                      <a:pt x="3148" y="713"/>
                    </a:lnTo>
                    <a:lnTo>
                      <a:pt x="3154" y="712"/>
                    </a:lnTo>
                    <a:lnTo>
                      <a:pt x="3160" y="712"/>
                    </a:lnTo>
                    <a:lnTo>
                      <a:pt x="3162" y="710"/>
                    </a:lnTo>
                    <a:lnTo>
                      <a:pt x="3164" y="707"/>
                    </a:lnTo>
                    <a:lnTo>
                      <a:pt x="3164" y="707"/>
                    </a:lnTo>
                    <a:lnTo>
                      <a:pt x="3171" y="709"/>
                    </a:lnTo>
                    <a:lnTo>
                      <a:pt x="3178" y="709"/>
                    </a:lnTo>
                    <a:lnTo>
                      <a:pt x="3183" y="707"/>
                    </a:lnTo>
                    <a:lnTo>
                      <a:pt x="3189" y="705"/>
                    </a:lnTo>
                    <a:lnTo>
                      <a:pt x="3201" y="701"/>
                    </a:lnTo>
                    <a:lnTo>
                      <a:pt x="3206" y="698"/>
                    </a:lnTo>
                    <a:lnTo>
                      <a:pt x="3213" y="698"/>
                    </a:lnTo>
                    <a:lnTo>
                      <a:pt x="3213" y="698"/>
                    </a:lnTo>
                    <a:lnTo>
                      <a:pt x="3223" y="701"/>
                    </a:lnTo>
                    <a:lnTo>
                      <a:pt x="3232" y="704"/>
                    </a:lnTo>
                    <a:lnTo>
                      <a:pt x="3237" y="707"/>
                    </a:lnTo>
                    <a:lnTo>
                      <a:pt x="3241" y="711"/>
                    </a:lnTo>
                    <a:lnTo>
                      <a:pt x="3246" y="715"/>
                    </a:lnTo>
                    <a:lnTo>
                      <a:pt x="3249" y="721"/>
                    </a:lnTo>
                    <a:lnTo>
                      <a:pt x="3249" y="721"/>
                    </a:lnTo>
                    <a:lnTo>
                      <a:pt x="3251" y="722"/>
                    </a:lnTo>
                    <a:lnTo>
                      <a:pt x="3253" y="723"/>
                    </a:lnTo>
                    <a:lnTo>
                      <a:pt x="3259" y="723"/>
                    </a:lnTo>
                    <a:lnTo>
                      <a:pt x="3265" y="721"/>
                    </a:lnTo>
                    <a:lnTo>
                      <a:pt x="3272" y="718"/>
                    </a:lnTo>
                    <a:lnTo>
                      <a:pt x="3272" y="718"/>
                    </a:lnTo>
                    <a:lnTo>
                      <a:pt x="3280" y="709"/>
                    </a:lnTo>
                    <a:lnTo>
                      <a:pt x="3288" y="698"/>
                    </a:lnTo>
                    <a:lnTo>
                      <a:pt x="3296" y="687"/>
                    </a:lnTo>
                    <a:lnTo>
                      <a:pt x="3304" y="677"/>
                    </a:lnTo>
                    <a:lnTo>
                      <a:pt x="3312" y="669"/>
                    </a:lnTo>
                    <a:lnTo>
                      <a:pt x="3315" y="665"/>
                    </a:lnTo>
                    <a:lnTo>
                      <a:pt x="3320" y="664"/>
                    </a:lnTo>
                    <a:lnTo>
                      <a:pt x="3324" y="663"/>
                    </a:lnTo>
                    <a:lnTo>
                      <a:pt x="3328" y="664"/>
                    </a:lnTo>
                    <a:lnTo>
                      <a:pt x="3332" y="666"/>
                    </a:lnTo>
                    <a:lnTo>
                      <a:pt x="3337" y="670"/>
                    </a:lnTo>
                    <a:lnTo>
                      <a:pt x="3337" y="670"/>
                    </a:lnTo>
                    <a:lnTo>
                      <a:pt x="3339" y="673"/>
                    </a:lnTo>
                    <a:lnTo>
                      <a:pt x="3340" y="677"/>
                    </a:lnTo>
                    <a:lnTo>
                      <a:pt x="3342" y="680"/>
                    </a:lnTo>
                    <a:lnTo>
                      <a:pt x="3340" y="684"/>
                    </a:lnTo>
                    <a:lnTo>
                      <a:pt x="3337" y="692"/>
                    </a:lnTo>
                    <a:lnTo>
                      <a:pt x="3332" y="698"/>
                    </a:lnTo>
                    <a:lnTo>
                      <a:pt x="3318" y="712"/>
                    </a:lnTo>
                    <a:lnTo>
                      <a:pt x="3310" y="718"/>
                    </a:lnTo>
                    <a:lnTo>
                      <a:pt x="3304" y="724"/>
                    </a:lnTo>
                    <a:lnTo>
                      <a:pt x="3304" y="724"/>
                    </a:lnTo>
                    <a:lnTo>
                      <a:pt x="3296" y="737"/>
                    </a:lnTo>
                    <a:lnTo>
                      <a:pt x="3288" y="751"/>
                    </a:lnTo>
                    <a:lnTo>
                      <a:pt x="3288" y="751"/>
                    </a:lnTo>
                    <a:lnTo>
                      <a:pt x="3284" y="760"/>
                    </a:lnTo>
                    <a:lnTo>
                      <a:pt x="3277" y="767"/>
                    </a:lnTo>
                    <a:lnTo>
                      <a:pt x="3270" y="773"/>
                    </a:lnTo>
                    <a:lnTo>
                      <a:pt x="3262" y="780"/>
                    </a:lnTo>
                    <a:lnTo>
                      <a:pt x="3245" y="794"/>
                    </a:lnTo>
                    <a:lnTo>
                      <a:pt x="3238" y="802"/>
                    </a:lnTo>
                    <a:lnTo>
                      <a:pt x="3230" y="811"/>
                    </a:lnTo>
                    <a:lnTo>
                      <a:pt x="3230" y="811"/>
                    </a:lnTo>
                    <a:lnTo>
                      <a:pt x="3226" y="818"/>
                    </a:lnTo>
                    <a:lnTo>
                      <a:pt x="3219" y="822"/>
                    </a:lnTo>
                    <a:lnTo>
                      <a:pt x="3212" y="826"/>
                    </a:lnTo>
                    <a:lnTo>
                      <a:pt x="3204" y="829"/>
                    </a:lnTo>
                    <a:lnTo>
                      <a:pt x="3188" y="836"/>
                    </a:lnTo>
                    <a:lnTo>
                      <a:pt x="3181" y="839"/>
                    </a:lnTo>
                    <a:lnTo>
                      <a:pt x="3176" y="845"/>
                    </a:lnTo>
                    <a:lnTo>
                      <a:pt x="3176" y="845"/>
                    </a:lnTo>
                    <a:lnTo>
                      <a:pt x="3171" y="851"/>
                    </a:lnTo>
                    <a:lnTo>
                      <a:pt x="3169" y="858"/>
                    </a:lnTo>
                    <a:lnTo>
                      <a:pt x="3169" y="863"/>
                    </a:lnTo>
                    <a:lnTo>
                      <a:pt x="3171" y="869"/>
                    </a:lnTo>
                    <a:lnTo>
                      <a:pt x="3177" y="880"/>
                    </a:lnTo>
                    <a:lnTo>
                      <a:pt x="3181" y="887"/>
                    </a:lnTo>
                    <a:lnTo>
                      <a:pt x="3183" y="894"/>
                    </a:lnTo>
                    <a:lnTo>
                      <a:pt x="3183" y="894"/>
                    </a:lnTo>
                    <a:lnTo>
                      <a:pt x="3178" y="894"/>
                    </a:lnTo>
                    <a:lnTo>
                      <a:pt x="3176" y="894"/>
                    </a:lnTo>
                    <a:lnTo>
                      <a:pt x="3174" y="894"/>
                    </a:lnTo>
                    <a:lnTo>
                      <a:pt x="3174" y="894"/>
                    </a:lnTo>
                    <a:lnTo>
                      <a:pt x="3173" y="901"/>
                    </a:lnTo>
                    <a:lnTo>
                      <a:pt x="3172" y="909"/>
                    </a:lnTo>
                    <a:lnTo>
                      <a:pt x="3173" y="917"/>
                    </a:lnTo>
                    <a:lnTo>
                      <a:pt x="3176" y="924"/>
                    </a:lnTo>
                    <a:lnTo>
                      <a:pt x="3176" y="924"/>
                    </a:lnTo>
                    <a:lnTo>
                      <a:pt x="3179" y="931"/>
                    </a:lnTo>
                    <a:lnTo>
                      <a:pt x="3185" y="939"/>
                    </a:lnTo>
                    <a:lnTo>
                      <a:pt x="3198" y="953"/>
                    </a:lnTo>
                    <a:lnTo>
                      <a:pt x="3204" y="960"/>
                    </a:lnTo>
                    <a:lnTo>
                      <a:pt x="3210" y="967"/>
                    </a:lnTo>
                    <a:lnTo>
                      <a:pt x="3214" y="976"/>
                    </a:lnTo>
                    <a:lnTo>
                      <a:pt x="3216" y="985"/>
                    </a:lnTo>
                    <a:lnTo>
                      <a:pt x="3216" y="985"/>
                    </a:lnTo>
                    <a:lnTo>
                      <a:pt x="3219" y="992"/>
                    </a:lnTo>
                    <a:lnTo>
                      <a:pt x="3221" y="1000"/>
                    </a:lnTo>
                    <a:lnTo>
                      <a:pt x="3222" y="1007"/>
                    </a:lnTo>
                    <a:lnTo>
                      <a:pt x="3223" y="1015"/>
                    </a:lnTo>
                    <a:lnTo>
                      <a:pt x="3223" y="1015"/>
                    </a:lnTo>
                    <a:lnTo>
                      <a:pt x="3228" y="1013"/>
                    </a:lnTo>
                    <a:lnTo>
                      <a:pt x="3232" y="1011"/>
                    </a:lnTo>
                    <a:lnTo>
                      <a:pt x="3237" y="1008"/>
                    </a:lnTo>
                    <a:lnTo>
                      <a:pt x="3240" y="1004"/>
                    </a:lnTo>
                    <a:lnTo>
                      <a:pt x="3246" y="996"/>
                    </a:lnTo>
                    <a:lnTo>
                      <a:pt x="3249" y="988"/>
                    </a:lnTo>
                    <a:lnTo>
                      <a:pt x="3249" y="988"/>
                    </a:lnTo>
                    <a:lnTo>
                      <a:pt x="3257" y="970"/>
                    </a:lnTo>
                    <a:lnTo>
                      <a:pt x="3261" y="962"/>
                    </a:lnTo>
                    <a:lnTo>
                      <a:pt x="3265" y="958"/>
                    </a:lnTo>
                    <a:lnTo>
                      <a:pt x="3265" y="958"/>
                    </a:lnTo>
                    <a:lnTo>
                      <a:pt x="3276" y="947"/>
                    </a:lnTo>
                    <a:lnTo>
                      <a:pt x="3284" y="937"/>
                    </a:lnTo>
                    <a:lnTo>
                      <a:pt x="3292" y="926"/>
                    </a:lnTo>
                    <a:lnTo>
                      <a:pt x="3297" y="914"/>
                    </a:lnTo>
                    <a:lnTo>
                      <a:pt x="3302" y="903"/>
                    </a:lnTo>
                    <a:lnTo>
                      <a:pt x="3305" y="892"/>
                    </a:lnTo>
                    <a:lnTo>
                      <a:pt x="3311" y="867"/>
                    </a:lnTo>
                    <a:lnTo>
                      <a:pt x="3315" y="843"/>
                    </a:lnTo>
                    <a:lnTo>
                      <a:pt x="3319" y="818"/>
                    </a:lnTo>
                    <a:lnTo>
                      <a:pt x="3323" y="794"/>
                    </a:lnTo>
                    <a:lnTo>
                      <a:pt x="3327" y="781"/>
                    </a:lnTo>
                    <a:lnTo>
                      <a:pt x="3331" y="770"/>
                    </a:lnTo>
                    <a:lnTo>
                      <a:pt x="3331" y="770"/>
                    </a:lnTo>
                    <a:lnTo>
                      <a:pt x="3334" y="764"/>
                    </a:lnTo>
                    <a:lnTo>
                      <a:pt x="3336" y="760"/>
                    </a:lnTo>
                    <a:lnTo>
                      <a:pt x="3344" y="748"/>
                    </a:lnTo>
                    <a:lnTo>
                      <a:pt x="3347" y="743"/>
                    </a:lnTo>
                    <a:lnTo>
                      <a:pt x="3350" y="736"/>
                    </a:lnTo>
                    <a:lnTo>
                      <a:pt x="3351" y="729"/>
                    </a:lnTo>
                    <a:lnTo>
                      <a:pt x="3351" y="722"/>
                    </a:lnTo>
                    <a:lnTo>
                      <a:pt x="3351" y="722"/>
                    </a:lnTo>
                    <a:lnTo>
                      <a:pt x="3355" y="722"/>
                    </a:lnTo>
                    <a:lnTo>
                      <a:pt x="3360" y="722"/>
                    </a:lnTo>
                    <a:lnTo>
                      <a:pt x="3370" y="724"/>
                    </a:lnTo>
                    <a:lnTo>
                      <a:pt x="3379" y="727"/>
                    </a:lnTo>
                    <a:lnTo>
                      <a:pt x="3385" y="728"/>
                    </a:lnTo>
                    <a:lnTo>
                      <a:pt x="3389" y="728"/>
                    </a:lnTo>
                    <a:lnTo>
                      <a:pt x="3389" y="728"/>
                    </a:lnTo>
                    <a:lnTo>
                      <a:pt x="3389" y="735"/>
                    </a:lnTo>
                    <a:lnTo>
                      <a:pt x="3392" y="742"/>
                    </a:lnTo>
                    <a:lnTo>
                      <a:pt x="3396" y="747"/>
                    </a:lnTo>
                    <a:lnTo>
                      <a:pt x="3400" y="751"/>
                    </a:lnTo>
                    <a:lnTo>
                      <a:pt x="3400" y="751"/>
                    </a:lnTo>
                    <a:lnTo>
                      <a:pt x="3420" y="756"/>
                    </a:lnTo>
                    <a:lnTo>
                      <a:pt x="3438" y="760"/>
                    </a:lnTo>
                    <a:lnTo>
                      <a:pt x="3438" y="760"/>
                    </a:lnTo>
                    <a:lnTo>
                      <a:pt x="3447" y="761"/>
                    </a:lnTo>
                    <a:lnTo>
                      <a:pt x="3454" y="761"/>
                    </a:lnTo>
                    <a:lnTo>
                      <a:pt x="3460" y="761"/>
                    </a:lnTo>
                    <a:lnTo>
                      <a:pt x="3466" y="759"/>
                    </a:lnTo>
                    <a:lnTo>
                      <a:pt x="3470" y="756"/>
                    </a:lnTo>
                    <a:lnTo>
                      <a:pt x="3475" y="753"/>
                    </a:lnTo>
                    <a:lnTo>
                      <a:pt x="3478" y="748"/>
                    </a:lnTo>
                    <a:lnTo>
                      <a:pt x="3480" y="744"/>
                    </a:lnTo>
                    <a:lnTo>
                      <a:pt x="3485" y="732"/>
                    </a:lnTo>
                    <a:lnTo>
                      <a:pt x="3488" y="720"/>
                    </a:lnTo>
                    <a:lnTo>
                      <a:pt x="3494" y="693"/>
                    </a:lnTo>
                    <a:lnTo>
                      <a:pt x="3494" y="693"/>
                    </a:lnTo>
                    <a:lnTo>
                      <a:pt x="3495" y="692"/>
                    </a:lnTo>
                    <a:lnTo>
                      <a:pt x="3498" y="693"/>
                    </a:lnTo>
                    <a:lnTo>
                      <a:pt x="3503" y="693"/>
                    </a:lnTo>
                    <a:lnTo>
                      <a:pt x="3506" y="692"/>
                    </a:lnTo>
                    <a:lnTo>
                      <a:pt x="3506" y="692"/>
                    </a:lnTo>
                    <a:lnTo>
                      <a:pt x="3513" y="687"/>
                    </a:lnTo>
                    <a:lnTo>
                      <a:pt x="3519" y="681"/>
                    </a:lnTo>
                    <a:lnTo>
                      <a:pt x="3525" y="677"/>
                    </a:lnTo>
                    <a:lnTo>
                      <a:pt x="3528" y="674"/>
                    </a:lnTo>
                    <a:lnTo>
                      <a:pt x="3531" y="673"/>
                    </a:lnTo>
                    <a:lnTo>
                      <a:pt x="3531" y="673"/>
                    </a:lnTo>
                    <a:lnTo>
                      <a:pt x="3564" y="669"/>
                    </a:lnTo>
                    <a:lnTo>
                      <a:pt x="3596" y="664"/>
                    </a:lnTo>
                    <a:lnTo>
                      <a:pt x="3612" y="660"/>
                    </a:lnTo>
                    <a:lnTo>
                      <a:pt x="3627" y="655"/>
                    </a:lnTo>
                    <a:lnTo>
                      <a:pt x="3642" y="649"/>
                    </a:lnTo>
                    <a:lnTo>
                      <a:pt x="3655" y="641"/>
                    </a:lnTo>
                    <a:lnTo>
                      <a:pt x="3655" y="641"/>
                    </a:lnTo>
                    <a:lnTo>
                      <a:pt x="3659" y="638"/>
                    </a:lnTo>
                    <a:lnTo>
                      <a:pt x="3662" y="635"/>
                    </a:lnTo>
                    <a:lnTo>
                      <a:pt x="3663" y="630"/>
                    </a:lnTo>
                    <a:lnTo>
                      <a:pt x="3663" y="626"/>
                    </a:lnTo>
                    <a:lnTo>
                      <a:pt x="3661" y="615"/>
                    </a:lnTo>
                    <a:lnTo>
                      <a:pt x="3657" y="604"/>
                    </a:lnTo>
                    <a:lnTo>
                      <a:pt x="3652" y="594"/>
                    </a:lnTo>
                    <a:lnTo>
                      <a:pt x="3649" y="582"/>
                    </a:lnTo>
                    <a:lnTo>
                      <a:pt x="3647" y="578"/>
                    </a:lnTo>
                    <a:lnTo>
                      <a:pt x="3649" y="573"/>
                    </a:lnTo>
                    <a:lnTo>
                      <a:pt x="3650" y="569"/>
                    </a:lnTo>
                    <a:lnTo>
                      <a:pt x="3652" y="564"/>
                    </a:lnTo>
                    <a:lnTo>
                      <a:pt x="3652" y="564"/>
                    </a:lnTo>
                    <a:lnTo>
                      <a:pt x="3655" y="562"/>
                    </a:lnTo>
                    <a:lnTo>
                      <a:pt x="3660" y="561"/>
                    </a:lnTo>
                    <a:lnTo>
                      <a:pt x="3665" y="560"/>
                    </a:lnTo>
                    <a:lnTo>
                      <a:pt x="3670" y="560"/>
                    </a:lnTo>
                    <a:lnTo>
                      <a:pt x="3694" y="560"/>
                    </a:lnTo>
                    <a:lnTo>
                      <a:pt x="3705" y="560"/>
                    </a:lnTo>
                    <a:lnTo>
                      <a:pt x="3711" y="558"/>
                    </a:lnTo>
                    <a:lnTo>
                      <a:pt x="3715" y="556"/>
                    </a:lnTo>
                    <a:lnTo>
                      <a:pt x="3719" y="553"/>
                    </a:lnTo>
                    <a:lnTo>
                      <a:pt x="3721" y="548"/>
                    </a:lnTo>
                    <a:lnTo>
                      <a:pt x="3723" y="543"/>
                    </a:lnTo>
                    <a:lnTo>
                      <a:pt x="3724" y="536"/>
                    </a:lnTo>
                    <a:lnTo>
                      <a:pt x="3724" y="536"/>
                    </a:lnTo>
                    <a:lnTo>
                      <a:pt x="3724" y="533"/>
                    </a:lnTo>
                    <a:lnTo>
                      <a:pt x="3725" y="532"/>
                    </a:lnTo>
                    <a:lnTo>
                      <a:pt x="3728" y="530"/>
                    </a:lnTo>
                    <a:lnTo>
                      <a:pt x="3733" y="530"/>
                    </a:lnTo>
                    <a:lnTo>
                      <a:pt x="3736" y="531"/>
                    </a:lnTo>
                    <a:lnTo>
                      <a:pt x="3736" y="531"/>
                    </a:lnTo>
                    <a:lnTo>
                      <a:pt x="3745" y="538"/>
                    </a:lnTo>
                    <a:lnTo>
                      <a:pt x="3753" y="545"/>
                    </a:lnTo>
                    <a:lnTo>
                      <a:pt x="3767" y="560"/>
                    </a:lnTo>
                    <a:lnTo>
                      <a:pt x="3775" y="566"/>
                    </a:lnTo>
                    <a:lnTo>
                      <a:pt x="3783" y="572"/>
                    </a:lnTo>
                    <a:lnTo>
                      <a:pt x="3792" y="577"/>
                    </a:lnTo>
                    <a:lnTo>
                      <a:pt x="3801" y="579"/>
                    </a:lnTo>
                    <a:lnTo>
                      <a:pt x="3801" y="579"/>
                    </a:lnTo>
                    <a:lnTo>
                      <a:pt x="3816" y="581"/>
                    </a:lnTo>
                    <a:lnTo>
                      <a:pt x="3829" y="581"/>
                    </a:lnTo>
                    <a:lnTo>
                      <a:pt x="3843" y="580"/>
                    </a:lnTo>
                    <a:lnTo>
                      <a:pt x="3858" y="578"/>
                    </a:lnTo>
                    <a:lnTo>
                      <a:pt x="3885" y="572"/>
                    </a:lnTo>
                    <a:lnTo>
                      <a:pt x="3899" y="570"/>
                    </a:lnTo>
                    <a:lnTo>
                      <a:pt x="3914" y="569"/>
                    </a:lnTo>
                    <a:lnTo>
                      <a:pt x="3914" y="569"/>
                    </a:lnTo>
                    <a:lnTo>
                      <a:pt x="3917" y="569"/>
                    </a:lnTo>
                    <a:lnTo>
                      <a:pt x="3920" y="566"/>
                    </a:lnTo>
                    <a:lnTo>
                      <a:pt x="3926" y="560"/>
                    </a:lnTo>
                    <a:lnTo>
                      <a:pt x="3930" y="556"/>
                    </a:lnTo>
                    <a:lnTo>
                      <a:pt x="3933" y="553"/>
                    </a:lnTo>
                    <a:lnTo>
                      <a:pt x="3937" y="552"/>
                    </a:lnTo>
                    <a:lnTo>
                      <a:pt x="3943" y="550"/>
                    </a:lnTo>
                    <a:lnTo>
                      <a:pt x="3943" y="550"/>
                    </a:lnTo>
                    <a:lnTo>
                      <a:pt x="3941" y="529"/>
                    </a:lnTo>
                    <a:lnTo>
                      <a:pt x="3940" y="519"/>
                    </a:lnTo>
                    <a:lnTo>
                      <a:pt x="3937" y="508"/>
                    </a:lnTo>
                    <a:lnTo>
                      <a:pt x="3934" y="498"/>
                    </a:lnTo>
                    <a:lnTo>
                      <a:pt x="3930" y="490"/>
                    </a:lnTo>
                    <a:lnTo>
                      <a:pt x="3924" y="483"/>
                    </a:lnTo>
                    <a:lnTo>
                      <a:pt x="3920" y="481"/>
                    </a:lnTo>
                    <a:lnTo>
                      <a:pt x="3917" y="479"/>
                    </a:lnTo>
                    <a:lnTo>
                      <a:pt x="3917" y="47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2" name="ïṧḷïḓê-Freeform: Shape 223"/>
            <p:cNvSpPr/>
            <p:nvPr/>
          </p:nvSpPr>
          <p:spPr bwMode="auto">
            <a:xfrm>
              <a:off x="6569533" y="2552681"/>
              <a:ext cx="83979" cy="89769"/>
            </a:xfrm>
            <a:custGeom>
              <a:avLst/>
              <a:gdLst>
                <a:gd name="T0" fmla="*/ 78 w 115"/>
                <a:gd name="T1" fmla="*/ 59 h 124"/>
                <a:gd name="T2" fmla="*/ 71 w 115"/>
                <a:gd name="T3" fmla="*/ 57 h 124"/>
                <a:gd name="T4" fmla="*/ 56 w 115"/>
                <a:gd name="T5" fmla="*/ 58 h 124"/>
                <a:gd name="T6" fmla="*/ 41 w 115"/>
                <a:gd name="T7" fmla="*/ 62 h 124"/>
                <a:gd name="T8" fmla="*/ 28 w 115"/>
                <a:gd name="T9" fmla="*/ 60 h 124"/>
                <a:gd name="T10" fmla="*/ 22 w 115"/>
                <a:gd name="T11" fmla="*/ 56 h 124"/>
                <a:gd name="T12" fmla="*/ 19 w 115"/>
                <a:gd name="T13" fmla="*/ 51 h 124"/>
                <a:gd name="T14" fmla="*/ 15 w 115"/>
                <a:gd name="T15" fmla="*/ 45 h 124"/>
                <a:gd name="T16" fmla="*/ 15 w 115"/>
                <a:gd name="T17" fmla="*/ 38 h 124"/>
                <a:gd name="T18" fmla="*/ 20 w 115"/>
                <a:gd name="T19" fmla="*/ 30 h 124"/>
                <a:gd name="T20" fmla="*/ 31 w 115"/>
                <a:gd name="T21" fmla="*/ 20 h 124"/>
                <a:gd name="T22" fmla="*/ 42 w 115"/>
                <a:gd name="T23" fmla="*/ 9 h 124"/>
                <a:gd name="T24" fmla="*/ 46 w 115"/>
                <a:gd name="T25" fmla="*/ 5 h 124"/>
                <a:gd name="T26" fmla="*/ 46 w 115"/>
                <a:gd name="T27" fmla="*/ 0 h 124"/>
                <a:gd name="T28" fmla="*/ 41 w 115"/>
                <a:gd name="T29" fmla="*/ 4 h 124"/>
                <a:gd name="T30" fmla="*/ 19 w 115"/>
                <a:gd name="T31" fmla="*/ 21 h 124"/>
                <a:gd name="T32" fmla="*/ 8 w 115"/>
                <a:gd name="T33" fmla="*/ 34 h 124"/>
                <a:gd name="T34" fmla="*/ 3 w 115"/>
                <a:gd name="T35" fmla="*/ 46 h 124"/>
                <a:gd name="T36" fmla="*/ 0 w 115"/>
                <a:gd name="T37" fmla="*/ 62 h 124"/>
                <a:gd name="T38" fmla="*/ 2 w 115"/>
                <a:gd name="T39" fmla="*/ 82 h 124"/>
                <a:gd name="T40" fmla="*/ 4 w 115"/>
                <a:gd name="T41" fmla="*/ 93 h 124"/>
                <a:gd name="T42" fmla="*/ 11 w 115"/>
                <a:gd name="T43" fmla="*/ 113 h 124"/>
                <a:gd name="T44" fmla="*/ 21 w 115"/>
                <a:gd name="T45" fmla="*/ 122 h 124"/>
                <a:gd name="T46" fmla="*/ 35 w 115"/>
                <a:gd name="T47" fmla="*/ 124 h 124"/>
                <a:gd name="T48" fmla="*/ 48 w 115"/>
                <a:gd name="T49" fmla="*/ 122 h 124"/>
                <a:gd name="T50" fmla="*/ 73 w 115"/>
                <a:gd name="T51" fmla="*/ 109 h 124"/>
                <a:gd name="T52" fmla="*/ 85 w 115"/>
                <a:gd name="T53" fmla="*/ 104 h 124"/>
                <a:gd name="T54" fmla="*/ 87 w 115"/>
                <a:gd name="T55" fmla="*/ 104 h 124"/>
                <a:gd name="T56" fmla="*/ 91 w 115"/>
                <a:gd name="T57" fmla="*/ 106 h 124"/>
                <a:gd name="T58" fmla="*/ 106 w 115"/>
                <a:gd name="T59" fmla="*/ 106 h 124"/>
                <a:gd name="T60" fmla="*/ 115 w 115"/>
                <a:gd name="T61" fmla="*/ 108 h 124"/>
                <a:gd name="T62" fmla="*/ 113 w 115"/>
                <a:gd name="T63" fmla="*/ 100 h 124"/>
                <a:gd name="T64" fmla="*/ 106 w 115"/>
                <a:gd name="T65" fmla="*/ 87 h 124"/>
                <a:gd name="T66" fmla="*/ 96 w 115"/>
                <a:gd name="T67" fmla="*/ 74 h 124"/>
                <a:gd name="T68" fmla="*/ 78 w 115"/>
                <a:gd name="T69" fmla="*/ 5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5" h="124">
                  <a:moveTo>
                    <a:pt x="78" y="59"/>
                  </a:moveTo>
                  <a:lnTo>
                    <a:pt x="78" y="59"/>
                  </a:lnTo>
                  <a:lnTo>
                    <a:pt x="74" y="57"/>
                  </a:lnTo>
                  <a:lnTo>
                    <a:pt x="71" y="57"/>
                  </a:lnTo>
                  <a:lnTo>
                    <a:pt x="64" y="56"/>
                  </a:lnTo>
                  <a:lnTo>
                    <a:pt x="56" y="58"/>
                  </a:lnTo>
                  <a:lnTo>
                    <a:pt x="49" y="59"/>
                  </a:lnTo>
                  <a:lnTo>
                    <a:pt x="41" y="62"/>
                  </a:lnTo>
                  <a:lnTo>
                    <a:pt x="35" y="62"/>
                  </a:lnTo>
                  <a:lnTo>
                    <a:pt x="28" y="60"/>
                  </a:lnTo>
                  <a:lnTo>
                    <a:pt x="24" y="58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9" y="51"/>
                  </a:lnTo>
                  <a:lnTo>
                    <a:pt x="16" y="48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6" y="35"/>
                  </a:lnTo>
                  <a:lnTo>
                    <a:pt x="20" y="30"/>
                  </a:lnTo>
                  <a:lnTo>
                    <a:pt x="25" y="25"/>
                  </a:lnTo>
                  <a:lnTo>
                    <a:pt x="31" y="20"/>
                  </a:lnTo>
                  <a:lnTo>
                    <a:pt x="37" y="15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46" y="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27" y="14"/>
                  </a:lnTo>
                  <a:lnTo>
                    <a:pt x="19" y="21"/>
                  </a:lnTo>
                  <a:lnTo>
                    <a:pt x="11" y="29"/>
                  </a:lnTo>
                  <a:lnTo>
                    <a:pt x="8" y="34"/>
                  </a:lnTo>
                  <a:lnTo>
                    <a:pt x="5" y="39"/>
                  </a:lnTo>
                  <a:lnTo>
                    <a:pt x="3" y="46"/>
                  </a:lnTo>
                  <a:lnTo>
                    <a:pt x="2" y="54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2" y="82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6" y="105"/>
                  </a:lnTo>
                  <a:lnTo>
                    <a:pt x="11" y="113"/>
                  </a:lnTo>
                  <a:lnTo>
                    <a:pt x="15" y="118"/>
                  </a:lnTo>
                  <a:lnTo>
                    <a:pt x="21" y="122"/>
                  </a:lnTo>
                  <a:lnTo>
                    <a:pt x="28" y="124"/>
                  </a:lnTo>
                  <a:lnTo>
                    <a:pt x="35" y="124"/>
                  </a:lnTo>
                  <a:lnTo>
                    <a:pt x="41" y="123"/>
                  </a:lnTo>
                  <a:lnTo>
                    <a:pt x="48" y="122"/>
                  </a:lnTo>
                  <a:lnTo>
                    <a:pt x="62" y="116"/>
                  </a:lnTo>
                  <a:lnTo>
                    <a:pt x="73" y="109"/>
                  </a:lnTo>
                  <a:lnTo>
                    <a:pt x="82" y="105"/>
                  </a:lnTo>
                  <a:lnTo>
                    <a:pt x="85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9" y="105"/>
                  </a:lnTo>
                  <a:lnTo>
                    <a:pt x="91" y="106"/>
                  </a:lnTo>
                  <a:lnTo>
                    <a:pt x="98" y="106"/>
                  </a:lnTo>
                  <a:lnTo>
                    <a:pt x="106" y="106"/>
                  </a:lnTo>
                  <a:lnTo>
                    <a:pt x="111" y="107"/>
                  </a:lnTo>
                  <a:lnTo>
                    <a:pt x="115" y="108"/>
                  </a:lnTo>
                  <a:lnTo>
                    <a:pt x="115" y="108"/>
                  </a:lnTo>
                  <a:lnTo>
                    <a:pt x="113" y="100"/>
                  </a:lnTo>
                  <a:lnTo>
                    <a:pt x="111" y="93"/>
                  </a:lnTo>
                  <a:lnTo>
                    <a:pt x="106" y="87"/>
                  </a:lnTo>
                  <a:lnTo>
                    <a:pt x="102" y="80"/>
                  </a:lnTo>
                  <a:lnTo>
                    <a:pt x="96" y="74"/>
                  </a:lnTo>
                  <a:lnTo>
                    <a:pt x="90" y="68"/>
                  </a:lnTo>
                  <a:lnTo>
                    <a:pt x="78" y="59"/>
                  </a:lnTo>
                  <a:lnTo>
                    <a:pt x="78" y="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ê-Freeform: Shape 224"/>
            <p:cNvSpPr/>
            <p:nvPr/>
          </p:nvSpPr>
          <p:spPr bwMode="auto">
            <a:xfrm>
              <a:off x="6434879" y="2264549"/>
              <a:ext cx="1449" cy="8688"/>
            </a:xfrm>
            <a:custGeom>
              <a:avLst/>
              <a:gdLst>
                <a:gd name="T0" fmla="*/ 1 w 1"/>
                <a:gd name="T1" fmla="*/ 0 h 13"/>
                <a:gd name="T2" fmla="*/ 1 w 1"/>
                <a:gd name="T3" fmla="*/ 0 h 13"/>
                <a:gd name="T4" fmla="*/ 0 w 1"/>
                <a:gd name="T5" fmla="*/ 13 h 13"/>
                <a:gd name="T6" fmla="*/ 0 w 1"/>
                <a:gd name="T7" fmla="*/ 13 h 13"/>
                <a:gd name="T8" fmla="*/ 1 w 1"/>
                <a:gd name="T9" fmla="*/ 8 h 13"/>
                <a:gd name="T10" fmla="*/ 1 w 1"/>
                <a:gd name="T11" fmla="*/ 0 h 13"/>
                <a:gd name="T12" fmla="*/ 1 w 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3">
                  <a:moveTo>
                    <a:pt x="1" y="0"/>
                  </a:moveTo>
                  <a:lnTo>
                    <a:pt x="1" y="0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ṧḷïḓê-Freeform: Shape 225"/>
            <p:cNvSpPr/>
            <p:nvPr/>
          </p:nvSpPr>
          <p:spPr bwMode="auto">
            <a:xfrm>
              <a:off x="5800699" y="2257310"/>
              <a:ext cx="137551" cy="236007"/>
            </a:xfrm>
            <a:custGeom>
              <a:avLst/>
              <a:gdLst>
                <a:gd name="T0" fmla="*/ 15 w 191"/>
                <a:gd name="T1" fmla="*/ 102 h 325"/>
                <a:gd name="T2" fmla="*/ 24 w 191"/>
                <a:gd name="T3" fmla="*/ 111 h 325"/>
                <a:gd name="T4" fmla="*/ 26 w 191"/>
                <a:gd name="T5" fmla="*/ 148 h 325"/>
                <a:gd name="T6" fmla="*/ 30 w 191"/>
                <a:gd name="T7" fmla="*/ 164 h 325"/>
                <a:gd name="T8" fmla="*/ 42 w 191"/>
                <a:gd name="T9" fmla="*/ 184 h 325"/>
                <a:gd name="T10" fmla="*/ 55 w 191"/>
                <a:gd name="T11" fmla="*/ 197 h 325"/>
                <a:gd name="T12" fmla="*/ 66 w 191"/>
                <a:gd name="T13" fmla="*/ 202 h 325"/>
                <a:gd name="T14" fmla="*/ 79 w 191"/>
                <a:gd name="T15" fmla="*/ 214 h 325"/>
                <a:gd name="T16" fmla="*/ 80 w 191"/>
                <a:gd name="T17" fmla="*/ 217 h 325"/>
                <a:gd name="T18" fmla="*/ 74 w 191"/>
                <a:gd name="T19" fmla="*/ 230 h 325"/>
                <a:gd name="T20" fmla="*/ 60 w 191"/>
                <a:gd name="T21" fmla="*/ 232 h 325"/>
                <a:gd name="T22" fmla="*/ 39 w 191"/>
                <a:gd name="T23" fmla="*/ 245 h 325"/>
                <a:gd name="T24" fmla="*/ 25 w 191"/>
                <a:gd name="T25" fmla="*/ 247 h 325"/>
                <a:gd name="T26" fmla="*/ 31 w 191"/>
                <a:gd name="T27" fmla="*/ 266 h 325"/>
                <a:gd name="T28" fmla="*/ 28 w 191"/>
                <a:gd name="T29" fmla="*/ 271 h 325"/>
                <a:gd name="T30" fmla="*/ 19 w 191"/>
                <a:gd name="T31" fmla="*/ 282 h 325"/>
                <a:gd name="T32" fmla="*/ 19 w 191"/>
                <a:gd name="T33" fmla="*/ 298 h 325"/>
                <a:gd name="T34" fmla="*/ 16 w 191"/>
                <a:gd name="T35" fmla="*/ 305 h 325"/>
                <a:gd name="T36" fmla="*/ 1 w 191"/>
                <a:gd name="T37" fmla="*/ 313 h 325"/>
                <a:gd name="T38" fmla="*/ 10 w 191"/>
                <a:gd name="T39" fmla="*/ 315 h 325"/>
                <a:gd name="T40" fmla="*/ 26 w 191"/>
                <a:gd name="T41" fmla="*/ 325 h 325"/>
                <a:gd name="T42" fmla="*/ 33 w 191"/>
                <a:gd name="T43" fmla="*/ 321 h 325"/>
                <a:gd name="T44" fmla="*/ 41 w 191"/>
                <a:gd name="T45" fmla="*/ 318 h 325"/>
                <a:gd name="T46" fmla="*/ 44 w 191"/>
                <a:gd name="T47" fmla="*/ 313 h 325"/>
                <a:gd name="T48" fmla="*/ 94 w 191"/>
                <a:gd name="T49" fmla="*/ 315 h 325"/>
                <a:gd name="T50" fmla="*/ 130 w 191"/>
                <a:gd name="T51" fmla="*/ 313 h 325"/>
                <a:gd name="T52" fmla="*/ 146 w 191"/>
                <a:gd name="T53" fmla="*/ 308 h 325"/>
                <a:gd name="T54" fmla="*/ 156 w 191"/>
                <a:gd name="T55" fmla="*/ 296 h 325"/>
                <a:gd name="T56" fmla="*/ 166 w 191"/>
                <a:gd name="T57" fmla="*/ 273 h 325"/>
                <a:gd name="T58" fmla="*/ 177 w 191"/>
                <a:gd name="T59" fmla="*/ 263 h 325"/>
                <a:gd name="T60" fmla="*/ 189 w 191"/>
                <a:gd name="T61" fmla="*/ 263 h 325"/>
                <a:gd name="T62" fmla="*/ 191 w 191"/>
                <a:gd name="T63" fmla="*/ 256 h 325"/>
                <a:gd name="T64" fmla="*/ 184 w 191"/>
                <a:gd name="T65" fmla="*/ 242 h 325"/>
                <a:gd name="T66" fmla="*/ 168 w 191"/>
                <a:gd name="T67" fmla="*/ 226 h 325"/>
                <a:gd name="T68" fmla="*/ 166 w 191"/>
                <a:gd name="T69" fmla="*/ 214 h 325"/>
                <a:gd name="T70" fmla="*/ 169 w 191"/>
                <a:gd name="T71" fmla="*/ 205 h 325"/>
                <a:gd name="T72" fmla="*/ 164 w 191"/>
                <a:gd name="T73" fmla="*/ 201 h 325"/>
                <a:gd name="T74" fmla="*/ 146 w 191"/>
                <a:gd name="T75" fmla="*/ 193 h 325"/>
                <a:gd name="T76" fmla="*/ 130 w 191"/>
                <a:gd name="T77" fmla="*/ 172 h 325"/>
                <a:gd name="T78" fmla="*/ 114 w 191"/>
                <a:gd name="T79" fmla="*/ 130 h 325"/>
                <a:gd name="T80" fmla="*/ 106 w 191"/>
                <a:gd name="T81" fmla="*/ 118 h 325"/>
                <a:gd name="T82" fmla="*/ 81 w 191"/>
                <a:gd name="T83" fmla="*/ 107 h 325"/>
                <a:gd name="T84" fmla="*/ 69 w 191"/>
                <a:gd name="T85" fmla="*/ 98 h 325"/>
                <a:gd name="T86" fmla="*/ 71 w 191"/>
                <a:gd name="T87" fmla="*/ 86 h 325"/>
                <a:gd name="T88" fmla="*/ 82 w 191"/>
                <a:gd name="T89" fmla="*/ 72 h 325"/>
                <a:gd name="T90" fmla="*/ 98 w 191"/>
                <a:gd name="T91" fmla="*/ 59 h 325"/>
                <a:gd name="T92" fmla="*/ 99 w 191"/>
                <a:gd name="T93" fmla="*/ 49 h 325"/>
                <a:gd name="T94" fmla="*/ 85 w 191"/>
                <a:gd name="T95" fmla="*/ 39 h 325"/>
                <a:gd name="T96" fmla="*/ 71 w 191"/>
                <a:gd name="T97" fmla="*/ 26 h 325"/>
                <a:gd name="T98" fmla="*/ 69 w 191"/>
                <a:gd name="T99" fmla="*/ 6 h 325"/>
                <a:gd name="T100" fmla="*/ 59 w 191"/>
                <a:gd name="T101" fmla="*/ 5 h 325"/>
                <a:gd name="T102" fmla="*/ 50 w 191"/>
                <a:gd name="T103" fmla="*/ 0 h 325"/>
                <a:gd name="T104" fmla="*/ 42 w 191"/>
                <a:gd name="T105" fmla="*/ 19 h 325"/>
                <a:gd name="T106" fmla="*/ 23 w 191"/>
                <a:gd name="T107" fmla="*/ 25 h 325"/>
                <a:gd name="T108" fmla="*/ 3 w 191"/>
                <a:gd name="T109" fmla="*/ 42 h 325"/>
                <a:gd name="T110" fmla="*/ 0 w 191"/>
                <a:gd name="T111" fmla="*/ 53 h 325"/>
                <a:gd name="T112" fmla="*/ 10 w 191"/>
                <a:gd name="T113" fmla="*/ 77 h 325"/>
                <a:gd name="T114" fmla="*/ 15 w 191"/>
                <a:gd name="T115" fmla="*/ 91 h 325"/>
                <a:gd name="T116" fmla="*/ 17 w 191"/>
                <a:gd name="T117" fmla="*/ 99 h 325"/>
                <a:gd name="T118" fmla="*/ 10 w 191"/>
                <a:gd name="T119" fmla="*/ 10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1" h="325">
                  <a:moveTo>
                    <a:pt x="10" y="101"/>
                  </a:moveTo>
                  <a:lnTo>
                    <a:pt x="10" y="101"/>
                  </a:lnTo>
                  <a:lnTo>
                    <a:pt x="15" y="102"/>
                  </a:lnTo>
                  <a:lnTo>
                    <a:pt x="19" y="105"/>
                  </a:lnTo>
                  <a:lnTo>
                    <a:pt x="22" y="108"/>
                  </a:lnTo>
                  <a:lnTo>
                    <a:pt x="24" y="111"/>
                  </a:lnTo>
                  <a:lnTo>
                    <a:pt x="26" y="119"/>
                  </a:lnTo>
                  <a:lnTo>
                    <a:pt x="26" y="129"/>
                  </a:lnTo>
                  <a:lnTo>
                    <a:pt x="26" y="148"/>
                  </a:lnTo>
                  <a:lnTo>
                    <a:pt x="26" y="157"/>
                  </a:lnTo>
                  <a:lnTo>
                    <a:pt x="27" y="160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5" y="173"/>
                  </a:lnTo>
                  <a:lnTo>
                    <a:pt x="42" y="184"/>
                  </a:lnTo>
                  <a:lnTo>
                    <a:pt x="46" y="189"/>
                  </a:lnTo>
                  <a:lnTo>
                    <a:pt x="50" y="193"/>
                  </a:lnTo>
                  <a:lnTo>
                    <a:pt x="55" y="197"/>
                  </a:lnTo>
                  <a:lnTo>
                    <a:pt x="60" y="199"/>
                  </a:lnTo>
                  <a:lnTo>
                    <a:pt x="60" y="199"/>
                  </a:lnTo>
                  <a:lnTo>
                    <a:pt x="66" y="202"/>
                  </a:lnTo>
                  <a:lnTo>
                    <a:pt x="69" y="206"/>
                  </a:lnTo>
                  <a:lnTo>
                    <a:pt x="74" y="210"/>
                  </a:lnTo>
                  <a:lnTo>
                    <a:pt x="79" y="214"/>
                  </a:lnTo>
                  <a:lnTo>
                    <a:pt x="79" y="214"/>
                  </a:lnTo>
                  <a:lnTo>
                    <a:pt x="80" y="215"/>
                  </a:lnTo>
                  <a:lnTo>
                    <a:pt x="80" y="217"/>
                  </a:lnTo>
                  <a:lnTo>
                    <a:pt x="79" y="223"/>
                  </a:lnTo>
                  <a:lnTo>
                    <a:pt x="76" y="228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67" y="230"/>
                  </a:lnTo>
                  <a:lnTo>
                    <a:pt x="60" y="232"/>
                  </a:lnTo>
                  <a:lnTo>
                    <a:pt x="55" y="234"/>
                  </a:lnTo>
                  <a:lnTo>
                    <a:pt x="49" y="238"/>
                  </a:lnTo>
                  <a:lnTo>
                    <a:pt x="39" y="245"/>
                  </a:lnTo>
                  <a:lnTo>
                    <a:pt x="32" y="246"/>
                  </a:lnTo>
                  <a:lnTo>
                    <a:pt x="25" y="247"/>
                  </a:lnTo>
                  <a:lnTo>
                    <a:pt x="25" y="247"/>
                  </a:lnTo>
                  <a:lnTo>
                    <a:pt x="28" y="254"/>
                  </a:lnTo>
                  <a:lnTo>
                    <a:pt x="31" y="260"/>
                  </a:lnTo>
                  <a:lnTo>
                    <a:pt x="31" y="266"/>
                  </a:lnTo>
                  <a:lnTo>
                    <a:pt x="30" y="268"/>
                  </a:lnTo>
                  <a:lnTo>
                    <a:pt x="28" y="271"/>
                  </a:lnTo>
                  <a:lnTo>
                    <a:pt x="28" y="271"/>
                  </a:lnTo>
                  <a:lnTo>
                    <a:pt x="24" y="274"/>
                  </a:lnTo>
                  <a:lnTo>
                    <a:pt x="22" y="279"/>
                  </a:lnTo>
                  <a:lnTo>
                    <a:pt x="19" y="282"/>
                  </a:lnTo>
                  <a:lnTo>
                    <a:pt x="19" y="287"/>
                  </a:lnTo>
                  <a:lnTo>
                    <a:pt x="20" y="293"/>
                  </a:lnTo>
                  <a:lnTo>
                    <a:pt x="19" y="298"/>
                  </a:lnTo>
                  <a:lnTo>
                    <a:pt x="18" y="301"/>
                  </a:lnTo>
                  <a:lnTo>
                    <a:pt x="18" y="301"/>
                  </a:lnTo>
                  <a:lnTo>
                    <a:pt x="16" y="305"/>
                  </a:lnTo>
                  <a:lnTo>
                    <a:pt x="11" y="307"/>
                  </a:lnTo>
                  <a:lnTo>
                    <a:pt x="6" y="309"/>
                  </a:lnTo>
                  <a:lnTo>
                    <a:pt x="1" y="313"/>
                  </a:lnTo>
                  <a:lnTo>
                    <a:pt x="1" y="313"/>
                  </a:lnTo>
                  <a:lnTo>
                    <a:pt x="6" y="313"/>
                  </a:lnTo>
                  <a:lnTo>
                    <a:pt x="10" y="315"/>
                  </a:lnTo>
                  <a:lnTo>
                    <a:pt x="18" y="321"/>
                  </a:lnTo>
                  <a:lnTo>
                    <a:pt x="23" y="323"/>
                  </a:lnTo>
                  <a:lnTo>
                    <a:pt x="26" y="325"/>
                  </a:lnTo>
                  <a:lnTo>
                    <a:pt x="30" y="324"/>
                  </a:lnTo>
                  <a:lnTo>
                    <a:pt x="33" y="321"/>
                  </a:lnTo>
                  <a:lnTo>
                    <a:pt x="33" y="321"/>
                  </a:lnTo>
                  <a:lnTo>
                    <a:pt x="34" y="320"/>
                  </a:lnTo>
                  <a:lnTo>
                    <a:pt x="36" y="318"/>
                  </a:lnTo>
                  <a:lnTo>
                    <a:pt x="41" y="318"/>
                  </a:lnTo>
                  <a:lnTo>
                    <a:pt x="44" y="317"/>
                  </a:lnTo>
                  <a:lnTo>
                    <a:pt x="44" y="315"/>
                  </a:lnTo>
                  <a:lnTo>
                    <a:pt x="44" y="313"/>
                  </a:lnTo>
                  <a:lnTo>
                    <a:pt x="44" y="313"/>
                  </a:lnTo>
                  <a:lnTo>
                    <a:pt x="69" y="314"/>
                  </a:lnTo>
                  <a:lnTo>
                    <a:pt x="94" y="315"/>
                  </a:lnTo>
                  <a:lnTo>
                    <a:pt x="106" y="315"/>
                  </a:lnTo>
                  <a:lnTo>
                    <a:pt x="118" y="314"/>
                  </a:lnTo>
                  <a:lnTo>
                    <a:pt x="130" y="313"/>
                  </a:lnTo>
                  <a:lnTo>
                    <a:pt x="142" y="309"/>
                  </a:lnTo>
                  <a:lnTo>
                    <a:pt x="142" y="309"/>
                  </a:lnTo>
                  <a:lnTo>
                    <a:pt x="146" y="308"/>
                  </a:lnTo>
                  <a:lnTo>
                    <a:pt x="148" y="307"/>
                  </a:lnTo>
                  <a:lnTo>
                    <a:pt x="152" y="301"/>
                  </a:lnTo>
                  <a:lnTo>
                    <a:pt x="156" y="296"/>
                  </a:lnTo>
                  <a:lnTo>
                    <a:pt x="159" y="288"/>
                  </a:lnTo>
                  <a:lnTo>
                    <a:pt x="162" y="281"/>
                  </a:lnTo>
                  <a:lnTo>
                    <a:pt x="166" y="273"/>
                  </a:lnTo>
                  <a:lnTo>
                    <a:pt x="171" y="267"/>
                  </a:lnTo>
                  <a:lnTo>
                    <a:pt x="177" y="263"/>
                  </a:lnTo>
                  <a:lnTo>
                    <a:pt x="177" y="263"/>
                  </a:lnTo>
                  <a:lnTo>
                    <a:pt x="181" y="263"/>
                  </a:lnTo>
                  <a:lnTo>
                    <a:pt x="185" y="263"/>
                  </a:lnTo>
                  <a:lnTo>
                    <a:pt x="189" y="263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1" y="256"/>
                  </a:lnTo>
                  <a:lnTo>
                    <a:pt x="190" y="251"/>
                  </a:lnTo>
                  <a:lnTo>
                    <a:pt x="188" y="247"/>
                  </a:lnTo>
                  <a:lnTo>
                    <a:pt x="184" y="242"/>
                  </a:lnTo>
                  <a:lnTo>
                    <a:pt x="175" y="234"/>
                  </a:lnTo>
                  <a:lnTo>
                    <a:pt x="172" y="231"/>
                  </a:lnTo>
                  <a:lnTo>
                    <a:pt x="168" y="226"/>
                  </a:lnTo>
                  <a:lnTo>
                    <a:pt x="168" y="226"/>
                  </a:lnTo>
                  <a:lnTo>
                    <a:pt x="167" y="221"/>
                  </a:lnTo>
                  <a:lnTo>
                    <a:pt x="166" y="214"/>
                  </a:lnTo>
                  <a:lnTo>
                    <a:pt x="166" y="212"/>
                  </a:lnTo>
                  <a:lnTo>
                    <a:pt x="167" y="208"/>
                  </a:lnTo>
                  <a:lnTo>
                    <a:pt x="169" y="205"/>
                  </a:lnTo>
                  <a:lnTo>
                    <a:pt x="172" y="201"/>
                  </a:lnTo>
                  <a:lnTo>
                    <a:pt x="172" y="201"/>
                  </a:lnTo>
                  <a:lnTo>
                    <a:pt x="164" y="201"/>
                  </a:lnTo>
                  <a:lnTo>
                    <a:pt x="157" y="200"/>
                  </a:lnTo>
                  <a:lnTo>
                    <a:pt x="150" y="198"/>
                  </a:lnTo>
                  <a:lnTo>
                    <a:pt x="146" y="193"/>
                  </a:lnTo>
                  <a:lnTo>
                    <a:pt x="141" y="189"/>
                  </a:lnTo>
                  <a:lnTo>
                    <a:pt x="137" y="184"/>
                  </a:lnTo>
                  <a:lnTo>
                    <a:pt x="130" y="172"/>
                  </a:lnTo>
                  <a:lnTo>
                    <a:pt x="124" y="158"/>
                  </a:lnTo>
                  <a:lnTo>
                    <a:pt x="119" y="143"/>
                  </a:lnTo>
                  <a:lnTo>
                    <a:pt x="114" y="130"/>
                  </a:lnTo>
                  <a:lnTo>
                    <a:pt x="110" y="124"/>
                  </a:lnTo>
                  <a:lnTo>
                    <a:pt x="106" y="118"/>
                  </a:lnTo>
                  <a:lnTo>
                    <a:pt x="106" y="118"/>
                  </a:lnTo>
                  <a:lnTo>
                    <a:pt x="101" y="115"/>
                  </a:lnTo>
                  <a:lnTo>
                    <a:pt x="96" y="113"/>
                  </a:lnTo>
                  <a:lnTo>
                    <a:pt x="81" y="107"/>
                  </a:lnTo>
                  <a:lnTo>
                    <a:pt x="75" y="105"/>
                  </a:lnTo>
                  <a:lnTo>
                    <a:pt x="71" y="100"/>
                  </a:lnTo>
                  <a:lnTo>
                    <a:pt x="69" y="98"/>
                  </a:lnTo>
                  <a:lnTo>
                    <a:pt x="69" y="94"/>
                  </a:lnTo>
                  <a:lnTo>
                    <a:pt x="69" y="91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75" y="79"/>
                  </a:lnTo>
                  <a:lnTo>
                    <a:pt x="82" y="72"/>
                  </a:lnTo>
                  <a:lnTo>
                    <a:pt x="90" y="66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99" y="57"/>
                  </a:lnTo>
                  <a:lnTo>
                    <a:pt x="100" y="53"/>
                  </a:lnTo>
                  <a:lnTo>
                    <a:pt x="99" y="49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85" y="39"/>
                  </a:lnTo>
                  <a:lnTo>
                    <a:pt x="80" y="35"/>
                  </a:lnTo>
                  <a:lnTo>
                    <a:pt x="74" y="31"/>
                  </a:lnTo>
                  <a:lnTo>
                    <a:pt x="71" y="26"/>
                  </a:lnTo>
                  <a:lnTo>
                    <a:pt x="68" y="21"/>
                  </a:lnTo>
                  <a:lnTo>
                    <a:pt x="68" y="14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64" y="6"/>
                  </a:lnTo>
                  <a:lnTo>
                    <a:pt x="59" y="5"/>
                  </a:lnTo>
                  <a:lnTo>
                    <a:pt x="55" y="3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21"/>
                  </a:lnTo>
                  <a:lnTo>
                    <a:pt x="50" y="21"/>
                  </a:lnTo>
                  <a:lnTo>
                    <a:pt x="42" y="19"/>
                  </a:lnTo>
                  <a:lnTo>
                    <a:pt x="35" y="21"/>
                  </a:lnTo>
                  <a:lnTo>
                    <a:pt x="28" y="23"/>
                  </a:lnTo>
                  <a:lnTo>
                    <a:pt x="23" y="25"/>
                  </a:lnTo>
                  <a:lnTo>
                    <a:pt x="17" y="28"/>
                  </a:lnTo>
                  <a:lnTo>
                    <a:pt x="11" y="3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48"/>
                  </a:lnTo>
                  <a:lnTo>
                    <a:pt x="0" y="53"/>
                  </a:lnTo>
                  <a:lnTo>
                    <a:pt x="1" y="59"/>
                  </a:lnTo>
                  <a:lnTo>
                    <a:pt x="3" y="65"/>
                  </a:lnTo>
                  <a:lnTo>
                    <a:pt x="10" y="77"/>
                  </a:lnTo>
                  <a:lnTo>
                    <a:pt x="13" y="84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6" y="94"/>
                  </a:lnTo>
                  <a:lnTo>
                    <a:pt x="17" y="98"/>
                  </a:lnTo>
                  <a:lnTo>
                    <a:pt x="17" y="99"/>
                  </a:lnTo>
                  <a:lnTo>
                    <a:pt x="16" y="100"/>
                  </a:lnTo>
                  <a:lnTo>
                    <a:pt x="14" y="101"/>
                  </a:lnTo>
                  <a:lnTo>
                    <a:pt x="10" y="101"/>
                  </a:lnTo>
                  <a:lnTo>
                    <a:pt x="10" y="1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ṣļîḑé-Freeform: Shape 226"/>
            <p:cNvSpPr/>
            <p:nvPr/>
          </p:nvSpPr>
          <p:spPr bwMode="auto">
            <a:xfrm>
              <a:off x="5712377" y="2354320"/>
              <a:ext cx="91218" cy="114383"/>
            </a:xfrm>
            <a:custGeom>
              <a:avLst/>
              <a:gdLst>
                <a:gd name="T0" fmla="*/ 29 w 127"/>
                <a:gd name="T1" fmla="*/ 123 h 158"/>
                <a:gd name="T2" fmla="*/ 28 w 127"/>
                <a:gd name="T3" fmla="*/ 130 h 158"/>
                <a:gd name="T4" fmla="*/ 37 w 127"/>
                <a:gd name="T5" fmla="*/ 140 h 158"/>
                <a:gd name="T6" fmla="*/ 39 w 127"/>
                <a:gd name="T7" fmla="*/ 142 h 158"/>
                <a:gd name="T8" fmla="*/ 38 w 127"/>
                <a:gd name="T9" fmla="*/ 158 h 158"/>
                <a:gd name="T10" fmla="*/ 44 w 127"/>
                <a:gd name="T11" fmla="*/ 157 h 158"/>
                <a:gd name="T12" fmla="*/ 57 w 127"/>
                <a:gd name="T13" fmla="*/ 152 h 158"/>
                <a:gd name="T14" fmla="*/ 72 w 127"/>
                <a:gd name="T15" fmla="*/ 147 h 158"/>
                <a:gd name="T16" fmla="*/ 78 w 127"/>
                <a:gd name="T17" fmla="*/ 146 h 158"/>
                <a:gd name="T18" fmla="*/ 86 w 127"/>
                <a:gd name="T19" fmla="*/ 145 h 158"/>
                <a:gd name="T20" fmla="*/ 91 w 127"/>
                <a:gd name="T21" fmla="*/ 140 h 158"/>
                <a:gd name="T22" fmla="*/ 99 w 127"/>
                <a:gd name="T23" fmla="*/ 125 h 158"/>
                <a:gd name="T24" fmla="*/ 104 w 127"/>
                <a:gd name="T25" fmla="*/ 107 h 158"/>
                <a:gd name="T26" fmla="*/ 109 w 127"/>
                <a:gd name="T27" fmla="*/ 89 h 158"/>
                <a:gd name="T28" fmla="*/ 114 w 127"/>
                <a:gd name="T29" fmla="*/ 80 h 158"/>
                <a:gd name="T30" fmla="*/ 120 w 127"/>
                <a:gd name="T31" fmla="*/ 76 h 158"/>
                <a:gd name="T32" fmla="*/ 127 w 127"/>
                <a:gd name="T33" fmla="*/ 78 h 158"/>
                <a:gd name="T34" fmla="*/ 123 w 127"/>
                <a:gd name="T35" fmla="*/ 64 h 158"/>
                <a:gd name="T36" fmla="*/ 120 w 127"/>
                <a:gd name="T37" fmla="*/ 37 h 158"/>
                <a:gd name="T38" fmla="*/ 121 w 127"/>
                <a:gd name="T39" fmla="*/ 22 h 158"/>
                <a:gd name="T40" fmla="*/ 122 w 127"/>
                <a:gd name="T41" fmla="*/ 12 h 158"/>
                <a:gd name="T42" fmla="*/ 120 w 127"/>
                <a:gd name="T43" fmla="*/ 4 h 158"/>
                <a:gd name="T44" fmla="*/ 112 w 127"/>
                <a:gd name="T45" fmla="*/ 0 h 158"/>
                <a:gd name="T46" fmla="*/ 97 w 127"/>
                <a:gd name="T47" fmla="*/ 3 h 158"/>
                <a:gd name="T48" fmla="*/ 88 w 127"/>
                <a:gd name="T49" fmla="*/ 6 h 158"/>
                <a:gd name="T50" fmla="*/ 72 w 127"/>
                <a:gd name="T51" fmla="*/ 14 h 158"/>
                <a:gd name="T52" fmla="*/ 58 w 127"/>
                <a:gd name="T53" fmla="*/ 25 h 158"/>
                <a:gd name="T54" fmla="*/ 48 w 127"/>
                <a:gd name="T55" fmla="*/ 39 h 158"/>
                <a:gd name="T56" fmla="*/ 44 w 127"/>
                <a:gd name="T57" fmla="*/ 48 h 158"/>
                <a:gd name="T58" fmla="*/ 40 w 127"/>
                <a:gd name="T59" fmla="*/ 40 h 158"/>
                <a:gd name="T60" fmla="*/ 38 w 127"/>
                <a:gd name="T61" fmla="*/ 38 h 158"/>
                <a:gd name="T62" fmla="*/ 29 w 127"/>
                <a:gd name="T63" fmla="*/ 37 h 158"/>
                <a:gd name="T64" fmla="*/ 21 w 127"/>
                <a:gd name="T65" fmla="*/ 39 h 158"/>
                <a:gd name="T66" fmla="*/ 14 w 127"/>
                <a:gd name="T67" fmla="*/ 46 h 158"/>
                <a:gd name="T68" fmla="*/ 11 w 127"/>
                <a:gd name="T69" fmla="*/ 54 h 158"/>
                <a:gd name="T70" fmla="*/ 7 w 127"/>
                <a:gd name="T71" fmla="*/ 64 h 158"/>
                <a:gd name="T72" fmla="*/ 5 w 127"/>
                <a:gd name="T73" fmla="*/ 88 h 158"/>
                <a:gd name="T74" fmla="*/ 2 w 127"/>
                <a:gd name="T75" fmla="*/ 99 h 158"/>
                <a:gd name="T76" fmla="*/ 0 w 127"/>
                <a:gd name="T77" fmla="*/ 105 h 158"/>
                <a:gd name="T78" fmla="*/ 3 w 127"/>
                <a:gd name="T79" fmla="*/ 113 h 158"/>
                <a:gd name="T80" fmla="*/ 11 w 127"/>
                <a:gd name="T81" fmla="*/ 119 h 158"/>
                <a:gd name="T82" fmla="*/ 29 w 127"/>
                <a:gd name="T83" fmla="*/ 12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58">
                  <a:moveTo>
                    <a:pt x="29" y="123"/>
                  </a:moveTo>
                  <a:lnTo>
                    <a:pt x="29" y="123"/>
                  </a:lnTo>
                  <a:lnTo>
                    <a:pt x="28" y="126"/>
                  </a:lnTo>
                  <a:lnTo>
                    <a:pt x="28" y="130"/>
                  </a:lnTo>
                  <a:lnTo>
                    <a:pt x="31" y="134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9" y="142"/>
                  </a:lnTo>
                  <a:lnTo>
                    <a:pt x="39" y="148"/>
                  </a:lnTo>
                  <a:lnTo>
                    <a:pt x="38" y="158"/>
                  </a:lnTo>
                  <a:lnTo>
                    <a:pt x="38" y="158"/>
                  </a:lnTo>
                  <a:lnTo>
                    <a:pt x="44" y="157"/>
                  </a:lnTo>
                  <a:lnTo>
                    <a:pt x="48" y="156"/>
                  </a:lnTo>
                  <a:lnTo>
                    <a:pt x="57" y="152"/>
                  </a:lnTo>
                  <a:lnTo>
                    <a:pt x="66" y="148"/>
                  </a:lnTo>
                  <a:lnTo>
                    <a:pt x="72" y="147"/>
                  </a:lnTo>
                  <a:lnTo>
                    <a:pt x="78" y="146"/>
                  </a:lnTo>
                  <a:lnTo>
                    <a:pt x="78" y="146"/>
                  </a:lnTo>
                  <a:lnTo>
                    <a:pt x="82" y="146"/>
                  </a:lnTo>
                  <a:lnTo>
                    <a:pt x="86" y="145"/>
                  </a:lnTo>
                  <a:lnTo>
                    <a:pt x="89" y="142"/>
                  </a:lnTo>
                  <a:lnTo>
                    <a:pt x="91" y="140"/>
                  </a:lnTo>
                  <a:lnTo>
                    <a:pt x="96" y="133"/>
                  </a:lnTo>
                  <a:lnTo>
                    <a:pt x="99" y="125"/>
                  </a:lnTo>
                  <a:lnTo>
                    <a:pt x="102" y="116"/>
                  </a:lnTo>
                  <a:lnTo>
                    <a:pt x="104" y="107"/>
                  </a:lnTo>
                  <a:lnTo>
                    <a:pt x="109" y="89"/>
                  </a:lnTo>
                  <a:lnTo>
                    <a:pt x="109" y="89"/>
                  </a:lnTo>
                  <a:lnTo>
                    <a:pt x="111" y="83"/>
                  </a:lnTo>
                  <a:lnTo>
                    <a:pt x="114" y="80"/>
                  </a:lnTo>
                  <a:lnTo>
                    <a:pt x="116" y="78"/>
                  </a:lnTo>
                  <a:lnTo>
                    <a:pt x="120" y="76"/>
                  </a:lnTo>
                  <a:lnTo>
                    <a:pt x="123" y="76"/>
                  </a:lnTo>
                  <a:lnTo>
                    <a:pt x="127" y="78"/>
                  </a:lnTo>
                  <a:lnTo>
                    <a:pt x="127" y="78"/>
                  </a:lnTo>
                  <a:lnTo>
                    <a:pt x="123" y="64"/>
                  </a:lnTo>
                  <a:lnTo>
                    <a:pt x="120" y="50"/>
                  </a:lnTo>
                  <a:lnTo>
                    <a:pt x="120" y="37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2" y="16"/>
                  </a:lnTo>
                  <a:lnTo>
                    <a:pt x="122" y="12"/>
                  </a:lnTo>
                  <a:lnTo>
                    <a:pt x="121" y="7"/>
                  </a:lnTo>
                  <a:lnTo>
                    <a:pt x="120" y="4"/>
                  </a:lnTo>
                  <a:lnTo>
                    <a:pt x="116" y="1"/>
                  </a:lnTo>
                  <a:lnTo>
                    <a:pt x="112" y="0"/>
                  </a:lnTo>
                  <a:lnTo>
                    <a:pt x="105" y="1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88" y="6"/>
                  </a:lnTo>
                  <a:lnTo>
                    <a:pt x="80" y="9"/>
                  </a:lnTo>
                  <a:lnTo>
                    <a:pt x="72" y="14"/>
                  </a:lnTo>
                  <a:lnTo>
                    <a:pt x="65" y="20"/>
                  </a:lnTo>
                  <a:lnTo>
                    <a:pt x="58" y="25"/>
                  </a:lnTo>
                  <a:lnTo>
                    <a:pt x="53" y="32"/>
                  </a:lnTo>
                  <a:lnTo>
                    <a:pt x="48" y="39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1" y="42"/>
                  </a:lnTo>
                  <a:lnTo>
                    <a:pt x="40" y="40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3" y="37"/>
                  </a:lnTo>
                  <a:lnTo>
                    <a:pt x="29" y="37"/>
                  </a:lnTo>
                  <a:lnTo>
                    <a:pt x="24" y="38"/>
                  </a:lnTo>
                  <a:lnTo>
                    <a:pt x="21" y="39"/>
                  </a:lnTo>
                  <a:lnTo>
                    <a:pt x="18" y="42"/>
                  </a:lnTo>
                  <a:lnTo>
                    <a:pt x="14" y="46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8" y="58"/>
                  </a:lnTo>
                  <a:lnTo>
                    <a:pt x="7" y="64"/>
                  </a:lnTo>
                  <a:lnTo>
                    <a:pt x="6" y="76"/>
                  </a:lnTo>
                  <a:lnTo>
                    <a:pt x="5" y="88"/>
                  </a:lnTo>
                  <a:lnTo>
                    <a:pt x="4" y="94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105"/>
                  </a:lnTo>
                  <a:lnTo>
                    <a:pt x="0" y="109"/>
                  </a:lnTo>
                  <a:lnTo>
                    <a:pt x="3" y="113"/>
                  </a:lnTo>
                  <a:lnTo>
                    <a:pt x="6" y="116"/>
                  </a:lnTo>
                  <a:lnTo>
                    <a:pt x="11" y="119"/>
                  </a:lnTo>
                  <a:lnTo>
                    <a:pt x="16" y="121"/>
                  </a:lnTo>
                  <a:lnTo>
                    <a:pt x="29" y="123"/>
                  </a:lnTo>
                  <a:lnTo>
                    <a:pt x="29" y="12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ṣļîḑé-Freeform: Shape 227"/>
            <p:cNvSpPr/>
            <p:nvPr/>
          </p:nvSpPr>
          <p:spPr bwMode="auto">
            <a:xfrm>
              <a:off x="6385650" y="2630867"/>
              <a:ext cx="334465" cy="160717"/>
            </a:xfrm>
            <a:custGeom>
              <a:avLst/>
              <a:gdLst>
                <a:gd name="T0" fmla="*/ 311 w 463"/>
                <a:gd name="T1" fmla="*/ 186 h 222"/>
                <a:gd name="T2" fmla="*/ 323 w 463"/>
                <a:gd name="T3" fmla="*/ 175 h 222"/>
                <a:gd name="T4" fmla="*/ 333 w 463"/>
                <a:gd name="T5" fmla="*/ 155 h 222"/>
                <a:gd name="T6" fmla="*/ 342 w 463"/>
                <a:gd name="T7" fmla="*/ 131 h 222"/>
                <a:gd name="T8" fmla="*/ 369 w 463"/>
                <a:gd name="T9" fmla="*/ 131 h 222"/>
                <a:gd name="T10" fmla="*/ 406 w 463"/>
                <a:gd name="T11" fmla="*/ 128 h 222"/>
                <a:gd name="T12" fmla="*/ 435 w 463"/>
                <a:gd name="T13" fmla="*/ 115 h 222"/>
                <a:gd name="T14" fmla="*/ 456 w 463"/>
                <a:gd name="T15" fmla="*/ 99 h 222"/>
                <a:gd name="T16" fmla="*/ 458 w 463"/>
                <a:gd name="T17" fmla="*/ 82 h 222"/>
                <a:gd name="T18" fmla="*/ 463 w 463"/>
                <a:gd name="T19" fmla="*/ 72 h 222"/>
                <a:gd name="T20" fmla="*/ 436 w 463"/>
                <a:gd name="T21" fmla="*/ 51 h 222"/>
                <a:gd name="T22" fmla="*/ 411 w 463"/>
                <a:gd name="T23" fmla="*/ 24 h 222"/>
                <a:gd name="T24" fmla="*/ 387 w 463"/>
                <a:gd name="T25" fmla="*/ 15 h 222"/>
                <a:gd name="T26" fmla="*/ 369 w 463"/>
                <a:gd name="T27" fmla="*/ 0 h 222"/>
                <a:gd name="T28" fmla="*/ 362 w 463"/>
                <a:gd name="T29" fmla="*/ 34 h 222"/>
                <a:gd name="T30" fmla="*/ 321 w 463"/>
                <a:gd name="T31" fmla="*/ 62 h 222"/>
                <a:gd name="T32" fmla="*/ 281 w 463"/>
                <a:gd name="T33" fmla="*/ 65 h 222"/>
                <a:gd name="T34" fmla="*/ 238 w 463"/>
                <a:gd name="T35" fmla="*/ 46 h 222"/>
                <a:gd name="T36" fmla="*/ 235 w 463"/>
                <a:gd name="T37" fmla="*/ 55 h 222"/>
                <a:gd name="T38" fmla="*/ 225 w 463"/>
                <a:gd name="T39" fmla="*/ 57 h 222"/>
                <a:gd name="T40" fmla="*/ 231 w 463"/>
                <a:gd name="T41" fmla="*/ 66 h 222"/>
                <a:gd name="T42" fmla="*/ 244 w 463"/>
                <a:gd name="T43" fmla="*/ 75 h 222"/>
                <a:gd name="T44" fmla="*/ 235 w 463"/>
                <a:gd name="T45" fmla="*/ 95 h 222"/>
                <a:gd name="T46" fmla="*/ 204 w 463"/>
                <a:gd name="T47" fmla="*/ 94 h 222"/>
                <a:gd name="T48" fmla="*/ 195 w 463"/>
                <a:gd name="T49" fmla="*/ 101 h 222"/>
                <a:gd name="T50" fmla="*/ 190 w 463"/>
                <a:gd name="T51" fmla="*/ 129 h 222"/>
                <a:gd name="T52" fmla="*/ 177 w 463"/>
                <a:gd name="T53" fmla="*/ 134 h 222"/>
                <a:gd name="T54" fmla="*/ 168 w 463"/>
                <a:gd name="T55" fmla="*/ 125 h 222"/>
                <a:gd name="T56" fmla="*/ 179 w 463"/>
                <a:gd name="T57" fmla="*/ 68 h 222"/>
                <a:gd name="T58" fmla="*/ 167 w 463"/>
                <a:gd name="T59" fmla="*/ 51 h 222"/>
                <a:gd name="T60" fmla="*/ 134 w 463"/>
                <a:gd name="T61" fmla="*/ 58 h 222"/>
                <a:gd name="T62" fmla="*/ 103 w 463"/>
                <a:gd name="T63" fmla="*/ 65 h 222"/>
                <a:gd name="T64" fmla="*/ 97 w 463"/>
                <a:gd name="T65" fmla="*/ 87 h 222"/>
                <a:gd name="T66" fmla="*/ 87 w 463"/>
                <a:gd name="T67" fmla="*/ 90 h 222"/>
                <a:gd name="T68" fmla="*/ 78 w 463"/>
                <a:gd name="T69" fmla="*/ 105 h 222"/>
                <a:gd name="T70" fmla="*/ 61 w 463"/>
                <a:gd name="T71" fmla="*/ 111 h 222"/>
                <a:gd name="T72" fmla="*/ 57 w 463"/>
                <a:gd name="T73" fmla="*/ 117 h 222"/>
                <a:gd name="T74" fmla="*/ 47 w 463"/>
                <a:gd name="T75" fmla="*/ 124 h 222"/>
                <a:gd name="T76" fmla="*/ 11 w 463"/>
                <a:gd name="T77" fmla="*/ 142 h 222"/>
                <a:gd name="T78" fmla="*/ 10 w 463"/>
                <a:gd name="T79" fmla="*/ 155 h 222"/>
                <a:gd name="T80" fmla="*/ 3 w 463"/>
                <a:gd name="T81" fmla="*/ 166 h 222"/>
                <a:gd name="T82" fmla="*/ 13 w 463"/>
                <a:gd name="T83" fmla="*/ 174 h 222"/>
                <a:gd name="T84" fmla="*/ 38 w 463"/>
                <a:gd name="T85" fmla="*/ 184 h 222"/>
                <a:gd name="T86" fmla="*/ 62 w 463"/>
                <a:gd name="T87" fmla="*/ 210 h 222"/>
                <a:gd name="T88" fmla="*/ 94 w 463"/>
                <a:gd name="T89" fmla="*/ 204 h 222"/>
                <a:gd name="T90" fmla="*/ 128 w 463"/>
                <a:gd name="T91" fmla="*/ 199 h 222"/>
                <a:gd name="T92" fmla="*/ 141 w 463"/>
                <a:gd name="T93" fmla="*/ 211 h 222"/>
                <a:gd name="T94" fmla="*/ 166 w 463"/>
                <a:gd name="T95" fmla="*/ 208 h 222"/>
                <a:gd name="T96" fmla="*/ 173 w 463"/>
                <a:gd name="T97" fmla="*/ 203 h 222"/>
                <a:gd name="T98" fmla="*/ 185 w 463"/>
                <a:gd name="T99" fmla="*/ 207 h 222"/>
                <a:gd name="T100" fmla="*/ 199 w 463"/>
                <a:gd name="T101" fmla="*/ 221 h 222"/>
                <a:gd name="T102" fmla="*/ 249 w 463"/>
                <a:gd name="T103" fmla="*/ 206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3" h="222">
                  <a:moveTo>
                    <a:pt x="300" y="191"/>
                  </a:moveTo>
                  <a:lnTo>
                    <a:pt x="300" y="191"/>
                  </a:lnTo>
                  <a:lnTo>
                    <a:pt x="306" y="189"/>
                  </a:lnTo>
                  <a:lnTo>
                    <a:pt x="309" y="188"/>
                  </a:lnTo>
                  <a:lnTo>
                    <a:pt x="311" y="186"/>
                  </a:lnTo>
                  <a:lnTo>
                    <a:pt x="312" y="184"/>
                  </a:lnTo>
                  <a:lnTo>
                    <a:pt x="315" y="180"/>
                  </a:lnTo>
                  <a:lnTo>
                    <a:pt x="318" y="178"/>
                  </a:lnTo>
                  <a:lnTo>
                    <a:pt x="323" y="175"/>
                  </a:lnTo>
                  <a:lnTo>
                    <a:pt x="323" y="175"/>
                  </a:lnTo>
                  <a:lnTo>
                    <a:pt x="327" y="172"/>
                  </a:lnTo>
                  <a:lnTo>
                    <a:pt x="331" y="170"/>
                  </a:lnTo>
                  <a:lnTo>
                    <a:pt x="332" y="166"/>
                  </a:lnTo>
                  <a:lnTo>
                    <a:pt x="333" y="163"/>
                  </a:lnTo>
                  <a:lnTo>
                    <a:pt x="333" y="155"/>
                  </a:lnTo>
                  <a:lnTo>
                    <a:pt x="333" y="141"/>
                  </a:lnTo>
                  <a:lnTo>
                    <a:pt x="333" y="141"/>
                  </a:lnTo>
                  <a:lnTo>
                    <a:pt x="335" y="136"/>
                  </a:lnTo>
                  <a:lnTo>
                    <a:pt x="339" y="132"/>
                  </a:lnTo>
                  <a:lnTo>
                    <a:pt x="342" y="131"/>
                  </a:lnTo>
                  <a:lnTo>
                    <a:pt x="348" y="131"/>
                  </a:lnTo>
                  <a:lnTo>
                    <a:pt x="359" y="133"/>
                  </a:lnTo>
                  <a:lnTo>
                    <a:pt x="365" y="133"/>
                  </a:lnTo>
                  <a:lnTo>
                    <a:pt x="369" y="131"/>
                  </a:lnTo>
                  <a:lnTo>
                    <a:pt x="369" y="131"/>
                  </a:lnTo>
                  <a:lnTo>
                    <a:pt x="378" y="126"/>
                  </a:lnTo>
                  <a:lnTo>
                    <a:pt x="385" y="125"/>
                  </a:lnTo>
                  <a:lnTo>
                    <a:pt x="394" y="126"/>
                  </a:lnTo>
                  <a:lnTo>
                    <a:pt x="406" y="128"/>
                  </a:lnTo>
                  <a:lnTo>
                    <a:pt x="406" y="128"/>
                  </a:lnTo>
                  <a:lnTo>
                    <a:pt x="412" y="129"/>
                  </a:lnTo>
                  <a:lnTo>
                    <a:pt x="418" y="128"/>
                  </a:lnTo>
                  <a:lnTo>
                    <a:pt x="424" y="125"/>
                  </a:lnTo>
                  <a:lnTo>
                    <a:pt x="427" y="122"/>
                  </a:lnTo>
                  <a:lnTo>
                    <a:pt x="435" y="115"/>
                  </a:lnTo>
                  <a:lnTo>
                    <a:pt x="440" y="113"/>
                  </a:lnTo>
                  <a:lnTo>
                    <a:pt x="444" y="109"/>
                  </a:lnTo>
                  <a:lnTo>
                    <a:pt x="444" y="109"/>
                  </a:lnTo>
                  <a:lnTo>
                    <a:pt x="451" y="105"/>
                  </a:lnTo>
                  <a:lnTo>
                    <a:pt x="456" y="99"/>
                  </a:lnTo>
                  <a:lnTo>
                    <a:pt x="458" y="92"/>
                  </a:lnTo>
                  <a:lnTo>
                    <a:pt x="461" y="82"/>
                  </a:lnTo>
                  <a:lnTo>
                    <a:pt x="461" y="82"/>
                  </a:lnTo>
                  <a:lnTo>
                    <a:pt x="458" y="82"/>
                  </a:lnTo>
                  <a:lnTo>
                    <a:pt x="458" y="82"/>
                  </a:lnTo>
                  <a:lnTo>
                    <a:pt x="461" y="82"/>
                  </a:lnTo>
                  <a:lnTo>
                    <a:pt x="461" y="82"/>
                  </a:lnTo>
                  <a:lnTo>
                    <a:pt x="463" y="78"/>
                  </a:lnTo>
                  <a:lnTo>
                    <a:pt x="463" y="78"/>
                  </a:lnTo>
                  <a:lnTo>
                    <a:pt x="463" y="72"/>
                  </a:lnTo>
                  <a:lnTo>
                    <a:pt x="460" y="67"/>
                  </a:lnTo>
                  <a:lnTo>
                    <a:pt x="456" y="64"/>
                  </a:lnTo>
                  <a:lnTo>
                    <a:pt x="450" y="61"/>
                  </a:lnTo>
                  <a:lnTo>
                    <a:pt x="443" y="56"/>
                  </a:lnTo>
                  <a:lnTo>
                    <a:pt x="436" y="51"/>
                  </a:lnTo>
                  <a:lnTo>
                    <a:pt x="430" y="46"/>
                  </a:lnTo>
                  <a:lnTo>
                    <a:pt x="423" y="37"/>
                  </a:lnTo>
                  <a:lnTo>
                    <a:pt x="423" y="37"/>
                  </a:lnTo>
                  <a:lnTo>
                    <a:pt x="417" y="30"/>
                  </a:lnTo>
                  <a:lnTo>
                    <a:pt x="411" y="24"/>
                  </a:lnTo>
                  <a:lnTo>
                    <a:pt x="407" y="22"/>
                  </a:lnTo>
                  <a:lnTo>
                    <a:pt x="402" y="21"/>
                  </a:lnTo>
                  <a:lnTo>
                    <a:pt x="397" y="21"/>
                  </a:lnTo>
                  <a:lnTo>
                    <a:pt x="392" y="18"/>
                  </a:lnTo>
                  <a:lnTo>
                    <a:pt x="387" y="15"/>
                  </a:lnTo>
                  <a:lnTo>
                    <a:pt x="382" y="9"/>
                  </a:lnTo>
                  <a:lnTo>
                    <a:pt x="382" y="9"/>
                  </a:lnTo>
                  <a:lnTo>
                    <a:pt x="376" y="4"/>
                  </a:lnTo>
                  <a:lnTo>
                    <a:pt x="369" y="0"/>
                  </a:lnTo>
                  <a:lnTo>
                    <a:pt x="369" y="0"/>
                  </a:lnTo>
                  <a:lnTo>
                    <a:pt x="370" y="9"/>
                  </a:lnTo>
                  <a:lnTo>
                    <a:pt x="369" y="20"/>
                  </a:lnTo>
                  <a:lnTo>
                    <a:pt x="369" y="20"/>
                  </a:lnTo>
                  <a:lnTo>
                    <a:pt x="367" y="28"/>
                  </a:lnTo>
                  <a:lnTo>
                    <a:pt x="362" y="34"/>
                  </a:lnTo>
                  <a:lnTo>
                    <a:pt x="358" y="41"/>
                  </a:lnTo>
                  <a:lnTo>
                    <a:pt x="351" y="47"/>
                  </a:lnTo>
                  <a:lnTo>
                    <a:pt x="344" y="51"/>
                  </a:lnTo>
                  <a:lnTo>
                    <a:pt x="336" y="56"/>
                  </a:lnTo>
                  <a:lnTo>
                    <a:pt x="321" y="62"/>
                  </a:lnTo>
                  <a:lnTo>
                    <a:pt x="321" y="62"/>
                  </a:lnTo>
                  <a:lnTo>
                    <a:pt x="312" y="65"/>
                  </a:lnTo>
                  <a:lnTo>
                    <a:pt x="302" y="66"/>
                  </a:lnTo>
                  <a:lnTo>
                    <a:pt x="292" y="66"/>
                  </a:lnTo>
                  <a:lnTo>
                    <a:pt x="281" y="65"/>
                  </a:lnTo>
                  <a:lnTo>
                    <a:pt x="270" y="63"/>
                  </a:lnTo>
                  <a:lnTo>
                    <a:pt x="260" y="58"/>
                  </a:lnTo>
                  <a:lnTo>
                    <a:pt x="250" y="53"/>
                  </a:lnTo>
                  <a:lnTo>
                    <a:pt x="238" y="46"/>
                  </a:lnTo>
                  <a:lnTo>
                    <a:pt x="238" y="46"/>
                  </a:lnTo>
                  <a:lnTo>
                    <a:pt x="237" y="47"/>
                  </a:lnTo>
                  <a:lnTo>
                    <a:pt x="236" y="48"/>
                  </a:lnTo>
                  <a:lnTo>
                    <a:pt x="235" y="51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29" y="55"/>
                  </a:lnTo>
                  <a:lnTo>
                    <a:pt x="227" y="55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25" y="57"/>
                  </a:lnTo>
                  <a:lnTo>
                    <a:pt x="225" y="59"/>
                  </a:lnTo>
                  <a:lnTo>
                    <a:pt x="225" y="65"/>
                  </a:lnTo>
                  <a:lnTo>
                    <a:pt x="225" y="65"/>
                  </a:lnTo>
                  <a:lnTo>
                    <a:pt x="228" y="65"/>
                  </a:lnTo>
                  <a:lnTo>
                    <a:pt x="231" y="66"/>
                  </a:lnTo>
                  <a:lnTo>
                    <a:pt x="235" y="71"/>
                  </a:lnTo>
                  <a:lnTo>
                    <a:pt x="240" y="74"/>
                  </a:lnTo>
                  <a:lnTo>
                    <a:pt x="242" y="75"/>
                  </a:lnTo>
                  <a:lnTo>
                    <a:pt x="244" y="75"/>
                  </a:lnTo>
                  <a:lnTo>
                    <a:pt x="244" y="75"/>
                  </a:lnTo>
                  <a:lnTo>
                    <a:pt x="244" y="81"/>
                  </a:lnTo>
                  <a:lnTo>
                    <a:pt x="243" y="87"/>
                  </a:lnTo>
                  <a:lnTo>
                    <a:pt x="240" y="91"/>
                  </a:lnTo>
                  <a:lnTo>
                    <a:pt x="235" y="95"/>
                  </a:lnTo>
                  <a:lnTo>
                    <a:pt x="235" y="95"/>
                  </a:lnTo>
                  <a:lnTo>
                    <a:pt x="231" y="95"/>
                  </a:lnTo>
                  <a:lnTo>
                    <a:pt x="226" y="95"/>
                  </a:lnTo>
                  <a:lnTo>
                    <a:pt x="217" y="94"/>
                  </a:lnTo>
                  <a:lnTo>
                    <a:pt x="209" y="94"/>
                  </a:lnTo>
                  <a:lnTo>
                    <a:pt x="204" y="94"/>
                  </a:lnTo>
                  <a:lnTo>
                    <a:pt x="202" y="94"/>
                  </a:lnTo>
                  <a:lnTo>
                    <a:pt x="202" y="94"/>
                  </a:lnTo>
                  <a:lnTo>
                    <a:pt x="199" y="95"/>
                  </a:lnTo>
                  <a:lnTo>
                    <a:pt x="198" y="97"/>
                  </a:lnTo>
                  <a:lnTo>
                    <a:pt x="195" y="101"/>
                  </a:lnTo>
                  <a:lnTo>
                    <a:pt x="194" y="107"/>
                  </a:lnTo>
                  <a:lnTo>
                    <a:pt x="193" y="114"/>
                  </a:lnTo>
                  <a:lnTo>
                    <a:pt x="193" y="121"/>
                  </a:lnTo>
                  <a:lnTo>
                    <a:pt x="191" y="126"/>
                  </a:lnTo>
                  <a:lnTo>
                    <a:pt x="190" y="129"/>
                  </a:lnTo>
                  <a:lnTo>
                    <a:pt x="187" y="131"/>
                  </a:lnTo>
                  <a:lnTo>
                    <a:pt x="184" y="133"/>
                  </a:lnTo>
                  <a:lnTo>
                    <a:pt x="180" y="134"/>
                  </a:lnTo>
                  <a:lnTo>
                    <a:pt x="180" y="134"/>
                  </a:lnTo>
                  <a:lnTo>
                    <a:pt x="177" y="134"/>
                  </a:lnTo>
                  <a:lnTo>
                    <a:pt x="173" y="132"/>
                  </a:lnTo>
                  <a:lnTo>
                    <a:pt x="169" y="129"/>
                  </a:lnTo>
                  <a:lnTo>
                    <a:pt x="168" y="128"/>
                  </a:lnTo>
                  <a:lnTo>
                    <a:pt x="168" y="125"/>
                  </a:lnTo>
                  <a:lnTo>
                    <a:pt x="168" y="125"/>
                  </a:lnTo>
                  <a:lnTo>
                    <a:pt x="170" y="115"/>
                  </a:lnTo>
                  <a:lnTo>
                    <a:pt x="174" y="103"/>
                  </a:lnTo>
                  <a:lnTo>
                    <a:pt x="176" y="90"/>
                  </a:lnTo>
                  <a:lnTo>
                    <a:pt x="178" y="79"/>
                  </a:lnTo>
                  <a:lnTo>
                    <a:pt x="179" y="68"/>
                  </a:lnTo>
                  <a:lnTo>
                    <a:pt x="178" y="64"/>
                  </a:lnTo>
                  <a:lnTo>
                    <a:pt x="177" y="59"/>
                  </a:lnTo>
                  <a:lnTo>
                    <a:pt x="175" y="56"/>
                  </a:lnTo>
                  <a:lnTo>
                    <a:pt x="171" y="54"/>
                  </a:lnTo>
                  <a:lnTo>
                    <a:pt x="167" y="51"/>
                  </a:lnTo>
                  <a:lnTo>
                    <a:pt x="161" y="49"/>
                  </a:lnTo>
                  <a:lnTo>
                    <a:pt x="161" y="49"/>
                  </a:lnTo>
                  <a:lnTo>
                    <a:pt x="154" y="49"/>
                  </a:lnTo>
                  <a:lnTo>
                    <a:pt x="147" y="51"/>
                  </a:lnTo>
                  <a:lnTo>
                    <a:pt x="134" y="58"/>
                  </a:lnTo>
                  <a:lnTo>
                    <a:pt x="127" y="62"/>
                  </a:lnTo>
                  <a:lnTo>
                    <a:pt x="119" y="65"/>
                  </a:lnTo>
                  <a:lnTo>
                    <a:pt x="111" y="66"/>
                  </a:lnTo>
                  <a:lnTo>
                    <a:pt x="103" y="65"/>
                  </a:lnTo>
                  <a:lnTo>
                    <a:pt x="103" y="65"/>
                  </a:lnTo>
                  <a:lnTo>
                    <a:pt x="103" y="68"/>
                  </a:lnTo>
                  <a:lnTo>
                    <a:pt x="103" y="72"/>
                  </a:lnTo>
                  <a:lnTo>
                    <a:pt x="100" y="78"/>
                  </a:lnTo>
                  <a:lnTo>
                    <a:pt x="97" y="83"/>
                  </a:lnTo>
                  <a:lnTo>
                    <a:pt x="97" y="87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3" y="89"/>
                  </a:lnTo>
                  <a:lnTo>
                    <a:pt x="89" y="90"/>
                  </a:lnTo>
                  <a:lnTo>
                    <a:pt x="87" y="90"/>
                  </a:lnTo>
                  <a:lnTo>
                    <a:pt x="85" y="92"/>
                  </a:lnTo>
                  <a:lnTo>
                    <a:pt x="83" y="95"/>
                  </a:lnTo>
                  <a:lnTo>
                    <a:pt x="80" y="98"/>
                  </a:lnTo>
                  <a:lnTo>
                    <a:pt x="78" y="105"/>
                  </a:lnTo>
                  <a:lnTo>
                    <a:pt x="78" y="105"/>
                  </a:lnTo>
                  <a:lnTo>
                    <a:pt x="76" y="105"/>
                  </a:lnTo>
                  <a:lnTo>
                    <a:pt x="72" y="105"/>
                  </a:lnTo>
                  <a:lnTo>
                    <a:pt x="68" y="107"/>
                  </a:lnTo>
                  <a:lnTo>
                    <a:pt x="63" y="109"/>
                  </a:lnTo>
                  <a:lnTo>
                    <a:pt x="61" y="111"/>
                  </a:lnTo>
                  <a:lnTo>
                    <a:pt x="59" y="111"/>
                  </a:lnTo>
                  <a:lnTo>
                    <a:pt x="59" y="111"/>
                  </a:lnTo>
                  <a:lnTo>
                    <a:pt x="59" y="113"/>
                  </a:lnTo>
                  <a:lnTo>
                    <a:pt x="59" y="115"/>
                  </a:lnTo>
                  <a:lnTo>
                    <a:pt x="57" y="117"/>
                  </a:lnTo>
                  <a:lnTo>
                    <a:pt x="53" y="121"/>
                  </a:lnTo>
                  <a:lnTo>
                    <a:pt x="53" y="123"/>
                  </a:lnTo>
                  <a:lnTo>
                    <a:pt x="54" y="125"/>
                  </a:lnTo>
                  <a:lnTo>
                    <a:pt x="54" y="125"/>
                  </a:lnTo>
                  <a:lnTo>
                    <a:pt x="47" y="124"/>
                  </a:lnTo>
                  <a:lnTo>
                    <a:pt x="42" y="124"/>
                  </a:lnTo>
                  <a:lnTo>
                    <a:pt x="36" y="126"/>
                  </a:lnTo>
                  <a:lnTo>
                    <a:pt x="30" y="129"/>
                  </a:lnTo>
                  <a:lnTo>
                    <a:pt x="21" y="136"/>
                  </a:lnTo>
                  <a:lnTo>
                    <a:pt x="11" y="142"/>
                  </a:lnTo>
                  <a:lnTo>
                    <a:pt x="11" y="142"/>
                  </a:lnTo>
                  <a:lnTo>
                    <a:pt x="10" y="144"/>
                  </a:lnTo>
                  <a:lnTo>
                    <a:pt x="10" y="145"/>
                  </a:lnTo>
                  <a:lnTo>
                    <a:pt x="10" y="149"/>
                  </a:lnTo>
                  <a:lnTo>
                    <a:pt x="10" y="155"/>
                  </a:lnTo>
                  <a:lnTo>
                    <a:pt x="9" y="161"/>
                  </a:lnTo>
                  <a:lnTo>
                    <a:pt x="9" y="161"/>
                  </a:lnTo>
                  <a:lnTo>
                    <a:pt x="8" y="163"/>
                  </a:lnTo>
                  <a:lnTo>
                    <a:pt x="5" y="165"/>
                  </a:lnTo>
                  <a:lnTo>
                    <a:pt x="3" y="166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4" y="170"/>
                  </a:lnTo>
                  <a:lnTo>
                    <a:pt x="9" y="173"/>
                  </a:lnTo>
                  <a:lnTo>
                    <a:pt x="13" y="174"/>
                  </a:lnTo>
                  <a:lnTo>
                    <a:pt x="18" y="175"/>
                  </a:lnTo>
                  <a:lnTo>
                    <a:pt x="28" y="177"/>
                  </a:lnTo>
                  <a:lnTo>
                    <a:pt x="39" y="175"/>
                  </a:lnTo>
                  <a:lnTo>
                    <a:pt x="39" y="175"/>
                  </a:lnTo>
                  <a:lnTo>
                    <a:pt x="38" y="184"/>
                  </a:lnTo>
                  <a:lnTo>
                    <a:pt x="39" y="191"/>
                  </a:lnTo>
                  <a:lnTo>
                    <a:pt x="43" y="198"/>
                  </a:lnTo>
                  <a:lnTo>
                    <a:pt x="49" y="204"/>
                  </a:lnTo>
                  <a:lnTo>
                    <a:pt x="54" y="207"/>
                  </a:lnTo>
                  <a:lnTo>
                    <a:pt x="62" y="210"/>
                  </a:lnTo>
                  <a:lnTo>
                    <a:pt x="70" y="211"/>
                  </a:lnTo>
                  <a:lnTo>
                    <a:pt x="78" y="210"/>
                  </a:lnTo>
                  <a:lnTo>
                    <a:pt x="78" y="210"/>
                  </a:lnTo>
                  <a:lnTo>
                    <a:pt x="86" y="207"/>
                  </a:lnTo>
                  <a:lnTo>
                    <a:pt x="94" y="204"/>
                  </a:lnTo>
                  <a:lnTo>
                    <a:pt x="102" y="200"/>
                  </a:lnTo>
                  <a:lnTo>
                    <a:pt x="110" y="198"/>
                  </a:lnTo>
                  <a:lnTo>
                    <a:pt x="117" y="197"/>
                  </a:lnTo>
                  <a:lnTo>
                    <a:pt x="125" y="198"/>
                  </a:lnTo>
                  <a:lnTo>
                    <a:pt x="128" y="199"/>
                  </a:lnTo>
                  <a:lnTo>
                    <a:pt x="133" y="202"/>
                  </a:lnTo>
                  <a:lnTo>
                    <a:pt x="136" y="205"/>
                  </a:lnTo>
                  <a:lnTo>
                    <a:pt x="140" y="210"/>
                  </a:lnTo>
                  <a:lnTo>
                    <a:pt x="140" y="210"/>
                  </a:lnTo>
                  <a:lnTo>
                    <a:pt x="141" y="211"/>
                  </a:lnTo>
                  <a:lnTo>
                    <a:pt x="144" y="212"/>
                  </a:lnTo>
                  <a:lnTo>
                    <a:pt x="151" y="212"/>
                  </a:lnTo>
                  <a:lnTo>
                    <a:pt x="167" y="211"/>
                  </a:lnTo>
                  <a:lnTo>
                    <a:pt x="167" y="211"/>
                  </a:lnTo>
                  <a:lnTo>
                    <a:pt x="166" y="208"/>
                  </a:lnTo>
                  <a:lnTo>
                    <a:pt x="167" y="205"/>
                  </a:lnTo>
                  <a:lnTo>
                    <a:pt x="169" y="203"/>
                  </a:lnTo>
                  <a:lnTo>
                    <a:pt x="171" y="202"/>
                  </a:lnTo>
                  <a:lnTo>
                    <a:pt x="171" y="202"/>
                  </a:lnTo>
                  <a:lnTo>
                    <a:pt x="173" y="203"/>
                  </a:lnTo>
                  <a:lnTo>
                    <a:pt x="175" y="205"/>
                  </a:lnTo>
                  <a:lnTo>
                    <a:pt x="178" y="206"/>
                  </a:lnTo>
                  <a:lnTo>
                    <a:pt x="182" y="206"/>
                  </a:lnTo>
                  <a:lnTo>
                    <a:pt x="185" y="207"/>
                  </a:lnTo>
                  <a:lnTo>
                    <a:pt x="185" y="207"/>
                  </a:lnTo>
                  <a:lnTo>
                    <a:pt x="187" y="211"/>
                  </a:lnTo>
                  <a:lnTo>
                    <a:pt x="188" y="214"/>
                  </a:lnTo>
                  <a:lnTo>
                    <a:pt x="190" y="222"/>
                  </a:lnTo>
                  <a:lnTo>
                    <a:pt x="190" y="222"/>
                  </a:lnTo>
                  <a:lnTo>
                    <a:pt x="199" y="221"/>
                  </a:lnTo>
                  <a:lnTo>
                    <a:pt x="204" y="219"/>
                  </a:lnTo>
                  <a:lnTo>
                    <a:pt x="204" y="219"/>
                  </a:lnTo>
                  <a:lnTo>
                    <a:pt x="210" y="216"/>
                  </a:lnTo>
                  <a:lnTo>
                    <a:pt x="220" y="214"/>
                  </a:lnTo>
                  <a:lnTo>
                    <a:pt x="249" y="206"/>
                  </a:lnTo>
                  <a:lnTo>
                    <a:pt x="278" y="198"/>
                  </a:lnTo>
                  <a:lnTo>
                    <a:pt x="300" y="191"/>
                  </a:lnTo>
                  <a:lnTo>
                    <a:pt x="300" y="19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ṣļîḑé-Freeform: Shape 228"/>
            <p:cNvSpPr/>
            <p:nvPr/>
          </p:nvSpPr>
          <p:spPr bwMode="auto">
            <a:xfrm>
              <a:off x="5990374" y="1886648"/>
              <a:ext cx="512556" cy="444504"/>
            </a:xfrm>
            <a:custGeom>
              <a:avLst/>
              <a:gdLst>
                <a:gd name="T0" fmla="*/ 705 w 707"/>
                <a:gd name="T1" fmla="*/ 371 h 615"/>
                <a:gd name="T2" fmla="*/ 683 w 707"/>
                <a:gd name="T3" fmla="*/ 299 h 615"/>
                <a:gd name="T4" fmla="*/ 671 w 707"/>
                <a:gd name="T5" fmla="*/ 267 h 615"/>
                <a:gd name="T6" fmla="*/ 655 w 707"/>
                <a:gd name="T7" fmla="*/ 208 h 615"/>
                <a:gd name="T8" fmla="*/ 667 w 707"/>
                <a:gd name="T9" fmla="*/ 165 h 615"/>
                <a:gd name="T10" fmla="*/ 667 w 707"/>
                <a:gd name="T11" fmla="*/ 112 h 615"/>
                <a:gd name="T12" fmla="*/ 640 w 707"/>
                <a:gd name="T13" fmla="*/ 83 h 615"/>
                <a:gd name="T14" fmla="*/ 592 w 707"/>
                <a:gd name="T15" fmla="*/ 77 h 615"/>
                <a:gd name="T16" fmla="*/ 614 w 707"/>
                <a:gd name="T17" fmla="*/ 51 h 615"/>
                <a:gd name="T18" fmla="*/ 647 w 707"/>
                <a:gd name="T19" fmla="*/ 40 h 615"/>
                <a:gd name="T20" fmla="*/ 619 w 707"/>
                <a:gd name="T21" fmla="*/ 19 h 615"/>
                <a:gd name="T22" fmla="*/ 581 w 707"/>
                <a:gd name="T23" fmla="*/ 5 h 615"/>
                <a:gd name="T24" fmla="*/ 528 w 707"/>
                <a:gd name="T25" fmla="*/ 18 h 615"/>
                <a:gd name="T26" fmla="*/ 471 w 707"/>
                <a:gd name="T27" fmla="*/ 19 h 615"/>
                <a:gd name="T28" fmla="*/ 447 w 707"/>
                <a:gd name="T29" fmla="*/ 35 h 615"/>
                <a:gd name="T30" fmla="*/ 373 w 707"/>
                <a:gd name="T31" fmla="*/ 65 h 615"/>
                <a:gd name="T32" fmla="*/ 356 w 707"/>
                <a:gd name="T33" fmla="*/ 92 h 615"/>
                <a:gd name="T34" fmla="*/ 298 w 707"/>
                <a:gd name="T35" fmla="*/ 107 h 615"/>
                <a:gd name="T36" fmla="*/ 275 w 707"/>
                <a:gd name="T37" fmla="*/ 135 h 615"/>
                <a:gd name="T38" fmla="*/ 233 w 707"/>
                <a:gd name="T39" fmla="*/ 191 h 615"/>
                <a:gd name="T40" fmla="*/ 206 w 707"/>
                <a:gd name="T41" fmla="*/ 223 h 615"/>
                <a:gd name="T42" fmla="*/ 178 w 707"/>
                <a:gd name="T43" fmla="*/ 250 h 615"/>
                <a:gd name="T44" fmla="*/ 165 w 707"/>
                <a:gd name="T45" fmla="*/ 283 h 615"/>
                <a:gd name="T46" fmla="*/ 75 w 707"/>
                <a:gd name="T47" fmla="*/ 344 h 615"/>
                <a:gd name="T48" fmla="*/ 16 w 707"/>
                <a:gd name="T49" fmla="*/ 398 h 615"/>
                <a:gd name="T50" fmla="*/ 26 w 707"/>
                <a:gd name="T51" fmla="*/ 448 h 615"/>
                <a:gd name="T52" fmla="*/ 1 w 707"/>
                <a:gd name="T53" fmla="*/ 498 h 615"/>
                <a:gd name="T54" fmla="*/ 17 w 707"/>
                <a:gd name="T55" fmla="*/ 530 h 615"/>
                <a:gd name="T56" fmla="*/ 68 w 707"/>
                <a:gd name="T57" fmla="*/ 560 h 615"/>
                <a:gd name="T58" fmla="*/ 116 w 707"/>
                <a:gd name="T59" fmla="*/ 522 h 615"/>
                <a:gd name="T60" fmla="*/ 150 w 707"/>
                <a:gd name="T61" fmla="*/ 501 h 615"/>
                <a:gd name="T62" fmla="*/ 159 w 707"/>
                <a:gd name="T63" fmla="*/ 522 h 615"/>
                <a:gd name="T64" fmla="*/ 177 w 707"/>
                <a:gd name="T65" fmla="*/ 524 h 615"/>
                <a:gd name="T66" fmla="*/ 192 w 707"/>
                <a:gd name="T67" fmla="*/ 576 h 615"/>
                <a:gd name="T68" fmla="*/ 232 w 707"/>
                <a:gd name="T69" fmla="*/ 611 h 615"/>
                <a:gd name="T70" fmla="*/ 277 w 707"/>
                <a:gd name="T71" fmla="*/ 610 h 615"/>
                <a:gd name="T72" fmla="*/ 297 w 707"/>
                <a:gd name="T73" fmla="*/ 588 h 615"/>
                <a:gd name="T74" fmla="*/ 334 w 707"/>
                <a:gd name="T75" fmla="*/ 538 h 615"/>
                <a:gd name="T76" fmla="*/ 347 w 707"/>
                <a:gd name="T77" fmla="*/ 527 h 615"/>
                <a:gd name="T78" fmla="*/ 334 w 707"/>
                <a:gd name="T79" fmla="*/ 486 h 615"/>
                <a:gd name="T80" fmla="*/ 360 w 707"/>
                <a:gd name="T81" fmla="*/ 470 h 615"/>
                <a:gd name="T82" fmla="*/ 362 w 707"/>
                <a:gd name="T83" fmla="*/ 436 h 615"/>
                <a:gd name="T84" fmla="*/ 332 w 707"/>
                <a:gd name="T85" fmla="*/ 381 h 615"/>
                <a:gd name="T86" fmla="*/ 371 w 707"/>
                <a:gd name="T87" fmla="*/ 355 h 615"/>
                <a:gd name="T88" fmla="*/ 395 w 707"/>
                <a:gd name="T89" fmla="*/ 286 h 615"/>
                <a:gd name="T90" fmla="*/ 438 w 707"/>
                <a:gd name="T91" fmla="*/ 248 h 615"/>
                <a:gd name="T92" fmla="*/ 472 w 707"/>
                <a:gd name="T93" fmla="*/ 237 h 615"/>
                <a:gd name="T94" fmla="*/ 493 w 707"/>
                <a:gd name="T95" fmla="*/ 266 h 615"/>
                <a:gd name="T96" fmla="*/ 459 w 707"/>
                <a:gd name="T97" fmla="*/ 303 h 615"/>
                <a:gd name="T98" fmla="*/ 400 w 707"/>
                <a:gd name="T99" fmla="*/ 370 h 615"/>
                <a:gd name="T100" fmla="*/ 413 w 707"/>
                <a:gd name="T101" fmla="*/ 418 h 615"/>
                <a:gd name="T102" fmla="*/ 393 w 707"/>
                <a:gd name="T103" fmla="*/ 443 h 615"/>
                <a:gd name="T104" fmla="*/ 410 w 707"/>
                <a:gd name="T105" fmla="*/ 462 h 615"/>
                <a:gd name="T106" fmla="*/ 460 w 707"/>
                <a:gd name="T107" fmla="*/ 453 h 615"/>
                <a:gd name="T108" fmla="*/ 515 w 707"/>
                <a:gd name="T109" fmla="*/ 461 h 615"/>
                <a:gd name="T110" fmla="*/ 586 w 707"/>
                <a:gd name="T111" fmla="*/ 453 h 615"/>
                <a:gd name="T112" fmla="*/ 596 w 707"/>
                <a:gd name="T113" fmla="*/ 496 h 615"/>
                <a:gd name="T114" fmla="*/ 613 w 707"/>
                <a:gd name="T115" fmla="*/ 519 h 615"/>
                <a:gd name="T116" fmla="*/ 628 w 707"/>
                <a:gd name="T117" fmla="*/ 449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07" h="615">
                  <a:moveTo>
                    <a:pt x="650" y="423"/>
                  </a:moveTo>
                  <a:lnTo>
                    <a:pt x="650" y="423"/>
                  </a:lnTo>
                  <a:lnTo>
                    <a:pt x="661" y="414"/>
                  </a:lnTo>
                  <a:lnTo>
                    <a:pt x="677" y="402"/>
                  </a:lnTo>
                  <a:lnTo>
                    <a:pt x="692" y="387"/>
                  </a:lnTo>
                  <a:lnTo>
                    <a:pt x="699" y="379"/>
                  </a:lnTo>
                  <a:lnTo>
                    <a:pt x="705" y="371"/>
                  </a:lnTo>
                  <a:lnTo>
                    <a:pt x="705" y="371"/>
                  </a:lnTo>
                  <a:lnTo>
                    <a:pt x="707" y="366"/>
                  </a:lnTo>
                  <a:lnTo>
                    <a:pt x="707" y="362"/>
                  </a:lnTo>
                  <a:lnTo>
                    <a:pt x="707" y="356"/>
                  </a:lnTo>
                  <a:lnTo>
                    <a:pt x="707" y="350"/>
                  </a:lnTo>
                  <a:lnTo>
                    <a:pt x="703" y="339"/>
                  </a:lnTo>
                  <a:lnTo>
                    <a:pt x="698" y="328"/>
                  </a:lnTo>
                  <a:lnTo>
                    <a:pt x="687" y="307"/>
                  </a:lnTo>
                  <a:lnTo>
                    <a:pt x="683" y="299"/>
                  </a:lnTo>
                  <a:lnTo>
                    <a:pt x="682" y="294"/>
                  </a:lnTo>
                  <a:lnTo>
                    <a:pt x="682" y="294"/>
                  </a:lnTo>
                  <a:lnTo>
                    <a:pt x="682" y="290"/>
                  </a:lnTo>
                  <a:lnTo>
                    <a:pt x="681" y="287"/>
                  </a:lnTo>
                  <a:lnTo>
                    <a:pt x="678" y="281"/>
                  </a:lnTo>
                  <a:lnTo>
                    <a:pt x="675" y="278"/>
                  </a:lnTo>
                  <a:lnTo>
                    <a:pt x="673" y="273"/>
                  </a:lnTo>
                  <a:lnTo>
                    <a:pt x="671" y="267"/>
                  </a:lnTo>
                  <a:lnTo>
                    <a:pt x="669" y="259"/>
                  </a:lnTo>
                  <a:lnTo>
                    <a:pt x="669" y="259"/>
                  </a:lnTo>
                  <a:lnTo>
                    <a:pt x="665" y="231"/>
                  </a:lnTo>
                  <a:lnTo>
                    <a:pt x="663" y="220"/>
                  </a:lnTo>
                  <a:lnTo>
                    <a:pt x="661" y="216"/>
                  </a:lnTo>
                  <a:lnTo>
                    <a:pt x="658" y="213"/>
                  </a:lnTo>
                  <a:lnTo>
                    <a:pt x="658" y="213"/>
                  </a:lnTo>
                  <a:lnTo>
                    <a:pt x="655" y="208"/>
                  </a:lnTo>
                  <a:lnTo>
                    <a:pt x="654" y="205"/>
                  </a:lnTo>
                  <a:lnTo>
                    <a:pt x="654" y="203"/>
                  </a:lnTo>
                  <a:lnTo>
                    <a:pt x="656" y="197"/>
                  </a:lnTo>
                  <a:lnTo>
                    <a:pt x="660" y="187"/>
                  </a:lnTo>
                  <a:lnTo>
                    <a:pt x="660" y="187"/>
                  </a:lnTo>
                  <a:lnTo>
                    <a:pt x="664" y="178"/>
                  </a:lnTo>
                  <a:lnTo>
                    <a:pt x="666" y="170"/>
                  </a:lnTo>
                  <a:lnTo>
                    <a:pt x="667" y="165"/>
                  </a:lnTo>
                  <a:lnTo>
                    <a:pt x="667" y="160"/>
                  </a:lnTo>
                  <a:lnTo>
                    <a:pt x="664" y="149"/>
                  </a:lnTo>
                  <a:lnTo>
                    <a:pt x="664" y="149"/>
                  </a:lnTo>
                  <a:lnTo>
                    <a:pt x="663" y="142"/>
                  </a:lnTo>
                  <a:lnTo>
                    <a:pt x="662" y="137"/>
                  </a:lnTo>
                  <a:lnTo>
                    <a:pt x="662" y="126"/>
                  </a:lnTo>
                  <a:lnTo>
                    <a:pt x="664" y="118"/>
                  </a:lnTo>
                  <a:lnTo>
                    <a:pt x="667" y="112"/>
                  </a:lnTo>
                  <a:lnTo>
                    <a:pt x="667" y="112"/>
                  </a:lnTo>
                  <a:lnTo>
                    <a:pt x="669" y="108"/>
                  </a:lnTo>
                  <a:lnTo>
                    <a:pt x="669" y="105"/>
                  </a:lnTo>
                  <a:lnTo>
                    <a:pt x="665" y="97"/>
                  </a:lnTo>
                  <a:lnTo>
                    <a:pt x="655" y="76"/>
                  </a:lnTo>
                  <a:lnTo>
                    <a:pt x="655" y="76"/>
                  </a:lnTo>
                  <a:lnTo>
                    <a:pt x="648" y="80"/>
                  </a:lnTo>
                  <a:lnTo>
                    <a:pt x="640" y="83"/>
                  </a:lnTo>
                  <a:lnTo>
                    <a:pt x="627" y="90"/>
                  </a:lnTo>
                  <a:lnTo>
                    <a:pt x="621" y="92"/>
                  </a:lnTo>
                  <a:lnTo>
                    <a:pt x="614" y="92"/>
                  </a:lnTo>
                  <a:lnTo>
                    <a:pt x="607" y="91"/>
                  </a:lnTo>
                  <a:lnTo>
                    <a:pt x="600" y="87"/>
                  </a:lnTo>
                  <a:lnTo>
                    <a:pt x="600" y="87"/>
                  </a:lnTo>
                  <a:lnTo>
                    <a:pt x="597" y="82"/>
                  </a:lnTo>
                  <a:lnTo>
                    <a:pt x="592" y="77"/>
                  </a:lnTo>
                  <a:lnTo>
                    <a:pt x="586" y="66"/>
                  </a:lnTo>
                  <a:lnTo>
                    <a:pt x="579" y="52"/>
                  </a:lnTo>
                  <a:lnTo>
                    <a:pt x="574" y="39"/>
                  </a:lnTo>
                  <a:lnTo>
                    <a:pt x="574" y="39"/>
                  </a:lnTo>
                  <a:lnTo>
                    <a:pt x="582" y="40"/>
                  </a:lnTo>
                  <a:lnTo>
                    <a:pt x="590" y="42"/>
                  </a:lnTo>
                  <a:lnTo>
                    <a:pt x="606" y="49"/>
                  </a:lnTo>
                  <a:lnTo>
                    <a:pt x="614" y="51"/>
                  </a:lnTo>
                  <a:lnTo>
                    <a:pt x="622" y="54"/>
                  </a:lnTo>
                  <a:lnTo>
                    <a:pt x="630" y="54"/>
                  </a:lnTo>
                  <a:lnTo>
                    <a:pt x="637" y="51"/>
                  </a:lnTo>
                  <a:lnTo>
                    <a:pt x="637" y="51"/>
                  </a:lnTo>
                  <a:lnTo>
                    <a:pt x="640" y="50"/>
                  </a:lnTo>
                  <a:lnTo>
                    <a:pt x="642" y="48"/>
                  </a:lnTo>
                  <a:lnTo>
                    <a:pt x="645" y="44"/>
                  </a:lnTo>
                  <a:lnTo>
                    <a:pt x="647" y="40"/>
                  </a:lnTo>
                  <a:lnTo>
                    <a:pt x="647" y="36"/>
                  </a:lnTo>
                  <a:lnTo>
                    <a:pt x="646" y="32"/>
                  </a:lnTo>
                  <a:lnTo>
                    <a:pt x="642" y="27"/>
                  </a:lnTo>
                  <a:lnTo>
                    <a:pt x="638" y="24"/>
                  </a:lnTo>
                  <a:lnTo>
                    <a:pt x="638" y="24"/>
                  </a:lnTo>
                  <a:lnTo>
                    <a:pt x="631" y="21"/>
                  </a:lnTo>
                  <a:lnTo>
                    <a:pt x="625" y="19"/>
                  </a:lnTo>
                  <a:lnTo>
                    <a:pt x="619" y="19"/>
                  </a:lnTo>
                  <a:lnTo>
                    <a:pt x="612" y="19"/>
                  </a:lnTo>
                  <a:lnTo>
                    <a:pt x="605" y="21"/>
                  </a:lnTo>
                  <a:lnTo>
                    <a:pt x="600" y="21"/>
                  </a:lnTo>
                  <a:lnTo>
                    <a:pt x="596" y="19"/>
                  </a:lnTo>
                  <a:lnTo>
                    <a:pt x="592" y="17"/>
                  </a:lnTo>
                  <a:lnTo>
                    <a:pt x="592" y="17"/>
                  </a:lnTo>
                  <a:lnTo>
                    <a:pt x="587" y="9"/>
                  </a:lnTo>
                  <a:lnTo>
                    <a:pt x="581" y="5"/>
                  </a:lnTo>
                  <a:lnTo>
                    <a:pt x="576" y="1"/>
                  </a:lnTo>
                  <a:lnTo>
                    <a:pt x="571" y="0"/>
                  </a:lnTo>
                  <a:lnTo>
                    <a:pt x="565" y="0"/>
                  </a:lnTo>
                  <a:lnTo>
                    <a:pt x="561" y="0"/>
                  </a:lnTo>
                  <a:lnTo>
                    <a:pt x="555" y="2"/>
                  </a:lnTo>
                  <a:lnTo>
                    <a:pt x="549" y="5"/>
                  </a:lnTo>
                  <a:lnTo>
                    <a:pt x="539" y="11"/>
                  </a:lnTo>
                  <a:lnTo>
                    <a:pt x="528" y="18"/>
                  </a:lnTo>
                  <a:lnTo>
                    <a:pt x="517" y="25"/>
                  </a:lnTo>
                  <a:lnTo>
                    <a:pt x="512" y="27"/>
                  </a:lnTo>
                  <a:lnTo>
                    <a:pt x="506" y="29"/>
                  </a:lnTo>
                  <a:lnTo>
                    <a:pt x="506" y="29"/>
                  </a:lnTo>
                  <a:lnTo>
                    <a:pt x="498" y="29"/>
                  </a:lnTo>
                  <a:lnTo>
                    <a:pt x="490" y="27"/>
                  </a:lnTo>
                  <a:lnTo>
                    <a:pt x="476" y="22"/>
                  </a:lnTo>
                  <a:lnTo>
                    <a:pt x="471" y="19"/>
                  </a:lnTo>
                  <a:lnTo>
                    <a:pt x="464" y="18"/>
                  </a:lnTo>
                  <a:lnTo>
                    <a:pt x="462" y="19"/>
                  </a:lnTo>
                  <a:lnTo>
                    <a:pt x="459" y="21"/>
                  </a:lnTo>
                  <a:lnTo>
                    <a:pt x="457" y="23"/>
                  </a:lnTo>
                  <a:lnTo>
                    <a:pt x="455" y="26"/>
                  </a:lnTo>
                  <a:lnTo>
                    <a:pt x="455" y="26"/>
                  </a:lnTo>
                  <a:lnTo>
                    <a:pt x="450" y="31"/>
                  </a:lnTo>
                  <a:lnTo>
                    <a:pt x="447" y="35"/>
                  </a:lnTo>
                  <a:lnTo>
                    <a:pt x="438" y="43"/>
                  </a:lnTo>
                  <a:lnTo>
                    <a:pt x="429" y="48"/>
                  </a:lnTo>
                  <a:lnTo>
                    <a:pt x="418" y="51"/>
                  </a:lnTo>
                  <a:lnTo>
                    <a:pt x="398" y="56"/>
                  </a:lnTo>
                  <a:lnTo>
                    <a:pt x="388" y="58"/>
                  </a:lnTo>
                  <a:lnTo>
                    <a:pt x="377" y="63"/>
                  </a:lnTo>
                  <a:lnTo>
                    <a:pt x="377" y="63"/>
                  </a:lnTo>
                  <a:lnTo>
                    <a:pt x="373" y="65"/>
                  </a:lnTo>
                  <a:lnTo>
                    <a:pt x="371" y="68"/>
                  </a:lnTo>
                  <a:lnTo>
                    <a:pt x="369" y="73"/>
                  </a:lnTo>
                  <a:lnTo>
                    <a:pt x="369" y="76"/>
                  </a:lnTo>
                  <a:lnTo>
                    <a:pt x="368" y="84"/>
                  </a:lnTo>
                  <a:lnTo>
                    <a:pt x="367" y="88"/>
                  </a:lnTo>
                  <a:lnTo>
                    <a:pt x="364" y="90"/>
                  </a:lnTo>
                  <a:lnTo>
                    <a:pt x="364" y="90"/>
                  </a:lnTo>
                  <a:lnTo>
                    <a:pt x="356" y="92"/>
                  </a:lnTo>
                  <a:lnTo>
                    <a:pt x="349" y="95"/>
                  </a:lnTo>
                  <a:lnTo>
                    <a:pt x="335" y="98"/>
                  </a:lnTo>
                  <a:lnTo>
                    <a:pt x="321" y="99"/>
                  </a:lnTo>
                  <a:lnTo>
                    <a:pt x="306" y="102"/>
                  </a:lnTo>
                  <a:lnTo>
                    <a:pt x="306" y="102"/>
                  </a:lnTo>
                  <a:lnTo>
                    <a:pt x="302" y="102"/>
                  </a:lnTo>
                  <a:lnTo>
                    <a:pt x="300" y="105"/>
                  </a:lnTo>
                  <a:lnTo>
                    <a:pt x="298" y="107"/>
                  </a:lnTo>
                  <a:lnTo>
                    <a:pt x="296" y="109"/>
                  </a:lnTo>
                  <a:lnTo>
                    <a:pt x="294" y="116"/>
                  </a:lnTo>
                  <a:lnTo>
                    <a:pt x="294" y="121"/>
                  </a:lnTo>
                  <a:lnTo>
                    <a:pt x="294" y="125"/>
                  </a:lnTo>
                  <a:lnTo>
                    <a:pt x="294" y="125"/>
                  </a:lnTo>
                  <a:lnTo>
                    <a:pt x="289" y="126"/>
                  </a:lnTo>
                  <a:lnTo>
                    <a:pt x="284" y="129"/>
                  </a:lnTo>
                  <a:lnTo>
                    <a:pt x="275" y="135"/>
                  </a:lnTo>
                  <a:lnTo>
                    <a:pt x="268" y="142"/>
                  </a:lnTo>
                  <a:lnTo>
                    <a:pt x="261" y="151"/>
                  </a:lnTo>
                  <a:lnTo>
                    <a:pt x="250" y="170"/>
                  </a:lnTo>
                  <a:lnTo>
                    <a:pt x="244" y="180"/>
                  </a:lnTo>
                  <a:lnTo>
                    <a:pt x="239" y="188"/>
                  </a:lnTo>
                  <a:lnTo>
                    <a:pt x="239" y="188"/>
                  </a:lnTo>
                  <a:lnTo>
                    <a:pt x="235" y="190"/>
                  </a:lnTo>
                  <a:lnTo>
                    <a:pt x="233" y="191"/>
                  </a:lnTo>
                  <a:lnTo>
                    <a:pt x="225" y="196"/>
                  </a:lnTo>
                  <a:lnTo>
                    <a:pt x="218" y="200"/>
                  </a:lnTo>
                  <a:lnTo>
                    <a:pt x="215" y="203"/>
                  </a:lnTo>
                  <a:lnTo>
                    <a:pt x="214" y="206"/>
                  </a:lnTo>
                  <a:lnTo>
                    <a:pt x="214" y="206"/>
                  </a:lnTo>
                  <a:lnTo>
                    <a:pt x="213" y="211"/>
                  </a:lnTo>
                  <a:lnTo>
                    <a:pt x="210" y="215"/>
                  </a:lnTo>
                  <a:lnTo>
                    <a:pt x="206" y="223"/>
                  </a:lnTo>
                  <a:lnTo>
                    <a:pt x="202" y="232"/>
                  </a:lnTo>
                  <a:lnTo>
                    <a:pt x="201" y="236"/>
                  </a:lnTo>
                  <a:lnTo>
                    <a:pt x="202" y="241"/>
                  </a:lnTo>
                  <a:lnTo>
                    <a:pt x="202" y="241"/>
                  </a:lnTo>
                  <a:lnTo>
                    <a:pt x="198" y="241"/>
                  </a:lnTo>
                  <a:lnTo>
                    <a:pt x="193" y="241"/>
                  </a:lnTo>
                  <a:lnTo>
                    <a:pt x="185" y="245"/>
                  </a:lnTo>
                  <a:lnTo>
                    <a:pt x="178" y="250"/>
                  </a:lnTo>
                  <a:lnTo>
                    <a:pt x="174" y="257"/>
                  </a:lnTo>
                  <a:lnTo>
                    <a:pt x="174" y="257"/>
                  </a:lnTo>
                  <a:lnTo>
                    <a:pt x="173" y="261"/>
                  </a:lnTo>
                  <a:lnTo>
                    <a:pt x="173" y="266"/>
                  </a:lnTo>
                  <a:lnTo>
                    <a:pt x="173" y="271"/>
                  </a:lnTo>
                  <a:lnTo>
                    <a:pt x="172" y="275"/>
                  </a:lnTo>
                  <a:lnTo>
                    <a:pt x="172" y="275"/>
                  </a:lnTo>
                  <a:lnTo>
                    <a:pt x="165" y="283"/>
                  </a:lnTo>
                  <a:lnTo>
                    <a:pt x="158" y="291"/>
                  </a:lnTo>
                  <a:lnTo>
                    <a:pt x="143" y="304"/>
                  </a:lnTo>
                  <a:lnTo>
                    <a:pt x="111" y="329"/>
                  </a:lnTo>
                  <a:lnTo>
                    <a:pt x="111" y="329"/>
                  </a:lnTo>
                  <a:lnTo>
                    <a:pt x="105" y="333"/>
                  </a:lnTo>
                  <a:lnTo>
                    <a:pt x="95" y="337"/>
                  </a:lnTo>
                  <a:lnTo>
                    <a:pt x="75" y="344"/>
                  </a:lnTo>
                  <a:lnTo>
                    <a:pt x="75" y="344"/>
                  </a:lnTo>
                  <a:lnTo>
                    <a:pt x="66" y="347"/>
                  </a:lnTo>
                  <a:lnTo>
                    <a:pt x="58" y="352"/>
                  </a:lnTo>
                  <a:lnTo>
                    <a:pt x="51" y="358"/>
                  </a:lnTo>
                  <a:lnTo>
                    <a:pt x="44" y="365"/>
                  </a:lnTo>
                  <a:lnTo>
                    <a:pt x="31" y="380"/>
                  </a:lnTo>
                  <a:lnTo>
                    <a:pt x="18" y="395"/>
                  </a:lnTo>
                  <a:lnTo>
                    <a:pt x="18" y="395"/>
                  </a:lnTo>
                  <a:lnTo>
                    <a:pt x="16" y="398"/>
                  </a:lnTo>
                  <a:lnTo>
                    <a:pt x="15" y="403"/>
                  </a:lnTo>
                  <a:lnTo>
                    <a:pt x="15" y="408"/>
                  </a:lnTo>
                  <a:lnTo>
                    <a:pt x="16" y="414"/>
                  </a:lnTo>
                  <a:lnTo>
                    <a:pt x="18" y="427"/>
                  </a:lnTo>
                  <a:lnTo>
                    <a:pt x="24" y="439"/>
                  </a:lnTo>
                  <a:lnTo>
                    <a:pt x="24" y="439"/>
                  </a:lnTo>
                  <a:lnTo>
                    <a:pt x="25" y="444"/>
                  </a:lnTo>
                  <a:lnTo>
                    <a:pt x="26" y="448"/>
                  </a:lnTo>
                  <a:lnTo>
                    <a:pt x="27" y="460"/>
                  </a:lnTo>
                  <a:lnTo>
                    <a:pt x="26" y="483"/>
                  </a:lnTo>
                  <a:lnTo>
                    <a:pt x="26" y="483"/>
                  </a:lnTo>
                  <a:lnTo>
                    <a:pt x="18" y="482"/>
                  </a:lnTo>
                  <a:lnTo>
                    <a:pt x="11" y="485"/>
                  </a:lnTo>
                  <a:lnTo>
                    <a:pt x="7" y="488"/>
                  </a:lnTo>
                  <a:lnTo>
                    <a:pt x="3" y="493"/>
                  </a:lnTo>
                  <a:lnTo>
                    <a:pt x="1" y="498"/>
                  </a:lnTo>
                  <a:lnTo>
                    <a:pt x="0" y="505"/>
                  </a:lnTo>
                  <a:lnTo>
                    <a:pt x="1" y="512"/>
                  </a:lnTo>
                  <a:lnTo>
                    <a:pt x="2" y="518"/>
                  </a:lnTo>
                  <a:lnTo>
                    <a:pt x="2" y="518"/>
                  </a:lnTo>
                  <a:lnTo>
                    <a:pt x="4" y="521"/>
                  </a:lnTo>
                  <a:lnTo>
                    <a:pt x="6" y="523"/>
                  </a:lnTo>
                  <a:lnTo>
                    <a:pt x="11" y="528"/>
                  </a:lnTo>
                  <a:lnTo>
                    <a:pt x="17" y="530"/>
                  </a:lnTo>
                  <a:lnTo>
                    <a:pt x="24" y="531"/>
                  </a:lnTo>
                  <a:lnTo>
                    <a:pt x="37" y="532"/>
                  </a:lnTo>
                  <a:lnTo>
                    <a:pt x="43" y="534"/>
                  </a:lnTo>
                  <a:lnTo>
                    <a:pt x="48" y="537"/>
                  </a:lnTo>
                  <a:lnTo>
                    <a:pt x="48" y="537"/>
                  </a:lnTo>
                  <a:lnTo>
                    <a:pt x="56" y="546"/>
                  </a:lnTo>
                  <a:lnTo>
                    <a:pt x="64" y="555"/>
                  </a:lnTo>
                  <a:lnTo>
                    <a:pt x="68" y="560"/>
                  </a:lnTo>
                  <a:lnTo>
                    <a:pt x="73" y="561"/>
                  </a:lnTo>
                  <a:lnTo>
                    <a:pt x="75" y="561"/>
                  </a:lnTo>
                  <a:lnTo>
                    <a:pt x="77" y="560"/>
                  </a:lnTo>
                  <a:lnTo>
                    <a:pt x="83" y="556"/>
                  </a:lnTo>
                  <a:lnTo>
                    <a:pt x="83" y="556"/>
                  </a:lnTo>
                  <a:lnTo>
                    <a:pt x="111" y="526"/>
                  </a:lnTo>
                  <a:lnTo>
                    <a:pt x="111" y="526"/>
                  </a:lnTo>
                  <a:lnTo>
                    <a:pt x="116" y="522"/>
                  </a:lnTo>
                  <a:lnTo>
                    <a:pt x="120" y="519"/>
                  </a:lnTo>
                  <a:lnTo>
                    <a:pt x="131" y="515"/>
                  </a:lnTo>
                  <a:lnTo>
                    <a:pt x="136" y="512"/>
                  </a:lnTo>
                  <a:lnTo>
                    <a:pt x="141" y="508"/>
                  </a:lnTo>
                  <a:lnTo>
                    <a:pt x="145" y="504"/>
                  </a:lnTo>
                  <a:lnTo>
                    <a:pt x="148" y="498"/>
                  </a:lnTo>
                  <a:lnTo>
                    <a:pt x="148" y="498"/>
                  </a:lnTo>
                  <a:lnTo>
                    <a:pt x="150" y="501"/>
                  </a:lnTo>
                  <a:lnTo>
                    <a:pt x="152" y="503"/>
                  </a:lnTo>
                  <a:lnTo>
                    <a:pt x="155" y="503"/>
                  </a:lnTo>
                  <a:lnTo>
                    <a:pt x="158" y="503"/>
                  </a:lnTo>
                  <a:lnTo>
                    <a:pt x="158" y="503"/>
                  </a:lnTo>
                  <a:lnTo>
                    <a:pt x="157" y="514"/>
                  </a:lnTo>
                  <a:lnTo>
                    <a:pt x="158" y="519"/>
                  </a:lnTo>
                  <a:lnTo>
                    <a:pt x="159" y="522"/>
                  </a:lnTo>
                  <a:lnTo>
                    <a:pt x="159" y="522"/>
                  </a:lnTo>
                  <a:lnTo>
                    <a:pt x="161" y="523"/>
                  </a:lnTo>
                  <a:lnTo>
                    <a:pt x="163" y="523"/>
                  </a:lnTo>
                  <a:lnTo>
                    <a:pt x="168" y="520"/>
                  </a:lnTo>
                  <a:lnTo>
                    <a:pt x="173" y="516"/>
                  </a:lnTo>
                  <a:lnTo>
                    <a:pt x="174" y="516"/>
                  </a:lnTo>
                  <a:lnTo>
                    <a:pt x="176" y="519"/>
                  </a:lnTo>
                  <a:lnTo>
                    <a:pt x="176" y="519"/>
                  </a:lnTo>
                  <a:lnTo>
                    <a:pt x="177" y="524"/>
                  </a:lnTo>
                  <a:lnTo>
                    <a:pt x="177" y="531"/>
                  </a:lnTo>
                  <a:lnTo>
                    <a:pt x="177" y="544"/>
                  </a:lnTo>
                  <a:lnTo>
                    <a:pt x="177" y="556"/>
                  </a:lnTo>
                  <a:lnTo>
                    <a:pt x="178" y="562"/>
                  </a:lnTo>
                  <a:lnTo>
                    <a:pt x="181" y="566"/>
                  </a:lnTo>
                  <a:lnTo>
                    <a:pt x="181" y="566"/>
                  </a:lnTo>
                  <a:lnTo>
                    <a:pt x="185" y="572"/>
                  </a:lnTo>
                  <a:lnTo>
                    <a:pt x="192" y="576"/>
                  </a:lnTo>
                  <a:lnTo>
                    <a:pt x="205" y="580"/>
                  </a:lnTo>
                  <a:lnTo>
                    <a:pt x="211" y="582"/>
                  </a:lnTo>
                  <a:lnTo>
                    <a:pt x="217" y="587"/>
                  </a:lnTo>
                  <a:lnTo>
                    <a:pt x="222" y="594"/>
                  </a:lnTo>
                  <a:lnTo>
                    <a:pt x="225" y="603"/>
                  </a:lnTo>
                  <a:lnTo>
                    <a:pt x="225" y="603"/>
                  </a:lnTo>
                  <a:lnTo>
                    <a:pt x="227" y="607"/>
                  </a:lnTo>
                  <a:lnTo>
                    <a:pt x="232" y="611"/>
                  </a:lnTo>
                  <a:lnTo>
                    <a:pt x="236" y="613"/>
                  </a:lnTo>
                  <a:lnTo>
                    <a:pt x="243" y="615"/>
                  </a:lnTo>
                  <a:lnTo>
                    <a:pt x="250" y="615"/>
                  </a:lnTo>
                  <a:lnTo>
                    <a:pt x="257" y="615"/>
                  </a:lnTo>
                  <a:lnTo>
                    <a:pt x="264" y="614"/>
                  </a:lnTo>
                  <a:lnTo>
                    <a:pt x="271" y="613"/>
                  </a:lnTo>
                  <a:lnTo>
                    <a:pt x="271" y="613"/>
                  </a:lnTo>
                  <a:lnTo>
                    <a:pt x="277" y="610"/>
                  </a:lnTo>
                  <a:lnTo>
                    <a:pt x="281" y="607"/>
                  </a:lnTo>
                  <a:lnTo>
                    <a:pt x="283" y="604"/>
                  </a:lnTo>
                  <a:lnTo>
                    <a:pt x="285" y="602"/>
                  </a:lnTo>
                  <a:lnTo>
                    <a:pt x="286" y="598"/>
                  </a:lnTo>
                  <a:lnTo>
                    <a:pt x="286" y="594"/>
                  </a:lnTo>
                  <a:lnTo>
                    <a:pt x="285" y="589"/>
                  </a:lnTo>
                  <a:lnTo>
                    <a:pt x="285" y="589"/>
                  </a:lnTo>
                  <a:lnTo>
                    <a:pt x="297" y="588"/>
                  </a:lnTo>
                  <a:lnTo>
                    <a:pt x="307" y="586"/>
                  </a:lnTo>
                  <a:lnTo>
                    <a:pt x="316" y="582"/>
                  </a:lnTo>
                  <a:lnTo>
                    <a:pt x="324" y="578"/>
                  </a:lnTo>
                  <a:lnTo>
                    <a:pt x="330" y="571"/>
                  </a:lnTo>
                  <a:lnTo>
                    <a:pt x="332" y="566"/>
                  </a:lnTo>
                  <a:lnTo>
                    <a:pt x="333" y="562"/>
                  </a:lnTo>
                  <a:lnTo>
                    <a:pt x="335" y="552"/>
                  </a:lnTo>
                  <a:lnTo>
                    <a:pt x="334" y="538"/>
                  </a:lnTo>
                  <a:lnTo>
                    <a:pt x="334" y="538"/>
                  </a:lnTo>
                  <a:lnTo>
                    <a:pt x="338" y="539"/>
                  </a:lnTo>
                  <a:lnTo>
                    <a:pt x="340" y="539"/>
                  </a:lnTo>
                  <a:lnTo>
                    <a:pt x="342" y="538"/>
                  </a:lnTo>
                  <a:lnTo>
                    <a:pt x="343" y="536"/>
                  </a:lnTo>
                  <a:lnTo>
                    <a:pt x="346" y="530"/>
                  </a:lnTo>
                  <a:lnTo>
                    <a:pt x="347" y="527"/>
                  </a:lnTo>
                  <a:lnTo>
                    <a:pt x="347" y="527"/>
                  </a:lnTo>
                  <a:lnTo>
                    <a:pt x="348" y="523"/>
                  </a:lnTo>
                  <a:lnTo>
                    <a:pt x="349" y="521"/>
                  </a:lnTo>
                  <a:lnTo>
                    <a:pt x="349" y="515"/>
                  </a:lnTo>
                  <a:lnTo>
                    <a:pt x="346" y="508"/>
                  </a:lnTo>
                  <a:lnTo>
                    <a:pt x="342" y="503"/>
                  </a:lnTo>
                  <a:lnTo>
                    <a:pt x="339" y="497"/>
                  </a:lnTo>
                  <a:lnTo>
                    <a:pt x="335" y="491"/>
                  </a:lnTo>
                  <a:lnTo>
                    <a:pt x="334" y="486"/>
                  </a:lnTo>
                  <a:lnTo>
                    <a:pt x="335" y="482"/>
                  </a:lnTo>
                  <a:lnTo>
                    <a:pt x="337" y="480"/>
                  </a:lnTo>
                  <a:lnTo>
                    <a:pt x="337" y="480"/>
                  </a:lnTo>
                  <a:lnTo>
                    <a:pt x="339" y="478"/>
                  </a:lnTo>
                  <a:lnTo>
                    <a:pt x="341" y="477"/>
                  </a:lnTo>
                  <a:lnTo>
                    <a:pt x="349" y="474"/>
                  </a:lnTo>
                  <a:lnTo>
                    <a:pt x="357" y="472"/>
                  </a:lnTo>
                  <a:lnTo>
                    <a:pt x="360" y="470"/>
                  </a:lnTo>
                  <a:lnTo>
                    <a:pt x="362" y="468"/>
                  </a:lnTo>
                  <a:lnTo>
                    <a:pt x="362" y="468"/>
                  </a:lnTo>
                  <a:lnTo>
                    <a:pt x="365" y="458"/>
                  </a:lnTo>
                  <a:lnTo>
                    <a:pt x="366" y="449"/>
                  </a:lnTo>
                  <a:lnTo>
                    <a:pt x="365" y="440"/>
                  </a:lnTo>
                  <a:lnTo>
                    <a:pt x="364" y="437"/>
                  </a:lnTo>
                  <a:lnTo>
                    <a:pt x="362" y="436"/>
                  </a:lnTo>
                  <a:lnTo>
                    <a:pt x="362" y="436"/>
                  </a:lnTo>
                  <a:lnTo>
                    <a:pt x="356" y="431"/>
                  </a:lnTo>
                  <a:lnTo>
                    <a:pt x="351" y="427"/>
                  </a:lnTo>
                  <a:lnTo>
                    <a:pt x="344" y="418"/>
                  </a:lnTo>
                  <a:lnTo>
                    <a:pt x="340" y="407"/>
                  </a:lnTo>
                  <a:lnTo>
                    <a:pt x="335" y="397"/>
                  </a:lnTo>
                  <a:lnTo>
                    <a:pt x="335" y="397"/>
                  </a:lnTo>
                  <a:lnTo>
                    <a:pt x="333" y="389"/>
                  </a:lnTo>
                  <a:lnTo>
                    <a:pt x="332" y="381"/>
                  </a:lnTo>
                  <a:lnTo>
                    <a:pt x="333" y="374"/>
                  </a:lnTo>
                  <a:lnTo>
                    <a:pt x="334" y="371"/>
                  </a:lnTo>
                  <a:lnTo>
                    <a:pt x="335" y="370"/>
                  </a:lnTo>
                  <a:lnTo>
                    <a:pt x="335" y="370"/>
                  </a:lnTo>
                  <a:lnTo>
                    <a:pt x="342" y="365"/>
                  </a:lnTo>
                  <a:lnTo>
                    <a:pt x="349" y="363"/>
                  </a:lnTo>
                  <a:lnTo>
                    <a:pt x="364" y="358"/>
                  </a:lnTo>
                  <a:lnTo>
                    <a:pt x="371" y="355"/>
                  </a:lnTo>
                  <a:lnTo>
                    <a:pt x="376" y="352"/>
                  </a:lnTo>
                  <a:lnTo>
                    <a:pt x="380" y="345"/>
                  </a:lnTo>
                  <a:lnTo>
                    <a:pt x="382" y="341"/>
                  </a:lnTo>
                  <a:lnTo>
                    <a:pt x="382" y="337"/>
                  </a:lnTo>
                  <a:lnTo>
                    <a:pt x="382" y="337"/>
                  </a:lnTo>
                  <a:lnTo>
                    <a:pt x="385" y="319"/>
                  </a:lnTo>
                  <a:lnTo>
                    <a:pt x="389" y="301"/>
                  </a:lnTo>
                  <a:lnTo>
                    <a:pt x="395" y="286"/>
                  </a:lnTo>
                  <a:lnTo>
                    <a:pt x="397" y="278"/>
                  </a:lnTo>
                  <a:lnTo>
                    <a:pt x="401" y="271"/>
                  </a:lnTo>
                  <a:lnTo>
                    <a:pt x="406" y="264"/>
                  </a:lnTo>
                  <a:lnTo>
                    <a:pt x="410" y="258"/>
                  </a:lnTo>
                  <a:lnTo>
                    <a:pt x="416" y="254"/>
                  </a:lnTo>
                  <a:lnTo>
                    <a:pt x="423" y="251"/>
                  </a:lnTo>
                  <a:lnTo>
                    <a:pt x="430" y="249"/>
                  </a:lnTo>
                  <a:lnTo>
                    <a:pt x="438" y="248"/>
                  </a:lnTo>
                  <a:lnTo>
                    <a:pt x="447" y="249"/>
                  </a:lnTo>
                  <a:lnTo>
                    <a:pt x="457" y="251"/>
                  </a:lnTo>
                  <a:lnTo>
                    <a:pt x="457" y="251"/>
                  </a:lnTo>
                  <a:lnTo>
                    <a:pt x="458" y="246"/>
                  </a:lnTo>
                  <a:lnTo>
                    <a:pt x="462" y="241"/>
                  </a:lnTo>
                  <a:lnTo>
                    <a:pt x="466" y="238"/>
                  </a:lnTo>
                  <a:lnTo>
                    <a:pt x="472" y="237"/>
                  </a:lnTo>
                  <a:lnTo>
                    <a:pt x="472" y="237"/>
                  </a:lnTo>
                  <a:lnTo>
                    <a:pt x="478" y="237"/>
                  </a:lnTo>
                  <a:lnTo>
                    <a:pt x="482" y="239"/>
                  </a:lnTo>
                  <a:lnTo>
                    <a:pt x="486" y="242"/>
                  </a:lnTo>
                  <a:lnTo>
                    <a:pt x="489" y="246"/>
                  </a:lnTo>
                  <a:lnTo>
                    <a:pt x="491" y="250"/>
                  </a:lnTo>
                  <a:lnTo>
                    <a:pt x="492" y="256"/>
                  </a:lnTo>
                  <a:lnTo>
                    <a:pt x="493" y="266"/>
                  </a:lnTo>
                  <a:lnTo>
                    <a:pt x="493" y="266"/>
                  </a:lnTo>
                  <a:lnTo>
                    <a:pt x="492" y="273"/>
                  </a:lnTo>
                  <a:lnTo>
                    <a:pt x="490" y="279"/>
                  </a:lnTo>
                  <a:lnTo>
                    <a:pt x="486" y="283"/>
                  </a:lnTo>
                  <a:lnTo>
                    <a:pt x="480" y="287"/>
                  </a:lnTo>
                  <a:lnTo>
                    <a:pt x="468" y="294"/>
                  </a:lnTo>
                  <a:lnTo>
                    <a:pt x="463" y="298"/>
                  </a:lnTo>
                  <a:lnTo>
                    <a:pt x="459" y="303"/>
                  </a:lnTo>
                  <a:lnTo>
                    <a:pt x="459" y="303"/>
                  </a:lnTo>
                  <a:lnTo>
                    <a:pt x="454" y="313"/>
                  </a:lnTo>
                  <a:lnTo>
                    <a:pt x="448" y="321"/>
                  </a:lnTo>
                  <a:lnTo>
                    <a:pt x="434" y="336"/>
                  </a:lnTo>
                  <a:lnTo>
                    <a:pt x="420" y="350"/>
                  </a:lnTo>
                  <a:lnTo>
                    <a:pt x="405" y="364"/>
                  </a:lnTo>
                  <a:lnTo>
                    <a:pt x="405" y="364"/>
                  </a:lnTo>
                  <a:lnTo>
                    <a:pt x="401" y="367"/>
                  </a:lnTo>
                  <a:lnTo>
                    <a:pt x="400" y="370"/>
                  </a:lnTo>
                  <a:lnTo>
                    <a:pt x="399" y="373"/>
                  </a:lnTo>
                  <a:lnTo>
                    <a:pt x="399" y="377"/>
                  </a:lnTo>
                  <a:lnTo>
                    <a:pt x="400" y="383"/>
                  </a:lnTo>
                  <a:lnTo>
                    <a:pt x="404" y="390"/>
                  </a:lnTo>
                  <a:lnTo>
                    <a:pt x="407" y="398"/>
                  </a:lnTo>
                  <a:lnTo>
                    <a:pt x="410" y="405"/>
                  </a:lnTo>
                  <a:lnTo>
                    <a:pt x="413" y="414"/>
                  </a:lnTo>
                  <a:lnTo>
                    <a:pt x="413" y="418"/>
                  </a:lnTo>
                  <a:lnTo>
                    <a:pt x="413" y="422"/>
                  </a:lnTo>
                  <a:lnTo>
                    <a:pt x="413" y="422"/>
                  </a:lnTo>
                  <a:lnTo>
                    <a:pt x="408" y="421"/>
                  </a:lnTo>
                  <a:lnTo>
                    <a:pt x="405" y="422"/>
                  </a:lnTo>
                  <a:lnTo>
                    <a:pt x="401" y="424"/>
                  </a:lnTo>
                  <a:lnTo>
                    <a:pt x="399" y="428"/>
                  </a:lnTo>
                  <a:lnTo>
                    <a:pt x="397" y="436"/>
                  </a:lnTo>
                  <a:lnTo>
                    <a:pt x="393" y="443"/>
                  </a:lnTo>
                  <a:lnTo>
                    <a:pt x="393" y="443"/>
                  </a:lnTo>
                  <a:lnTo>
                    <a:pt x="393" y="446"/>
                  </a:lnTo>
                  <a:lnTo>
                    <a:pt x="393" y="449"/>
                  </a:lnTo>
                  <a:lnTo>
                    <a:pt x="395" y="455"/>
                  </a:lnTo>
                  <a:lnTo>
                    <a:pt x="398" y="458"/>
                  </a:lnTo>
                  <a:lnTo>
                    <a:pt x="404" y="462"/>
                  </a:lnTo>
                  <a:lnTo>
                    <a:pt x="404" y="462"/>
                  </a:lnTo>
                  <a:lnTo>
                    <a:pt x="410" y="462"/>
                  </a:lnTo>
                  <a:lnTo>
                    <a:pt x="417" y="461"/>
                  </a:lnTo>
                  <a:lnTo>
                    <a:pt x="424" y="458"/>
                  </a:lnTo>
                  <a:lnTo>
                    <a:pt x="431" y="456"/>
                  </a:lnTo>
                  <a:lnTo>
                    <a:pt x="443" y="452"/>
                  </a:lnTo>
                  <a:lnTo>
                    <a:pt x="450" y="450"/>
                  </a:lnTo>
                  <a:lnTo>
                    <a:pt x="456" y="450"/>
                  </a:lnTo>
                  <a:lnTo>
                    <a:pt x="456" y="450"/>
                  </a:lnTo>
                  <a:lnTo>
                    <a:pt x="460" y="453"/>
                  </a:lnTo>
                  <a:lnTo>
                    <a:pt x="465" y="457"/>
                  </a:lnTo>
                  <a:lnTo>
                    <a:pt x="474" y="465"/>
                  </a:lnTo>
                  <a:lnTo>
                    <a:pt x="479" y="470"/>
                  </a:lnTo>
                  <a:lnTo>
                    <a:pt x="483" y="472"/>
                  </a:lnTo>
                  <a:lnTo>
                    <a:pt x="489" y="473"/>
                  </a:lnTo>
                  <a:lnTo>
                    <a:pt x="495" y="471"/>
                  </a:lnTo>
                  <a:lnTo>
                    <a:pt x="495" y="471"/>
                  </a:lnTo>
                  <a:lnTo>
                    <a:pt x="515" y="461"/>
                  </a:lnTo>
                  <a:lnTo>
                    <a:pt x="525" y="455"/>
                  </a:lnTo>
                  <a:lnTo>
                    <a:pt x="536" y="452"/>
                  </a:lnTo>
                  <a:lnTo>
                    <a:pt x="546" y="448"/>
                  </a:lnTo>
                  <a:lnTo>
                    <a:pt x="557" y="447"/>
                  </a:lnTo>
                  <a:lnTo>
                    <a:pt x="567" y="447"/>
                  </a:lnTo>
                  <a:lnTo>
                    <a:pt x="579" y="449"/>
                  </a:lnTo>
                  <a:lnTo>
                    <a:pt x="579" y="449"/>
                  </a:lnTo>
                  <a:lnTo>
                    <a:pt x="586" y="453"/>
                  </a:lnTo>
                  <a:lnTo>
                    <a:pt x="592" y="458"/>
                  </a:lnTo>
                  <a:lnTo>
                    <a:pt x="597" y="465"/>
                  </a:lnTo>
                  <a:lnTo>
                    <a:pt x="600" y="473"/>
                  </a:lnTo>
                  <a:lnTo>
                    <a:pt x="602" y="481"/>
                  </a:lnTo>
                  <a:lnTo>
                    <a:pt x="602" y="485"/>
                  </a:lnTo>
                  <a:lnTo>
                    <a:pt x="600" y="489"/>
                  </a:lnTo>
                  <a:lnTo>
                    <a:pt x="599" y="493"/>
                  </a:lnTo>
                  <a:lnTo>
                    <a:pt x="596" y="496"/>
                  </a:lnTo>
                  <a:lnTo>
                    <a:pt x="594" y="499"/>
                  </a:lnTo>
                  <a:lnTo>
                    <a:pt x="589" y="503"/>
                  </a:lnTo>
                  <a:lnTo>
                    <a:pt x="589" y="503"/>
                  </a:lnTo>
                  <a:lnTo>
                    <a:pt x="596" y="505"/>
                  </a:lnTo>
                  <a:lnTo>
                    <a:pt x="603" y="508"/>
                  </a:lnTo>
                  <a:lnTo>
                    <a:pt x="608" y="513"/>
                  </a:lnTo>
                  <a:lnTo>
                    <a:pt x="613" y="519"/>
                  </a:lnTo>
                  <a:lnTo>
                    <a:pt x="613" y="519"/>
                  </a:lnTo>
                  <a:lnTo>
                    <a:pt x="614" y="523"/>
                  </a:lnTo>
                  <a:lnTo>
                    <a:pt x="614" y="523"/>
                  </a:lnTo>
                  <a:lnTo>
                    <a:pt x="616" y="490"/>
                  </a:lnTo>
                  <a:lnTo>
                    <a:pt x="619" y="468"/>
                  </a:lnTo>
                  <a:lnTo>
                    <a:pt x="619" y="468"/>
                  </a:lnTo>
                  <a:lnTo>
                    <a:pt x="621" y="462"/>
                  </a:lnTo>
                  <a:lnTo>
                    <a:pt x="623" y="455"/>
                  </a:lnTo>
                  <a:lnTo>
                    <a:pt x="628" y="449"/>
                  </a:lnTo>
                  <a:lnTo>
                    <a:pt x="632" y="444"/>
                  </a:lnTo>
                  <a:lnTo>
                    <a:pt x="650" y="423"/>
                  </a:lnTo>
                  <a:lnTo>
                    <a:pt x="650" y="42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îṣļîḑé-Freeform: Shape 229"/>
            <p:cNvSpPr/>
            <p:nvPr/>
          </p:nvSpPr>
          <p:spPr bwMode="auto">
            <a:xfrm>
              <a:off x="6374067" y="2698919"/>
              <a:ext cx="4344" cy="4343"/>
            </a:xfrm>
            <a:custGeom>
              <a:avLst/>
              <a:gdLst>
                <a:gd name="T0" fmla="*/ 0 w 6"/>
                <a:gd name="T1" fmla="*/ 4 h 4"/>
                <a:gd name="T2" fmla="*/ 0 w 6"/>
                <a:gd name="T3" fmla="*/ 4 h 4"/>
                <a:gd name="T4" fmla="*/ 4 w 6"/>
                <a:gd name="T5" fmla="*/ 4 h 4"/>
                <a:gd name="T6" fmla="*/ 4 w 6"/>
                <a:gd name="T7" fmla="*/ 4 h 4"/>
                <a:gd name="T8" fmla="*/ 6 w 6"/>
                <a:gd name="T9" fmla="*/ 0 h 4"/>
                <a:gd name="T10" fmla="*/ 6 w 6"/>
                <a:gd name="T11" fmla="*/ 0 h 4"/>
                <a:gd name="T12" fmla="*/ 0 w 6"/>
                <a:gd name="T13" fmla="*/ 4 h 4"/>
                <a:gd name="T14" fmla="*/ 0 w 6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îṣļîḑé-Freeform: Shape 230"/>
            <p:cNvSpPr/>
            <p:nvPr/>
          </p:nvSpPr>
          <p:spPr bwMode="auto">
            <a:xfrm>
              <a:off x="5674731" y="2239934"/>
              <a:ext cx="972988" cy="560336"/>
            </a:xfrm>
            <a:custGeom>
              <a:avLst/>
              <a:gdLst>
                <a:gd name="T0" fmla="*/ 1264 w 1344"/>
                <a:gd name="T1" fmla="*/ 295 h 774"/>
                <a:gd name="T2" fmla="*/ 1145 w 1344"/>
                <a:gd name="T3" fmla="*/ 259 h 774"/>
                <a:gd name="T4" fmla="*/ 1100 w 1344"/>
                <a:gd name="T5" fmla="*/ 157 h 774"/>
                <a:gd name="T6" fmla="*/ 1044 w 1344"/>
                <a:gd name="T7" fmla="*/ 104 h 774"/>
                <a:gd name="T8" fmla="*/ 1024 w 1344"/>
                <a:gd name="T9" fmla="*/ 34 h 774"/>
                <a:gd name="T10" fmla="*/ 948 w 1344"/>
                <a:gd name="T11" fmla="*/ 1 h 774"/>
                <a:gd name="T12" fmla="*/ 912 w 1344"/>
                <a:gd name="T13" fmla="*/ 64 h 774"/>
                <a:gd name="T14" fmla="*/ 864 w 1344"/>
                <a:gd name="T15" fmla="*/ 37 h 774"/>
                <a:gd name="T16" fmla="*/ 838 w 1344"/>
                <a:gd name="T17" fmla="*/ 120 h 774"/>
                <a:gd name="T18" fmla="*/ 805 w 1344"/>
                <a:gd name="T19" fmla="*/ 135 h 774"/>
                <a:gd name="T20" fmla="*/ 795 w 1344"/>
                <a:gd name="T21" fmla="*/ 161 h 774"/>
                <a:gd name="T22" fmla="*/ 730 w 1344"/>
                <a:gd name="T23" fmla="*/ 174 h 774"/>
                <a:gd name="T24" fmla="*/ 639 w 1344"/>
                <a:gd name="T25" fmla="*/ 186 h 774"/>
                <a:gd name="T26" fmla="*/ 570 w 1344"/>
                <a:gd name="T27" fmla="*/ 138 h 774"/>
                <a:gd name="T28" fmla="*/ 568 w 1344"/>
                <a:gd name="T29" fmla="*/ 68 h 774"/>
                <a:gd name="T30" fmla="*/ 539 w 1344"/>
                <a:gd name="T31" fmla="*/ 126 h 774"/>
                <a:gd name="T32" fmla="*/ 536 w 1344"/>
                <a:gd name="T33" fmla="*/ 155 h 774"/>
                <a:gd name="T34" fmla="*/ 472 w 1344"/>
                <a:gd name="T35" fmla="*/ 201 h 774"/>
                <a:gd name="T36" fmla="*/ 404 w 1344"/>
                <a:gd name="T37" fmla="*/ 255 h 774"/>
                <a:gd name="T38" fmla="*/ 383 w 1344"/>
                <a:gd name="T39" fmla="*/ 306 h 774"/>
                <a:gd name="T40" fmla="*/ 330 w 1344"/>
                <a:gd name="T41" fmla="*/ 348 h 774"/>
                <a:gd name="T42" fmla="*/ 229 w 1344"/>
                <a:gd name="T43" fmla="*/ 377 h 774"/>
                <a:gd name="T44" fmla="*/ 250 w 1344"/>
                <a:gd name="T45" fmla="*/ 414 h 774"/>
                <a:gd name="T46" fmla="*/ 271 w 1344"/>
                <a:gd name="T47" fmla="*/ 468 h 774"/>
                <a:gd name="T48" fmla="*/ 271 w 1344"/>
                <a:gd name="T49" fmla="*/ 543 h 774"/>
                <a:gd name="T50" fmla="*/ 179 w 1344"/>
                <a:gd name="T51" fmla="*/ 519 h 774"/>
                <a:gd name="T52" fmla="*/ 100 w 1344"/>
                <a:gd name="T53" fmla="*/ 576 h 774"/>
                <a:gd name="T54" fmla="*/ 118 w 1344"/>
                <a:gd name="T55" fmla="*/ 658 h 774"/>
                <a:gd name="T56" fmla="*/ 66 w 1344"/>
                <a:gd name="T57" fmla="*/ 735 h 774"/>
                <a:gd name="T58" fmla="*/ 0 w 1344"/>
                <a:gd name="T59" fmla="*/ 733 h 774"/>
                <a:gd name="T60" fmla="*/ 73 w 1344"/>
                <a:gd name="T61" fmla="*/ 744 h 774"/>
                <a:gd name="T62" fmla="*/ 164 w 1344"/>
                <a:gd name="T63" fmla="*/ 770 h 774"/>
                <a:gd name="T64" fmla="*/ 296 w 1344"/>
                <a:gd name="T65" fmla="*/ 725 h 774"/>
                <a:gd name="T66" fmla="*/ 341 w 1344"/>
                <a:gd name="T67" fmla="*/ 665 h 774"/>
                <a:gd name="T68" fmla="*/ 393 w 1344"/>
                <a:gd name="T69" fmla="*/ 602 h 774"/>
                <a:gd name="T70" fmla="*/ 427 w 1344"/>
                <a:gd name="T71" fmla="*/ 537 h 774"/>
                <a:gd name="T72" fmla="*/ 579 w 1344"/>
                <a:gd name="T73" fmla="*/ 521 h 774"/>
                <a:gd name="T74" fmla="*/ 615 w 1344"/>
                <a:gd name="T75" fmla="*/ 597 h 774"/>
                <a:gd name="T76" fmla="*/ 703 w 1344"/>
                <a:gd name="T77" fmla="*/ 635 h 774"/>
                <a:gd name="T78" fmla="*/ 718 w 1344"/>
                <a:gd name="T79" fmla="*/ 675 h 774"/>
                <a:gd name="T80" fmla="*/ 788 w 1344"/>
                <a:gd name="T81" fmla="*/ 659 h 774"/>
                <a:gd name="T82" fmla="*/ 753 w 1344"/>
                <a:gd name="T83" fmla="*/ 621 h 774"/>
                <a:gd name="T84" fmla="*/ 710 w 1344"/>
                <a:gd name="T85" fmla="*/ 570 h 774"/>
                <a:gd name="T86" fmla="*/ 638 w 1344"/>
                <a:gd name="T87" fmla="*/ 471 h 774"/>
                <a:gd name="T88" fmla="*/ 706 w 1344"/>
                <a:gd name="T89" fmla="*/ 509 h 774"/>
                <a:gd name="T90" fmla="*/ 779 w 1344"/>
                <a:gd name="T91" fmla="*/ 579 h 774"/>
                <a:gd name="T92" fmla="*/ 825 w 1344"/>
                <a:gd name="T93" fmla="*/ 685 h 774"/>
                <a:gd name="T94" fmla="*/ 857 w 1344"/>
                <a:gd name="T95" fmla="*/ 741 h 774"/>
                <a:gd name="T96" fmla="*/ 923 w 1344"/>
                <a:gd name="T97" fmla="*/ 709 h 774"/>
                <a:gd name="T98" fmla="*/ 942 w 1344"/>
                <a:gd name="T99" fmla="*/ 639 h 774"/>
                <a:gd name="T100" fmla="*/ 973 w 1344"/>
                <a:gd name="T101" fmla="*/ 635 h 774"/>
                <a:gd name="T102" fmla="*/ 1023 w 1344"/>
                <a:gd name="T103" fmla="*/ 614 h 774"/>
                <a:gd name="T104" fmla="*/ 1056 w 1344"/>
                <a:gd name="T105" fmla="*/ 561 h 774"/>
                <a:gd name="T106" fmla="*/ 1069 w 1344"/>
                <a:gd name="T107" fmla="*/ 479 h 774"/>
                <a:gd name="T108" fmla="*/ 1142 w 1344"/>
                <a:gd name="T109" fmla="*/ 432 h 774"/>
                <a:gd name="T110" fmla="*/ 1145 w 1344"/>
                <a:gd name="T111" fmla="*/ 477 h 774"/>
                <a:gd name="T112" fmla="*/ 1228 w 1344"/>
                <a:gd name="T113" fmla="*/ 479 h 774"/>
                <a:gd name="T114" fmla="*/ 1207 w 1344"/>
                <a:gd name="T115" fmla="*/ 427 h 774"/>
                <a:gd name="T116" fmla="*/ 1282 w 1344"/>
                <a:gd name="T117" fmla="*/ 431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44" h="774">
                  <a:moveTo>
                    <a:pt x="1342" y="375"/>
                  </a:moveTo>
                  <a:lnTo>
                    <a:pt x="1342" y="375"/>
                  </a:lnTo>
                  <a:lnTo>
                    <a:pt x="1344" y="370"/>
                  </a:lnTo>
                  <a:lnTo>
                    <a:pt x="1343" y="363"/>
                  </a:lnTo>
                  <a:lnTo>
                    <a:pt x="1342" y="357"/>
                  </a:lnTo>
                  <a:lnTo>
                    <a:pt x="1339" y="350"/>
                  </a:lnTo>
                  <a:lnTo>
                    <a:pt x="1334" y="345"/>
                  </a:lnTo>
                  <a:lnTo>
                    <a:pt x="1329" y="338"/>
                  </a:lnTo>
                  <a:lnTo>
                    <a:pt x="1316" y="327"/>
                  </a:lnTo>
                  <a:lnTo>
                    <a:pt x="1301" y="316"/>
                  </a:lnTo>
                  <a:lnTo>
                    <a:pt x="1289" y="308"/>
                  </a:lnTo>
                  <a:lnTo>
                    <a:pt x="1272" y="298"/>
                  </a:lnTo>
                  <a:lnTo>
                    <a:pt x="1272" y="298"/>
                  </a:lnTo>
                  <a:lnTo>
                    <a:pt x="1264" y="295"/>
                  </a:lnTo>
                  <a:lnTo>
                    <a:pt x="1253" y="291"/>
                  </a:lnTo>
                  <a:lnTo>
                    <a:pt x="1241" y="289"/>
                  </a:lnTo>
                  <a:lnTo>
                    <a:pt x="1224" y="288"/>
                  </a:lnTo>
                  <a:lnTo>
                    <a:pt x="1224" y="288"/>
                  </a:lnTo>
                  <a:lnTo>
                    <a:pt x="1215" y="287"/>
                  </a:lnTo>
                  <a:lnTo>
                    <a:pt x="1206" y="284"/>
                  </a:lnTo>
                  <a:lnTo>
                    <a:pt x="1198" y="281"/>
                  </a:lnTo>
                  <a:lnTo>
                    <a:pt x="1190" y="278"/>
                  </a:lnTo>
                  <a:lnTo>
                    <a:pt x="1176" y="271"/>
                  </a:lnTo>
                  <a:lnTo>
                    <a:pt x="1168" y="266"/>
                  </a:lnTo>
                  <a:lnTo>
                    <a:pt x="1168" y="266"/>
                  </a:lnTo>
                  <a:lnTo>
                    <a:pt x="1161" y="265"/>
                  </a:lnTo>
                  <a:lnTo>
                    <a:pt x="1151" y="262"/>
                  </a:lnTo>
                  <a:lnTo>
                    <a:pt x="1145" y="259"/>
                  </a:lnTo>
                  <a:lnTo>
                    <a:pt x="1141" y="256"/>
                  </a:lnTo>
                  <a:lnTo>
                    <a:pt x="1137" y="253"/>
                  </a:lnTo>
                  <a:lnTo>
                    <a:pt x="1136" y="247"/>
                  </a:lnTo>
                  <a:lnTo>
                    <a:pt x="1136" y="247"/>
                  </a:lnTo>
                  <a:lnTo>
                    <a:pt x="1134" y="236"/>
                  </a:lnTo>
                  <a:lnTo>
                    <a:pt x="1129" y="222"/>
                  </a:lnTo>
                  <a:lnTo>
                    <a:pt x="1124" y="206"/>
                  </a:lnTo>
                  <a:lnTo>
                    <a:pt x="1118" y="183"/>
                  </a:lnTo>
                  <a:lnTo>
                    <a:pt x="1118" y="183"/>
                  </a:lnTo>
                  <a:lnTo>
                    <a:pt x="1116" y="178"/>
                  </a:lnTo>
                  <a:lnTo>
                    <a:pt x="1114" y="172"/>
                  </a:lnTo>
                  <a:lnTo>
                    <a:pt x="1111" y="167"/>
                  </a:lnTo>
                  <a:lnTo>
                    <a:pt x="1108" y="163"/>
                  </a:lnTo>
                  <a:lnTo>
                    <a:pt x="1100" y="157"/>
                  </a:lnTo>
                  <a:lnTo>
                    <a:pt x="1092" y="153"/>
                  </a:lnTo>
                  <a:lnTo>
                    <a:pt x="1083" y="150"/>
                  </a:lnTo>
                  <a:lnTo>
                    <a:pt x="1074" y="148"/>
                  </a:lnTo>
                  <a:lnTo>
                    <a:pt x="1059" y="147"/>
                  </a:lnTo>
                  <a:lnTo>
                    <a:pt x="1059" y="147"/>
                  </a:lnTo>
                  <a:lnTo>
                    <a:pt x="1053" y="146"/>
                  </a:lnTo>
                  <a:lnTo>
                    <a:pt x="1051" y="143"/>
                  </a:lnTo>
                  <a:lnTo>
                    <a:pt x="1049" y="140"/>
                  </a:lnTo>
                  <a:lnTo>
                    <a:pt x="1048" y="135"/>
                  </a:lnTo>
                  <a:lnTo>
                    <a:pt x="1048" y="124"/>
                  </a:lnTo>
                  <a:lnTo>
                    <a:pt x="1046" y="117"/>
                  </a:lnTo>
                  <a:lnTo>
                    <a:pt x="1045" y="110"/>
                  </a:lnTo>
                  <a:lnTo>
                    <a:pt x="1045" y="110"/>
                  </a:lnTo>
                  <a:lnTo>
                    <a:pt x="1044" y="104"/>
                  </a:lnTo>
                  <a:lnTo>
                    <a:pt x="1044" y="98"/>
                  </a:lnTo>
                  <a:lnTo>
                    <a:pt x="1045" y="88"/>
                  </a:lnTo>
                  <a:lnTo>
                    <a:pt x="1048" y="74"/>
                  </a:lnTo>
                  <a:lnTo>
                    <a:pt x="1050" y="52"/>
                  </a:lnTo>
                  <a:lnTo>
                    <a:pt x="1050" y="52"/>
                  </a:lnTo>
                  <a:lnTo>
                    <a:pt x="1050" y="47"/>
                  </a:lnTo>
                  <a:lnTo>
                    <a:pt x="1050" y="47"/>
                  </a:lnTo>
                  <a:lnTo>
                    <a:pt x="1050" y="48"/>
                  </a:lnTo>
                  <a:lnTo>
                    <a:pt x="1050" y="48"/>
                  </a:lnTo>
                  <a:lnTo>
                    <a:pt x="1043" y="49"/>
                  </a:lnTo>
                  <a:lnTo>
                    <a:pt x="1039" y="48"/>
                  </a:lnTo>
                  <a:lnTo>
                    <a:pt x="1034" y="46"/>
                  </a:lnTo>
                  <a:lnTo>
                    <a:pt x="1031" y="42"/>
                  </a:lnTo>
                  <a:lnTo>
                    <a:pt x="1024" y="34"/>
                  </a:lnTo>
                  <a:lnTo>
                    <a:pt x="1020" y="30"/>
                  </a:lnTo>
                  <a:lnTo>
                    <a:pt x="1015" y="26"/>
                  </a:lnTo>
                  <a:lnTo>
                    <a:pt x="1015" y="26"/>
                  </a:lnTo>
                  <a:lnTo>
                    <a:pt x="1010" y="24"/>
                  </a:lnTo>
                  <a:lnTo>
                    <a:pt x="1006" y="24"/>
                  </a:lnTo>
                  <a:lnTo>
                    <a:pt x="994" y="24"/>
                  </a:lnTo>
                  <a:lnTo>
                    <a:pt x="983" y="24"/>
                  </a:lnTo>
                  <a:lnTo>
                    <a:pt x="978" y="24"/>
                  </a:lnTo>
                  <a:lnTo>
                    <a:pt x="973" y="22"/>
                  </a:lnTo>
                  <a:lnTo>
                    <a:pt x="973" y="22"/>
                  </a:lnTo>
                  <a:lnTo>
                    <a:pt x="968" y="18"/>
                  </a:lnTo>
                  <a:lnTo>
                    <a:pt x="963" y="14"/>
                  </a:lnTo>
                  <a:lnTo>
                    <a:pt x="952" y="5"/>
                  </a:lnTo>
                  <a:lnTo>
                    <a:pt x="948" y="1"/>
                  </a:lnTo>
                  <a:lnTo>
                    <a:pt x="942" y="0"/>
                  </a:lnTo>
                  <a:lnTo>
                    <a:pt x="938" y="0"/>
                  </a:lnTo>
                  <a:lnTo>
                    <a:pt x="935" y="1"/>
                  </a:lnTo>
                  <a:lnTo>
                    <a:pt x="933" y="2"/>
                  </a:lnTo>
                  <a:lnTo>
                    <a:pt x="929" y="5"/>
                  </a:lnTo>
                  <a:lnTo>
                    <a:pt x="929" y="5"/>
                  </a:lnTo>
                  <a:lnTo>
                    <a:pt x="925" y="12"/>
                  </a:lnTo>
                  <a:lnTo>
                    <a:pt x="921" y="18"/>
                  </a:lnTo>
                  <a:lnTo>
                    <a:pt x="920" y="26"/>
                  </a:lnTo>
                  <a:lnTo>
                    <a:pt x="919" y="33"/>
                  </a:lnTo>
                  <a:lnTo>
                    <a:pt x="918" y="49"/>
                  </a:lnTo>
                  <a:lnTo>
                    <a:pt x="916" y="57"/>
                  </a:lnTo>
                  <a:lnTo>
                    <a:pt x="912" y="64"/>
                  </a:lnTo>
                  <a:lnTo>
                    <a:pt x="912" y="64"/>
                  </a:lnTo>
                  <a:lnTo>
                    <a:pt x="910" y="65"/>
                  </a:lnTo>
                  <a:lnTo>
                    <a:pt x="905" y="65"/>
                  </a:lnTo>
                  <a:lnTo>
                    <a:pt x="902" y="65"/>
                  </a:lnTo>
                  <a:lnTo>
                    <a:pt x="900" y="64"/>
                  </a:lnTo>
                  <a:lnTo>
                    <a:pt x="900" y="64"/>
                  </a:lnTo>
                  <a:lnTo>
                    <a:pt x="890" y="51"/>
                  </a:lnTo>
                  <a:lnTo>
                    <a:pt x="879" y="40"/>
                  </a:lnTo>
                  <a:lnTo>
                    <a:pt x="875" y="35"/>
                  </a:lnTo>
                  <a:lnTo>
                    <a:pt x="870" y="33"/>
                  </a:lnTo>
                  <a:lnTo>
                    <a:pt x="869" y="33"/>
                  </a:lnTo>
                  <a:lnTo>
                    <a:pt x="867" y="33"/>
                  </a:lnTo>
                  <a:lnTo>
                    <a:pt x="866" y="34"/>
                  </a:lnTo>
                  <a:lnTo>
                    <a:pt x="864" y="37"/>
                  </a:lnTo>
                  <a:lnTo>
                    <a:pt x="864" y="37"/>
                  </a:lnTo>
                  <a:lnTo>
                    <a:pt x="861" y="42"/>
                  </a:lnTo>
                  <a:lnTo>
                    <a:pt x="858" y="47"/>
                  </a:lnTo>
                  <a:lnTo>
                    <a:pt x="852" y="54"/>
                  </a:lnTo>
                  <a:lnTo>
                    <a:pt x="845" y="58"/>
                  </a:lnTo>
                  <a:lnTo>
                    <a:pt x="842" y="62"/>
                  </a:lnTo>
                  <a:lnTo>
                    <a:pt x="838" y="67"/>
                  </a:lnTo>
                  <a:lnTo>
                    <a:pt x="838" y="67"/>
                  </a:lnTo>
                  <a:lnTo>
                    <a:pt x="836" y="72"/>
                  </a:lnTo>
                  <a:lnTo>
                    <a:pt x="836" y="77"/>
                  </a:lnTo>
                  <a:lnTo>
                    <a:pt x="836" y="84"/>
                  </a:lnTo>
                  <a:lnTo>
                    <a:pt x="837" y="91"/>
                  </a:lnTo>
                  <a:lnTo>
                    <a:pt x="839" y="106"/>
                  </a:lnTo>
                  <a:lnTo>
                    <a:pt x="839" y="113"/>
                  </a:lnTo>
                  <a:lnTo>
                    <a:pt x="838" y="120"/>
                  </a:lnTo>
                  <a:lnTo>
                    <a:pt x="838" y="120"/>
                  </a:lnTo>
                  <a:lnTo>
                    <a:pt x="835" y="130"/>
                  </a:lnTo>
                  <a:lnTo>
                    <a:pt x="833" y="135"/>
                  </a:lnTo>
                  <a:lnTo>
                    <a:pt x="829" y="139"/>
                  </a:lnTo>
                  <a:lnTo>
                    <a:pt x="826" y="143"/>
                  </a:lnTo>
                  <a:lnTo>
                    <a:pt x="821" y="146"/>
                  </a:lnTo>
                  <a:lnTo>
                    <a:pt x="817" y="146"/>
                  </a:lnTo>
                  <a:lnTo>
                    <a:pt x="811" y="145"/>
                  </a:lnTo>
                  <a:lnTo>
                    <a:pt x="811" y="145"/>
                  </a:lnTo>
                  <a:lnTo>
                    <a:pt x="808" y="143"/>
                  </a:lnTo>
                  <a:lnTo>
                    <a:pt x="806" y="141"/>
                  </a:lnTo>
                  <a:lnTo>
                    <a:pt x="805" y="139"/>
                  </a:lnTo>
                  <a:lnTo>
                    <a:pt x="805" y="135"/>
                  </a:lnTo>
                  <a:lnTo>
                    <a:pt x="805" y="135"/>
                  </a:lnTo>
                  <a:lnTo>
                    <a:pt x="804" y="138"/>
                  </a:lnTo>
                  <a:lnTo>
                    <a:pt x="801" y="139"/>
                  </a:lnTo>
                  <a:lnTo>
                    <a:pt x="795" y="142"/>
                  </a:lnTo>
                  <a:lnTo>
                    <a:pt x="793" y="143"/>
                  </a:lnTo>
                  <a:lnTo>
                    <a:pt x="791" y="145"/>
                  </a:lnTo>
                  <a:lnTo>
                    <a:pt x="791" y="146"/>
                  </a:lnTo>
                  <a:lnTo>
                    <a:pt x="793" y="148"/>
                  </a:lnTo>
                  <a:lnTo>
                    <a:pt x="793" y="148"/>
                  </a:lnTo>
                  <a:lnTo>
                    <a:pt x="794" y="150"/>
                  </a:lnTo>
                  <a:lnTo>
                    <a:pt x="795" y="151"/>
                  </a:lnTo>
                  <a:lnTo>
                    <a:pt x="795" y="155"/>
                  </a:lnTo>
                  <a:lnTo>
                    <a:pt x="795" y="158"/>
                  </a:lnTo>
                  <a:lnTo>
                    <a:pt x="795" y="159"/>
                  </a:lnTo>
                  <a:lnTo>
                    <a:pt x="795" y="161"/>
                  </a:lnTo>
                  <a:lnTo>
                    <a:pt x="795" y="161"/>
                  </a:lnTo>
                  <a:lnTo>
                    <a:pt x="788" y="162"/>
                  </a:lnTo>
                  <a:lnTo>
                    <a:pt x="780" y="162"/>
                  </a:lnTo>
                  <a:lnTo>
                    <a:pt x="774" y="159"/>
                  </a:lnTo>
                  <a:lnTo>
                    <a:pt x="766" y="157"/>
                  </a:lnTo>
                  <a:lnTo>
                    <a:pt x="759" y="156"/>
                  </a:lnTo>
                  <a:lnTo>
                    <a:pt x="752" y="154"/>
                  </a:lnTo>
                  <a:lnTo>
                    <a:pt x="745" y="155"/>
                  </a:lnTo>
                  <a:lnTo>
                    <a:pt x="738" y="157"/>
                  </a:lnTo>
                  <a:lnTo>
                    <a:pt x="738" y="157"/>
                  </a:lnTo>
                  <a:lnTo>
                    <a:pt x="736" y="161"/>
                  </a:lnTo>
                  <a:lnTo>
                    <a:pt x="734" y="165"/>
                  </a:lnTo>
                  <a:lnTo>
                    <a:pt x="731" y="170"/>
                  </a:lnTo>
                  <a:lnTo>
                    <a:pt x="730" y="174"/>
                  </a:lnTo>
                  <a:lnTo>
                    <a:pt x="730" y="174"/>
                  </a:lnTo>
                  <a:lnTo>
                    <a:pt x="726" y="178"/>
                  </a:lnTo>
                  <a:lnTo>
                    <a:pt x="721" y="181"/>
                  </a:lnTo>
                  <a:lnTo>
                    <a:pt x="716" y="183"/>
                  </a:lnTo>
                  <a:lnTo>
                    <a:pt x="710" y="183"/>
                  </a:lnTo>
                  <a:lnTo>
                    <a:pt x="698" y="183"/>
                  </a:lnTo>
                  <a:lnTo>
                    <a:pt x="687" y="181"/>
                  </a:lnTo>
                  <a:lnTo>
                    <a:pt x="675" y="179"/>
                  </a:lnTo>
                  <a:lnTo>
                    <a:pt x="662" y="178"/>
                  </a:lnTo>
                  <a:lnTo>
                    <a:pt x="656" y="178"/>
                  </a:lnTo>
                  <a:lnTo>
                    <a:pt x="651" y="179"/>
                  </a:lnTo>
                  <a:lnTo>
                    <a:pt x="645" y="182"/>
                  </a:lnTo>
                  <a:lnTo>
                    <a:pt x="639" y="186"/>
                  </a:lnTo>
                  <a:lnTo>
                    <a:pt x="639" y="186"/>
                  </a:lnTo>
                  <a:lnTo>
                    <a:pt x="632" y="190"/>
                  </a:lnTo>
                  <a:lnTo>
                    <a:pt x="625" y="192"/>
                  </a:lnTo>
                  <a:lnTo>
                    <a:pt x="614" y="192"/>
                  </a:lnTo>
                  <a:lnTo>
                    <a:pt x="604" y="191"/>
                  </a:lnTo>
                  <a:lnTo>
                    <a:pt x="594" y="189"/>
                  </a:lnTo>
                  <a:lnTo>
                    <a:pt x="584" y="183"/>
                  </a:lnTo>
                  <a:lnTo>
                    <a:pt x="576" y="176"/>
                  </a:lnTo>
                  <a:lnTo>
                    <a:pt x="568" y="168"/>
                  </a:lnTo>
                  <a:lnTo>
                    <a:pt x="568" y="168"/>
                  </a:lnTo>
                  <a:lnTo>
                    <a:pt x="565" y="163"/>
                  </a:lnTo>
                  <a:lnTo>
                    <a:pt x="564" y="156"/>
                  </a:lnTo>
                  <a:lnTo>
                    <a:pt x="564" y="150"/>
                  </a:lnTo>
                  <a:lnTo>
                    <a:pt x="567" y="143"/>
                  </a:lnTo>
                  <a:lnTo>
                    <a:pt x="570" y="138"/>
                  </a:lnTo>
                  <a:lnTo>
                    <a:pt x="574" y="131"/>
                  </a:lnTo>
                  <a:lnTo>
                    <a:pt x="582" y="118"/>
                  </a:lnTo>
                  <a:lnTo>
                    <a:pt x="582" y="118"/>
                  </a:lnTo>
                  <a:lnTo>
                    <a:pt x="585" y="115"/>
                  </a:lnTo>
                  <a:lnTo>
                    <a:pt x="587" y="110"/>
                  </a:lnTo>
                  <a:lnTo>
                    <a:pt x="588" y="100"/>
                  </a:lnTo>
                  <a:lnTo>
                    <a:pt x="587" y="90"/>
                  </a:lnTo>
                  <a:lnTo>
                    <a:pt x="585" y="85"/>
                  </a:lnTo>
                  <a:lnTo>
                    <a:pt x="584" y="81"/>
                  </a:lnTo>
                  <a:lnTo>
                    <a:pt x="584" y="81"/>
                  </a:lnTo>
                  <a:lnTo>
                    <a:pt x="580" y="76"/>
                  </a:lnTo>
                  <a:lnTo>
                    <a:pt x="576" y="73"/>
                  </a:lnTo>
                  <a:lnTo>
                    <a:pt x="572" y="71"/>
                  </a:lnTo>
                  <a:lnTo>
                    <a:pt x="568" y="68"/>
                  </a:lnTo>
                  <a:lnTo>
                    <a:pt x="562" y="67"/>
                  </a:lnTo>
                  <a:lnTo>
                    <a:pt x="557" y="67"/>
                  </a:lnTo>
                  <a:lnTo>
                    <a:pt x="552" y="68"/>
                  </a:lnTo>
                  <a:lnTo>
                    <a:pt x="547" y="72"/>
                  </a:lnTo>
                  <a:lnTo>
                    <a:pt x="547" y="72"/>
                  </a:lnTo>
                  <a:lnTo>
                    <a:pt x="542" y="76"/>
                  </a:lnTo>
                  <a:lnTo>
                    <a:pt x="539" y="82"/>
                  </a:lnTo>
                  <a:lnTo>
                    <a:pt x="538" y="89"/>
                  </a:lnTo>
                  <a:lnTo>
                    <a:pt x="538" y="96"/>
                  </a:lnTo>
                  <a:lnTo>
                    <a:pt x="540" y="110"/>
                  </a:lnTo>
                  <a:lnTo>
                    <a:pt x="540" y="117"/>
                  </a:lnTo>
                  <a:lnTo>
                    <a:pt x="540" y="125"/>
                  </a:lnTo>
                  <a:lnTo>
                    <a:pt x="540" y="125"/>
                  </a:lnTo>
                  <a:lnTo>
                    <a:pt x="539" y="126"/>
                  </a:lnTo>
                  <a:lnTo>
                    <a:pt x="538" y="129"/>
                  </a:lnTo>
                  <a:lnTo>
                    <a:pt x="535" y="131"/>
                  </a:lnTo>
                  <a:lnTo>
                    <a:pt x="530" y="133"/>
                  </a:lnTo>
                  <a:lnTo>
                    <a:pt x="527" y="135"/>
                  </a:lnTo>
                  <a:lnTo>
                    <a:pt x="527" y="135"/>
                  </a:lnTo>
                  <a:lnTo>
                    <a:pt x="526" y="139"/>
                  </a:lnTo>
                  <a:lnTo>
                    <a:pt x="526" y="142"/>
                  </a:lnTo>
                  <a:lnTo>
                    <a:pt x="527" y="150"/>
                  </a:lnTo>
                  <a:lnTo>
                    <a:pt x="527" y="150"/>
                  </a:lnTo>
                  <a:lnTo>
                    <a:pt x="528" y="153"/>
                  </a:lnTo>
                  <a:lnTo>
                    <a:pt x="530" y="155"/>
                  </a:lnTo>
                  <a:lnTo>
                    <a:pt x="532" y="156"/>
                  </a:lnTo>
                  <a:lnTo>
                    <a:pt x="536" y="155"/>
                  </a:lnTo>
                  <a:lnTo>
                    <a:pt x="536" y="155"/>
                  </a:lnTo>
                  <a:lnTo>
                    <a:pt x="536" y="171"/>
                  </a:lnTo>
                  <a:lnTo>
                    <a:pt x="536" y="180"/>
                  </a:lnTo>
                  <a:lnTo>
                    <a:pt x="536" y="189"/>
                  </a:lnTo>
                  <a:lnTo>
                    <a:pt x="535" y="197"/>
                  </a:lnTo>
                  <a:lnTo>
                    <a:pt x="532" y="200"/>
                  </a:lnTo>
                  <a:lnTo>
                    <a:pt x="531" y="204"/>
                  </a:lnTo>
                  <a:lnTo>
                    <a:pt x="528" y="206"/>
                  </a:lnTo>
                  <a:lnTo>
                    <a:pt x="526" y="207"/>
                  </a:lnTo>
                  <a:lnTo>
                    <a:pt x="521" y="208"/>
                  </a:lnTo>
                  <a:lnTo>
                    <a:pt x="516" y="208"/>
                  </a:lnTo>
                  <a:lnTo>
                    <a:pt x="516" y="208"/>
                  </a:lnTo>
                  <a:lnTo>
                    <a:pt x="502" y="206"/>
                  </a:lnTo>
                  <a:lnTo>
                    <a:pt x="487" y="204"/>
                  </a:lnTo>
                  <a:lnTo>
                    <a:pt x="472" y="201"/>
                  </a:lnTo>
                  <a:lnTo>
                    <a:pt x="465" y="203"/>
                  </a:lnTo>
                  <a:lnTo>
                    <a:pt x="458" y="204"/>
                  </a:lnTo>
                  <a:lnTo>
                    <a:pt x="458" y="204"/>
                  </a:lnTo>
                  <a:lnTo>
                    <a:pt x="452" y="207"/>
                  </a:lnTo>
                  <a:lnTo>
                    <a:pt x="445" y="212"/>
                  </a:lnTo>
                  <a:lnTo>
                    <a:pt x="432" y="224"/>
                  </a:lnTo>
                  <a:lnTo>
                    <a:pt x="420" y="238"/>
                  </a:lnTo>
                  <a:lnTo>
                    <a:pt x="413" y="242"/>
                  </a:lnTo>
                  <a:lnTo>
                    <a:pt x="404" y="247"/>
                  </a:lnTo>
                  <a:lnTo>
                    <a:pt x="404" y="247"/>
                  </a:lnTo>
                  <a:lnTo>
                    <a:pt x="403" y="249"/>
                  </a:lnTo>
                  <a:lnTo>
                    <a:pt x="403" y="253"/>
                  </a:lnTo>
                  <a:lnTo>
                    <a:pt x="403" y="254"/>
                  </a:lnTo>
                  <a:lnTo>
                    <a:pt x="404" y="255"/>
                  </a:lnTo>
                  <a:lnTo>
                    <a:pt x="405" y="256"/>
                  </a:lnTo>
                  <a:lnTo>
                    <a:pt x="408" y="256"/>
                  </a:lnTo>
                  <a:lnTo>
                    <a:pt x="408" y="256"/>
                  </a:lnTo>
                  <a:lnTo>
                    <a:pt x="408" y="261"/>
                  </a:lnTo>
                  <a:lnTo>
                    <a:pt x="407" y="264"/>
                  </a:lnTo>
                  <a:lnTo>
                    <a:pt x="405" y="267"/>
                  </a:lnTo>
                  <a:lnTo>
                    <a:pt x="402" y="269"/>
                  </a:lnTo>
                  <a:lnTo>
                    <a:pt x="395" y="272"/>
                  </a:lnTo>
                  <a:lnTo>
                    <a:pt x="393" y="274"/>
                  </a:lnTo>
                  <a:lnTo>
                    <a:pt x="390" y="277"/>
                  </a:lnTo>
                  <a:lnTo>
                    <a:pt x="390" y="277"/>
                  </a:lnTo>
                  <a:lnTo>
                    <a:pt x="387" y="283"/>
                  </a:lnTo>
                  <a:lnTo>
                    <a:pt x="385" y="291"/>
                  </a:lnTo>
                  <a:lnTo>
                    <a:pt x="383" y="306"/>
                  </a:lnTo>
                  <a:lnTo>
                    <a:pt x="383" y="306"/>
                  </a:lnTo>
                  <a:lnTo>
                    <a:pt x="382" y="308"/>
                  </a:lnTo>
                  <a:lnTo>
                    <a:pt x="380" y="311"/>
                  </a:lnTo>
                  <a:lnTo>
                    <a:pt x="375" y="313"/>
                  </a:lnTo>
                  <a:lnTo>
                    <a:pt x="370" y="315"/>
                  </a:lnTo>
                  <a:lnTo>
                    <a:pt x="366" y="319"/>
                  </a:lnTo>
                  <a:lnTo>
                    <a:pt x="366" y="319"/>
                  </a:lnTo>
                  <a:lnTo>
                    <a:pt x="358" y="330"/>
                  </a:lnTo>
                  <a:lnTo>
                    <a:pt x="350" y="339"/>
                  </a:lnTo>
                  <a:lnTo>
                    <a:pt x="345" y="342"/>
                  </a:lnTo>
                  <a:lnTo>
                    <a:pt x="340" y="346"/>
                  </a:lnTo>
                  <a:lnTo>
                    <a:pt x="336" y="347"/>
                  </a:lnTo>
                  <a:lnTo>
                    <a:pt x="330" y="348"/>
                  </a:lnTo>
                  <a:lnTo>
                    <a:pt x="330" y="348"/>
                  </a:lnTo>
                  <a:lnTo>
                    <a:pt x="319" y="348"/>
                  </a:lnTo>
                  <a:lnTo>
                    <a:pt x="305" y="352"/>
                  </a:lnTo>
                  <a:lnTo>
                    <a:pt x="292" y="356"/>
                  </a:lnTo>
                  <a:lnTo>
                    <a:pt x="281" y="362"/>
                  </a:lnTo>
                  <a:lnTo>
                    <a:pt x="281" y="362"/>
                  </a:lnTo>
                  <a:lnTo>
                    <a:pt x="280" y="360"/>
                  </a:lnTo>
                  <a:lnTo>
                    <a:pt x="278" y="357"/>
                  </a:lnTo>
                  <a:lnTo>
                    <a:pt x="272" y="356"/>
                  </a:lnTo>
                  <a:lnTo>
                    <a:pt x="267" y="356"/>
                  </a:lnTo>
                  <a:lnTo>
                    <a:pt x="262" y="357"/>
                  </a:lnTo>
                  <a:lnTo>
                    <a:pt x="262" y="357"/>
                  </a:lnTo>
                  <a:lnTo>
                    <a:pt x="254" y="362"/>
                  </a:lnTo>
                  <a:lnTo>
                    <a:pt x="246" y="366"/>
                  </a:lnTo>
                  <a:lnTo>
                    <a:pt x="229" y="377"/>
                  </a:lnTo>
                  <a:lnTo>
                    <a:pt x="221" y="381"/>
                  </a:lnTo>
                  <a:lnTo>
                    <a:pt x="213" y="385"/>
                  </a:lnTo>
                  <a:lnTo>
                    <a:pt x="204" y="387"/>
                  </a:lnTo>
                  <a:lnTo>
                    <a:pt x="193" y="387"/>
                  </a:lnTo>
                  <a:lnTo>
                    <a:pt x="193" y="387"/>
                  </a:lnTo>
                  <a:lnTo>
                    <a:pt x="199" y="394"/>
                  </a:lnTo>
                  <a:lnTo>
                    <a:pt x="205" y="397"/>
                  </a:lnTo>
                  <a:lnTo>
                    <a:pt x="212" y="399"/>
                  </a:lnTo>
                  <a:lnTo>
                    <a:pt x="219" y="402"/>
                  </a:lnTo>
                  <a:lnTo>
                    <a:pt x="233" y="404"/>
                  </a:lnTo>
                  <a:lnTo>
                    <a:pt x="240" y="406"/>
                  </a:lnTo>
                  <a:lnTo>
                    <a:pt x="246" y="410"/>
                  </a:lnTo>
                  <a:lnTo>
                    <a:pt x="246" y="410"/>
                  </a:lnTo>
                  <a:lnTo>
                    <a:pt x="250" y="414"/>
                  </a:lnTo>
                  <a:lnTo>
                    <a:pt x="253" y="420"/>
                  </a:lnTo>
                  <a:lnTo>
                    <a:pt x="253" y="426"/>
                  </a:lnTo>
                  <a:lnTo>
                    <a:pt x="253" y="432"/>
                  </a:lnTo>
                  <a:lnTo>
                    <a:pt x="252" y="445"/>
                  </a:lnTo>
                  <a:lnTo>
                    <a:pt x="252" y="452"/>
                  </a:lnTo>
                  <a:lnTo>
                    <a:pt x="254" y="457"/>
                  </a:lnTo>
                  <a:lnTo>
                    <a:pt x="254" y="457"/>
                  </a:lnTo>
                  <a:lnTo>
                    <a:pt x="255" y="458"/>
                  </a:lnTo>
                  <a:lnTo>
                    <a:pt x="257" y="460"/>
                  </a:lnTo>
                  <a:lnTo>
                    <a:pt x="262" y="462"/>
                  </a:lnTo>
                  <a:lnTo>
                    <a:pt x="267" y="464"/>
                  </a:lnTo>
                  <a:lnTo>
                    <a:pt x="270" y="465"/>
                  </a:lnTo>
                  <a:lnTo>
                    <a:pt x="271" y="468"/>
                  </a:lnTo>
                  <a:lnTo>
                    <a:pt x="271" y="468"/>
                  </a:lnTo>
                  <a:lnTo>
                    <a:pt x="272" y="473"/>
                  </a:lnTo>
                  <a:lnTo>
                    <a:pt x="271" y="479"/>
                  </a:lnTo>
                  <a:lnTo>
                    <a:pt x="267" y="489"/>
                  </a:lnTo>
                  <a:lnTo>
                    <a:pt x="264" y="498"/>
                  </a:lnTo>
                  <a:lnTo>
                    <a:pt x="263" y="503"/>
                  </a:lnTo>
                  <a:lnTo>
                    <a:pt x="264" y="507"/>
                  </a:lnTo>
                  <a:lnTo>
                    <a:pt x="264" y="507"/>
                  </a:lnTo>
                  <a:lnTo>
                    <a:pt x="270" y="517"/>
                  </a:lnTo>
                  <a:lnTo>
                    <a:pt x="273" y="526"/>
                  </a:lnTo>
                  <a:lnTo>
                    <a:pt x="274" y="530"/>
                  </a:lnTo>
                  <a:lnTo>
                    <a:pt x="274" y="535"/>
                  </a:lnTo>
                  <a:lnTo>
                    <a:pt x="273" y="538"/>
                  </a:lnTo>
                  <a:lnTo>
                    <a:pt x="271" y="543"/>
                  </a:lnTo>
                  <a:lnTo>
                    <a:pt x="271" y="543"/>
                  </a:lnTo>
                  <a:lnTo>
                    <a:pt x="264" y="548"/>
                  </a:lnTo>
                  <a:lnTo>
                    <a:pt x="256" y="552"/>
                  </a:lnTo>
                  <a:lnTo>
                    <a:pt x="247" y="554"/>
                  </a:lnTo>
                  <a:lnTo>
                    <a:pt x="242" y="554"/>
                  </a:lnTo>
                  <a:lnTo>
                    <a:pt x="238" y="553"/>
                  </a:lnTo>
                  <a:lnTo>
                    <a:pt x="238" y="553"/>
                  </a:lnTo>
                  <a:lnTo>
                    <a:pt x="233" y="552"/>
                  </a:lnTo>
                  <a:lnTo>
                    <a:pt x="229" y="548"/>
                  </a:lnTo>
                  <a:lnTo>
                    <a:pt x="221" y="543"/>
                  </a:lnTo>
                  <a:lnTo>
                    <a:pt x="214" y="536"/>
                  </a:lnTo>
                  <a:lnTo>
                    <a:pt x="207" y="531"/>
                  </a:lnTo>
                  <a:lnTo>
                    <a:pt x="207" y="531"/>
                  </a:lnTo>
                  <a:lnTo>
                    <a:pt x="193" y="524"/>
                  </a:lnTo>
                  <a:lnTo>
                    <a:pt x="179" y="519"/>
                  </a:lnTo>
                  <a:lnTo>
                    <a:pt x="172" y="517"/>
                  </a:lnTo>
                  <a:lnTo>
                    <a:pt x="164" y="517"/>
                  </a:lnTo>
                  <a:lnTo>
                    <a:pt x="157" y="518"/>
                  </a:lnTo>
                  <a:lnTo>
                    <a:pt x="150" y="520"/>
                  </a:lnTo>
                  <a:lnTo>
                    <a:pt x="150" y="520"/>
                  </a:lnTo>
                  <a:lnTo>
                    <a:pt x="141" y="527"/>
                  </a:lnTo>
                  <a:lnTo>
                    <a:pt x="133" y="536"/>
                  </a:lnTo>
                  <a:lnTo>
                    <a:pt x="126" y="546"/>
                  </a:lnTo>
                  <a:lnTo>
                    <a:pt x="122" y="557"/>
                  </a:lnTo>
                  <a:lnTo>
                    <a:pt x="122" y="557"/>
                  </a:lnTo>
                  <a:lnTo>
                    <a:pt x="120" y="561"/>
                  </a:lnTo>
                  <a:lnTo>
                    <a:pt x="117" y="564"/>
                  </a:lnTo>
                  <a:lnTo>
                    <a:pt x="108" y="570"/>
                  </a:lnTo>
                  <a:lnTo>
                    <a:pt x="100" y="576"/>
                  </a:lnTo>
                  <a:lnTo>
                    <a:pt x="93" y="581"/>
                  </a:lnTo>
                  <a:lnTo>
                    <a:pt x="93" y="581"/>
                  </a:lnTo>
                  <a:lnTo>
                    <a:pt x="91" y="586"/>
                  </a:lnTo>
                  <a:lnTo>
                    <a:pt x="90" y="592"/>
                  </a:lnTo>
                  <a:lnTo>
                    <a:pt x="91" y="598"/>
                  </a:lnTo>
                  <a:lnTo>
                    <a:pt x="93" y="605"/>
                  </a:lnTo>
                  <a:lnTo>
                    <a:pt x="96" y="612"/>
                  </a:lnTo>
                  <a:lnTo>
                    <a:pt x="100" y="618"/>
                  </a:lnTo>
                  <a:lnTo>
                    <a:pt x="109" y="630"/>
                  </a:lnTo>
                  <a:lnTo>
                    <a:pt x="109" y="630"/>
                  </a:lnTo>
                  <a:lnTo>
                    <a:pt x="114" y="636"/>
                  </a:lnTo>
                  <a:lnTo>
                    <a:pt x="116" y="643"/>
                  </a:lnTo>
                  <a:lnTo>
                    <a:pt x="117" y="650"/>
                  </a:lnTo>
                  <a:lnTo>
                    <a:pt x="118" y="658"/>
                  </a:lnTo>
                  <a:lnTo>
                    <a:pt x="117" y="671"/>
                  </a:lnTo>
                  <a:lnTo>
                    <a:pt x="115" y="684"/>
                  </a:lnTo>
                  <a:lnTo>
                    <a:pt x="115" y="684"/>
                  </a:lnTo>
                  <a:lnTo>
                    <a:pt x="114" y="687"/>
                  </a:lnTo>
                  <a:lnTo>
                    <a:pt x="112" y="692"/>
                  </a:lnTo>
                  <a:lnTo>
                    <a:pt x="106" y="698"/>
                  </a:lnTo>
                  <a:lnTo>
                    <a:pt x="99" y="704"/>
                  </a:lnTo>
                  <a:lnTo>
                    <a:pt x="91" y="709"/>
                  </a:lnTo>
                  <a:lnTo>
                    <a:pt x="73" y="720"/>
                  </a:lnTo>
                  <a:lnTo>
                    <a:pt x="65" y="726"/>
                  </a:lnTo>
                  <a:lnTo>
                    <a:pt x="58" y="733"/>
                  </a:lnTo>
                  <a:lnTo>
                    <a:pt x="58" y="733"/>
                  </a:lnTo>
                  <a:lnTo>
                    <a:pt x="66" y="735"/>
                  </a:lnTo>
                  <a:lnTo>
                    <a:pt x="66" y="735"/>
                  </a:lnTo>
                  <a:lnTo>
                    <a:pt x="56" y="735"/>
                  </a:lnTo>
                  <a:lnTo>
                    <a:pt x="56" y="735"/>
                  </a:lnTo>
                  <a:lnTo>
                    <a:pt x="58" y="733"/>
                  </a:lnTo>
                  <a:lnTo>
                    <a:pt x="58" y="733"/>
                  </a:lnTo>
                  <a:lnTo>
                    <a:pt x="43" y="727"/>
                  </a:lnTo>
                  <a:lnTo>
                    <a:pt x="30" y="721"/>
                  </a:lnTo>
                  <a:lnTo>
                    <a:pt x="23" y="720"/>
                  </a:lnTo>
                  <a:lnTo>
                    <a:pt x="17" y="719"/>
                  </a:lnTo>
                  <a:lnTo>
                    <a:pt x="10" y="720"/>
                  </a:lnTo>
                  <a:lnTo>
                    <a:pt x="5" y="723"/>
                  </a:lnTo>
                  <a:lnTo>
                    <a:pt x="5" y="723"/>
                  </a:lnTo>
                  <a:lnTo>
                    <a:pt x="2" y="725"/>
                  </a:lnTo>
                  <a:lnTo>
                    <a:pt x="1" y="728"/>
                  </a:lnTo>
                  <a:lnTo>
                    <a:pt x="0" y="733"/>
                  </a:lnTo>
                  <a:lnTo>
                    <a:pt x="0" y="737"/>
                  </a:lnTo>
                  <a:lnTo>
                    <a:pt x="0" y="742"/>
                  </a:lnTo>
                  <a:lnTo>
                    <a:pt x="2" y="746"/>
                  </a:lnTo>
                  <a:lnTo>
                    <a:pt x="5" y="751"/>
                  </a:lnTo>
                  <a:lnTo>
                    <a:pt x="8" y="754"/>
                  </a:lnTo>
                  <a:lnTo>
                    <a:pt x="8" y="754"/>
                  </a:lnTo>
                  <a:lnTo>
                    <a:pt x="16" y="758"/>
                  </a:lnTo>
                  <a:lnTo>
                    <a:pt x="24" y="759"/>
                  </a:lnTo>
                  <a:lnTo>
                    <a:pt x="32" y="759"/>
                  </a:lnTo>
                  <a:lnTo>
                    <a:pt x="40" y="758"/>
                  </a:lnTo>
                  <a:lnTo>
                    <a:pt x="48" y="755"/>
                  </a:lnTo>
                  <a:lnTo>
                    <a:pt x="56" y="752"/>
                  </a:lnTo>
                  <a:lnTo>
                    <a:pt x="73" y="744"/>
                  </a:lnTo>
                  <a:lnTo>
                    <a:pt x="73" y="744"/>
                  </a:lnTo>
                  <a:lnTo>
                    <a:pt x="76" y="743"/>
                  </a:lnTo>
                  <a:lnTo>
                    <a:pt x="80" y="742"/>
                  </a:lnTo>
                  <a:lnTo>
                    <a:pt x="84" y="742"/>
                  </a:lnTo>
                  <a:lnTo>
                    <a:pt x="88" y="743"/>
                  </a:lnTo>
                  <a:lnTo>
                    <a:pt x="96" y="747"/>
                  </a:lnTo>
                  <a:lnTo>
                    <a:pt x="103" y="752"/>
                  </a:lnTo>
                  <a:lnTo>
                    <a:pt x="110" y="758"/>
                  </a:lnTo>
                  <a:lnTo>
                    <a:pt x="118" y="762"/>
                  </a:lnTo>
                  <a:lnTo>
                    <a:pt x="126" y="767"/>
                  </a:lnTo>
                  <a:lnTo>
                    <a:pt x="130" y="768"/>
                  </a:lnTo>
                  <a:lnTo>
                    <a:pt x="134" y="768"/>
                  </a:lnTo>
                  <a:lnTo>
                    <a:pt x="134" y="768"/>
                  </a:lnTo>
                  <a:lnTo>
                    <a:pt x="149" y="768"/>
                  </a:lnTo>
                  <a:lnTo>
                    <a:pt x="164" y="770"/>
                  </a:lnTo>
                  <a:lnTo>
                    <a:pt x="179" y="772"/>
                  </a:lnTo>
                  <a:lnTo>
                    <a:pt x="193" y="774"/>
                  </a:lnTo>
                  <a:lnTo>
                    <a:pt x="193" y="774"/>
                  </a:lnTo>
                  <a:lnTo>
                    <a:pt x="211" y="772"/>
                  </a:lnTo>
                  <a:lnTo>
                    <a:pt x="228" y="770"/>
                  </a:lnTo>
                  <a:lnTo>
                    <a:pt x="245" y="766"/>
                  </a:lnTo>
                  <a:lnTo>
                    <a:pt x="254" y="763"/>
                  </a:lnTo>
                  <a:lnTo>
                    <a:pt x="262" y="759"/>
                  </a:lnTo>
                  <a:lnTo>
                    <a:pt x="262" y="759"/>
                  </a:lnTo>
                  <a:lnTo>
                    <a:pt x="278" y="750"/>
                  </a:lnTo>
                  <a:lnTo>
                    <a:pt x="284" y="744"/>
                  </a:lnTo>
                  <a:lnTo>
                    <a:pt x="289" y="738"/>
                  </a:lnTo>
                  <a:lnTo>
                    <a:pt x="294" y="733"/>
                  </a:lnTo>
                  <a:lnTo>
                    <a:pt x="296" y="725"/>
                  </a:lnTo>
                  <a:lnTo>
                    <a:pt x="298" y="716"/>
                  </a:lnTo>
                  <a:lnTo>
                    <a:pt x="298" y="705"/>
                  </a:lnTo>
                  <a:lnTo>
                    <a:pt x="298" y="705"/>
                  </a:lnTo>
                  <a:lnTo>
                    <a:pt x="299" y="702"/>
                  </a:lnTo>
                  <a:lnTo>
                    <a:pt x="300" y="698"/>
                  </a:lnTo>
                  <a:lnTo>
                    <a:pt x="303" y="696"/>
                  </a:lnTo>
                  <a:lnTo>
                    <a:pt x="305" y="694"/>
                  </a:lnTo>
                  <a:lnTo>
                    <a:pt x="312" y="691"/>
                  </a:lnTo>
                  <a:lnTo>
                    <a:pt x="320" y="687"/>
                  </a:lnTo>
                  <a:lnTo>
                    <a:pt x="320" y="687"/>
                  </a:lnTo>
                  <a:lnTo>
                    <a:pt x="328" y="684"/>
                  </a:lnTo>
                  <a:lnTo>
                    <a:pt x="333" y="679"/>
                  </a:lnTo>
                  <a:lnTo>
                    <a:pt x="338" y="672"/>
                  </a:lnTo>
                  <a:lnTo>
                    <a:pt x="341" y="665"/>
                  </a:lnTo>
                  <a:lnTo>
                    <a:pt x="344" y="656"/>
                  </a:lnTo>
                  <a:lnTo>
                    <a:pt x="345" y="648"/>
                  </a:lnTo>
                  <a:lnTo>
                    <a:pt x="348" y="630"/>
                  </a:lnTo>
                  <a:lnTo>
                    <a:pt x="348" y="630"/>
                  </a:lnTo>
                  <a:lnTo>
                    <a:pt x="350" y="625"/>
                  </a:lnTo>
                  <a:lnTo>
                    <a:pt x="354" y="621"/>
                  </a:lnTo>
                  <a:lnTo>
                    <a:pt x="358" y="619"/>
                  </a:lnTo>
                  <a:lnTo>
                    <a:pt x="364" y="617"/>
                  </a:lnTo>
                  <a:lnTo>
                    <a:pt x="377" y="613"/>
                  </a:lnTo>
                  <a:lnTo>
                    <a:pt x="382" y="611"/>
                  </a:lnTo>
                  <a:lnTo>
                    <a:pt x="388" y="607"/>
                  </a:lnTo>
                  <a:lnTo>
                    <a:pt x="388" y="607"/>
                  </a:lnTo>
                  <a:lnTo>
                    <a:pt x="390" y="604"/>
                  </a:lnTo>
                  <a:lnTo>
                    <a:pt x="393" y="602"/>
                  </a:lnTo>
                  <a:lnTo>
                    <a:pt x="394" y="594"/>
                  </a:lnTo>
                  <a:lnTo>
                    <a:pt x="394" y="587"/>
                  </a:lnTo>
                  <a:lnTo>
                    <a:pt x="393" y="579"/>
                  </a:lnTo>
                  <a:lnTo>
                    <a:pt x="391" y="571"/>
                  </a:lnTo>
                  <a:lnTo>
                    <a:pt x="391" y="563"/>
                  </a:lnTo>
                  <a:lnTo>
                    <a:pt x="393" y="556"/>
                  </a:lnTo>
                  <a:lnTo>
                    <a:pt x="394" y="553"/>
                  </a:lnTo>
                  <a:lnTo>
                    <a:pt x="396" y="551"/>
                  </a:lnTo>
                  <a:lnTo>
                    <a:pt x="396" y="551"/>
                  </a:lnTo>
                  <a:lnTo>
                    <a:pt x="400" y="546"/>
                  </a:lnTo>
                  <a:lnTo>
                    <a:pt x="405" y="543"/>
                  </a:lnTo>
                  <a:lnTo>
                    <a:pt x="411" y="540"/>
                  </a:lnTo>
                  <a:lnTo>
                    <a:pt x="415" y="538"/>
                  </a:lnTo>
                  <a:lnTo>
                    <a:pt x="427" y="537"/>
                  </a:lnTo>
                  <a:lnTo>
                    <a:pt x="438" y="538"/>
                  </a:lnTo>
                  <a:lnTo>
                    <a:pt x="460" y="540"/>
                  </a:lnTo>
                  <a:lnTo>
                    <a:pt x="470" y="540"/>
                  </a:lnTo>
                  <a:lnTo>
                    <a:pt x="474" y="539"/>
                  </a:lnTo>
                  <a:lnTo>
                    <a:pt x="479" y="538"/>
                  </a:lnTo>
                  <a:lnTo>
                    <a:pt x="479" y="538"/>
                  </a:lnTo>
                  <a:lnTo>
                    <a:pt x="491" y="531"/>
                  </a:lnTo>
                  <a:lnTo>
                    <a:pt x="504" y="527"/>
                  </a:lnTo>
                  <a:lnTo>
                    <a:pt x="516" y="522"/>
                  </a:lnTo>
                  <a:lnTo>
                    <a:pt x="529" y="519"/>
                  </a:lnTo>
                  <a:lnTo>
                    <a:pt x="542" y="517"/>
                  </a:lnTo>
                  <a:lnTo>
                    <a:pt x="555" y="517"/>
                  </a:lnTo>
                  <a:lnTo>
                    <a:pt x="567" y="518"/>
                  </a:lnTo>
                  <a:lnTo>
                    <a:pt x="579" y="521"/>
                  </a:lnTo>
                  <a:lnTo>
                    <a:pt x="579" y="521"/>
                  </a:lnTo>
                  <a:lnTo>
                    <a:pt x="580" y="522"/>
                  </a:lnTo>
                  <a:lnTo>
                    <a:pt x="580" y="526"/>
                  </a:lnTo>
                  <a:lnTo>
                    <a:pt x="580" y="532"/>
                  </a:lnTo>
                  <a:lnTo>
                    <a:pt x="580" y="542"/>
                  </a:lnTo>
                  <a:lnTo>
                    <a:pt x="580" y="544"/>
                  </a:lnTo>
                  <a:lnTo>
                    <a:pt x="581" y="546"/>
                  </a:lnTo>
                  <a:lnTo>
                    <a:pt x="581" y="546"/>
                  </a:lnTo>
                  <a:lnTo>
                    <a:pt x="589" y="552"/>
                  </a:lnTo>
                  <a:lnTo>
                    <a:pt x="595" y="557"/>
                  </a:lnTo>
                  <a:lnTo>
                    <a:pt x="601" y="563"/>
                  </a:lnTo>
                  <a:lnTo>
                    <a:pt x="605" y="570"/>
                  </a:lnTo>
                  <a:lnTo>
                    <a:pt x="611" y="584"/>
                  </a:lnTo>
                  <a:lnTo>
                    <a:pt x="615" y="597"/>
                  </a:lnTo>
                  <a:lnTo>
                    <a:pt x="620" y="612"/>
                  </a:lnTo>
                  <a:lnTo>
                    <a:pt x="623" y="626"/>
                  </a:lnTo>
                  <a:lnTo>
                    <a:pt x="629" y="638"/>
                  </a:lnTo>
                  <a:lnTo>
                    <a:pt x="634" y="645"/>
                  </a:lnTo>
                  <a:lnTo>
                    <a:pt x="638" y="651"/>
                  </a:lnTo>
                  <a:lnTo>
                    <a:pt x="638" y="651"/>
                  </a:lnTo>
                  <a:lnTo>
                    <a:pt x="640" y="653"/>
                  </a:lnTo>
                  <a:lnTo>
                    <a:pt x="644" y="654"/>
                  </a:lnTo>
                  <a:lnTo>
                    <a:pt x="650" y="654"/>
                  </a:lnTo>
                  <a:lnTo>
                    <a:pt x="658" y="653"/>
                  </a:lnTo>
                  <a:lnTo>
                    <a:pt x="667" y="651"/>
                  </a:lnTo>
                  <a:lnTo>
                    <a:pt x="685" y="642"/>
                  </a:lnTo>
                  <a:lnTo>
                    <a:pt x="694" y="638"/>
                  </a:lnTo>
                  <a:lnTo>
                    <a:pt x="703" y="635"/>
                  </a:lnTo>
                  <a:lnTo>
                    <a:pt x="703" y="635"/>
                  </a:lnTo>
                  <a:lnTo>
                    <a:pt x="709" y="635"/>
                  </a:lnTo>
                  <a:lnTo>
                    <a:pt x="714" y="636"/>
                  </a:lnTo>
                  <a:lnTo>
                    <a:pt x="719" y="638"/>
                  </a:lnTo>
                  <a:lnTo>
                    <a:pt x="723" y="643"/>
                  </a:lnTo>
                  <a:lnTo>
                    <a:pt x="727" y="647"/>
                  </a:lnTo>
                  <a:lnTo>
                    <a:pt x="728" y="653"/>
                  </a:lnTo>
                  <a:lnTo>
                    <a:pt x="728" y="659"/>
                  </a:lnTo>
                  <a:lnTo>
                    <a:pt x="727" y="664"/>
                  </a:lnTo>
                  <a:lnTo>
                    <a:pt x="727" y="664"/>
                  </a:lnTo>
                  <a:lnTo>
                    <a:pt x="725" y="667"/>
                  </a:lnTo>
                  <a:lnTo>
                    <a:pt x="722" y="670"/>
                  </a:lnTo>
                  <a:lnTo>
                    <a:pt x="720" y="672"/>
                  </a:lnTo>
                  <a:lnTo>
                    <a:pt x="718" y="675"/>
                  </a:lnTo>
                  <a:lnTo>
                    <a:pt x="718" y="675"/>
                  </a:lnTo>
                  <a:lnTo>
                    <a:pt x="718" y="681"/>
                  </a:lnTo>
                  <a:lnTo>
                    <a:pt x="720" y="687"/>
                  </a:lnTo>
                  <a:lnTo>
                    <a:pt x="722" y="692"/>
                  </a:lnTo>
                  <a:lnTo>
                    <a:pt x="726" y="695"/>
                  </a:lnTo>
                  <a:lnTo>
                    <a:pt x="730" y="696"/>
                  </a:lnTo>
                  <a:lnTo>
                    <a:pt x="735" y="697"/>
                  </a:lnTo>
                  <a:lnTo>
                    <a:pt x="741" y="695"/>
                  </a:lnTo>
                  <a:lnTo>
                    <a:pt x="745" y="693"/>
                  </a:lnTo>
                  <a:lnTo>
                    <a:pt x="745" y="693"/>
                  </a:lnTo>
                  <a:lnTo>
                    <a:pt x="758" y="683"/>
                  </a:lnTo>
                  <a:lnTo>
                    <a:pt x="770" y="673"/>
                  </a:lnTo>
                  <a:lnTo>
                    <a:pt x="783" y="664"/>
                  </a:lnTo>
                  <a:lnTo>
                    <a:pt x="788" y="659"/>
                  </a:lnTo>
                  <a:lnTo>
                    <a:pt x="794" y="653"/>
                  </a:lnTo>
                  <a:lnTo>
                    <a:pt x="794" y="653"/>
                  </a:lnTo>
                  <a:lnTo>
                    <a:pt x="794" y="652"/>
                  </a:lnTo>
                  <a:lnTo>
                    <a:pt x="794" y="650"/>
                  </a:lnTo>
                  <a:lnTo>
                    <a:pt x="792" y="645"/>
                  </a:lnTo>
                  <a:lnTo>
                    <a:pt x="786" y="635"/>
                  </a:lnTo>
                  <a:lnTo>
                    <a:pt x="786" y="635"/>
                  </a:lnTo>
                  <a:lnTo>
                    <a:pt x="780" y="636"/>
                  </a:lnTo>
                  <a:lnTo>
                    <a:pt x="776" y="636"/>
                  </a:lnTo>
                  <a:lnTo>
                    <a:pt x="772" y="635"/>
                  </a:lnTo>
                  <a:lnTo>
                    <a:pt x="768" y="633"/>
                  </a:lnTo>
                  <a:lnTo>
                    <a:pt x="760" y="626"/>
                  </a:lnTo>
                  <a:lnTo>
                    <a:pt x="756" y="623"/>
                  </a:lnTo>
                  <a:lnTo>
                    <a:pt x="753" y="621"/>
                  </a:lnTo>
                  <a:lnTo>
                    <a:pt x="753" y="621"/>
                  </a:lnTo>
                  <a:lnTo>
                    <a:pt x="750" y="619"/>
                  </a:lnTo>
                  <a:lnTo>
                    <a:pt x="747" y="615"/>
                  </a:lnTo>
                  <a:lnTo>
                    <a:pt x="746" y="611"/>
                  </a:lnTo>
                  <a:lnTo>
                    <a:pt x="746" y="606"/>
                  </a:lnTo>
                  <a:lnTo>
                    <a:pt x="746" y="595"/>
                  </a:lnTo>
                  <a:lnTo>
                    <a:pt x="746" y="584"/>
                  </a:lnTo>
                  <a:lnTo>
                    <a:pt x="746" y="584"/>
                  </a:lnTo>
                  <a:lnTo>
                    <a:pt x="738" y="584"/>
                  </a:lnTo>
                  <a:lnTo>
                    <a:pt x="731" y="584"/>
                  </a:lnTo>
                  <a:lnTo>
                    <a:pt x="725" y="581"/>
                  </a:lnTo>
                  <a:lnTo>
                    <a:pt x="719" y="578"/>
                  </a:lnTo>
                  <a:lnTo>
                    <a:pt x="714" y="575"/>
                  </a:lnTo>
                  <a:lnTo>
                    <a:pt x="710" y="570"/>
                  </a:lnTo>
                  <a:lnTo>
                    <a:pt x="702" y="559"/>
                  </a:lnTo>
                  <a:lnTo>
                    <a:pt x="687" y="535"/>
                  </a:lnTo>
                  <a:lnTo>
                    <a:pt x="678" y="524"/>
                  </a:lnTo>
                  <a:lnTo>
                    <a:pt x="673" y="520"/>
                  </a:lnTo>
                  <a:lnTo>
                    <a:pt x="667" y="515"/>
                  </a:lnTo>
                  <a:lnTo>
                    <a:pt x="667" y="515"/>
                  </a:lnTo>
                  <a:lnTo>
                    <a:pt x="652" y="507"/>
                  </a:lnTo>
                  <a:lnTo>
                    <a:pt x="645" y="503"/>
                  </a:lnTo>
                  <a:lnTo>
                    <a:pt x="643" y="501"/>
                  </a:lnTo>
                  <a:lnTo>
                    <a:pt x="640" y="497"/>
                  </a:lnTo>
                  <a:lnTo>
                    <a:pt x="640" y="497"/>
                  </a:lnTo>
                  <a:lnTo>
                    <a:pt x="638" y="489"/>
                  </a:lnTo>
                  <a:lnTo>
                    <a:pt x="637" y="480"/>
                  </a:lnTo>
                  <a:lnTo>
                    <a:pt x="638" y="471"/>
                  </a:lnTo>
                  <a:lnTo>
                    <a:pt x="639" y="468"/>
                  </a:lnTo>
                  <a:lnTo>
                    <a:pt x="640" y="465"/>
                  </a:lnTo>
                  <a:lnTo>
                    <a:pt x="640" y="465"/>
                  </a:lnTo>
                  <a:lnTo>
                    <a:pt x="645" y="462"/>
                  </a:lnTo>
                  <a:lnTo>
                    <a:pt x="650" y="462"/>
                  </a:lnTo>
                  <a:lnTo>
                    <a:pt x="654" y="462"/>
                  </a:lnTo>
                  <a:lnTo>
                    <a:pt x="660" y="464"/>
                  </a:lnTo>
                  <a:lnTo>
                    <a:pt x="664" y="466"/>
                  </a:lnTo>
                  <a:lnTo>
                    <a:pt x="669" y="470"/>
                  </a:lnTo>
                  <a:lnTo>
                    <a:pt x="677" y="479"/>
                  </a:lnTo>
                  <a:lnTo>
                    <a:pt x="677" y="479"/>
                  </a:lnTo>
                  <a:lnTo>
                    <a:pt x="684" y="487"/>
                  </a:lnTo>
                  <a:lnTo>
                    <a:pt x="692" y="495"/>
                  </a:lnTo>
                  <a:lnTo>
                    <a:pt x="706" y="509"/>
                  </a:lnTo>
                  <a:lnTo>
                    <a:pt x="720" y="521"/>
                  </a:lnTo>
                  <a:lnTo>
                    <a:pt x="728" y="528"/>
                  </a:lnTo>
                  <a:lnTo>
                    <a:pt x="735" y="536"/>
                  </a:lnTo>
                  <a:lnTo>
                    <a:pt x="735" y="536"/>
                  </a:lnTo>
                  <a:lnTo>
                    <a:pt x="739" y="540"/>
                  </a:lnTo>
                  <a:lnTo>
                    <a:pt x="744" y="547"/>
                  </a:lnTo>
                  <a:lnTo>
                    <a:pt x="746" y="551"/>
                  </a:lnTo>
                  <a:lnTo>
                    <a:pt x="747" y="555"/>
                  </a:lnTo>
                  <a:lnTo>
                    <a:pt x="747" y="559"/>
                  </a:lnTo>
                  <a:lnTo>
                    <a:pt x="746" y="563"/>
                  </a:lnTo>
                  <a:lnTo>
                    <a:pt x="746" y="563"/>
                  </a:lnTo>
                  <a:lnTo>
                    <a:pt x="759" y="567"/>
                  </a:lnTo>
                  <a:lnTo>
                    <a:pt x="770" y="572"/>
                  </a:lnTo>
                  <a:lnTo>
                    <a:pt x="779" y="579"/>
                  </a:lnTo>
                  <a:lnTo>
                    <a:pt x="788" y="587"/>
                  </a:lnTo>
                  <a:lnTo>
                    <a:pt x="796" y="596"/>
                  </a:lnTo>
                  <a:lnTo>
                    <a:pt x="804" y="605"/>
                  </a:lnTo>
                  <a:lnTo>
                    <a:pt x="819" y="626"/>
                  </a:lnTo>
                  <a:lnTo>
                    <a:pt x="819" y="626"/>
                  </a:lnTo>
                  <a:lnTo>
                    <a:pt x="824" y="631"/>
                  </a:lnTo>
                  <a:lnTo>
                    <a:pt x="827" y="638"/>
                  </a:lnTo>
                  <a:lnTo>
                    <a:pt x="829" y="646"/>
                  </a:lnTo>
                  <a:lnTo>
                    <a:pt x="830" y="653"/>
                  </a:lnTo>
                  <a:lnTo>
                    <a:pt x="830" y="661"/>
                  </a:lnTo>
                  <a:lnTo>
                    <a:pt x="829" y="669"/>
                  </a:lnTo>
                  <a:lnTo>
                    <a:pt x="828" y="677"/>
                  </a:lnTo>
                  <a:lnTo>
                    <a:pt x="825" y="685"/>
                  </a:lnTo>
                  <a:lnTo>
                    <a:pt x="825" y="685"/>
                  </a:lnTo>
                  <a:lnTo>
                    <a:pt x="832" y="686"/>
                  </a:lnTo>
                  <a:lnTo>
                    <a:pt x="836" y="688"/>
                  </a:lnTo>
                  <a:lnTo>
                    <a:pt x="839" y="691"/>
                  </a:lnTo>
                  <a:lnTo>
                    <a:pt x="842" y="694"/>
                  </a:lnTo>
                  <a:lnTo>
                    <a:pt x="844" y="697"/>
                  </a:lnTo>
                  <a:lnTo>
                    <a:pt x="845" y="702"/>
                  </a:lnTo>
                  <a:lnTo>
                    <a:pt x="847" y="711"/>
                  </a:lnTo>
                  <a:lnTo>
                    <a:pt x="847" y="720"/>
                  </a:lnTo>
                  <a:lnTo>
                    <a:pt x="849" y="728"/>
                  </a:lnTo>
                  <a:lnTo>
                    <a:pt x="850" y="733"/>
                  </a:lnTo>
                  <a:lnTo>
                    <a:pt x="851" y="736"/>
                  </a:lnTo>
                  <a:lnTo>
                    <a:pt x="853" y="738"/>
                  </a:lnTo>
                  <a:lnTo>
                    <a:pt x="857" y="741"/>
                  </a:lnTo>
                  <a:lnTo>
                    <a:pt x="857" y="741"/>
                  </a:lnTo>
                  <a:lnTo>
                    <a:pt x="862" y="743"/>
                  </a:lnTo>
                  <a:lnTo>
                    <a:pt x="870" y="745"/>
                  </a:lnTo>
                  <a:lnTo>
                    <a:pt x="877" y="746"/>
                  </a:lnTo>
                  <a:lnTo>
                    <a:pt x="885" y="747"/>
                  </a:lnTo>
                  <a:lnTo>
                    <a:pt x="902" y="746"/>
                  </a:lnTo>
                  <a:lnTo>
                    <a:pt x="918" y="743"/>
                  </a:lnTo>
                  <a:lnTo>
                    <a:pt x="918" y="743"/>
                  </a:lnTo>
                  <a:lnTo>
                    <a:pt x="921" y="742"/>
                  </a:lnTo>
                  <a:lnTo>
                    <a:pt x="924" y="741"/>
                  </a:lnTo>
                  <a:lnTo>
                    <a:pt x="925" y="738"/>
                  </a:lnTo>
                  <a:lnTo>
                    <a:pt x="927" y="736"/>
                  </a:lnTo>
                  <a:lnTo>
                    <a:pt x="927" y="729"/>
                  </a:lnTo>
                  <a:lnTo>
                    <a:pt x="927" y="723"/>
                  </a:lnTo>
                  <a:lnTo>
                    <a:pt x="923" y="709"/>
                  </a:lnTo>
                  <a:lnTo>
                    <a:pt x="918" y="695"/>
                  </a:lnTo>
                  <a:lnTo>
                    <a:pt x="918" y="695"/>
                  </a:lnTo>
                  <a:lnTo>
                    <a:pt x="933" y="695"/>
                  </a:lnTo>
                  <a:lnTo>
                    <a:pt x="933" y="695"/>
                  </a:lnTo>
                  <a:lnTo>
                    <a:pt x="927" y="688"/>
                  </a:lnTo>
                  <a:lnTo>
                    <a:pt x="923" y="680"/>
                  </a:lnTo>
                  <a:lnTo>
                    <a:pt x="920" y="672"/>
                  </a:lnTo>
                  <a:lnTo>
                    <a:pt x="920" y="664"/>
                  </a:lnTo>
                  <a:lnTo>
                    <a:pt x="921" y="656"/>
                  </a:lnTo>
                  <a:lnTo>
                    <a:pt x="925" y="650"/>
                  </a:lnTo>
                  <a:lnTo>
                    <a:pt x="930" y="644"/>
                  </a:lnTo>
                  <a:lnTo>
                    <a:pt x="938" y="640"/>
                  </a:lnTo>
                  <a:lnTo>
                    <a:pt x="938" y="640"/>
                  </a:lnTo>
                  <a:lnTo>
                    <a:pt x="942" y="639"/>
                  </a:lnTo>
                  <a:lnTo>
                    <a:pt x="946" y="638"/>
                  </a:lnTo>
                  <a:lnTo>
                    <a:pt x="955" y="639"/>
                  </a:lnTo>
                  <a:lnTo>
                    <a:pt x="965" y="643"/>
                  </a:lnTo>
                  <a:lnTo>
                    <a:pt x="974" y="644"/>
                  </a:lnTo>
                  <a:lnTo>
                    <a:pt x="974" y="644"/>
                  </a:lnTo>
                  <a:lnTo>
                    <a:pt x="973" y="644"/>
                  </a:lnTo>
                  <a:lnTo>
                    <a:pt x="973" y="644"/>
                  </a:lnTo>
                  <a:lnTo>
                    <a:pt x="971" y="642"/>
                  </a:lnTo>
                  <a:lnTo>
                    <a:pt x="971" y="639"/>
                  </a:lnTo>
                  <a:lnTo>
                    <a:pt x="971" y="639"/>
                  </a:lnTo>
                  <a:lnTo>
                    <a:pt x="967" y="639"/>
                  </a:lnTo>
                  <a:lnTo>
                    <a:pt x="967" y="639"/>
                  </a:lnTo>
                  <a:lnTo>
                    <a:pt x="973" y="635"/>
                  </a:lnTo>
                  <a:lnTo>
                    <a:pt x="973" y="635"/>
                  </a:lnTo>
                  <a:lnTo>
                    <a:pt x="971" y="639"/>
                  </a:lnTo>
                  <a:lnTo>
                    <a:pt x="971" y="639"/>
                  </a:lnTo>
                  <a:lnTo>
                    <a:pt x="982" y="637"/>
                  </a:lnTo>
                  <a:lnTo>
                    <a:pt x="991" y="635"/>
                  </a:lnTo>
                  <a:lnTo>
                    <a:pt x="1001" y="634"/>
                  </a:lnTo>
                  <a:lnTo>
                    <a:pt x="1007" y="634"/>
                  </a:lnTo>
                  <a:lnTo>
                    <a:pt x="1011" y="635"/>
                  </a:lnTo>
                  <a:lnTo>
                    <a:pt x="1011" y="635"/>
                  </a:lnTo>
                  <a:lnTo>
                    <a:pt x="1011" y="631"/>
                  </a:lnTo>
                  <a:lnTo>
                    <a:pt x="1012" y="628"/>
                  </a:lnTo>
                  <a:lnTo>
                    <a:pt x="1015" y="623"/>
                  </a:lnTo>
                  <a:lnTo>
                    <a:pt x="1019" y="620"/>
                  </a:lnTo>
                  <a:lnTo>
                    <a:pt x="1023" y="614"/>
                  </a:lnTo>
                  <a:lnTo>
                    <a:pt x="1023" y="614"/>
                  </a:lnTo>
                  <a:lnTo>
                    <a:pt x="1024" y="611"/>
                  </a:lnTo>
                  <a:lnTo>
                    <a:pt x="1027" y="609"/>
                  </a:lnTo>
                  <a:lnTo>
                    <a:pt x="1031" y="606"/>
                  </a:lnTo>
                  <a:lnTo>
                    <a:pt x="1035" y="606"/>
                  </a:lnTo>
                  <a:lnTo>
                    <a:pt x="1042" y="604"/>
                  </a:lnTo>
                  <a:lnTo>
                    <a:pt x="1045" y="604"/>
                  </a:lnTo>
                  <a:lnTo>
                    <a:pt x="1049" y="602"/>
                  </a:lnTo>
                  <a:lnTo>
                    <a:pt x="1049" y="602"/>
                  </a:lnTo>
                  <a:lnTo>
                    <a:pt x="1052" y="597"/>
                  </a:lnTo>
                  <a:lnTo>
                    <a:pt x="1054" y="592"/>
                  </a:lnTo>
                  <a:lnTo>
                    <a:pt x="1056" y="586"/>
                  </a:lnTo>
                  <a:lnTo>
                    <a:pt x="1056" y="579"/>
                  </a:lnTo>
                  <a:lnTo>
                    <a:pt x="1054" y="567"/>
                  </a:lnTo>
                  <a:lnTo>
                    <a:pt x="1056" y="561"/>
                  </a:lnTo>
                  <a:lnTo>
                    <a:pt x="1058" y="555"/>
                  </a:lnTo>
                  <a:lnTo>
                    <a:pt x="1058" y="555"/>
                  </a:lnTo>
                  <a:lnTo>
                    <a:pt x="1061" y="548"/>
                  </a:lnTo>
                  <a:lnTo>
                    <a:pt x="1064" y="540"/>
                  </a:lnTo>
                  <a:lnTo>
                    <a:pt x="1066" y="534"/>
                  </a:lnTo>
                  <a:lnTo>
                    <a:pt x="1067" y="527"/>
                  </a:lnTo>
                  <a:lnTo>
                    <a:pt x="1067" y="520"/>
                  </a:lnTo>
                  <a:lnTo>
                    <a:pt x="1067" y="512"/>
                  </a:lnTo>
                  <a:lnTo>
                    <a:pt x="1064" y="497"/>
                  </a:lnTo>
                  <a:lnTo>
                    <a:pt x="1064" y="497"/>
                  </a:lnTo>
                  <a:lnTo>
                    <a:pt x="1064" y="493"/>
                  </a:lnTo>
                  <a:lnTo>
                    <a:pt x="1065" y="488"/>
                  </a:lnTo>
                  <a:lnTo>
                    <a:pt x="1067" y="484"/>
                  </a:lnTo>
                  <a:lnTo>
                    <a:pt x="1069" y="479"/>
                  </a:lnTo>
                  <a:lnTo>
                    <a:pt x="1073" y="474"/>
                  </a:lnTo>
                  <a:lnTo>
                    <a:pt x="1077" y="470"/>
                  </a:lnTo>
                  <a:lnTo>
                    <a:pt x="1081" y="468"/>
                  </a:lnTo>
                  <a:lnTo>
                    <a:pt x="1085" y="466"/>
                  </a:lnTo>
                  <a:lnTo>
                    <a:pt x="1085" y="466"/>
                  </a:lnTo>
                  <a:lnTo>
                    <a:pt x="1093" y="464"/>
                  </a:lnTo>
                  <a:lnTo>
                    <a:pt x="1100" y="461"/>
                  </a:lnTo>
                  <a:lnTo>
                    <a:pt x="1107" y="456"/>
                  </a:lnTo>
                  <a:lnTo>
                    <a:pt x="1114" y="452"/>
                  </a:lnTo>
                  <a:lnTo>
                    <a:pt x="1125" y="441"/>
                  </a:lnTo>
                  <a:lnTo>
                    <a:pt x="1132" y="437"/>
                  </a:lnTo>
                  <a:lnTo>
                    <a:pt x="1139" y="433"/>
                  </a:lnTo>
                  <a:lnTo>
                    <a:pt x="1139" y="433"/>
                  </a:lnTo>
                  <a:lnTo>
                    <a:pt x="1142" y="432"/>
                  </a:lnTo>
                  <a:lnTo>
                    <a:pt x="1147" y="431"/>
                  </a:lnTo>
                  <a:lnTo>
                    <a:pt x="1150" y="432"/>
                  </a:lnTo>
                  <a:lnTo>
                    <a:pt x="1152" y="433"/>
                  </a:lnTo>
                  <a:lnTo>
                    <a:pt x="1152" y="433"/>
                  </a:lnTo>
                  <a:lnTo>
                    <a:pt x="1153" y="437"/>
                  </a:lnTo>
                  <a:lnTo>
                    <a:pt x="1155" y="439"/>
                  </a:lnTo>
                  <a:lnTo>
                    <a:pt x="1155" y="445"/>
                  </a:lnTo>
                  <a:lnTo>
                    <a:pt x="1152" y="451"/>
                  </a:lnTo>
                  <a:lnTo>
                    <a:pt x="1149" y="456"/>
                  </a:lnTo>
                  <a:lnTo>
                    <a:pt x="1147" y="462"/>
                  </a:lnTo>
                  <a:lnTo>
                    <a:pt x="1144" y="466"/>
                  </a:lnTo>
                  <a:lnTo>
                    <a:pt x="1143" y="471"/>
                  </a:lnTo>
                  <a:lnTo>
                    <a:pt x="1144" y="474"/>
                  </a:lnTo>
                  <a:lnTo>
                    <a:pt x="1145" y="477"/>
                  </a:lnTo>
                  <a:lnTo>
                    <a:pt x="1145" y="477"/>
                  </a:lnTo>
                  <a:lnTo>
                    <a:pt x="1151" y="482"/>
                  </a:lnTo>
                  <a:lnTo>
                    <a:pt x="1158" y="487"/>
                  </a:lnTo>
                  <a:lnTo>
                    <a:pt x="1166" y="489"/>
                  </a:lnTo>
                  <a:lnTo>
                    <a:pt x="1174" y="491"/>
                  </a:lnTo>
                  <a:lnTo>
                    <a:pt x="1182" y="491"/>
                  </a:lnTo>
                  <a:lnTo>
                    <a:pt x="1191" y="491"/>
                  </a:lnTo>
                  <a:lnTo>
                    <a:pt x="1207" y="491"/>
                  </a:lnTo>
                  <a:lnTo>
                    <a:pt x="1207" y="491"/>
                  </a:lnTo>
                  <a:lnTo>
                    <a:pt x="1213" y="490"/>
                  </a:lnTo>
                  <a:lnTo>
                    <a:pt x="1217" y="489"/>
                  </a:lnTo>
                  <a:lnTo>
                    <a:pt x="1222" y="486"/>
                  </a:lnTo>
                  <a:lnTo>
                    <a:pt x="1225" y="482"/>
                  </a:lnTo>
                  <a:lnTo>
                    <a:pt x="1228" y="479"/>
                  </a:lnTo>
                  <a:lnTo>
                    <a:pt x="1228" y="474"/>
                  </a:lnTo>
                  <a:lnTo>
                    <a:pt x="1227" y="470"/>
                  </a:lnTo>
                  <a:lnTo>
                    <a:pt x="1225" y="465"/>
                  </a:lnTo>
                  <a:lnTo>
                    <a:pt x="1225" y="465"/>
                  </a:lnTo>
                  <a:lnTo>
                    <a:pt x="1222" y="462"/>
                  </a:lnTo>
                  <a:lnTo>
                    <a:pt x="1219" y="457"/>
                  </a:lnTo>
                  <a:lnTo>
                    <a:pt x="1215" y="449"/>
                  </a:lnTo>
                  <a:lnTo>
                    <a:pt x="1213" y="446"/>
                  </a:lnTo>
                  <a:lnTo>
                    <a:pt x="1210" y="443"/>
                  </a:lnTo>
                  <a:lnTo>
                    <a:pt x="1207" y="439"/>
                  </a:lnTo>
                  <a:lnTo>
                    <a:pt x="1202" y="438"/>
                  </a:lnTo>
                  <a:lnTo>
                    <a:pt x="1202" y="438"/>
                  </a:lnTo>
                  <a:lnTo>
                    <a:pt x="1206" y="430"/>
                  </a:lnTo>
                  <a:lnTo>
                    <a:pt x="1207" y="427"/>
                  </a:lnTo>
                  <a:lnTo>
                    <a:pt x="1208" y="424"/>
                  </a:lnTo>
                  <a:lnTo>
                    <a:pt x="1208" y="424"/>
                  </a:lnTo>
                  <a:lnTo>
                    <a:pt x="1214" y="421"/>
                  </a:lnTo>
                  <a:lnTo>
                    <a:pt x="1220" y="419"/>
                  </a:lnTo>
                  <a:lnTo>
                    <a:pt x="1227" y="418"/>
                  </a:lnTo>
                  <a:lnTo>
                    <a:pt x="1233" y="416"/>
                  </a:lnTo>
                  <a:lnTo>
                    <a:pt x="1247" y="416"/>
                  </a:lnTo>
                  <a:lnTo>
                    <a:pt x="1261" y="418"/>
                  </a:lnTo>
                  <a:lnTo>
                    <a:pt x="1261" y="418"/>
                  </a:lnTo>
                  <a:lnTo>
                    <a:pt x="1268" y="420"/>
                  </a:lnTo>
                  <a:lnTo>
                    <a:pt x="1274" y="422"/>
                  </a:lnTo>
                  <a:lnTo>
                    <a:pt x="1280" y="427"/>
                  </a:lnTo>
                  <a:lnTo>
                    <a:pt x="1282" y="431"/>
                  </a:lnTo>
                  <a:lnTo>
                    <a:pt x="1282" y="431"/>
                  </a:lnTo>
                  <a:lnTo>
                    <a:pt x="1297" y="422"/>
                  </a:lnTo>
                  <a:lnTo>
                    <a:pt x="1314" y="411"/>
                  </a:lnTo>
                  <a:lnTo>
                    <a:pt x="1323" y="404"/>
                  </a:lnTo>
                  <a:lnTo>
                    <a:pt x="1331" y="396"/>
                  </a:lnTo>
                  <a:lnTo>
                    <a:pt x="1338" y="387"/>
                  </a:lnTo>
                  <a:lnTo>
                    <a:pt x="1342" y="375"/>
                  </a:lnTo>
                  <a:lnTo>
                    <a:pt x="1342" y="3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ṣļîḑé-Freeform: Shape 231"/>
            <p:cNvSpPr/>
            <p:nvPr/>
          </p:nvSpPr>
          <p:spPr bwMode="auto">
            <a:xfrm>
              <a:off x="5715273" y="2769865"/>
              <a:ext cx="7240" cy="1447"/>
            </a:xfrm>
            <a:custGeom>
              <a:avLst/>
              <a:gdLst>
                <a:gd name="T0" fmla="*/ 10 w 10"/>
                <a:gd name="T1" fmla="*/ 2 h 2"/>
                <a:gd name="T2" fmla="*/ 10 w 10"/>
                <a:gd name="T3" fmla="*/ 2 h 2"/>
                <a:gd name="T4" fmla="*/ 2 w 10"/>
                <a:gd name="T5" fmla="*/ 0 h 2"/>
                <a:gd name="T6" fmla="*/ 2 w 10"/>
                <a:gd name="T7" fmla="*/ 0 h 2"/>
                <a:gd name="T8" fmla="*/ 0 w 10"/>
                <a:gd name="T9" fmla="*/ 2 h 2"/>
                <a:gd name="T10" fmla="*/ 0 w 10"/>
                <a:gd name="T11" fmla="*/ 2 h 2"/>
                <a:gd name="T12" fmla="*/ 10 w 10"/>
                <a:gd name="T13" fmla="*/ 2 h 2"/>
                <a:gd name="T14" fmla="*/ 10 w 10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">
                  <a:moveTo>
                    <a:pt x="10" y="2"/>
                  </a:moveTo>
                  <a:lnTo>
                    <a:pt x="1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ṣļîḑé-Freeform: Shape 232"/>
            <p:cNvSpPr/>
            <p:nvPr/>
          </p:nvSpPr>
          <p:spPr bwMode="auto">
            <a:xfrm>
              <a:off x="6382755" y="2706158"/>
              <a:ext cx="2896" cy="144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0 w 4"/>
                <a:gd name="T7" fmla="*/ 1 h 1"/>
                <a:gd name="T8" fmla="*/ 4 w 4"/>
                <a:gd name="T9" fmla="*/ 0 h 1"/>
                <a:gd name="T10" fmla="*/ 4 w 4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ṣļîḑé-Freeform: Shape 233"/>
            <p:cNvSpPr/>
            <p:nvPr/>
          </p:nvSpPr>
          <p:spPr bwMode="auto">
            <a:xfrm>
              <a:off x="6379859" y="2706158"/>
              <a:ext cx="2896" cy="1447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1 h 1"/>
                <a:gd name="T4" fmla="*/ 0 w 4"/>
                <a:gd name="T5" fmla="*/ 0 h 1"/>
                <a:gd name="T6" fmla="*/ 0 w 4"/>
                <a:gd name="T7" fmla="*/ 0 h 1"/>
                <a:gd name="T8" fmla="*/ 2 w 4"/>
                <a:gd name="T9" fmla="*/ 1 h 1"/>
                <a:gd name="T10" fmla="*/ 4 w 4"/>
                <a:gd name="T11" fmla="*/ 1 h 1"/>
                <a:gd name="T12" fmla="*/ 4 w 4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9073" y="1283883"/>
            <a:ext cx="3069271" cy="808990"/>
            <a:chOff x="769073" y="1283883"/>
            <a:chExt cx="3069271" cy="808990"/>
          </a:xfrm>
        </p:grpSpPr>
        <p:sp>
          <p:nvSpPr>
            <p:cNvPr id="11" name="îṣļîḑé-Oval 186"/>
            <p:cNvSpPr/>
            <p:nvPr/>
          </p:nvSpPr>
          <p:spPr>
            <a:xfrm>
              <a:off x="3366949" y="1621478"/>
              <a:ext cx="471395" cy="471395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ṣļîḑé-Oval 187"/>
            <p:cNvSpPr/>
            <p:nvPr/>
          </p:nvSpPr>
          <p:spPr>
            <a:xfrm>
              <a:off x="3497032" y="1751561"/>
              <a:ext cx="211227" cy="211227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3" name="îṣļîḑé-Straight Connector 188"/>
            <p:cNvCxnSpPr/>
            <p:nvPr/>
          </p:nvCxnSpPr>
          <p:spPr>
            <a:xfrm>
              <a:off x="2690535" y="1344385"/>
              <a:ext cx="936175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îṣļîḑé-Straight Connector 189"/>
            <p:cNvCxnSpPr/>
            <p:nvPr/>
          </p:nvCxnSpPr>
          <p:spPr>
            <a:xfrm>
              <a:off x="3619459" y="1337816"/>
              <a:ext cx="0" cy="197783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97"/>
            <p:cNvGrpSpPr/>
            <p:nvPr/>
          </p:nvGrpSpPr>
          <p:grpSpPr>
            <a:xfrm>
              <a:off x="1420143" y="1894466"/>
              <a:ext cx="1082905" cy="163196"/>
              <a:chOff x="665624" y="3327312"/>
              <a:chExt cx="1443873" cy="217595"/>
            </a:xfrm>
          </p:grpSpPr>
          <p:sp>
            <p:nvSpPr>
              <p:cNvPr id="32" name="îṣļîḑé-Rectangle 198"/>
              <p:cNvSpPr/>
              <p:nvPr/>
            </p:nvSpPr>
            <p:spPr>
              <a:xfrm>
                <a:off x="669497" y="3328907"/>
                <a:ext cx="1440000" cy="21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ṣļîḑé-Rectangle 199"/>
              <p:cNvSpPr/>
              <p:nvPr/>
            </p:nvSpPr>
            <p:spPr>
              <a:xfrm>
                <a:off x="665624" y="3327312"/>
                <a:ext cx="720000" cy="21497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îṣļîḑé-TextBox 205"/>
            <p:cNvSpPr txBox="1"/>
            <p:nvPr/>
          </p:nvSpPr>
          <p:spPr>
            <a:xfrm>
              <a:off x="1940288" y="1861269"/>
              <a:ext cx="40780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400" b="1">
                  <a:solidFill>
                    <a:schemeClr val="accent1"/>
                  </a:solidFill>
                </a:rPr>
                <a:t>50%</a:t>
              </a:r>
            </a:p>
          </p:txBody>
        </p:sp>
        <p:grpSp>
          <p:nvGrpSpPr>
            <p:cNvPr id="21" name="Group 190"/>
            <p:cNvGrpSpPr/>
            <p:nvPr/>
          </p:nvGrpSpPr>
          <p:grpSpPr>
            <a:xfrm>
              <a:off x="769073" y="1283883"/>
              <a:ext cx="1734505" cy="540533"/>
              <a:chOff x="1025431" y="2190986"/>
              <a:chExt cx="2312673" cy="720710"/>
            </a:xfrm>
          </p:grpSpPr>
          <p:sp>
            <p:nvSpPr>
              <p:cNvPr id="28" name="îṣļîḑé-Rectangle 210"/>
              <p:cNvSpPr/>
              <p:nvPr/>
            </p:nvSpPr>
            <p:spPr>
              <a:xfrm>
                <a:off x="1025431" y="2384885"/>
                <a:ext cx="2312673" cy="526811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9" name="îṣļîḑé-TextBox 211"/>
              <p:cNvSpPr txBox="1"/>
              <p:nvPr/>
            </p:nvSpPr>
            <p:spPr bwMode="auto">
              <a:xfrm>
                <a:off x="2211193" y="2190986"/>
                <a:ext cx="1126911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algn="r"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 </a:t>
                </a:r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4154509" y="3260422"/>
            <a:ext cx="2743363" cy="959849"/>
            <a:chOff x="4154509" y="3260422"/>
            <a:chExt cx="2743363" cy="959849"/>
          </a:xfrm>
        </p:grpSpPr>
        <p:sp>
          <p:nvSpPr>
            <p:cNvPr id="6" name="îṣļîḑé-Oval 181"/>
            <p:cNvSpPr/>
            <p:nvPr/>
          </p:nvSpPr>
          <p:spPr>
            <a:xfrm>
              <a:off x="6426477" y="3260422"/>
              <a:ext cx="471395" cy="471395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ṣļîḑé-Oval 182"/>
            <p:cNvSpPr/>
            <p:nvPr/>
          </p:nvSpPr>
          <p:spPr>
            <a:xfrm>
              <a:off x="6556560" y="3390505"/>
              <a:ext cx="211227" cy="211227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8" name="îṣļîḑé-Straight Connector 183"/>
            <p:cNvCxnSpPr/>
            <p:nvPr/>
          </p:nvCxnSpPr>
          <p:spPr>
            <a:xfrm>
              <a:off x="5999735" y="3486050"/>
              <a:ext cx="328208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202"/>
            <p:cNvGrpSpPr/>
            <p:nvPr/>
          </p:nvGrpSpPr>
          <p:grpSpPr>
            <a:xfrm>
              <a:off x="4812461" y="4026597"/>
              <a:ext cx="1081562" cy="161232"/>
              <a:chOff x="6854374" y="5989692"/>
              <a:chExt cx="1442082" cy="214976"/>
            </a:xfrm>
          </p:grpSpPr>
          <p:sp>
            <p:nvSpPr>
              <p:cNvPr id="30" name="îṣļîḑé-Rectangle 203"/>
              <p:cNvSpPr/>
              <p:nvPr/>
            </p:nvSpPr>
            <p:spPr>
              <a:xfrm>
                <a:off x="6856456" y="5989692"/>
                <a:ext cx="1440000" cy="21256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ṣļîḑé-Rectangle 204"/>
              <p:cNvSpPr/>
              <p:nvPr/>
            </p:nvSpPr>
            <p:spPr>
              <a:xfrm>
                <a:off x="6854374" y="5989692"/>
                <a:ext cx="360000" cy="21497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ṣļîḑé-TextBox 206"/>
            <p:cNvSpPr txBox="1"/>
            <p:nvPr/>
          </p:nvSpPr>
          <p:spPr>
            <a:xfrm>
              <a:off x="5047878" y="3989438"/>
              <a:ext cx="40780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400" b="1">
                  <a:solidFill>
                    <a:schemeClr val="accent3"/>
                  </a:solidFill>
                </a:rPr>
                <a:t>24%</a:t>
              </a:r>
            </a:p>
          </p:txBody>
        </p:sp>
        <p:grpSp>
          <p:nvGrpSpPr>
            <p:cNvPr id="22" name="Group 191"/>
            <p:cNvGrpSpPr/>
            <p:nvPr/>
          </p:nvGrpSpPr>
          <p:grpSpPr>
            <a:xfrm>
              <a:off x="4154509" y="3432152"/>
              <a:ext cx="1734505" cy="491673"/>
              <a:chOff x="4891083" y="4874882"/>
              <a:chExt cx="2312673" cy="655564"/>
            </a:xfrm>
          </p:grpSpPr>
          <p:sp>
            <p:nvSpPr>
              <p:cNvPr id="26" name="îṣļîḑé-Rectangle 212"/>
              <p:cNvSpPr/>
              <p:nvPr/>
            </p:nvSpPr>
            <p:spPr>
              <a:xfrm>
                <a:off x="4891083" y="5068781"/>
                <a:ext cx="2312673" cy="461665"/>
              </a:xfrm>
              <a:prstGeom prst="rect">
                <a:avLst/>
              </a:prstGeom>
            </p:spPr>
            <p:txBody>
              <a:bodyPr wrap="square">
                <a:normAutofit fontScale="77500" lnSpcReduction="20000"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7" name="îṣļîḑé-TextBox 213"/>
              <p:cNvSpPr txBox="1"/>
              <p:nvPr/>
            </p:nvSpPr>
            <p:spPr bwMode="auto">
              <a:xfrm>
                <a:off x="4891083" y="4874882"/>
                <a:ext cx="2312673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algn="r"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 </a:t>
                </a: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5849169" y="1721819"/>
            <a:ext cx="2955817" cy="802722"/>
            <a:chOff x="5849169" y="1721819"/>
            <a:chExt cx="2955817" cy="802722"/>
          </a:xfrm>
        </p:grpSpPr>
        <p:sp>
          <p:nvSpPr>
            <p:cNvPr id="4" name="îṣļîḑé-Oval 179"/>
            <p:cNvSpPr/>
            <p:nvPr/>
          </p:nvSpPr>
          <p:spPr>
            <a:xfrm>
              <a:off x="5849169" y="2053146"/>
              <a:ext cx="471395" cy="471395"/>
            </a:xfrm>
            <a:prstGeom prst="ellipse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ṣļîḑé-Oval 180"/>
            <p:cNvSpPr/>
            <p:nvPr/>
          </p:nvSpPr>
          <p:spPr>
            <a:xfrm>
              <a:off x="5979252" y="2183229"/>
              <a:ext cx="211227" cy="211227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9" name="îṣļîḑé-Straight Connector 184"/>
            <p:cNvCxnSpPr/>
            <p:nvPr/>
          </p:nvCxnSpPr>
          <p:spPr>
            <a:xfrm>
              <a:off x="6097626" y="1776053"/>
              <a:ext cx="86133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îṣļîḑé-Straight Connector 185"/>
            <p:cNvCxnSpPr/>
            <p:nvPr/>
          </p:nvCxnSpPr>
          <p:spPr>
            <a:xfrm>
              <a:off x="6101680" y="1769484"/>
              <a:ext cx="0" cy="197783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94"/>
            <p:cNvGrpSpPr/>
            <p:nvPr/>
          </p:nvGrpSpPr>
          <p:grpSpPr>
            <a:xfrm>
              <a:off x="7115423" y="2322047"/>
              <a:ext cx="1080000" cy="163831"/>
              <a:chOff x="10033355" y="3334904"/>
              <a:chExt cx="1440000" cy="218441"/>
            </a:xfrm>
          </p:grpSpPr>
          <p:sp>
            <p:nvSpPr>
              <p:cNvPr id="34" name="îṣļîḑé-Rectangle 195"/>
              <p:cNvSpPr/>
              <p:nvPr/>
            </p:nvSpPr>
            <p:spPr>
              <a:xfrm>
                <a:off x="10033355" y="3337345"/>
                <a:ext cx="1440000" cy="21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ṣļîḑé-Rectangle 196"/>
              <p:cNvSpPr/>
              <p:nvPr/>
            </p:nvSpPr>
            <p:spPr>
              <a:xfrm>
                <a:off x="10033355" y="3334904"/>
                <a:ext cx="1034596" cy="21644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îṣļîḑé-TextBox 207"/>
            <p:cNvSpPr txBox="1"/>
            <p:nvPr/>
          </p:nvSpPr>
          <p:spPr>
            <a:xfrm>
              <a:off x="7488134" y="2282516"/>
              <a:ext cx="40780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68%</a:t>
              </a:r>
            </a:p>
          </p:txBody>
        </p:sp>
        <p:grpSp>
          <p:nvGrpSpPr>
            <p:cNvPr id="23" name="Group 192"/>
            <p:cNvGrpSpPr/>
            <p:nvPr/>
          </p:nvGrpSpPr>
          <p:grpSpPr>
            <a:xfrm>
              <a:off x="7070481" y="1721819"/>
              <a:ext cx="1734505" cy="540533"/>
              <a:chOff x="8772354" y="2629836"/>
              <a:chExt cx="2312673" cy="720710"/>
            </a:xfrm>
          </p:grpSpPr>
          <p:sp>
            <p:nvSpPr>
              <p:cNvPr id="24" name="îṣļîḑé-Rectangle 214"/>
              <p:cNvSpPr/>
              <p:nvPr/>
            </p:nvSpPr>
            <p:spPr>
              <a:xfrm>
                <a:off x="8772354" y="2823735"/>
                <a:ext cx="2312673" cy="526811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îṣļîḑé-TextBox 215"/>
              <p:cNvSpPr txBox="1"/>
              <p:nvPr/>
            </p:nvSpPr>
            <p:spPr bwMode="auto">
              <a:xfrm>
                <a:off x="8772354" y="2629836"/>
                <a:ext cx="2312673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 </a:t>
                </a:r>
              </a:p>
            </p:txBody>
          </p:sp>
        </p:grpSp>
      </p:grpSp>
      <p:sp>
        <p:nvSpPr>
          <p:cNvPr id="10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4308468" y="1981527"/>
            <a:ext cx="1611824" cy="1611824"/>
            <a:chOff x="4308468" y="1981527"/>
            <a:chExt cx="1611824" cy="1611824"/>
          </a:xfrm>
        </p:grpSpPr>
        <p:sp>
          <p:nvSpPr>
            <p:cNvPr id="5" name="Freeform: Shape 4"/>
            <p:cNvSpPr/>
            <p:nvPr/>
          </p:nvSpPr>
          <p:spPr bwMode="auto">
            <a:xfrm>
              <a:off x="5248946" y="2562186"/>
              <a:ext cx="287155" cy="282993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7"/>
            <p:cNvSpPr/>
            <p:nvPr/>
          </p:nvSpPr>
          <p:spPr>
            <a:xfrm rot="7768221">
              <a:off x="4308468" y="1981527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056041" y="1980704"/>
            <a:ext cx="1611824" cy="1611824"/>
            <a:chOff x="3056041" y="1980704"/>
            <a:chExt cx="1611824" cy="1611824"/>
          </a:xfrm>
        </p:grpSpPr>
        <p:sp>
          <p:nvSpPr>
            <p:cNvPr id="4" name="Freeform: Shape 3"/>
            <p:cNvSpPr/>
            <p:nvPr/>
          </p:nvSpPr>
          <p:spPr bwMode="auto">
            <a:xfrm>
              <a:off x="3413084" y="2644974"/>
              <a:ext cx="247781" cy="364863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8"/>
            <p:cNvSpPr/>
            <p:nvPr/>
          </p:nvSpPr>
          <p:spPr>
            <a:xfrm rot="18235072">
              <a:off x="3056041" y="1980704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40027" y="1359944"/>
            <a:ext cx="1611824" cy="1611824"/>
            <a:chOff x="3640027" y="1359944"/>
            <a:chExt cx="1611824" cy="1611824"/>
          </a:xfrm>
        </p:grpSpPr>
        <p:sp>
          <p:nvSpPr>
            <p:cNvPr id="7" name="Freeform: Shape 6"/>
            <p:cNvSpPr/>
            <p:nvPr/>
          </p:nvSpPr>
          <p:spPr bwMode="auto">
            <a:xfrm>
              <a:off x="4305950" y="1712923"/>
              <a:ext cx="302603" cy="236819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9"/>
            <p:cNvSpPr/>
            <p:nvPr/>
          </p:nvSpPr>
          <p:spPr>
            <a:xfrm rot="2018970">
              <a:off x="3640027" y="1359944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86325" y="2509166"/>
            <a:ext cx="1611824" cy="1611824"/>
            <a:chOff x="3686325" y="2509166"/>
            <a:chExt cx="1611824" cy="1611824"/>
          </a:xfrm>
        </p:grpSpPr>
        <p:sp>
          <p:nvSpPr>
            <p:cNvPr id="6" name="Freeform: Shape 5"/>
            <p:cNvSpPr/>
            <p:nvPr/>
          </p:nvSpPr>
          <p:spPr bwMode="auto">
            <a:xfrm>
              <a:off x="4337971" y="3479957"/>
              <a:ext cx="307958" cy="307958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10"/>
            <p:cNvSpPr/>
            <p:nvPr/>
          </p:nvSpPr>
          <p:spPr>
            <a:xfrm rot="12594151">
              <a:off x="3686325" y="2509166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12" name="Straight Arrow Connector 11"/>
          <p:cNvCxnSpPr>
            <a:stCxn id="10" idx="8"/>
          </p:cNvCxnSpPr>
          <p:nvPr/>
        </p:nvCxnSpPr>
        <p:spPr>
          <a:xfrm flipH="1" flipV="1">
            <a:off x="2802231" y="1427603"/>
            <a:ext cx="972833" cy="291688"/>
          </a:xfrm>
          <a:prstGeom prst="straightConnector1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743599" y="3318627"/>
            <a:ext cx="780128" cy="166924"/>
          </a:xfrm>
          <a:prstGeom prst="straightConnector1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5"/>
          <p:cNvCxnSpPr/>
          <p:nvPr/>
        </p:nvCxnSpPr>
        <p:spPr>
          <a:xfrm flipH="1">
            <a:off x="5563381" y="1427601"/>
            <a:ext cx="683722" cy="800498"/>
          </a:xfrm>
          <a:prstGeom prst="straightConnector1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6"/>
          <p:cNvCxnSpPr/>
          <p:nvPr/>
        </p:nvCxnSpPr>
        <p:spPr>
          <a:xfrm flipH="1">
            <a:off x="5093426" y="3498675"/>
            <a:ext cx="1164710" cy="218066"/>
          </a:xfrm>
          <a:prstGeom prst="straightConnector1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27"/>
          <p:cNvGrpSpPr/>
          <p:nvPr/>
        </p:nvGrpSpPr>
        <p:grpSpPr>
          <a:xfrm>
            <a:off x="890345" y="1191018"/>
            <a:ext cx="1911886" cy="811888"/>
            <a:chOff x="1762632" y="1197195"/>
            <a:chExt cx="2549181" cy="1082518"/>
          </a:xfrm>
        </p:grpSpPr>
        <p:sp>
          <p:nvSpPr>
            <p:cNvPr id="26" name="TextBox 28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TextBox 29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Group 30"/>
          <p:cNvGrpSpPr/>
          <p:nvPr/>
        </p:nvGrpSpPr>
        <p:grpSpPr>
          <a:xfrm>
            <a:off x="831713" y="3294517"/>
            <a:ext cx="1911886" cy="811888"/>
            <a:chOff x="1762632" y="1197195"/>
            <a:chExt cx="2549181" cy="1082518"/>
          </a:xfrm>
        </p:grpSpPr>
        <p:sp>
          <p:nvSpPr>
            <p:cNvPr id="24" name="TextBox 31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TextBox 32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Group 33"/>
          <p:cNvGrpSpPr/>
          <p:nvPr/>
        </p:nvGrpSpPr>
        <p:grpSpPr>
          <a:xfrm>
            <a:off x="6247103" y="1151822"/>
            <a:ext cx="1911886" cy="811888"/>
            <a:chOff x="1762632" y="1197195"/>
            <a:chExt cx="2549181" cy="1082518"/>
          </a:xfrm>
        </p:grpSpPr>
        <p:sp>
          <p:nvSpPr>
            <p:cNvPr id="22" name="TextBox 34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35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9" name="Group 36"/>
          <p:cNvGrpSpPr/>
          <p:nvPr/>
        </p:nvGrpSpPr>
        <p:grpSpPr>
          <a:xfrm>
            <a:off x="6258136" y="3278388"/>
            <a:ext cx="1911886" cy="811888"/>
            <a:chOff x="1762632" y="1197195"/>
            <a:chExt cx="2549181" cy="1082518"/>
          </a:xfrm>
        </p:grpSpPr>
        <p:sp>
          <p:nvSpPr>
            <p:cNvPr id="20" name="TextBox 37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38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4"/>
          <p:cNvGrpSpPr/>
          <p:nvPr/>
        </p:nvGrpSpPr>
        <p:grpSpPr>
          <a:xfrm>
            <a:off x="4572001" y="1161360"/>
            <a:ext cx="3608549" cy="3172068"/>
            <a:chOff x="5859078" y="1032155"/>
            <a:chExt cx="5669643" cy="4983861"/>
          </a:xfrm>
        </p:grpSpPr>
        <p:sp>
          <p:nvSpPr>
            <p:cNvPr id="16" name="íṩľíḍè-Oval 1"/>
            <p:cNvSpPr/>
            <p:nvPr/>
          </p:nvSpPr>
          <p:spPr>
            <a:xfrm>
              <a:off x="7053895" y="4043378"/>
              <a:ext cx="3917373" cy="56105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14300" dist="1765300" dir="5400000" algn="t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2"/>
            <p:cNvGrpSpPr/>
            <p:nvPr/>
          </p:nvGrpSpPr>
          <p:grpSpPr>
            <a:xfrm>
              <a:off x="7382966" y="2100255"/>
              <a:ext cx="3622606" cy="1781407"/>
              <a:chOff x="7920054" y="2672021"/>
              <a:chExt cx="2904933" cy="1428493"/>
            </a:xfrm>
          </p:grpSpPr>
          <p:grpSp>
            <p:nvGrpSpPr>
              <p:cNvPr id="39" name="Group 3"/>
              <p:cNvGrpSpPr/>
              <p:nvPr/>
            </p:nvGrpSpPr>
            <p:grpSpPr>
              <a:xfrm rot="16200000" flipH="1">
                <a:off x="8658274" y="1933802"/>
                <a:ext cx="1428493" cy="2904932"/>
                <a:chOff x="8645978" y="2272708"/>
                <a:chExt cx="1652155" cy="3359761"/>
              </a:xfrm>
              <a:solidFill>
                <a:schemeClr val="accent2"/>
              </a:solidFill>
            </p:grpSpPr>
            <p:sp>
              <p:nvSpPr>
                <p:cNvPr id="42" name="íṩľíḍè-Freeform: Shape 6"/>
                <p:cNvSpPr/>
                <p:nvPr/>
              </p:nvSpPr>
              <p:spPr>
                <a:xfrm rot="10800000">
                  <a:off x="8972361" y="2272708"/>
                  <a:ext cx="999386" cy="1018309"/>
                </a:xfrm>
                <a:custGeom>
                  <a:avLst/>
                  <a:gdLst>
                    <a:gd name="connsiteX0" fmla="*/ 4153 w 826077"/>
                    <a:gd name="connsiteY0" fmla="*/ 1018309 h 1018309"/>
                    <a:gd name="connsiteX1" fmla="*/ 0 w 826077"/>
                    <a:gd name="connsiteY1" fmla="*/ 1018309 h 1018309"/>
                    <a:gd name="connsiteX2" fmla="*/ 0 w 826077"/>
                    <a:gd name="connsiteY2" fmla="*/ 0 h 1018309"/>
                    <a:gd name="connsiteX3" fmla="*/ 826077 w 826077"/>
                    <a:gd name="connsiteY3" fmla="*/ 0 h 1018309"/>
                    <a:gd name="connsiteX4" fmla="*/ 826077 w 826077"/>
                    <a:gd name="connsiteY4" fmla="*/ 196385 h 1018309"/>
                    <a:gd name="connsiteX5" fmla="*/ 4153 w 826077"/>
                    <a:gd name="connsiteY5" fmla="*/ 1018309 h 1018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6077" h="1018309">
                      <a:moveTo>
                        <a:pt x="4153" y="1018309"/>
                      </a:moveTo>
                      <a:lnTo>
                        <a:pt x="0" y="1018309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96385"/>
                      </a:lnTo>
                      <a:lnTo>
                        <a:pt x="4153" y="1018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íṩľíḍè-Freeform: Shape 7"/>
                <p:cNvSpPr/>
                <p:nvPr/>
              </p:nvSpPr>
              <p:spPr>
                <a:xfrm rot="10800000">
                  <a:off x="8972361" y="3291018"/>
                  <a:ext cx="999385" cy="1593680"/>
                </a:xfrm>
                <a:custGeom>
                  <a:avLst/>
                  <a:gdLst>
                    <a:gd name="connsiteX0" fmla="*/ 826077 w 826077"/>
                    <a:gd name="connsiteY0" fmla="*/ 1312966 h 1312966"/>
                    <a:gd name="connsiteX1" fmla="*/ 0 w 826077"/>
                    <a:gd name="connsiteY1" fmla="*/ 1312966 h 1312966"/>
                    <a:gd name="connsiteX2" fmla="*/ 0 w 826077"/>
                    <a:gd name="connsiteY2" fmla="*/ 0 h 1312966"/>
                    <a:gd name="connsiteX3" fmla="*/ 826077 w 826077"/>
                    <a:gd name="connsiteY3" fmla="*/ 0 h 1312966"/>
                    <a:gd name="connsiteX4" fmla="*/ 826077 w 826077"/>
                    <a:gd name="connsiteY4" fmla="*/ 1312966 h 131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6077" h="1312966">
                      <a:moveTo>
                        <a:pt x="826077" y="1312966"/>
                      </a:moveTo>
                      <a:lnTo>
                        <a:pt x="0" y="1312966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3129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íṩľíḍè-Freeform: Shape 8"/>
                <p:cNvSpPr/>
                <p:nvPr/>
              </p:nvSpPr>
              <p:spPr>
                <a:xfrm rot="10800000">
                  <a:off x="8645978" y="4794517"/>
                  <a:ext cx="1652155" cy="837952"/>
                </a:xfrm>
                <a:custGeom>
                  <a:avLst/>
                  <a:gdLst>
                    <a:gd name="connsiteX0" fmla="*/ 1239116 w 1652155"/>
                    <a:gd name="connsiteY0" fmla="*/ 837952 h 837952"/>
                    <a:gd name="connsiteX1" fmla="*/ 413039 w 1652155"/>
                    <a:gd name="connsiteY1" fmla="*/ 837952 h 837952"/>
                    <a:gd name="connsiteX2" fmla="*/ 413039 w 1652155"/>
                    <a:gd name="connsiteY2" fmla="*/ 826078 h 837952"/>
                    <a:gd name="connsiteX3" fmla="*/ 0 w 1652155"/>
                    <a:gd name="connsiteY3" fmla="*/ 826078 h 837952"/>
                    <a:gd name="connsiteX4" fmla="*/ 826078 w 1652155"/>
                    <a:gd name="connsiteY4" fmla="*/ 0 h 837952"/>
                    <a:gd name="connsiteX5" fmla="*/ 1652155 w 1652155"/>
                    <a:gd name="connsiteY5" fmla="*/ 826078 h 837952"/>
                    <a:gd name="connsiteX6" fmla="*/ 1239116 w 1652155"/>
                    <a:gd name="connsiteY6" fmla="*/ 826078 h 837952"/>
                    <a:gd name="connsiteX7" fmla="*/ 1239116 w 1652155"/>
                    <a:gd name="connsiteY7" fmla="*/ 837952 h 83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2155" h="837952">
                      <a:moveTo>
                        <a:pt x="1239116" y="837952"/>
                      </a:moveTo>
                      <a:lnTo>
                        <a:pt x="413039" y="837952"/>
                      </a:lnTo>
                      <a:lnTo>
                        <a:pt x="413039" y="826078"/>
                      </a:lnTo>
                      <a:lnTo>
                        <a:pt x="0" y="826078"/>
                      </a:lnTo>
                      <a:lnTo>
                        <a:pt x="826078" y="0"/>
                      </a:lnTo>
                      <a:lnTo>
                        <a:pt x="1652155" y="826078"/>
                      </a:lnTo>
                      <a:lnTo>
                        <a:pt x="1239116" y="826078"/>
                      </a:lnTo>
                      <a:lnTo>
                        <a:pt x="1239116" y="8379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0" name="ïṧḷïḓê-TextBox 4"/>
              <p:cNvSpPr txBox="1"/>
              <p:nvPr/>
            </p:nvSpPr>
            <p:spPr>
              <a:xfrm>
                <a:off x="9603841" y="3251291"/>
                <a:ext cx="757666" cy="436241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72%</a:t>
                </a:r>
              </a:p>
            </p:txBody>
          </p:sp>
          <p:sp>
            <p:nvSpPr>
              <p:cNvPr id="41" name="ïṧḷïḓê-Parallelogram 5"/>
              <p:cNvSpPr/>
              <p:nvPr/>
            </p:nvSpPr>
            <p:spPr>
              <a:xfrm>
                <a:off x="7920054" y="2961815"/>
                <a:ext cx="2102446" cy="839017"/>
              </a:xfrm>
              <a:prstGeom prst="parallelogram">
                <a:avLst>
                  <a:gd name="adj" fmla="val 83852"/>
                </a:avLst>
              </a:prstGeom>
              <a:gradFill flip="none" rotWithShape="1">
                <a:gsLst>
                  <a:gs pos="59000">
                    <a:schemeClr val="accent2">
                      <a:alpha val="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9"/>
            <p:cNvGrpSpPr/>
            <p:nvPr/>
          </p:nvGrpSpPr>
          <p:grpSpPr>
            <a:xfrm>
              <a:off x="5859078" y="1032155"/>
              <a:ext cx="4166346" cy="1781406"/>
              <a:chOff x="6698064" y="1815523"/>
              <a:chExt cx="3340952" cy="1428493"/>
            </a:xfrm>
          </p:grpSpPr>
          <p:grpSp>
            <p:nvGrpSpPr>
              <p:cNvPr id="33" name="Group 10"/>
              <p:cNvGrpSpPr/>
              <p:nvPr/>
            </p:nvGrpSpPr>
            <p:grpSpPr>
              <a:xfrm rot="5400000">
                <a:off x="7646037" y="867550"/>
                <a:ext cx="1428493" cy="3324439"/>
                <a:chOff x="6468835" y="2272708"/>
                <a:chExt cx="1652155" cy="3844952"/>
              </a:xfrm>
              <a:solidFill>
                <a:schemeClr val="accent1"/>
              </a:solidFill>
            </p:grpSpPr>
            <p:sp>
              <p:nvSpPr>
                <p:cNvPr id="36" name="ïṧḷïḓê-Freeform: Shape 13"/>
                <p:cNvSpPr/>
                <p:nvPr/>
              </p:nvSpPr>
              <p:spPr>
                <a:xfrm rot="10800000">
                  <a:off x="6795218" y="2272708"/>
                  <a:ext cx="999386" cy="1018309"/>
                </a:xfrm>
                <a:custGeom>
                  <a:avLst/>
                  <a:gdLst>
                    <a:gd name="connsiteX0" fmla="*/ 4153 w 826077"/>
                    <a:gd name="connsiteY0" fmla="*/ 1018309 h 1018309"/>
                    <a:gd name="connsiteX1" fmla="*/ 0 w 826077"/>
                    <a:gd name="connsiteY1" fmla="*/ 1018309 h 1018309"/>
                    <a:gd name="connsiteX2" fmla="*/ 0 w 826077"/>
                    <a:gd name="connsiteY2" fmla="*/ 0 h 1018309"/>
                    <a:gd name="connsiteX3" fmla="*/ 826077 w 826077"/>
                    <a:gd name="connsiteY3" fmla="*/ 0 h 1018309"/>
                    <a:gd name="connsiteX4" fmla="*/ 826077 w 826077"/>
                    <a:gd name="connsiteY4" fmla="*/ 196385 h 1018309"/>
                    <a:gd name="connsiteX5" fmla="*/ 4153 w 826077"/>
                    <a:gd name="connsiteY5" fmla="*/ 1018309 h 1018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6077" h="1018309">
                      <a:moveTo>
                        <a:pt x="4153" y="1018309"/>
                      </a:moveTo>
                      <a:lnTo>
                        <a:pt x="0" y="1018309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96385"/>
                      </a:lnTo>
                      <a:lnTo>
                        <a:pt x="4153" y="1018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ïṧḷïḓê-Freeform: Shape 14"/>
                <p:cNvSpPr/>
                <p:nvPr/>
              </p:nvSpPr>
              <p:spPr>
                <a:xfrm rot="10800000">
                  <a:off x="6795220" y="3291018"/>
                  <a:ext cx="999385" cy="2179121"/>
                </a:xfrm>
                <a:custGeom>
                  <a:avLst/>
                  <a:gdLst>
                    <a:gd name="connsiteX0" fmla="*/ 826077 w 826077"/>
                    <a:gd name="connsiteY0" fmla="*/ 1312966 h 1312966"/>
                    <a:gd name="connsiteX1" fmla="*/ 0 w 826077"/>
                    <a:gd name="connsiteY1" fmla="*/ 1312966 h 1312966"/>
                    <a:gd name="connsiteX2" fmla="*/ 0 w 826077"/>
                    <a:gd name="connsiteY2" fmla="*/ 0 h 1312966"/>
                    <a:gd name="connsiteX3" fmla="*/ 826077 w 826077"/>
                    <a:gd name="connsiteY3" fmla="*/ 0 h 1312966"/>
                    <a:gd name="connsiteX4" fmla="*/ 826077 w 826077"/>
                    <a:gd name="connsiteY4" fmla="*/ 1312966 h 131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6077" h="1312966">
                      <a:moveTo>
                        <a:pt x="826077" y="1312966"/>
                      </a:moveTo>
                      <a:lnTo>
                        <a:pt x="0" y="1312966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3129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ïṧḷïḓê-Freeform: Shape 15"/>
                <p:cNvSpPr/>
                <p:nvPr/>
              </p:nvSpPr>
              <p:spPr>
                <a:xfrm rot="10800000">
                  <a:off x="6468835" y="5279708"/>
                  <a:ext cx="1652155" cy="837952"/>
                </a:xfrm>
                <a:custGeom>
                  <a:avLst/>
                  <a:gdLst>
                    <a:gd name="connsiteX0" fmla="*/ 1239116 w 1652155"/>
                    <a:gd name="connsiteY0" fmla="*/ 837952 h 837952"/>
                    <a:gd name="connsiteX1" fmla="*/ 413039 w 1652155"/>
                    <a:gd name="connsiteY1" fmla="*/ 837952 h 837952"/>
                    <a:gd name="connsiteX2" fmla="*/ 413039 w 1652155"/>
                    <a:gd name="connsiteY2" fmla="*/ 826078 h 837952"/>
                    <a:gd name="connsiteX3" fmla="*/ 0 w 1652155"/>
                    <a:gd name="connsiteY3" fmla="*/ 826078 h 837952"/>
                    <a:gd name="connsiteX4" fmla="*/ 826078 w 1652155"/>
                    <a:gd name="connsiteY4" fmla="*/ 0 h 837952"/>
                    <a:gd name="connsiteX5" fmla="*/ 1652155 w 1652155"/>
                    <a:gd name="connsiteY5" fmla="*/ 826078 h 837952"/>
                    <a:gd name="connsiteX6" fmla="*/ 1239116 w 1652155"/>
                    <a:gd name="connsiteY6" fmla="*/ 826078 h 837952"/>
                    <a:gd name="connsiteX7" fmla="*/ 1239116 w 1652155"/>
                    <a:gd name="connsiteY7" fmla="*/ 837952 h 83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2155" h="837952">
                      <a:moveTo>
                        <a:pt x="1239116" y="837952"/>
                      </a:moveTo>
                      <a:lnTo>
                        <a:pt x="413039" y="837952"/>
                      </a:lnTo>
                      <a:lnTo>
                        <a:pt x="413039" y="826078"/>
                      </a:lnTo>
                      <a:lnTo>
                        <a:pt x="0" y="826078"/>
                      </a:lnTo>
                      <a:lnTo>
                        <a:pt x="826078" y="0"/>
                      </a:lnTo>
                      <a:lnTo>
                        <a:pt x="1652155" y="826078"/>
                      </a:lnTo>
                      <a:lnTo>
                        <a:pt x="1239116" y="826078"/>
                      </a:lnTo>
                      <a:lnTo>
                        <a:pt x="1239116" y="8379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4" name="ïṧḷïḓê-TextBox 11"/>
              <p:cNvSpPr txBox="1"/>
              <p:nvPr/>
            </p:nvSpPr>
            <p:spPr>
              <a:xfrm>
                <a:off x="6935552" y="2376077"/>
                <a:ext cx="757666" cy="436241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20%</a:t>
                </a:r>
              </a:p>
            </p:txBody>
          </p:sp>
          <p:sp>
            <p:nvSpPr>
              <p:cNvPr id="35" name="ïṧḷïḓê-Parallelogram 12"/>
              <p:cNvSpPr/>
              <p:nvPr/>
            </p:nvSpPr>
            <p:spPr>
              <a:xfrm flipH="1">
                <a:off x="7936570" y="2100726"/>
                <a:ext cx="2102446" cy="861089"/>
              </a:xfrm>
              <a:prstGeom prst="parallelogram">
                <a:avLst>
                  <a:gd name="adj" fmla="val 83852"/>
                </a:avLst>
              </a:prstGeom>
              <a:gradFill flip="none" rotWithShape="1">
                <a:gsLst>
                  <a:gs pos="59000">
                    <a:schemeClr val="accent2">
                      <a:alpha val="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16"/>
            <p:cNvGrpSpPr/>
            <p:nvPr/>
          </p:nvGrpSpPr>
          <p:grpSpPr>
            <a:xfrm>
              <a:off x="6336666" y="3165481"/>
              <a:ext cx="3677275" cy="1781406"/>
              <a:chOff x="7081037" y="3526217"/>
              <a:chExt cx="2948770" cy="1428493"/>
            </a:xfrm>
          </p:grpSpPr>
          <p:grpSp>
            <p:nvGrpSpPr>
              <p:cNvPr id="27" name="Group 17"/>
              <p:cNvGrpSpPr/>
              <p:nvPr/>
            </p:nvGrpSpPr>
            <p:grpSpPr>
              <a:xfrm rot="5400000" flipH="1">
                <a:off x="7837521" y="2769733"/>
                <a:ext cx="1428493" cy="2941462"/>
                <a:chOff x="6468835" y="2272708"/>
                <a:chExt cx="1652155" cy="3402010"/>
              </a:xfrm>
              <a:solidFill>
                <a:schemeClr val="accent3"/>
              </a:solidFill>
            </p:grpSpPr>
            <p:sp>
              <p:nvSpPr>
                <p:cNvPr id="30" name="ïṧḷïḓê-Freeform: Shape 20"/>
                <p:cNvSpPr/>
                <p:nvPr/>
              </p:nvSpPr>
              <p:spPr>
                <a:xfrm rot="10800000">
                  <a:off x="6795218" y="2272708"/>
                  <a:ext cx="999386" cy="1018309"/>
                </a:xfrm>
                <a:custGeom>
                  <a:avLst/>
                  <a:gdLst>
                    <a:gd name="connsiteX0" fmla="*/ 4153 w 826077"/>
                    <a:gd name="connsiteY0" fmla="*/ 1018309 h 1018309"/>
                    <a:gd name="connsiteX1" fmla="*/ 0 w 826077"/>
                    <a:gd name="connsiteY1" fmla="*/ 1018309 h 1018309"/>
                    <a:gd name="connsiteX2" fmla="*/ 0 w 826077"/>
                    <a:gd name="connsiteY2" fmla="*/ 0 h 1018309"/>
                    <a:gd name="connsiteX3" fmla="*/ 826077 w 826077"/>
                    <a:gd name="connsiteY3" fmla="*/ 0 h 1018309"/>
                    <a:gd name="connsiteX4" fmla="*/ 826077 w 826077"/>
                    <a:gd name="connsiteY4" fmla="*/ 196385 h 1018309"/>
                    <a:gd name="connsiteX5" fmla="*/ 4153 w 826077"/>
                    <a:gd name="connsiteY5" fmla="*/ 1018309 h 1018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6077" h="1018309">
                      <a:moveTo>
                        <a:pt x="4153" y="1018309"/>
                      </a:moveTo>
                      <a:lnTo>
                        <a:pt x="0" y="1018309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96385"/>
                      </a:lnTo>
                      <a:lnTo>
                        <a:pt x="4153" y="1018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ïṧḷïḓê-Freeform: Shape 21"/>
                <p:cNvSpPr/>
                <p:nvPr/>
              </p:nvSpPr>
              <p:spPr>
                <a:xfrm rot="10800000">
                  <a:off x="6795220" y="3291018"/>
                  <a:ext cx="999385" cy="1593680"/>
                </a:xfrm>
                <a:custGeom>
                  <a:avLst/>
                  <a:gdLst>
                    <a:gd name="connsiteX0" fmla="*/ 826077 w 826077"/>
                    <a:gd name="connsiteY0" fmla="*/ 1312966 h 1312966"/>
                    <a:gd name="connsiteX1" fmla="*/ 0 w 826077"/>
                    <a:gd name="connsiteY1" fmla="*/ 1312966 h 1312966"/>
                    <a:gd name="connsiteX2" fmla="*/ 0 w 826077"/>
                    <a:gd name="connsiteY2" fmla="*/ 0 h 1312966"/>
                    <a:gd name="connsiteX3" fmla="*/ 826077 w 826077"/>
                    <a:gd name="connsiteY3" fmla="*/ 0 h 1312966"/>
                    <a:gd name="connsiteX4" fmla="*/ 826077 w 826077"/>
                    <a:gd name="connsiteY4" fmla="*/ 1312966 h 131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6077" h="1312966">
                      <a:moveTo>
                        <a:pt x="826077" y="1312966"/>
                      </a:moveTo>
                      <a:lnTo>
                        <a:pt x="0" y="1312966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3129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ṧḷïḓê-Freeform: Shape 22"/>
                <p:cNvSpPr/>
                <p:nvPr/>
              </p:nvSpPr>
              <p:spPr>
                <a:xfrm rot="10800000">
                  <a:off x="6468835" y="4836766"/>
                  <a:ext cx="1652155" cy="837952"/>
                </a:xfrm>
                <a:custGeom>
                  <a:avLst/>
                  <a:gdLst>
                    <a:gd name="connsiteX0" fmla="*/ 1239116 w 1652155"/>
                    <a:gd name="connsiteY0" fmla="*/ 837952 h 837952"/>
                    <a:gd name="connsiteX1" fmla="*/ 413039 w 1652155"/>
                    <a:gd name="connsiteY1" fmla="*/ 837952 h 837952"/>
                    <a:gd name="connsiteX2" fmla="*/ 413039 w 1652155"/>
                    <a:gd name="connsiteY2" fmla="*/ 826078 h 837952"/>
                    <a:gd name="connsiteX3" fmla="*/ 0 w 1652155"/>
                    <a:gd name="connsiteY3" fmla="*/ 826078 h 837952"/>
                    <a:gd name="connsiteX4" fmla="*/ 826078 w 1652155"/>
                    <a:gd name="connsiteY4" fmla="*/ 0 h 837952"/>
                    <a:gd name="connsiteX5" fmla="*/ 1652155 w 1652155"/>
                    <a:gd name="connsiteY5" fmla="*/ 826078 h 837952"/>
                    <a:gd name="connsiteX6" fmla="*/ 1239116 w 1652155"/>
                    <a:gd name="connsiteY6" fmla="*/ 826078 h 837952"/>
                    <a:gd name="connsiteX7" fmla="*/ 1239116 w 1652155"/>
                    <a:gd name="connsiteY7" fmla="*/ 837952 h 83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2155" h="837952">
                      <a:moveTo>
                        <a:pt x="1239116" y="837952"/>
                      </a:moveTo>
                      <a:lnTo>
                        <a:pt x="413039" y="837952"/>
                      </a:lnTo>
                      <a:lnTo>
                        <a:pt x="413039" y="826078"/>
                      </a:lnTo>
                      <a:lnTo>
                        <a:pt x="0" y="826078"/>
                      </a:lnTo>
                      <a:lnTo>
                        <a:pt x="826078" y="0"/>
                      </a:lnTo>
                      <a:lnTo>
                        <a:pt x="1652155" y="826078"/>
                      </a:lnTo>
                      <a:lnTo>
                        <a:pt x="1239116" y="826078"/>
                      </a:lnTo>
                      <a:lnTo>
                        <a:pt x="1239116" y="8379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8" name="ïṧḷïḓê-TextBox 18"/>
              <p:cNvSpPr txBox="1"/>
              <p:nvPr/>
            </p:nvSpPr>
            <p:spPr>
              <a:xfrm>
                <a:off x="7318530" y="4108919"/>
                <a:ext cx="757666" cy="436241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15%</a:t>
                </a:r>
              </a:p>
            </p:txBody>
          </p:sp>
          <p:sp>
            <p:nvSpPr>
              <p:cNvPr id="29" name="ïṧḷïḓê-Parallelogram 19"/>
              <p:cNvSpPr/>
              <p:nvPr/>
            </p:nvSpPr>
            <p:spPr>
              <a:xfrm flipH="1" flipV="1">
                <a:off x="7927361" y="3816002"/>
                <a:ext cx="2102446" cy="839017"/>
              </a:xfrm>
              <a:prstGeom prst="parallelogram">
                <a:avLst>
                  <a:gd name="adj" fmla="val 83852"/>
                </a:avLst>
              </a:prstGeom>
              <a:gradFill flip="none" rotWithShape="1">
                <a:gsLst>
                  <a:gs pos="59000">
                    <a:schemeClr val="accent2">
                      <a:alpha val="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23"/>
            <p:cNvGrpSpPr/>
            <p:nvPr/>
          </p:nvGrpSpPr>
          <p:grpSpPr>
            <a:xfrm>
              <a:off x="7337412" y="4234609"/>
              <a:ext cx="4191309" cy="1781407"/>
              <a:chOff x="7883524" y="4383540"/>
              <a:chExt cx="3360970" cy="1428493"/>
            </a:xfrm>
          </p:grpSpPr>
          <p:grpSp>
            <p:nvGrpSpPr>
              <p:cNvPr id="21" name="Group 24"/>
              <p:cNvGrpSpPr/>
              <p:nvPr/>
            </p:nvGrpSpPr>
            <p:grpSpPr>
              <a:xfrm rot="16200000">
                <a:off x="8868028" y="3435567"/>
                <a:ext cx="1428493" cy="3324439"/>
                <a:chOff x="8645978" y="2272708"/>
                <a:chExt cx="1652155" cy="3844952"/>
              </a:xfrm>
              <a:solidFill>
                <a:schemeClr val="accent4"/>
              </a:solidFill>
            </p:grpSpPr>
            <p:sp>
              <p:nvSpPr>
                <p:cNvPr id="24" name="ïṧḷïḓê-Freeform: Shape 27"/>
                <p:cNvSpPr/>
                <p:nvPr/>
              </p:nvSpPr>
              <p:spPr>
                <a:xfrm rot="10800000">
                  <a:off x="8972361" y="2272708"/>
                  <a:ext cx="999386" cy="1018309"/>
                </a:xfrm>
                <a:custGeom>
                  <a:avLst/>
                  <a:gdLst>
                    <a:gd name="connsiteX0" fmla="*/ 4153 w 826077"/>
                    <a:gd name="connsiteY0" fmla="*/ 1018309 h 1018309"/>
                    <a:gd name="connsiteX1" fmla="*/ 0 w 826077"/>
                    <a:gd name="connsiteY1" fmla="*/ 1018309 h 1018309"/>
                    <a:gd name="connsiteX2" fmla="*/ 0 w 826077"/>
                    <a:gd name="connsiteY2" fmla="*/ 0 h 1018309"/>
                    <a:gd name="connsiteX3" fmla="*/ 826077 w 826077"/>
                    <a:gd name="connsiteY3" fmla="*/ 0 h 1018309"/>
                    <a:gd name="connsiteX4" fmla="*/ 826077 w 826077"/>
                    <a:gd name="connsiteY4" fmla="*/ 196385 h 1018309"/>
                    <a:gd name="connsiteX5" fmla="*/ 4153 w 826077"/>
                    <a:gd name="connsiteY5" fmla="*/ 1018309 h 1018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6077" h="1018309">
                      <a:moveTo>
                        <a:pt x="4153" y="1018309"/>
                      </a:moveTo>
                      <a:lnTo>
                        <a:pt x="0" y="1018309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96385"/>
                      </a:lnTo>
                      <a:lnTo>
                        <a:pt x="4153" y="1018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ïṧḷïḓê-Freeform: Shape 28"/>
                <p:cNvSpPr/>
                <p:nvPr/>
              </p:nvSpPr>
              <p:spPr>
                <a:xfrm rot="10800000">
                  <a:off x="8972363" y="3291018"/>
                  <a:ext cx="999385" cy="2179121"/>
                </a:xfrm>
                <a:custGeom>
                  <a:avLst/>
                  <a:gdLst>
                    <a:gd name="connsiteX0" fmla="*/ 826077 w 826077"/>
                    <a:gd name="connsiteY0" fmla="*/ 1312966 h 1312966"/>
                    <a:gd name="connsiteX1" fmla="*/ 0 w 826077"/>
                    <a:gd name="connsiteY1" fmla="*/ 1312966 h 1312966"/>
                    <a:gd name="connsiteX2" fmla="*/ 0 w 826077"/>
                    <a:gd name="connsiteY2" fmla="*/ 0 h 1312966"/>
                    <a:gd name="connsiteX3" fmla="*/ 826077 w 826077"/>
                    <a:gd name="connsiteY3" fmla="*/ 0 h 1312966"/>
                    <a:gd name="connsiteX4" fmla="*/ 826077 w 826077"/>
                    <a:gd name="connsiteY4" fmla="*/ 1312966 h 131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6077" h="1312966">
                      <a:moveTo>
                        <a:pt x="826077" y="1312966"/>
                      </a:moveTo>
                      <a:lnTo>
                        <a:pt x="0" y="1312966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3129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ïṧḷïḓê-Freeform: Shape 29"/>
                <p:cNvSpPr/>
                <p:nvPr/>
              </p:nvSpPr>
              <p:spPr>
                <a:xfrm rot="10800000">
                  <a:off x="8645978" y="5279708"/>
                  <a:ext cx="1652155" cy="837952"/>
                </a:xfrm>
                <a:custGeom>
                  <a:avLst/>
                  <a:gdLst>
                    <a:gd name="connsiteX0" fmla="*/ 1239116 w 1652155"/>
                    <a:gd name="connsiteY0" fmla="*/ 837952 h 837952"/>
                    <a:gd name="connsiteX1" fmla="*/ 413039 w 1652155"/>
                    <a:gd name="connsiteY1" fmla="*/ 837952 h 837952"/>
                    <a:gd name="connsiteX2" fmla="*/ 413039 w 1652155"/>
                    <a:gd name="connsiteY2" fmla="*/ 826078 h 837952"/>
                    <a:gd name="connsiteX3" fmla="*/ 0 w 1652155"/>
                    <a:gd name="connsiteY3" fmla="*/ 826078 h 837952"/>
                    <a:gd name="connsiteX4" fmla="*/ 826078 w 1652155"/>
                    <a:gd name="connsiteY4" fmla="*/ 0 h 837952"/>
                    <a:gd name="connsiteX5" fmla="*/ 1652155 w 1652155"/>
                    <a:gd name="connsiteY5" fmla="*/ 826078 h 837952"/>
                    <a:gd name="connsiteX6" fmla="*/ 1239116 w 1652155"/>
                    <a:gd name="connsiteY6" fmla="*/ 826078 h 837952"/>
                    <a:gd name="connsiteX7" fmla="*/ 1239116 w 1652155"/>
                    <a:gd name="connsiteY7" fmla="*/ 837952 h 83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2155" h="837952">
                      <a:moveTo>
                        <a:pt x="1239116" y="837952"/>
                      </a:moveTo>
                      <a:lnTo>
                        <a:pt x="413039" y="837952"/>
                      </a:lnTo>
                      <a:lnTo>
                        <a:pt x="413039" y="826078"/>
                      </a:lnTo>
                      <a:lnTo>
                        <a:pt x="0" y="826078"/>
                      </a:lnTo>
                      <a:lnTo>
                        <a:pt x="826078" y="0"/>
                      </a:lnTo>
                      <a:lnTo>
                        <a:pt x="1652155" y="826078"/>
                      </a:lnTo>
                      <a:lnTo>
                        <a:pt x="1239116" y="826078"/>
                      </a:lnTo>
                      <a:lnTo>
                        <a:pt x="1239116" y="8379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2" name="ïṧḷïḓê-TextBox 25"/>
              <p:cNvSpPr txBox="1"/>
              <p:nvPr/>
            </p:nvSpPr>
            <p:spPr>
              <a:xfrm>
                <a:off x="10079253" y="4979901"/>
                <a:ext cx="757666" cy="436241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72%</a:t>
                </a:r>
              </a:p>
            </p:txBody>
          </p:sp>
          <p:sp>
            <p:nvSpPr>
              <p:cNvPr id="23" name="ïṧḷïḓê-Parallelogram 26"/>
              <p:cNvSpPr/>
              <p:nvPr/>
            </p:nvSpPr>
            <p:spPr>
              <a:xfrm flipV="1">
                <a:off x="7883524" y="4662602"/>
                <a:ext cx="2102446" cy="839017"/>
              </a:xfrm>
              <a:prstGeom prst="parallelogram">
                <a:avLst>
                  <a:gd name="adj" fmla="val 83852"/>
                </a:avLst>
              </a:prstGeom>
              <a:gradFill flip="none" rotWithShape="1">
                <a:gsLst>
                  <a:gs pos="59000">
                    <a:schemeClr val="accent2">
                      <a:alpha val="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022654" y="1167597"/>
            <a:ext cx="2396095" cy="3353537"/>
            <a:chOff x="1022654" y="1167597"/>
            <a:chExt cx="2396095" cy="3353537"/>
          </a:xfrm>
        </p:grpSpPr>
        <p:sp>
          <p:nvSpPr>
            <p:cNvPr id="4" name="ïṧḷïḓê-TextBox 43"/>
            <p:cNvSpPr txBox="1"/>
            <p:nvPr/>
          </p:nvSpPr>
          <p:spPr>
            <a:xfrm>
              <a:off x="1479596" y="1167597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5" name="ïṧḷïḓê-Rectangle 44"/>
            <p:cNvSpPr/>
            <p:nvPr/>
          </p:nvSpPr>
          <p:spPr>
            <a:xfrm>
              <a:off x="1479596" y="1384437"/>
              <a:ext cx="1939153" cy="484748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6" name="ïṧḷïḓê-TextBox 46"/>
            <p:cNvSpPr txBox="1"/>
            <p:nvPr/>
          </p:nvSpPr>
          <p:spPr>
            <a:xfrm>
              <a:off x="1479596" y="2011092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7" name="ïṧḷïḓê-Rectangle 47"/>
            <p:cNvSpPr/>
            <p:nvPr/>
          </p:nvSpPr>
          <p:spPr>
            <a:xfrm>
              <a:off x="1479596" y="2227934"/>
              <a:ext cx="1939153" cy="484748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8" name="ïṧḷïḓê-TextBox 49"/>
            <p:cNvSpPr txBox="1"/>
            <p:nvPr/>
          </p:nvSpPr>
          <p:spPr>
            <a:xfrm>
              <a:off x="1479596" y="2941860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9" name="ïṧḷïḓê-Rectangle 50"/>
            <p:cNvSpPr/>
            <p:nvPr/>
          </p:nvSpPr>
          <p:spPr>
            <a:xfrm>
              <a:off x="1479596" y="3158702"/>
              <a:ext cx="1939153" cy="484748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ïṧḷïḓê-TextBox 52"/>
            <p:cNvSpPr txBox="1"/>
            <p:nvPr/>
          </p:nvSpPr>
          <p:spPr>
            <a:xfrm>
              <a:off x="1482833" y="3817907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11" name="ïṧḷïḓê-Rectangle 53"/>
            <p:cNvSpPr/>
            <p:nvPr/>
          </p:nvSpPr>
          <p:spPr>
            <a:xfrm>
              <a:off x="1399729" y="4036386"/>
              <a:ext cx="2009047" cy="484748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2" name="ïṧḷïḓê-Freeform: Shape 59"/>
            <p:cNvSpPr/>
            <p:nvPr/>
          </p:nvSpPr>
          <p:spPr bwMode="auto">
            <a:xfrm flipH="1">
              <a:off x="1022654" y="1253809"/>
              <a:ext cx="365519" cy="299262"/>
            </a:xfrm>
            <a:custGeom>
              <a:avLst/>
              <a:gdLst>
                <a:gd name="T0" fmla="*/ 100 w 176"/>
                <a:gd name="T1" fmla="*/ 120 h 144"/>
                <a:gd name="T2" fmla="*/ 116 w 176"/>
                <a:gd name="T3" fmla="*/ 120 h 144"/>
                <a:gd name="T4" fmla="*/ 120 w 176"/>
                <a:gd name="T5" fmla="*/ 116 h 144"/>
                <a:gd name="T6" fmla="*/ 120 w 176"/>
                <a:gd name="T7" fmla="*/ 100 h 144"/>
                <a:gd name="T8" fmla="*/ 116 w 176"/>
                <a:gd name="T9" fmla="*/ 96 h 144"/>
                <a:gd name="T10" fmla="*/ 100 w 176"/>
                <a:gd name="T11" fmla="*/ 96 h 144"/>
                <a:gd name="T12" fmla="*/ 96 w 176"/>
                <a:gd name="T13" fmla="*/ 100 h 144"/>
                <a:gd name="T14" fmla="*/ 96 w 176"/>
                <a:gd name="T15" fmla="*/ 116 h 144"/>
                <a:gd name="T16" fmla="*/ 100 w 176"/>
                <a:gd name="T17" fmla="*/ 120 h 144"/>
                <a:gd name="T18" fmla="*/ 28 w 176"/>
                <a:gd name="T19" fmla="*/ 104 h 144"/>
                <a:gd name="T20" fmla="*/ 76 w 176"/>
                <a:gd name="T21" fmla="*/ 104 h 144"/>
                <a:gd name="T22" fmla="*/ 80 w 176"/>
                <a:gd name="T23" fmla="*/ 100 h 144"/>
                <a:gd name="T24" fmla="*/ 76 w 176"/>
                <a:gd name="T25" fmla="*/ 96 h 144"/>
                <a:gd name="T26" fmla="*/ 28 w 176"/>
                <a:gd name="T27" fmla="*/ 96 h 144"/>
                <a:gd name="T28" fmla="*/ 24 w 176"/>
                <a:gd name="T29" fmla="*/ 100 h 144"/>
                <a:gd name="T30" fmla="*/ 28 w 176"/>
                <a:gd name="T31" fmla="*/ 104 h 144"/>
                <a:gd name="T32" fmla="*/ 28 w 176"/>
                <a:gd name="T33" fmla="*/ 120 h 144"/>
                <a:gd name="T34" fmla="*/ 60 w 176"/>
                <a:gd name="T35" fmla="*/ 120 h 144"/>
                <a:gd name="T36" fmla="*/ 64 w 176"/>
                <a:gd name="T37" fmla="*/ 116 h 144"/>
                <a:gd name="T38" fmla="*/ 60 w 176"/>
                <a:gd name="T39" fmla="*/ 112 h 144"/>
                <a:gd name="T40" fmla="*/ 28 w 176"/>
                <a:gd name="T41" fmla="*/ 112 h 144"/>
                <a:gd name="T42" fmla="*/ 24 w 176"/>
                <a:gd name="T43" fmla="*/ 116 h 144"/>
                <a:gd name="T44" fmla="*/ 28 w 176"/>
                <a:gd name="T45" fmla="*/ 120 h 144"/>
                <a:gd name="T46" fmla="*/ 136 w 176"/>
                <a:gd name="T47" fmla="*/ 32 h 144"/>
                <a:gd name="T48" fmla="*/ 8 w 176"/>
                <a:gd name="T49" fmla="*/ 32 h 144"/>
                <a:gd name="T50" fmla="*/ 0 w 176"/>
                <a:gd name="T51" fmla="*/ 40 h 144"/>
                <a:gd name="T52" fmla="*/ 0 w 176"/>
                <a:gd name="T53" fmla="*/ 136 h 144"/>
                <a:gd name="T54" fmla="*/ 8 w 176"/>
                <a:gd name="T55" fmla="*/ 144 h 144"/>
                <a:gd name="T56" fmla="*/ 136 w 176"/>
                <a:gd name="T57" fmla="*/ 144 h 144"/>
                <a:gd name="T58" fmla="*/ 144 w 176"/>
                <a:gd name="T59" fmla="*/ 136 h 144"/>
                <a:gd name="T60" fmla="*/ 144 w 176"/>
                <a:gd name="T61" fmla="*/ 40 h 144"/>
                <a:gd name="T62" fmla="*/ 136 w 176"/>
                <a:gd name="T63" fmla="*/ 32 h 144"/>
                <a:gd name="T64" fmla="*/ 136 w 176"/>
                <a:gd name="T65" fmla="*/ 136 h 144"/>
                <a:gd name="T66" fmla="*/ 8 w 176"/>
                <a:gd name="T67" fmla="*/ 136 h 144"/>
                <a:gd name="T68" fmla="*/ 8 w 176"/>
                <a:gd name="T69" fmla="*/ 80 h 144"/>
                <a:gd name="T70" fmla="*/ 136 w 176"/>
                <a:gd name="T71" fmla="*/ 80 h 144"/>
                <a:gd name="T72" fmla="*/ 136 w 176"/>
                <a:gd name="T73" fmla="*/ 136 h 144"/>
                <a:gd name="T74" fmla="*/ 136 w 176"/>
                <a:gd name="T75" fmla="*/ 56 h 144"/>
                <a:gd name="T76" fmla="*/ 8 w 176"/>
                <a:gd name="T77" fmla="*/ 56 h 144"/>
                <a:gd name="T78" fmla="*/ 8 w 176"/>
                <a:gd name="T79" fmla="*/ 40 h 144"/>
                <a:gd name="T80" fmla="*/ 136 w 176"/>
                <a:gd name="T81" fmla="*/ 40 h 144"/>
                <a:gd name="T82" fmla="*/ 136 w 176"/>
                <a:gd name="T83" fmla="*/ 56 h 144"/>
                <a:gd name="T84" fmla="*/ 168 w 176"/>
                <a:gd name="T85" fmla="*/ 0 h 144"/>
                <a:gd name="T86" fmla="*/ 40 w 176"/>
                <a:gd name="T87" fmla="*/ 0 h 144"/>
                <a:gd name="T88" fmla="*/ 32 w 176"/>
                <a:gd name="T89" fmla="*/ 8 h 144"/>
                <a:gd name="T90" fmla="*/ 32 w 176"/>
                <a:gd name="T91" fmla="*/ 20 h 144"/>
                <a:gd name="T92" fmla="*/ 36 w 176"/>
                <a:gd name="T93" fmla="*/ 24 h 144"/>
                <a:gd name="T94" fmla="*/ 40 w 176"/>
                <a:gd name="T95" fmla="*/ 20 h 144"/>
                <a:gd name="T96" fmla="*/ 40 w 176"/>
                <a:gd name="T97" fmla="*/ 8 h 144"/>
                <a:gd name="T98" fmla="*/ 168 w 176"/>
                <a:gd name="T99" fmla="*/ 8 h 144"/>
                <a:gd name="T100" fmla="*/ 168 w 176"/>
                <a:gd name="T101" fmla="*/ 104 h 144"/>
                <a:gd name="T102" fmla="*/ 156 w 176"/>
                <a:gd name="T103" fmla="*/ 104 h 144"/>
                <a:gd name="T104" fmla="*/ 152 w 176"/>
                <a:gd name="T105" fmla="*/ 108 h 144"/>
                <a:gd name="T106" fmla="*/ 156 w 176"/>
                <a:gd name="T107" fmla="*/ 112 h 144"/>
                <a:gd name="T108" fmla="*/ 168 w 176"/>
                <a:gd name="T109" fmla="*/ 112 h 144"/>
                <a:gd name="T110" fmla="*/ 176 w 176"/>
                <a:gd name="T111" fmla="*/ 104 h 144"/>
                <a:gd name="T112" fmla="*/ 176 w 176"/>
                <a:gd name="T113" fmla="*/ 8 h 144"/>
                <a:gd name="T114" fmla="*/ 168 w 176"/>
                <a:gd name="T11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6" h="144">
                  <a:moveTo>
                    <a:pt x="100" y="120"/>
                  </a:moveTo>
                  <a:cubicBezTo>
                    <a:pt x="116" y="120"/>
                    <a:pt x="116" y="120"/>
                    <a:pt x="116" y="120"/>
                  </a:cubicBezTo>
                  <a:cubicBezTo>
                    <a:pt x="118" y="120"/>
                    <a:pt x="120" y="118"/>
                    <a:pt x="120" y="116"/>
                  </a:cubicBezTo>
                  <a:cubicBezTo>
                    <a:pt x="120" y="100"/>
                    <a:pt x="120" y="100"/>
                    <a:pt x="120" y="100"/>
                  </a:cubicBezTo>
                  <a:cubicBezTo>
                    <a:pt x="120" y="98"/>
                    <a:pt x="118" y="96"/>
                    <a:pt x="116" y="9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98" y="96"/>
                    <a:pt x="96" y="98"/>
                    <a:pt x="96" y="100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96" y="118"/>
                    <a:pt x="98" y="120"/>
                    <a:pt x="100" y="120"/>
                  </a:cubicBezTo>
                  <a:moveTo>
                    <a:pt x="28" y="104"/>
                  </a:moveTo>
                  <a:cubicBezTo>
                    <a:pt x="76" y="104"/>
                    <a:pt x="76" y="104"/>
                    <a:pt x="76" y="104"/>
                  </a:cubicBezTo>
                  <a:cubicBezTo>
                    <a:pt x="78" y="104"/>
                    <a:pt x="80" y="102"/>
                    <a:pt x="80" y="100"/>
                  </a:cubicBezTo>
                  <a:cubicBezTo>
                    <a:pt x="80" y="98"/>
                    <a:pt x="78" y="96"/>
                    <a:pt x="76" y="96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6"/>
                    <a:pt x="24" y="98"/>
                    <a:pt x="24" y="100"/>
                  </a:cubicBezTo>
                  <a:cubicBezTo>
                    <a:pt x="24" y="102"/>
                    <a:pt x="26" y="104"/>
                    <a:pt x="28" y="104"/>
                  </a:cubicBezTo>
                  <a:moveTo>
                    <a:pt x="28" y="120"/>
                  </a:move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114"/>
                    <a:pt x="62" y="112"/>
                    <a:pt x="60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6" y="112"/>
                    <a:pt x="24" y="114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moveTo>
                    <a:pt x="136" y="32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4" y="32"/>
                    <a:pt x="0" y="36"/>
                    <a:pt x="0" y="4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0"/>
                    <a:pt x="4" y="144"/>
                    <a:pt x="8" y="144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40" y="144"/>
                    <a:pt x="144" y="140"/>
                    <a:pt x="144" y="136"/>
                  </a:cubicBezTo>
                  <a:cubicBezTo>
                    <a:pt x="144" y="40"/>
                    <a:pt x="144" y="40"/>
                    <a:pt x="144" y="40"/>
                  </a:cubicBezTo>
                  <a:cubicBezTo>
                    <a:pt x="144" y="36"/>
                    <a:pt x="140" y="32"/>
                    <a:pt x="136" y="32"/>
                  </a:cubicBezTo>
                  <a:moveTo>
                    <a:pt x="136" y="136"/>
                  </a:moveTo>
                  <a:cubicBezTo>
                    <a:pt x="8" y="136"/>
                    <a:pt x="8" y="136"/>
                    <a:pt x="8" y="136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136" y="80"/>
                    <a:pt x="136" y="80"/>
                    <a:pt x="136" y="80"/>
                  </a:cubicBezTo>
                  <a:lnTo>
                    <a:pt x="136" y="136"/>
                  </a:lnTo>
                  <a:close/>
                  <a:moveTo>
                    <a:pt x="136" y="56"/>
                  </a:moveTo>
                  <a:cubicBezTo>
                    <a:pt x="8" y="56"/>
                    <a:pt x="8" y="56"/>
                    <a:pt x="8" y="56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36" y="40"/>
                    <a:pt x="136" y="40"/>
                    <a:pt x="136" y="40"/>
                  </a:cubicBezTo>
                  <a:lnTo>
                    <a:pt x="136" y="56"/>
                  </a:lnTo>
                  <a:close/>
                  <a:moveTo>
                    <a:pt x="1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4"/>
                    <a:pt x="32" y="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2"/>
                    <a:pt x="34" y="24"/>
                    <a:pt x="36" y="24"/>
                  </a:cubicBezTo>
                  <a:cubicBezTo>
                    <a:pt x="38" y="24"/>
                    <a:pt x="40" y="22"/>
                    <a:pt x="40" y="2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104"/>
                    <a:pt x="168" y="104"/>
                    <a:pt x="168" y="104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4" y="104"/>
                    <a:pt x="152" y="106"/>
                    <a:pt x="152" y="108"/>
                  </a:cubicBezTo>
                  <a:cubicBezTo>
                    <a:pt x="152" y="110"/>
                    <a:pt x="154" y="112"/>
                    <a:pt x="156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72" y="112"/>
                    <a:pt x="176" y="108"/>
                    <a:pt x="176" y="104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6" y="4"/>
                    <a:pt x="172" y="0"/>
                    <a:pt x="16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ṧḷïḓê-Freeform: Shape 60"/>
            <p:cNvSpPr/>
            <p:nvPr/>
          </p:nvSpPr>
          <p:spPr bwMode="auto">
            <a:xfrm flipH="1">
              <a:off x="1022654" y="2132226"/>
              <a:ext cx="365519" cy="266134"/>
            </a:xfrm>
            <a:custGeom>
              <a:avLst/>
              <a:gdLst>
                <a:gd name="T0" fmla="*/ 156 w 176"/>
                <a:gd name="T1" fmla="*/ 24 h 128"/>
                <a:gd name="T2" fmla="*/ 156 w 176"/>
                <a:gd name="T3" fmla="*/ 16 h 128"/>
                <a:gd name="T4" fmla="*/ 16 w 176"/>
                <a:gd name="T5" fmla="*/ 20 h 128"/>
                <a:gd name="T6" fmla="*/ 36 w 176"/>
                <a:gd name="T7" fmla="*/ 8 h 128"/>
                <a:gd name="T8" fmla="*/ 144 w 176"/>
                <a:gd name="T9" fmla="*/ 4 h 128"/>
                <a:gd name="T10" fmla="*/ 36 w 176"/>
                <a:gd name="T11" fmla="*/ 0 h 128"/>
                <a:gd name="T12" fmla="*/ 36 w 176"/>
                <a:gd name="T13" fmla="*/ 8 h 128"/>
                <a:gd name="T14" fmla="*/ 132 w 176"/>
                <a:gd name="T15" fmla="*/ 104 h 128"/>
                <a:gd name="T16" fmla="*/ 132 w 176"/>
                <a:gd name="T17" fmla="*/ 112 h 128"/>
                <a:gd name="T18" fmla="*/ 144 w 176"/>
                <a:gd name="T19" fmla="*/ 108 h 128"/>
                <a:gd name="T20" fmla="*/ 168 w 176"/>
                <a:gd name="T21" fmla="*/ 32 h 128"/>
                <a:gd name="T22" fmla="*/ 0 w 176"/>
                <a:gd name="T23" fmla="*/ 40 h 128"/>
                <a:gd name="T24" fmla="*/ 8 w 176"/>
                <a:gd name="T25" fmla="*/ 128 h 128"/>
                <a:gd name="T26" fmla="*/ 176 w 176"/>
                <a:gd name="T27" fmla="*/ 120 h 128"/>
                <a:gd name="T28" fmla="*/ 168 w 176"/>
                <a:gd name="T29" fmla="*/ 32 h 128"/>
                <a:gd name="T30" fmla="*/ 16 w 176"/>
                <a:gd name="T31" fmla="*/ 44 h 128"/>
                <a:gd name="T32" fmla="*/ 8 w 176"/>
                <a:gd name="T33" fmla="*/ 44 h 128"/>
                <a:gd name="T34" fmla="*/ 12 w 176"/>
                <a:gd name="T35" fmla="*/ 120 h 128"/>
                <a:gd name="T36" fmla="*/ 12 w 176"/>
                <a:gd name="T37" fmla="*/ 112 h 128"/>
                <a:gd name="T38" fmla="*/ 12 w 176"/>
                <a:gd name="T39" fmla="*/ 120 h 128"/>
                <a:gd name="T40" fmla="*/ 160 w 176"/>
                <a:gd name="T41" fmla="*/ 116 h 128"/>
                <a:gd name="T42" fmla="*/ 168 w 176"/>
                <a:gd name="T43" fmla="*/ 116 h 128"/>
                <a:gd name="T44" fmla="*/ 168 w 176"/>
                <a:gd name="T45" fmla="*/ 105 h 128"/>
                <a:gd name="T46" fmla="*/ 152 w 176"/>
                <a:gd name="T47" fmla="*/ 116 h 128"/>
                <a:gd name="T48" fmla="*/ 23 w 176"/>
                <a:gd name="T49" fmla="*/ 120 h 128"/>
                <a:gd name="T50" fmla="*/ 12 w 176"/>
                <a:gd name="T51" fmla="*/ 104 h 128"/>
                <a:gd name="T52" fmla="*/ 8 w 176"/>
                <a:gd name="T53" fmla="*/ 55 h 128"/>
                <a:gd name="T54" fmla="*/ 24 w 176"/>
                <a:gd name="T55" fmla="*/ 44 h 128"/>
                <a:gd name="T56" fmla="*/ 153 w 176"/>
                <a:gd name="T57" fmla="*/ 40 h 128"/>
                <a:gd name="T58" fmla="*/ 164 w 176"/>
                <a:gd name="T59" fmla="*/ 56 h 128"/>
                <a:gd name="T60" fmla="*/ 168 w 176"/>
                <a:gd name="T61" fmla="*/ 105 h 128"/>
                <a:gd name="T62" fmla="*/ 160 w 176"/>
                <a:gd name="T63" fmla="*/ 44 h 128"/>
                <a:gd name="T64" fmla="*/ 168 w 176"/>
                <a:gd name="T65" fmla="*/ 44 h 128"/>
                <a:gd name="T66" fmla="*/ 88 w 176"/>
                <a:gd name="T67" fmla="*/ 48 h 128"/>
                <a:gd name="T68" fmla="*/ 88 w 176"/>
                <a:gd name="T69" fmla="*/ 112 h 128"/>
                <a:gd name="T70" fmla="*/ 88 w 176"/>
                <a:gd name="T71" fmla="*/ 48 h 128"/>
                <a:gd name="T72" fmla="*/ 95 w 176"/>
                <a:gd name="T73" fmla="*/ 78 h 128"/>
                <a:gd name="T74" fmla="*/ 81 w 176"/>
                <a:gd name="T75" fmla="*/ 79 h 128"/>
                <a:gd name="T76" fmla="*/ 81 w 176"/>
                <a:gd name="T77" fmla="*/ 82 h 128"/>
                <a:gd name="T78" fmla="*/ 93 w 176"/>
                <a:gd name="T79" fmla="*/ 85 h 128"/>
                <a:gd name="T80" fmla="*/ 84 w 176"/>
                <a:gd name="T81" fmla="*/ 92 h 128"/>
                <a:gd name="T82" fmla="*/ 96 w 176"/>
                <a:gd name="T83" fmla="*/ 94 h 128"/>
                <a:gd name="T84" fmla="*/ 100 w 176"/>
                <a:gd name="T85" fmla="*/ 98 h 128"/>
                <a:gd name="T86" fmla="*/ 79 w 176"/>
                <a:gd name="T87" fmla="*/ 95 h 128"/>
                <a:gd name="T88" fmla="*/ 70 w 176"/>
                <a:gd name="T89" fmla="*/ 85 h 128"/>
                <a:gd name="T90" fmla="*/ 74 w 176"/>
                <a:gd name="T91" fmla="*/ 82 h 128"/>
                <a:gd name="T92" fmla="*/ 74 w 176"/>
                <a:gd name="T93" fmla="*/ 80 h 128"/>
                <a:gd name="T94" fmla="*/ 74 w 176"/>
                <a:gd name="T95" fmla="*/ 78 h 128"/>
                <a:gd name="T96" fmla="*/ 71 w 176"/>
                <a:gd name="T97" fmla="*/ 74 h 128"/>
                <a:gd name="T98" fmla="*/ 80 w 176"/>
                <a:gd name="T99" fmla="*/ 64 h 128"/>
                <a:gd name="T100" fmla="*/ 102 w 176"/>
                <a:gd name="T101" fmla="*/ 63 h 128"/>
                <a:gd name="T102" fmla="*/ 91 w 176"/>
                <a:gd name="T103" fmla="*/ 65 h 128"/>
                <a:gd name="T104" fmla="*/ 81 w 176"/>
                <a:gd name="T105" fmla="*/ 74 h 128"/>
                <a:gd name="T106" fmla="*/ 44 w 176"/>
                <a:gd name="T107" fmla="*/ 48 h 128"/>
                <a:gd name="T108" fmla="*/ 32 w 176"/>
                <a:gd name="T109" fmla="*/ 52 h 128"/>
                <a:gd name="T110" fmla="*/ 44 w 176"/>
                <a:gd name="T111" fmla="*/ 56 h 128"/>
                <a:gd name="T112" fmla="*/ 44 w 176"/>
                <a:gd name="T113" fmla="*/ 4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6" h="128">
                  <a:moveTo>
                    <a:pt x="20" y="24"/>
                  </a:moveTo>
                  <a:cubicBezTo>
                    <a:pt x="156" y="24"/>
                    <a:pt x="156" y="24"/>
                    <a:pt x="156" y="24"/>
                  </a:cubicBezTo>
                  <a:cubicBezTo>
                    <a:pt x="158" y="24"/>
                    <a:pt x="160" y="22"/>
                    <a:pt x="160" y="20"/>
                  </a:cubicBezTo>
                  <a:cubicBezTo>
                    <a:pt x="160" y="18"/>
                    <a:pt x="158" y="16"/>
                    <a:pt x="156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6"/>
                    <a:pt x="16" y="18"/>
                    <a:pt x="16" y="20"/>
                  </a:cubicBezTo>
                  <a:cubicBezTo>
                    <a:pt x="16" y="22"/>
                    <a:pt x="18" y="24"/>
                    <a:pt x="20" y="24"/>
                  </a:cubicBezTo>
                  <a:moveTo>
                    <a:pt x="36" y="8"/>
                  </a:moveTo>
                  <a:cubicBezTo>
                    <a:pt x="140" y="8"/>
                    <a:pt x="140" y="8"/>
                    <a:pt x="140" y="8"/>
                  </a:cubicBezTo>
                  <a:cubicBezTo>
                    <a:pt x="142" y="8"/>
                    <a:pt x="144" y="6"/>
                    <a:pt x="144" y="4"/>
                  </a:cubicBezTo>
                  <a:cubicBezTo>
                    <a:pt x="144" y="2"/>
                    <a:pt x="142" y="0"/>
                    <a:pt x="14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4" y="0"/>
                    <a:pt x="32" y="2"/>
                    <a:pt x="32" y="4"/>
                  </a:cubicBezTo>
                  <a:cubicBezTo>
                    <a:pt x="32" y="6"/>
                    <a:pt x="34" y="8"/>
                    <a:pt x="36" y="8"/>
                  </a:cubicBezTo>
                  <a:moveTo>
                    <a:pt x="140" y="104"/>
                  </a:moveTo>
                  <a:cubicBezTo>
                    <a:pt x="132" y="104"/>
                    <a:pt x="132" y="104"/>
                    <a:pt x="132" y="104"/>
                  </a:cubicBezTo>
                  <a:cubicBezTo>
                    <a:pt x="130" y="104"/>
                    <a:pt x="128" y="106"/>
                    <a:pt x="128" y="108"/>
                  </a:cubicBezTo>
                  <a:cubicBezTo>
                    <a:pt x="128" y="110"/>
                    <a:pt x="130" y="112"/>
                    <a:pt x="132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2" y="112"/>
                    <a:pt x="144" y="110"/>
                    <a:pt x="144" y="108"/>
                  </a:cubicBezTo>
                  <a:cubicBezTo>
                    <a:pt x="144" y="106"/>
                    <a:pt x="142" y="104"/>
                    <a:pt x="140" y="104"/>
                  </a:cubicBezTo>
                  <a:moveTo>
                    <a:pt x="168" y="32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4" y="32"/>
                    <a:pt x="0" y="36"/>
                    <a:pt x="0" y="4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72" y="128"/>
                    <a:pt x="176" y="124"/>
                    <a:pt x="176" y="12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36"/>
                    <a:pt x="172" y="32"/>
                    <a:pt x="168" y="32"/>
                  </a:cubicBezTo>
                  <a:moveTo>
                    <a:pt x="12" y="40"/>
                  </a:moveTo>
                  <a:cubicBezTo>
                    <a:pt x="14" y="40"/>
                    <a:pt x="16" y="42"/>
                    <a:pt x="16" y="44"/>
                  </a:cubicBezTo>
                  <a:cubicBezTo>
                    <a:pt x="16" y="46"/>
                    <a:pt x="14" y="48"/>
                    <a:pt x="12" y="48"/>
                  </a:cubicBezTo>
                  <a:cubicBezTo>
                    <a:pt x="10" y="48"/>
                    <a:pt x="8" y="46"/>
                    <a:pt x="8" y="44"/>
                  </a:cubicBezTo>
                  <a:cubicBezTo>
                    <a:pt x="8" y="42"/>
                    <a:pt x="10" y="40"/>
                    <a:pt x="12" y="40"/>
                  </a:cubicBezTo>
                  <a:moveTo>
                    <a:pt x="12" y="120"/>
                  </a:moveTo>
                  <a:cubicBezTo>
                    <a:pt x="10" y="120"/>
                    <a:pt x="8" y="118"/>
                    <a:pt x="8" y="116"/>
                  </a:cubicBezTo>
                  <a:cubicBezTo>
                    <a:pt x="8" y="114"/>
                    <a:pt x="10" y="112"/>
                    <a:pt x="12" y="112"/>
                  </a:cubicBezTo>
                  <a:cubicBezTo>
                    <a:pt x="14" y="112"/>
                    <a:pt x="16" y="114"/>
                    <a:pt x="16" y="116"/>
                  </a:cubicBezTo>
                  <a:cubicBezTo>
                    <a:pt x="16" y="118"/>
                    <a:pt x="14" y="120"/>
                    <a:pt x="12" y="120"/>
                  </a:cubicBezTo>
                  <a:moveTo>
                    <a:pt x="164" y="120"/>
                  </a:moveTo>
                  <a:cubicBezTo>
                    <a:pt x="162" y="120"/>
                    <a:pt x="160" y="118"/>
                    <a:pt x="160" y="116"/>
                  </a:cubicBezTo>
                  <a:cubicBezTo>
                    <a:pt x="160" y="114"/>
                    <a:pt x="162" y="112"/>
                    <a:pt x="164" y="112"/>
                  </a:cubicBezTo>
                  <a:cubicBezTo>
                    <a:pt x="166" y="112"/>
                    <a:pt x="168" y="114"/>
                    <a:pt x="168" y="116"/>
                  </a:cubicBezTo>
                  <a:cubicBezTo>
                    <a:pt x="168" y="118"/>
                    <a:pt x="166" y="120"/>
                    <a:pt x="164" y="120"/>
                  </a:cubicBezTo>
                  <a:moveTo>
                    <a:pt x="168" y="105"/>
                  </a:moveTo>
                  <a:cubicBezTo>
                    <a:pt x="167" y="104"/>
                    <a:pt x="165" y="104"/>
                    <a:pt x="164" y="104"/>
                  </a:cubicBezTo>
                  <a:cubicBezTo>
                    <a:pt x="157" y="104"/>
                    <a:pt x="152" y="109"/>
                    <a:pt x="152" y="116"/>
                  </a:cubicBezTo>
                  <a:cubicBezTo>
                    <a:pt x="152" y="117"/>
                    <a:pt x="152" y="119"/>
                    <a:pt x="153" y="120"/>
                  </a:cubicBezTo>
                  <a:cubicBezTo>
                    <a:pt x="23" y="120"/>
                    <a:pt x="23" y="120"/>
                    <a:pt x="23" y="120"/>
                  </a:cubicBezTo>
                  <a:cubicBezTo>
                    <a:pt x="24" y="119"/>
                    <a:pt x="24" y="117"/>
                    <a:pt x="24" y="116"/>
                  </a:cubicBezTo>
                  <a:cubicBezTo>
                    <a:pt x="24" y="109"/>
                    <a:pt x="19" y="104"/>
                    <a:pt x="12" y="104"/>
                  </a:cubicBezTo>
                  <a:cubicBezTo>
                    <a:pt x="11" y="104"/>
                    <a:pt x="9" y="104"/>
                    <a:pt x="8" y="10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6"/>
                    <a:pt x="11" y="56"/>
                    <a:pt x="12" y="56"/>
                  </a:cubicBezTo>
                  <a:cubicBezTo>
                    <a:pt x="19" y="56"/>
                    <a:pt x="24" y="51"/>
                    <a:pt x="24" y="44"/>
                  </a:cubicBezTo>
                  <a:cubicBezTo>
                    <a:pt x="24" y="43"/>
                    <a:pt x="24" y="41"/>
                    <a:pt x="2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2" y="41"/>
                    <a:pt x="152" y="43"/>
                    <a:pt x="152" y="44"/>
                  </a:cubicBezTo>
                  <a:cubicBezTo>
                    <a:pt x="152" y="51"/>
                    <a:pt x="157" y="56"/>
                    <a:pt x="164" y="56"/>
                  </a:cubicBezTo>
                  <a:cubicBezTo>
                    <a:pt x="165" y="56"/>
                    <a:pt x="167" y="56"/>
                    <a:pt x="168" y="55"/>
                  </a:cubicBezTo>
                  <a:lnTo>
                    <a:pt x="168" y="105"/>
                  </a:lnTo>
                  <a:close/>
                  <a:moveTo>
                    <a:pt x="164" y="48"/>
                  </a:moveTo>
                  <a:cubicBezTo>
                    <a:pt x="162" y="48"/>
                    <a:pt x="160" y="46"/>
                    <a:pt x="160" y="44"/>
                  </a:cubicBezTo>
                  <a:cubicBezTo>
                    <a:pt x="160" y="42"/>
                    <a:pt x="162" y="40"/>
                    <a:pt x="164" y="40"/>
                  </a:cubicBezTo>
                  <a:cubicBezTo>
                    <a:pt x="166" y="40"/>
                    <a:pt x="168" y="42"/>
                    <a:pt x="168" y="44"/>
                  </a:cubicBezTo>
                  <a:cubicBezTo>
                    <a:pt x="168" y="46"/>
                    <a:pt x="166" y="48"/>
                    <a:pt x="164" y="48"/>
                  </a:cubicBezTo>
                  <a:moveTo>
                    <a:pt x="88" y="48"/>
                  </a:moveTo>
                  <a:cubicBezTo>
                    <a:pt x="70" y="48"/>
                    <a:pt x="56" y="62"/>
                    <a:pt x="56" y="80"/>
                  </a:cubicBezTo>
                  <a:cubicBezTo>
                    <a:pt x="56" y="98"/>
                    <a:pt x="70" y="112"/>
                    <a:pt x="88" y="112"/>
                  </a:cubicBezTo>
                  <a:cubicBezTo>
                    <a:pt x="106" y="112"/>
                    <a:pt x="120" y="98"/>
                    <a:pt x="120" y="80"/>
                  </a:cubicBezTo>
                  <a:cubicBezTo>
                    <a:pt x="120" y="62"/>
                    <a:pt x="106" y="48"/>
                    <a:pt x="88" y="48"/>
                  </a:cubicBezTo>
                  <a:moveTo>
                    <a:pt x="97" y="74"/>
                  </a:moveTo>
                  <a:cubicBezTo>
                    <a:pt x="95" y="78"/>
                    <a:pt x="95" y="78"/>
                    <a:pt x="95" y="78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81" y="78"/>
                    <a:pt x="81" y="78"/>
                    <a:pt x="81" y="79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1"/>
                    <a:pt x="81" y="81"/>
                    <a:pt x="81" y="82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1" y="88"/>
                    <a:pt x="82" y="90"/>
                    <a:pt x="84" y="92"/>
                  </a:cubicBezTo>
                  <a:cubicBezTo>
                    <a:pt x="86" y="94"/>
                    <a:pt x="88" y="95"/>
                    <a:pt x="91" y="95"/>
                  </a:cubicBezTo>
                  <a:cubicBezTo>
                    <a:pt x="93" y="95"/>
                    <a:pt x="95" y="95"/>
                    <a:pt x="96" y="94"/>
                  </a:cubicBezTo>
                  <a:cubicBezTo>
                    <a:pt x="97" y="94"/>
                    <a:pt x="99" y="93"/>
                    <a:pt x="100" y="91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97" y="99"/>
                    <a:pt x="94" y="100"/>
                    <a:pt x="91" y="100"/>
                  </a:cubicBezTo>
                  <a:cubicBezTo>
                    <a:pt x="86" y="100"/>
                    <a:pt x="82" y="99"/>
                    <a:pt x="79" y="95"/>
                  </a:cubicBezTo>
                  <a:cubicBezTo>
                    <a:pt x="76" y="93"/>
                    <a:pt x="75" y="89"/>
                    <a:pt x="74" y="85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4" y="79"/>
                    <a:pt x="74" y="78"/>
                    <a:pt x="74" y="78"/>
                  </a:cubicBezTo>
                  <a:cubicBezTo>
                    <a:pt x="70" y="78"/>
                    <a:pt x="70" y="78"/>
                    <a:pt x="70" y="78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5" y="70"/>
                    <a:pt x="77" y="67"/>
                    <a:pt x="80" y="64"/>
                  </a:cubicBezTo>
                  <a:cubicBezTo>
                    <a:pt x="83" y="61"/>
                    <a:pt x="86" y="60"/>
                    <a:pt x="91" y="60"/>
                  </a:cubicBezTo>
                  <a:cubicBezTo>
                    <a:pt x="95" y="60"/>
                    <a:pt x="98" y="61"/>
                    <a:pt x="102" y="63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96" y="66"/>
                    <a:pt x="94" y="65"/>
                    <a:pt x="91" y="65"/>
                  </a:cubicBezTo>
                  <a:cubicBezTo>
                    <a:pt x="88" y="65"/>
                    <a:pt x="86" y="66"/>
                    <a:pt x="84" y="68"/>
                  </a:cubicBezTo>
                  <a:cubicBezTo>
                    <a:pt x="83" y="70"/>
                    <a:pt x="82" y="72"/>
                    <a:pt x="81" y="74"/>
                  </a:cubicBezTo>
                  <a:lnTo>
                    <a:pt x="97" y="74"/>
                  </a:lnTo>
                  <a:close/>
                  <a:moveTo>
                    <a:pt x="44" y="48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4" y="48"/>
                    <a:pt x="32" y="50"/>
                    <a:pt x="32" y="52"/>
                  </a:cubicBezTo>
                  <a:cubicBezTo>
                    <a:pt x="32" y="54"/>
                    <a:pt x="34" y="56"/>
                    <a:pt x="36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6" y="56"/>
                    <a:pt x="48" y="54"/>
                    <a:pt x="48" y="52"/>
                  </a:cubicBezTo>
                  <a:cubicBezTo>
                    <a:pt x="48" y="50"/>
                    <a:pt x="46" y="48"/>
                    <a:pt x="44" y="4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ṧḷïḓê-Freeform: Shape 61"/>
            <p:cNvSpPr/>
            <p:nvPr/>
          </p:nvSpPr>
          <p:spPr bwMode="auto">
            <a:xfrm flipH="1">
              <a:off x="1022654" y="2977515"/>
              <a:ext cx="365519" cy="332391"/>
            </a:xfrm>
            <a:custGeom>
              <a:avLst/>
              <a:gdLst>
                <a:gd name="T0" fmla="*/ 104 w 176"/>
                <a:gd name="T1" fmla="*/ 28 h 160"/>
                <a:gd name="T2" fmla="*/ 108 w 176"/>
                <a:gd name="T3" fmla="*/ 48 h 160"/>
                <a:gd name="T4" fmla="*/ 112 w 176"/>
                <a:gd name="T5" fmla="*/ 28 h 160"/>
                <a:gd name="T6" fmla="*/ 132 w 176"/>
                <a:gd name="T7" fmla="*/ 24 h 160"/>
                <a:gd name="T8" fmla="*/ 112 w 176"/>
                <a:gd name="T9" fmla="*/ 20 h 160"/>
                <a:gd name="T10" fmla="*/ 108 w 176"/>
                <a:gd name="T11" fmla="*/ 0 h 160"/>
                <a:gd name="T12" fmla="*/ 104 w 176"/>
                <a:gd name="T13" fmla="*/ 20 h 160"/>
                <a:gd name="T14" fmla="*/ 84 w 176"/>
                <a:gd name="T15" fmla="*/ 24 h 160"/>
                <a:gd name="T16" fmla="*/ 160 w 176"/>
                <a:gd name="T17" fmla="*/ 133 h 160"/>
                <a:gd name="T18" fmla="*/ 176 w 176"/>
                <a:gd name="T19" fmla="*/ 61 h 160"/>
                <a:gd name="T20" fmla="*/ 176 w 176"/>
                <a:gd name="T21" fmla="*/ 60 h 160"/>
                <a:gd name="T22" fmla="*/ 44 w 176"/>
                <a:gd name="T23" fmla="*/ 56 h 160"/>
                <a:gd name="T24" fmla="*/ 38 w 176"/>
                <a:gd name="T25" fmla="*/ 35 h 160"/>
                <a:gd name="T26" fmla="*/ 4 w 176"/>
                <a:gd name="T27" fmla="*/ 32 h 160"/>
                <a:gd name="T28" fmla="*/ 4 w 176"/>
                <a:gd name="T29" fmla="*/ 40 h 160"/>
                <a:gd name="T30" fmla="*/ 56 w 176"/>
                <a:gd name="T31" fmla="*/ 133 h 160"/>
                <a:gd name="T32" fmla="*/ 58 w 176"/>
                <a:gd name="T33" fmla="*/ 136 h 160"/>
                <a:gd name="T34" fmla="*/ 72 w 176"/>
                <a:gd name="T35" fmla="*/ 160 h 160"/>
                <a:gd name="T36" fmla="*/ 86 w 176"/>
                <a:gd name="T37" fmla="*/ 136 h 160"/>
                <a:gd name="T38" fmla="*/ 128 w 176"/>
                <a:gd name="T39" fmla="*/ 144 h 160"/>
                <a:gd name="T40" fmla="*/ 160 w 176"/>
                <a:gd name="T41" fmla="*/ 144 h 160"/>
                <a:gd name="T42" fmla="*/ 160 w 176"/>
                <a:gd name="T43" fmla="*/ 133 h 160"/>
                <a:gd name="T44" fmla="*/ 167 w 176"/>
                <a:gd name="T45" fmla="*/ 64 h 160"/>
                <a:gd name="T46" fmla="*/ 142 w 176"/>
                <a:gd name="T47" fmla="*/ 80 h 160"/>
                <a:gd name="T48" fmla="*/ 46 w 176"/>
                <a:gd name="T49" fmla="*/ 64 h 160"/>
                <a:gd name="T50" fmla="*/ 74 w 176"/>
                <a:gd name="T51" fmla="*/ 80 h 160"/>
                <a:gd name="T52" fmla="*/ 46 w 176"/>
                <a:gd name="T53" fmla="*/ 64 h 160"/>
                <a:gd name="T54" fmla="*/ 52 w 176"/>
                <a:gd name="T55" fmla="*/ 88 h 160"/>
                <a:gd name="T56" fmla="*/ 77 w 176"/>
                <a:gd name="T57" fmla="*/ 104 h 160"/>
                <a:gd name="T58" fmla="*/ 59 w 176"/>
                <a:gd name="T59" fmla="*/ 112 h 160"/>
                <a:gd name="T60" fmla="*/ 80 w 176"/>
                <a:gd name="T61" fmla="*/ 128 h 160"/>
                <a:gd name="T62" fmla="*/ 59 w 176"/>
                <a:gd name="T63" fmla="*/ 112 h 160"/>
                <a:gd name="T64" fmla="*/ 64 w 176"/>
                <a:gd name="T65" fmla="*/ 144 h 160"/>
                <a:gd name="T66" fmla="*/ 80 w 176"/>
                <a:gd name="T67" fmla="*/ 144 h 160"/>
                <a:gd name="T68" fmla="*/ 104 w 176"/>
                <a:gd name="T69" fmla="*/ 128 h 160"/>
                <a:gd name="T70" fmla="*/ 86 w 176"/>
                <a:gd name="T71" fmla="*/ 112 h 160"/>
                <a:gd name="T72" fmla="*/ 104 w 176"/>
                <a:gd name="T73" fmla="*/ 128 h 160"/>
                <a:gd name="T74" fmla="*/ 85 w 176"/>
                <a:gd name="T75" fmla="*/ 104 h 160"/>
                <a:gd name="T76" fmla="*/ 104 w 176"/>
                <a:gd name="T77" fmla="*/ 88 h 160"/>
                <a:gd name="T78" fmla="*/ 104 w 176"/>
                <a:gd name="T79" fmla="*/ 80 h 160"/>
                <a:gd name="T80" fmla="*/ 80 w 176"/>
                <a:gd name="T81" fmla="*/ 64 h 160"/>
                <a:gd name="T82" fmla="*/ 104 w 176"/>
                <a:gd name="T83" fmla="*/ 80 h 160"/>
                <a:gd name="T84" fmla="*/ 112 w 176"/>
                <a:gd name="T85" fmla="*/ 128 h 160"/>
                <a:gd name="T86" fmla="*/ 130 w 176"/>
                <a:gd name="T87" fmla="*/ 112 h 160"/>
                <a:gd name="T88" fmla="*/ 131 w 176"/>
                <a:gd name="T89" fmla="*/ 104 h 160"/>
                <a:gd name="T90" fmla="*/ 112 w 176"/>
                <a:gd name="T91" fmla="*/ 88 h 160"/>
                <a:gd name="T92" fmla="*/ 131 w 176"/>
                <a:gd name="T93" fmla="*/ 104 h 160"/>
                <a:gd name="T94" fmla="*/ 112 w 176"/>
                <a:gd name="T95" fmla="*/ 80 h 160"/>
                <a:gd name="T96" fmla="*/ 136 w 176"/>
                <a:gd name="T97" fmla="*/ 64 h 160"/>
                <a:gd name="T98" fmla="*/ 144 w 176"/>
                <a:gd name="T99" fmla="*/ 152 h 160"/>
                <a:gd name="T100" fmla="*/ 144 w 176"/>
                <a:gd name="T101" fmla="*/ 136 h 160"/>
                <a:gd name="T102" fmla="*/ 144 w 176"/>
                <a:gd name="T103" fmla="*/ 152 h 160"/>
                <a:gd name="T104" fmla="*/ 136 w 176"/>
                <a:gd name="T105" fmla="*/ 128 h 160"/>
                <a:gd name="T106" fmla="*/ 156 w 176"/>
                <a:gd name="T107" fmla="*/ 112 h 160"/>
                <a:gd name="T108" fmla="*/ 139 w 176"/>
                <a:gd name="T109" fmla="*/ 104 h 160"/>
                <a:gd name="T110" fmla="*/ 162 w 176"/>
                <a:gd name="T111" fmla="*/ 88 h 160"/>
                <a:gd name="T112" fmla="*/ 139 w 176"/>
                <a:gd name="T113" fmla="*/ 10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6" h="160">
                  <a:moveTo>
                    <a:pt x="88" y="28"/>
                  </a:moveTo>
                  <a:cubicBezTo>
                    <a:pt x="104" y="28"/>
                    <a:pt x="104" y="28"/>
                    <a:pt x="104" y="28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6"/>
                    <a:pt x="106" y="48"/>
                    <a:pt x="108" y="48"/>
                  </a:cubicBezTo>
                  <a:cubicBezTo>
                    <a:pt x="110" y="48"/>
                    <a:pt x="112" y="46"/>
                    <a:pt x="112" y="44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30" y="28"/>
                    <a:pt x="132" y="26"/>
                    <a:pt x="132" y="24"/>
                  </a:cubicBezTo>
                  <a:cubicBezTo>
                    <a:pt x="132" y="22"/>
                    <a:pt x="130" y="20"/>
                    <a:pt x="128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2"/>
                    <a:pt x="110" y="0"/>
                    <a:pt x="108" y="0"/>
                  </a:cubicBezTo>
                  <a:cubicBezTo>
                    <a:pt x="106" y="0"/>
                    <a:pt x="104" y="2"/>
                    <a:pt x="104" y="4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4" y="22"/>
                    <a:pt x="84" y="24"/>
                  </a:cubicBezTo>
                  <a:cubicBezTo>
                    <a:pt x="84" y="26"/>
                    <a:pt x="86" y="28"/>
                    <a:pt x="88" y="28"/>
                  </a:cubicBezTo>
                  <a:moveTo>
                    <a:pt x="160" y="133"/>
                  </a:moveTo>
                  <a:cubicBezTo>
                    <a:pt x="160" y="133"/>
                    <a:pt x="160" y="133"/>
                    <a:pt x="160" y="133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6" y="61"/>
                    <a:pt x="176" y="60"/>
                    <a:pt x="176" y="60"/>
                  </a:cubicBezTo>
                  <a:cubicBezTo>
                    <a:pt x="176" y="58"/>
                    <a:pt x="174" y="56"/>
                    <a:pt x="172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3"/>
                    <a:pt x="36" y="32"/>
                    <a:pt x="3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0" y="38"/>
                    <a:pt x="2" y="40"/>
                    <a:pt x="4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7" y="134"/>
                    <a:pt x="57" y="135"/>
                    <a:pt x="58" y="136"/>
                  </a:cubicBezTo>
                  <a:cubicBezTo>
                    <a:pt x="57" y="138"/>
                    <a:pt x="56" y="141"/>
                    <a:pt x="56" y="144"/>
                  </a:cubicBezTo>
                  <a:cubicBezTo>
                    <a:pt x="56" y="153"/>
                    <a:pt x="63" y="160"/>
                    <a:pt x="72" y="160"/>
                  </a:cubicBezTo>
                  <a:cubicBezTo>
                    <a:pt x="81" y="160"/>
                    <a:pt x="88" y="153"/>
                    <a:pt x="88" y="144"/>
                  </a:cubicBezTo>
                  <a:cubicBezTo>
                    <a:pt x="88" y="141"/>
                    <a:pt x="87" y="138"/>
                    <a:pt x="86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8"/>
                    <a:pt x="128" y="141"/>
                    <a:pt x="128" y="144"/>
                  </a:cubicBezTo>
                  <a:cubicBezTo>
                    <a:pt x="128" y="153"/>
                    <a:pt x="135" y="160"/>
                    <a:pt x="144" y="160"/>
                  </a:cubicBezTo>
                  <a:cubicBezTo>
                    <a:pt x="153" y="160"/>
                    <a:pt x="160" y="153"/>
                    <a:pt x="160" y="144"/>
                  </a:cubicBezTo>
                  <a:cubicBezTo>
                    <a:pt x="160" y="141"/>
                    <a:pt x="159" y="138"/>
                    <a:pt x="158" y="136"/>
                  </a:cubicBezTo>
                  <a:cubicBezTo>
                    <a:pt x="159" y="135"/>
                    <a:pt x="160" y="134"/>
                    <a:pt x="160" y="133"/>
                  </a:cubicBezTo>
                  <a:moveTo>
                    <a:pt x="144" y="64"/>
                  </a:moveTo>
                  <a:cubicBezTo>
                    <a:pt x="167" y="64"/>
                    <a:pt x="167" y="64"/>
                    <a:pt x="167" y="64"/>
                  </a:cubicBezTo>
                  <a:cubicBezTo>
                    <a:pt x="163" y="80"/>
                    <a:pt x="163" y="80"/>
                    <a:pt x="163" y="80"/>
                  </a:cubicBezTo>
                  <a:cubicBezTo>
                    <a:pt x="142" y="80"/>
                    <a:pt x="142" y="80"/>
                    <a:pt x="142" y="80"/>
                  </a:cubicBezTo>
                  <a:lnTo>
                    <a:pt x="144" y="64"/>
                  </a:lnTo>
                  <a:close/>
                  <a:moveTo>
                    <a:pt x="46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0" y="80"/>
                    <a:pt x="50" y="80"/>
                    <a:pt x="50" y="80"/>
                  </a:cubicBezTo>
                  <a:lnTo>
                    <a:pt x="46" y="64"/>
                  </a:lnTo>
                  <a:close/>
                  <a:moveTo>
                    <a:pt x="57" y="104"/>
                  </a:moveTo>
                  <a:cubicBezTo>
                    <a:pt x="52" y="88"/>
                    <a:pt x="52" y="88"/>
                    <a:pt x="52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7" y="104"/>
                    <a:pt x="77" y="104"/>
                    <a:pt x="77" y="104"/>
                  </a:cubicBezTo>
                  <a:lnTo>
                    <a:pt x="57" y="104"/>
                  </a:lnTo>
                  <a:close/>
                  <a:moveTo>
                    <a:pt x="59" y="112"/>
                  </a:moveTo>
                  <a:cubicBezTo>
                    <a:pt x="78" y="112"/>
                    <a:pt x="78" y="112"/>
                    <a:pt x="78" y="112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63" y="128"/>
                    <a:pt x="63" y="128"/>
                    <a:pt x="63" y="128"/>
                  </a:cubicBezTo>
                  <a:lnTo>
                    <a:pt x="59" y="112"/>
                  </a:lnTo>
                  <a:close/>
                  <a:moveTo>
                    <a:pt x="72" y="152"/>
                  </a:moveTo>
                  <a:cubicBezTo>
                    <a:pt x="68" y="152"/>
                    <a:pt x="64" y="148"/>
                    <a:pt x="64" y="144"/>
                  </a:cubicBezTo>
                  <a:cubicBezTo>
                    <a:pt x="64" y="140"/>
                    <a:pt x="68" y="136"/>
                    <a:pt x="72" y="136"/>
                  </a:cubicBezTo>
                  <a:cubicBezTo>
                    <a:pt x="76" y="136"/>
                    <a:pt x="80" y="140"/>
                    <a:pt x="80" y="144"/>
                  </a:cubicBezTo>
                  <a:cubicBezTo>
                    <a:pt x="80" y="148"/>
                    <a:pt x="76" y="152"/>
                    <a:pt x="72" y="152"/>
                  </a:cubicBezTo>
                  <a:moveTo>
                    <a:pt x="104" y="128"/>
                  </a:moveTo>
                  <a:cubicBezTo>
                    <a:pt x="88" y="128"/>
                    <a:pt x="88" y="128"/>
                    <a:pt x="88" y="128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104" y="112"/>
                    <a:pt x="104" y="112"/>
                    <a:pt x="104" y="112"/>
                  </a:cubicBezTo>
                  <a:lnTo>
                    <a:pt x="104" y="128"/>
                  </a:lnTo>
                  <a:close/>
                  <a:moveTo>
                    <a:pt x="104" y="104"/>
                  </a:moveTo>
                  <a:cubicBezTo>
                    <a:pt x="85" y="104"/>
                    <a:pt x="85" y="104"/>
                    <a:pt x="85" y="104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104" y="88"/>
                    <a:pt x="104" y="88"/>
                    <a:pt x="104" y="88"/>
                  </a:cubicBezTo>
                  <a:lnTo>
                    <a:pt x="104" y="104"/>
                  </a:lnTo>
                  <a:close/>
                  <a:moveTo>
                    <a:pt x="104" y="80"/>
                  </a:moveTo>
                  <a:cubicBezTo>
                    <a:pt x="82" y="80"/>
                    <a:pt x="82" y="80"/>
                    <a:pt x="82" y="80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104" y="64"/>
                    <a:pt x="104" y="64"/>
                    <a:pt x="104" y="64"/>
                  </a:cubicBezTo>
                  <a:lnTo>
                    <a:pt x="104" y="80"/>
                  </a:lnTo>
                  <a:close/>
                  <a:moveTo>
                    <a:pt x="128" y="128"/>
                  </a:moveTo>
                  <a:cubicBezTo>
                    <a:pt x="112" y="128"/>
                    <a:pt x="112" y="128"/>
                    <a:pt x="112" y="128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30" y="112"/>
                    <a:pt x="130" y="112"/>
                    <a:pt x="130" y="112"/>
                  </a:cubicBezTo>
                  <a:lnTo>
                    <a:pt x="128" y="128"/>
                  </a:lnTo>
                  <a:close/>
                  <a:moveTo>
                    <a:pt x="131" y="104"/>
                  </a:moveTo>
                  <a:cubicBezTo>
                    <a:pt x="112" y="104"/>
                    <a:pt x="112" y="104"/>
                    <a:pt x="112" y="104"/>
                  </a:cubicBezTo>
                  <a:cubicBezTo>
                    <a:pt x="112" y="88"/>
                    <a:pt x="112" y="88"/>
                    <a:pt x="112" y="88"/>
                  </a:cubicBezTo>
                  <a:cubicBezTo>
                    <a:pt x="133" y="88"/>
                    <a:pt x="133" y="88"/>
                    <a:pt x="133" y="88"/>
                  </a:cubicBezTo>
                  <a:lnTo>
                    <a:pt x="131" y="104"/>
                  </a:lnTo>
                  <a:close/>
                  <a:moveTo>
                    <a:pt x="134" y="80"/>
                  </a:moveTo>
                  <a:cubicBezTo>
                    <a:pt x="112" y="80"/>
                    <a:pt x="112" y="80"/>
                    <a:pt x="112" y="80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4" y="80"/>
                  </a:lnTo>
                  <a:close/>
                  <a:moveTo>
                    <a:pt x="144" y="152"/>
                  </a:moveTo>
                  <a:cubicBezTo>
                    <a:pt x="140" y="152"/>
                    <a:pt x="136" y="148"/>
                    <a:pt x="136" y="144"/>
                  </a:cubicBezTo>
                  <a:cubicBezTo>
                    <a:pt x="136" y="140"/>
                    <a:pt x="140" y="136"/>
                    <a:pt x="144" y="136"/>
                  </a:cubicBezTo>
                  <a:cubicBezTo>
                    <a:pt x="148" y="136"/>
                    <a:pt x="152" y="140"/>
                    <a:pt x="152" y="144"/>
                  </a:cubicBezTo>
                  <a:cubicBezTo>
                    <a:pt x="152" y="148"/>
                    <a:pt x="148" y="152"/>
                    <a:pt x="144" y="152"/>
                  </a:cubicBezTo>
                  <a:moveTo>
                    <a:pt x="153" y="128"/>
                  </a:moveTo>
                  <a:cubicBezTo>
                    <a:pt x="136" y="128"/>
                    <a:pt x="136" y="128"/>
                    <a:pt x="136" y="128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56" y="112"/>
                    <a:pt x="156" y="112"/>
                    <a:pt x="156" y="112"/>
                  </a:cubicBezTo>
                  <a:lnTo>
                    <a:pt x="153" y="128"/>
                  </a:lnTo>
                  <a:close/>
                  <a:moveTo>
                    <a:pt x="139" y="104"/>
                  </a:moveTo>
                  <a:cubicBezTo>
                    <a:pt x="141" y="88"/>
                    <a:pt x="141" y="88"/>
                    <a:pt x="141" y="88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8" y="104"/>
                    <a:pt x="158" y="104"/>
                    <a:pt x="158" y="104"/>
                  </a:cubicBezTo>
                  <a:lnTo>
                    <a:pt x="139" y="10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ṧḷïḓê-Freeform: Shape 62"/>
            <p:cNvSpPr/>
            <p:nvPr/>
          </p:nvSpPr>
          <p:spPr bwMode="auto">
            <a:xfrm flipH="1">
              <a:off x="1022654" y="3889063"/>
              <a:ext cx="365519" cy="365519"/>
            </a:xfrm>
            <a:custGeom>
              <a:avLst/>
              <a:gdLst>
                <a:gd name="T0" fmla="*/ 136 w 176"/>
                <a:gd name="T1" fmla="*/ 67 h 176"/>
                <a:gd name="T2" fmla="*/ 132 w 176"/>
                <a:gd name="T3" fmla="*/ 64 h 176"/>
                <a:gd name="T4" fmla="*/ 104 w 176"/>
                <a:gd name="T5" fmla="*/ 56 h 176"/>
                <a:gd name="T6" fmla="*/ 40 w 176"/>
                <a:gd name="T7" fmla="*/ 56 h 176"/>
                <a:gd name="T8" fmla="*/ 12 w 176"/>
                <a:gd name="T9" fmla="*/ 64 h 176"/>
                <a:gd name="T10" fmla="*/ 8 w 176"/>
                <a:gd name="T11" fmla="*/ 67 h 176"/>
                <a:gd name="T12" fmla="*/ 0 w 176"/>
                <a:gd name="T13" fmla="*/ 171 h 176"/>
                <a:gd name="T14" fmla="*/ 4 w 176"/>
                <a:gd name="T15" fmla="*/ 176 h 176"/>
                <a:gd name="T16" fmla="*/ 144 w 176"/>
                <a:gd name="T17" fmla="*/ 172 h 176"/>
                <a:gd name="T18" fmla="*/ 48 w 176"/>
                <a:gd name="T19" fmla="*/ 56 h 176"/>
                <a:gd name="T20" fmla="*/ 96 w 176"/>
                <a:gd name="T21" fmla="*/ 56 h 176"/>
                <a:gd name="T22" fmla="*/ 48 w 176"/>
                <a:gd name="T23" fmla="*/ 64 h 176"/>
                <a:gd name="T24" fmla="*/ 16 w 176"/>
                <a:gd name="T25" fmla="*/ 72 h 176"/>
                <a:gd name="T26" fmla="*/ 40 w 176"/>
                <a:gd name="T27" fmla="*/ 89 h 176"/>
                <a:gd name="T28" fmla="*/ 44 w 176"/>
                <a:gd name="T29" fmla="*/ 104 h 176"/>
                <a:gd name="T30" fmla="*/ 48 w 176"/>
                <a:gd name="T31" fmla="*/ 89 h 176"/>
                <a:gd name="T32" fmla="*/ 96 w 176"/>
                <a:gd name="T33" fmla="*/ 72 h 176"/>
                <a:gd name="T34" fmla="*/ 92 w 176"/>
                <a:gd name="T35" fmla="*/ 96 h 176"/>
                <a:gd name="T36" fmla="*/ 108 w 176"/>
                <a:gd name="T37" fmla="*/ 96 h 176"/>
                <a:gd name="T38" fmla="*/ 104 w 176"/>
                <a:gd name="T39" fmla="*/ 72 h 176"/>
                <a:gd name="T40" fmla="*/ 134 w 176"/>
                <a:gd name="T41" fmla="*/ 152 h 176"/>
                <a:gd name="T42" fmla="*/ 16 w 176"/>
                <a:gd name="T43" fmla="*/ 72 h 176"/>
                <a:gd name="T44" fmla="*/ 9 w 176"/>
                <a:gd name="T45" fmla="*/ 160 h 176"/>
                <a:gd name="T46" fmla="*/ 136 w 176"/>
                <a:gd name="T47" fmla="*/ 168 h 176"/>
                <a:gd name="T48" fmla="*/ 176 w 176"/>
                <a:gd name="T49" fmla="*/ 147 h 176"/>
                <a:gd name="T50" fmla="*/ 168 w 176"/>
                <a:gd name="T51" fmla="*/ 43 h 176"/>
                <a:gd name="T52" fmla="*/ 164 w 176"/>
                <a:gd name="T53" fmla="*/ 40 h 176"/>
                <a:gd name="T54" fmla="*/ 136 w 176"/>
                <a:gd name="T55" fmla="*/ 32 h 176"/>
                <a:gd name="T56" fmla="*/ 76 w 176"/>
                <a:gd name="T57" fmla="*/ 16 h 176"/>
                <a:gd name="T58" fmla="*/ 104 w 176"/>
                <a:gd name="T59" fmla="*/ 8 h 176"/>
                <a:gd name="T60" fmla="*/ 128 w 176"/>
                <a:gd name="T61" fmla="*/ 40 h 176"/>
                <a:gd name="T62" fmla="*/ 111 w 176"/>
                <a:gd name="T63" fmla="*/ 48 h 176"/>
                <a:gd name="T64" fmla="*/ 128 w 176"/>
                <a:gd name="T65" fmla="*/ 56 h 176"/>
                <a:gd name="T66" fmla="*/ 136 w 176"/>
                <a:gd name="T67" fmla="*/ 57 h 176"/>
                <a:gd name="T68" fmla="*/ 160 w 176"/>
                <a:gd name="T69" fmla="*/ 48 h 176"/>
                <a:gd name="T70" fmla="*/ 149 w 176"/>
                <a:gd name="T71" fmla="*/ 128 h 176"/>
                <a:gd name="T72" fmla="*/ 167 w 176"/>
                <a:gd name="T73" fmla="*/ 136 h 176"/>
                <a:gd name="T74" fmla="*/ 150 w 176"/>
                <a:gd name="T75" fmla="*/ 144 h 176"/>
                <a:gd name="T76" fmla="*/ 172 w 176"/>
                <a:gd name="T77" fmla="*/ 152 h 176"/>
                <a:gd name="T78" fmla="*/ 176 w 176"/>
                <a:gd name="T79" fmla="*/ 14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76">
                  <a:moveTo>
                    <a:pt x="144" y="171"/>
                  </a:moveTo>
                  <a:cubicBezTo>
                    <a:pt x="136" y="67"/>
                    <a:pt x="136" y="67"/>
                    <a:pt x="13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6" y="66"/>
                    <a:pt x="134" y="64"/>
                    <a:pt x="132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38"/>
                    <a:pt x="90" y="24"/>
                    <a:pt x="72" y="24"/>
                  </a:cubicBezTo>
                  <a:cubicBezTo>
                    <a:pt x="54" y="24"/>
                    <a:pt x="40" y="38"/>
                    <a:pt x="40" y="56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6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6"/>
                    <a:pt x="4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2" y="176"/>
                    <a:pt x="144" y="174"/>
                    <a:pt x="144" y="172"/>
                  </a:cubicBezTo>
                  <a:cubicBezTo>
                    <a:pt x="144" y="172"/>
                    <a:pt x="144" y="172"/>
                    <a:pt x="144" y="171"/>
                  </a:cubicBezTo>
                  <a:close/>
                  <a:moveTo>
                    <a:pt x="48" y="56"/>
                  </a:moveTo>
                  <a:cubicBezTo>
                    <a:pt x="48" y="43"/>
                    <a:pt x="59" y="32"/>
                    <a:pt x="72" y="32"/>
                  </a:cubicBezTo>
                  <a:cubicBezTo>
                    <a:pt x="85" y="32"/>
                    <a:pt x="96" y="43"/>
                    <a:pt x="96" y="5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48" y="64"/>
                    <a:pt x="48" y="64"/>
                    <a:pt x="48" y="64"/>
                  </a:cubicBezTo>
                  <a:lnTo>
                    <a:pt x="48" y="56"/>
                  </a:lnTo>
                  <a:close/>
                  <a:moveTo>
                    <a:pt x="16" y="72"/>
                  </a:moveTo>
                  <a:cubicBezTo>
                    <a:pt x="40" y="72"/>
                    <a:pt x="40" y="72"/>
                    <a:pt x="40" y="72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38" y="90"/>
                    <a:pt x="36" y="93"/>
                    <a:pt x="36" y="96"/>
                  </a:cubicBezTo>
                  <a:cubicBezTo>
                    <a:pt x="36" y="100"/>
                    <a:pt x="40" y="104"/>
                    <a:pt x="44" y="104"/>
                  </a:cubicBezTo>
                  <a:cubicBezTo>
                    <a:pt x="48" y="104"/>
                    <a:pt x="52" y="100"/>
                    <a:pt x="52" y="96"/>
                  </a:cubicBezTo>
                  <a:cubicBezTo>
                    <a:pt x="52" y="93"/>
                    <a:pt x="50" y="90"/>
                    <a:pt x="48" y="89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4" y="90"/>
                    <a:pt x="92" y="93"/>
                    <a:pt x="92" y="96"/>
                  </a:cubicBezTo>
                  <a:cubicBezTo>
                    <a:pt x="92" y="100"/>
                    <a:pt x="96" y="104"/>
                    <a:pt x="100" y="104"/>
                  </a:cubicBezTo>
                  <a:cubicBezTo>
                    <a:pt x="104" y="104"/>
                    <a:pt x="108" y="100"/>
                    <a:pt x="108" y="96"/>
                  </a:cubicBezTo>
                  <a:cubicBezTo>
                    <a:pt x="108" y="93"/>
                    <a:pt x="106" y="90"/>
                    <a:pt x="104" y="89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34" y="152"/>
                    <a:pt x="134" y="152"/>
                    <a:pt x="134" y="152"/>
                  </a:cubicBezTo>
                  <a:cubicBezTo>
                    <a:pt x="10" y="152"/>
                    <a:pt x="10" y="152"/>
                    <a:pt x="10" y="152"/>
                  </a:cubicBezTo>
                  <a:lnTo>
                    <a:pt x="16" y="72"/>
                  </a:lnTo>
                  <a:close/>
                  <a:moveTo>
                    <a:pt x="8" y="168"/>
                  </a:moveTo>
                  <a:cubicBezTo>
                    <a:pt x="9" y="160"/>
                    <a:pt x="9" y="160"/>
                    <a:pt x="9" y="160"/>
                  </a:cubicBezTo>
                  <a:cubicBezTo>
                    <a:pt x="135" y="160"/>
                    <a:pt x="135" y="160"/>
                    <a:pt x="135" y="160"/>
                  </a:cubicBezTo>
                  <a:cubicBezTo>
                    <a:pt x="136" y="168"/>
                    <a:pt x="136" y="168"/>
                    <a:pt x="136" y="168"/>
                  </a:cubicBezTo>
                  <a:lnTo>
                    <a:pt x="8" y="168"/>
                  </a:lnTo>
                  <a:close/>
                  <a:moveTo>
                    <a:pt x="176" y="147"/>
                  </a:moveTo>
                  <a:cubicBezTo>
                    <a:pt x="176" y="147"/>
                    <a:pt x="176" y="147"/>
                    <a:pt x="176" y="147"/>
                  </a:cubicBezTo>
                  <a:cubicBezTo>
                    <a:pt x="168" y="43"/>
                    <a:pt x="168" y="43"/>
                    <a:pt x="168" y="43"/>
                  </a:cubicBezTo>
                  <a:cubicBezTo>
                    <a:pt x="168" y="43"/>
                    <a:pt x="168" y="43"/>
                    <a:pt x="168" y="43"/>
                  </a:cubicBezTo>
                  <a:cubicBezTo>
                    <a:pt x="168" y="42"/>
                    <a:pt x="166" y="40"/>
                    <a:pt x="164" y="40"/>
                  </a:cubicBezTo>
                  <a:cubicBezTo>
                    <a:pt x="136" y="40"/>
                    <a:pt x="136" y="40"/>
                    <a:pt x="136" y="40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6" y="14"/>
                    <a:pt x="122" y="0"/>
                    <a:pt x="104" y="0"/>
                  </a:cubicBezTo>
                  <a:cubicBezTo>
                    <a:pt x="92" y="0"/>
                    <a:pt x="82" y="7"/>
                    <a:pt x="76" y="16"/>
                  </a:cubicBezTo>
                  <a:cubicBezTo>
                    <a:pt x="79" y="17"/>
                    <a:pt x="82" y="17"/>
                    <a:pt x="85" y="18"/>
                  </a:cubicBezTo>
                  <a:cubicBezTo>
                    <a:pt x="89" y="12"/>
                    <a:pt x="96" y="8"/>
                    <a:pt x="104" y="8"/>
                  </a:cubicBezTo>
                  <a:cubicBezTo>
                    <a:pt x="117" y="8"/>
                    <a:pt x="128" y="19"/>
                    <a:pt x="128" y="32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09" y="40"/>
                    <a:pt x="109" y="40"/>
                    <a:pt x="109" y="40"/>
                  </a:cubicBezTo>
                  <a:cubicBezTo>
                    <a:pt x="110" y="43"/>
                    <a:pt x="111" y="45"/>
                    <a:pt x="111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6"/>
                    <a:pt x="135" y="56"/>
                    <a:pt x="136" y="57"/>
                  </a:cubicBezTo>
                  <a:cubicBezTo>
                    <a:pt x="136" y="48"/>
                    <a:pt x="136" y="48"/>
                    <a:pt x="136" y="48"/>
                  </a:cubicBezTo>
                  <a:cubicBezTo>
                    <a:pt x="160" y="48"/>
                    <a:pt x="160" y="48"/>
                    <a:pt x="160" y="48"/>
                  </a:cubicBezTo>
                  <a:cubicBezTo>
                    <a:pt x="166" y="128"/>
                    <a:pt x="166" y="128"/>
                    <a:pt x="166" y="128"/>
                  </a:cubicBezTo>
                  <a:cubicBezTo>
                    <a:pt x="149" y="128"/>
                    <a:pt x="149" y="128"/>
                    <a:pt x="149" y="128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67" y="136"/>
                    <a:pt x="167" y="136"/>
                    <a:pt x="167" y="136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50" y="144"/>
                    <a:pt x="150" y="144"/>
                    <a:pt x="150" y="144"/>
                  </a:cubicBezTo>
                  <a:cubicBezTo>
                    <a:pt x="151" y="152"/>
                    <a:pt x="151" y="152"/>
                    <a:pt x="151" y="152"/>
                  </a:cubicBezTo>
                  <a:cubicBezTo>
                    <a:pt x="172" y="152"/>
                    <a:pt x="172" y="152"/>
                    <a:pt x="172" y="152"/>
                  </a:cubicBezTo>
                  <a:cubicBezTo>
                    <a:pt x="174" y="152"/>
                    <a:pt x="176" y="150"/>
                    <a:pt x="176" y="148"/>
                  </a:cubicBezTo>
                  <a:cubicBezTo>
                    <a:pt x="176" y="148"/>
                    <a:pt x="176" y="148"/>
                    <a:pt x="176" y="14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Rectangle 2"/>
          <p:cNvSpPr/>
          <p:nvPr/>
        </p:nvSpPr>
        <p:spPr bwMode="auto">
          <a:xfrm>
            <a:off x="539354" y="842963"/>
            <a:ext cx="8065293" cy="172067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4000" b="-165000"/>
            </a:stretch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225973" y="2116520"/>
            <a:ext cx="682318" cy="682318"/>
            <a:chOff x="2416145" y="2116520"/>
            <a:chExt cx="682318" cy="682318"/>
          </a:xfrm>
        </p:grpSpPr>
        <p:sp>
          <p:nvSpPr>
            <p:cNvPr id="19" name="íślíḋè-Oval 18"/>
            <p:cNvSpPr/>
            <p:nvPr/>
          </p:nvSpPr>
          <p:spPr>
            <a:xfrm>
              <a:off x="2416145" y="2116520"/>
              <a:ext cx="682318" cy="682318"/>
            </a:xfrm>
            <a:prstGeom prst="ellipse">
              <a:avLst/>
            </a:prstGeom>
            <a:solidFill>
              <a:schemeClr val="accent1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0" name="íślíḋè-Freeform 13"/>
            <p:cNvSpPr/>
            <p:nvPr/>
          </p:nvSpPr>
          <p:spPr bwMode="auto">
            <a:xfrm>
              <a:off x="2594886" y="2281384"/>
              <a:ext cx="352589" cy="352590"/>
            </a:xfrm>
            <a:custGeom>
              <a:avLst/>
              <a:gdLst>
                <a:gd name="T0" fmla="*/ 2 w 59"/>
                <a:gd name="T1" fmla="*/ 0 h 59"/>
                <a:gd name="T2" fmla="*/ 0 w 59"/>
                <a:gd name="T3" fmla="*/ 57 h 59"/>
                <a:gd name="T4" fmla="*/ 14 w 59"/>
                <a:gd name="T5" fmla="*/ 59 h 59"/>
                <a:gd name="T6" fmla="*/ 15 w 59"/>
                <a:gd name="T7" fmla="*/ 57 h 59"/>
                <a:gd name="T8" fmla="*/ 45 w 59"/>
                <a:gd name="T9" fmla="*/ 53 h 59"/>
                <a:gd name="T10" fmla="*/ 44 w 59"/>
                <a:gd name="T11" fmla="*/ 57 h 59"/>
                <a:gd name="T12" fmla="*/ 58 w 59"/>
                <a:gd name="T13" fmla="*/ 59 h 59"/>
                <a:gd name="T14" fmla="*/ 59 w 59"/>
                <a:gd name="T15" fmla="*/ 2 h 59"/>
                <a:gd name="T16" fmla="*/ 3 w 59"/>
                <a:gd name="T17" fmla="*/ 5 h 59"/>
                <a:gd name="T18" fmla="*/ 14 w 59"/>
                <a:gd name="T19" fmla="*/ 11 h 59"/>
                <a:gd name="T20" fmla="*/ 10 w 59"/>
                <a:gd name="T21" fmla="*/ 35 h 59"/>
                <a:gd name="T22" fmla="*/ 3 w 59"/>
                <a:gd name="T23" fmla="*/ 5 h 59"/>
                <a:gd name="T24" fmla="*/ 3 w 59"/>
                <a:gd name="T25" fmla="*/ 56 h 59"/>
                <a:gd name="T26" fmla="*/ 10 w 59"/>
                <a:gd name="T27" fmla="*/ 38 h 59"/>
                <a:gd name="T28" fmla="*/ 3 w 59"/>
                <a:gd name="T29" fmla="*/ 56 h 59"/>
                <a:gd name="T30" fmla="*/ 28 w 59"/>
                <a:gd name="T31" fmla="*/ 48 h 59"/>
                <a:gd name="T32" fmla="*/ 13 w 59"/>
                <a:gd name="T33" fmla="*/ 37 h 59"/>
                <a:gd name="T34" fmla="*/ 28 w 59"/>
                <a:gd name="T35" fmla="*/ 14 h 59"/>
                <a:gd name="T36" fmla="*/ 15 w 59"/>
                <a:gd name="T37" fmla="*/ 9 h 59"/>
                <a:gd name="T38" fmla="*/ 5 w 59"/>
                <a:gd name="T39" fmla="*/ 3 h 59"/>
                <a:gd name="T40" fmla="*/ 44 w 59"/>
                <a:gd name="T41" fmla="*/ 9 h 59"/>
                <a:gd name="T42" fmla="*/ 15 w 59"/>
                <a:gd name="T43" fmla="*/ 9 h 59"/>
                <a:gd name="T44" fmla="*/ 45 w 59"/>
                <a:gd name="T45" fmla="*/ 48 h 59"/>
                <a:gd name="T46" fmla="*/ 31 w 59"/>
                <a:gd name="T47" fmla="*/ 14 h 59"/>
                <a:gd name="T48" fmla="*/ 47 w 59"/>
                <a:gd name="T49" fmla="*/ 37 h 59"/>
                <a:gd name="T50" fmla="*/ 56 w 59"/>
                <a:gd name="T51" fmla="*/ 56 h 59"/>
                <a:gd name="T52" fmla="*/ 47 w 59"/>
                <a:gd name="T53" fmla="*/ 56 h 59"/>
                <a:gd name="T54" fmla="*/ 56 w 59"/>
                <a:gd name="T55" fmla="*/ 38 h 59"/>
                <a:gd name="T56" fmla="*/ 56 w 59"/>
                <a:gd name="T57" fmla="*/ 35 h 59"/>
                <a:gd name="T58" fmla="*/ 49 w 59"/>
                <a:gd name="T59" fmla="*/ 35 h 59"/>
                <a:gd name="T60" fmla="*/ 45 w 59"/>
                <a:gd name="T61" fmla="*/ 11 h 59"/>
                <a:gd name="T62" fmla="*/ 56 w 59"/>
                <a:gd name="T63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59">
                  <a:moveTo>
                    <a:pt x="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9"/>
                    <a:pt x="2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9"/>
                    <a:pt x="15" y="58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8"/>
                    <a:pt x="45" y="59"/>
                    <a:pt x="46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9" y="59"/>
                    <a:pt x="59" y="58"/>
                    <a:pt x="59" y="57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0"/>
                    <a:pt x="58" y="0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6" y="8"/>
                    <a:pt x="10" y="10"/>
                    <a:pt x="14" y="11"/>
                  </a:cubicBezTo>
                  <a:cubicBezTo>
                    <a:pt x="16" y="12"/>
                    <a:pt x="18" y="13"/>
                    <a:pt x="20" y="13"/>
                  </a:cubicBezTo>
                  <a:cubicBezTo>
                    <a:pt x="18" y="24"/>
                    <a:pt x="12" y="33"/>
                    <a:pt x="1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" y="56"/>
                    <a:pt x="3" y="56"/>
                    <a:pt x="3" y="56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5"/>
                    <a:pt x="21" y="25"/>
                    <a:pt x="23" y="14"/>
                  </a:cubicBezTo>
                  <a:cubicBezTo>
                    <a:pt x="25" y="14"/>
                    <a:pt x="26" y="14"/>
                    <a:pt x="28" y="14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2" y="7"/>
                    <a:pt x="8" y="6"/>
                    <a:pt x="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1" y="6"/>
                    <a:pt x="48" y="7"/>
                    <a:pt x="44" y="9"/>
                  </a:cubicBezTo>
                  <a:cubicBezTo>
                    <a:pt x="40" y="11"/>
                    <a:pt x="35" y="12"/>
                    <a:pt x="30" y="12"/>
                  </a:cubicBezTo>
                  <a:cubicBezTo>
                    <a:pt x="25" y="12"/>
                    <a:pt x="20" y="11"/>
                    <a:pt x="15" y="9"/>
                  </a:cubicBezTo>
                  <a:close/>
                  <a:moveTo>
                    <a:pt x="45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5" y="14"/>
                    <a:pt x="37" y="14"/>
                  </a:cubicBezTo>
                  <a:cubicBezTo>
                    <a:pt x="39" y="25"/>
                    <a:pt x="45" y="35"/>
                    <a:pt x="47" y="37"/>
                  </a:cubicBezTo>
                  <a:cubicBezTo>
                    <a:pt x="45" y="48"/>
                    <a:pt x="45" y="48"/>
                    <a:pt x="45" y="48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56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3"/>
                    <a:pt x="42" y="24"/>
                    <a:pt x="40" y="13"/>
                  </a:cubicBezTo>
                  <a:cubicBezTo>
                    <a:pt x="42" y="13"/>
                    <a:pt x="44" y="12"/>
                    <a:pt x="45" y="11"/>
                  </a:cubicBezTo>
                  <a:cubicBezTo>
                    <a:pt x="49" y="10"/>
                    <a:pt x="53" y="8"/>
                    <a:pt x="56" y="5"/>
                  </a:cubicBezTo>
                  <a:cubicBezTo>
                    <a:pt x="56" y="35"/>
                    <a:pt x="56" y="35"/>
                    <a:pt x="56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47664" y="2984611"/>
            <a:ext cx="1860425" cy="780793"/>
            <a:chOff x="1737836" y="2984611"/>
            <a:chExt cx="1860425" cy="780793"/>
          </a:xfrm>
        </p:grpSpPr>
        <p:sp>
          <p:nvSpPr>
            <p:cNvPr id="21" name="íślíḋè-文本框 18"/>
            <p:cNvSpPr txBox="1"/>
            <p:nvPr/>
          </p:nvSpPr>
          <p:spPr>
            <a:xfrm>
              <a:off x="2106520" y="2984611"/>
              <a:ext cx="1301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400" b="1" dirty="0"/>
                <a:t>标题文本预设</a:t>
              </a:r>
            </a:p>
          </p:txBody>
        </p:sp>
        <p:sp>
          <p:nvSpPr>
            <p:cNvPr id="22" name="íślíḋè-文本框 19"/>
            <p:cNvSpPr txBox="1"/>
            <p:nvPr/>
          </p:nvSpPr>
          <p:spPr>
            <a:xfrm>
              <a:off x="1737836" y="3303739"/>
              <a:ext cx="1860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63362" y="2116520"/>
            <a:ext cx="682317" cy="682318"/>
            <a:chOff x="3517217" y="1811185"/>
            <a:chExt cx="909757" cy="909757"/>
          </a:xfrm>
        </p:grpSpPr>
        <p:sp>
          <p:nvSpPr>
            <p:cNvPr id="17" name="íślíḋè-Oval 16"/>
            <p:cNvSpPr/>
            <p:nvPr/>
          </p:nvSpPr>
          <p:spPr>
            <a:xfrm>
              <a:off x="3517217" y="1811185"/>
              <a:ext cx="909757" cy="909757"/>
            </a:xfrm>
            <a:prstGeom prst="ellipse">
              <a:avLst/>
            </a:prstGeom>
            <a:solidFill>
              <a:schemeClr val="accent2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8" name="íślíḋè-Freeform 5"/>
            <p:cNvSpPr/>
            <p:nvPr/>
          </p:nvSpPr>
          <p:spPr bwMode="auto">
            <a:xfrm>
              <a:off x="3727223" y="2030081"/>
              <a:ext cx="492711" cy="478430"/>
            </a:xfrm>
            <a:custGeom>
              <a:avLst/>
              <a:gdLst>
                <a:gd name="T0" fmla="*/ 89 w 144"/>
                <a:gd name="T1" fmla="*/ 129 h 140"/>
                <a:gd name="T2" fmla="*/ 82 w 144"/>
                <a:gd name="T3" fmla="*/ 11 h 140"/>
                <a:gd name="T4" fmla="*/ 11 w 144"/>
                <a:gd name="T5" fmla="*/ 129 h 140"/>
                <a:gd name="T6" fmla="*/ 27 w 144"/>
                <a:gd name="T7" fmla="*/ 107 h 140"/>
                <a:gd name="T8" fmla="*/ 72 w 144"/>
                <a:gd name="T9" fmla="*/ 113 h 140"/>
                <a:gd name="T10" fmla="*/ 82 w 144"/>
                <a:gd name="T11" fmla="*/ 129 h 140"/>
                <a:gd name="T12" fmla="*/ 103 w 144"/>
                <a:gd name="T13" fmla="*/ 68 h 140"/>
                <a:gd name="T14" fmla="*/ 119 w 144"/>
                <a:gd name="T15" fmla="*/ 61 h 140"/>
                <a:gd name="T16" fmla="*/ 103 w 144"/>
                <a:gd name="T17" fmla="*/ 68 h 140"/>
                <a:gd name="T18" fmla="*/ 100 w 144"/>
                <a:gd name="T19" fmla="*/ 82 h 140"/>
                <a:gd name="T20" fmla="*/ 122 w 144"/>
                <a:gd name="T21" fmla="*/ 82 h 140"/>
                <a:gd name="T22" fmla="*/ 103 w 144"/>
                <a:gd name="T23" fmla="*/ 103 h 140"/>
                <a:gd name="T24" fmla="*/ 103 w 144"/>
                <a:gd name="T25" fmla="*/ 96 h 140"/>
                <a:gd name="T26" fmla="*/ 119 w 144"/>
                <a:gd name="T27" fmla="*/ 103 h 140"/>
                <a:gd name="T28" fmla="*/ 103 w 144"/>
                <a:gd name="T29" fmla="*/ 121 h 140"/>
                <a:gd name="T30" fmla="*/ 119 w 144"/>
                <a:gd name="T31" fmla="*/ 114 h 140"/>
                <a:gd name="T32" fmla="*/ 103 w 144"/>
                <a:gd name="T33" fmla="*/ 121 h 140"/>
                <a:gd name="T34" fmla="*/ 18 w 144"/>
                <a:gd name="T35" fmla="*/ 24 h 140"/>
                <a:gd name="T36" fmla="*/ 40 w 144"/>
                <a:gd name="T37" fmla="*/ 24 h 140"/>
                <a:gd name="T38" fmla="*/ 57 w 144"/>
                <a:gd name="T39" fmla="*/ 27 h 140"/>
                <a:gd name="T40" fmla="*/ 57 w 144"/>
                <a:gd name="T41" fmla="*/ 21 h 140"/>
                <a:gd name="T42" fmla="*/ 72 w 144"/>
                <a:gd name="T43" fmla="*/ 27 h 140"/>
                <a:gd name="T44" fmla="*/ 21 w 144"/>
                <a:gd name="T45" fmla="*/ 45 h 140"/>
                <a:gd name="T46" fmla="*/ 37 w 144"/>
                <a:gd name="T47" fmla="*/ 38 h 140"/>
                <a:gd name="T48" fmla="*/ 21 w 144"/>
                <a:gd name="T49" fmla="*/ 45 h 140"/>
                <a:gd name="T50" fmla="*/ 53 w 144"/>
                <a:gd name="T51" fmla="*/ 42 h 140"/>
                <a:gd name="T52" fmla="*/ 75 w 144"/>
                <a:gd name="T53" fmla="*/ 42 h 140"/>
                <a:gd name="T54" fmla="*/ 21 w 144"/>
                <a:gd name="T55" fmla="*/ 63 h 140"/>
                <a:gd name="T56" fmla="*/ 21 w 144"/>
                <a:gd name="T57" fmla="*/ 56 h 140"/>
                <a:gd name="T58" fmla="*/ 37 w 144"/>
                <a:gd name="T59" fmla="*/ 63 h 140"/>
                <a:gd name="T60" fmla="*/ 57 w 144"/>
                <a:gd name="T61" fmla="*/ 63 h 140"/>
                <a:gd name="T62" fmla="*/ 72 w 144"/>
                <a:gd name="T63" fmla="*/ 56 h 140"/>
                <a:gd name="T64" fmla="*/ 57 w 144"/>
                <a:gd name="T65" fmla="*/ 63 h 140"/>
                <a:gd name="T66" fmla="*/ 18 w 144"/>
                <a:gd name="T67" fmla="*/ 77 h 140"/>
                <a:gd name="T68" fmla="*/ 40 w 144"/>
                <a:gd name="T69" fmla="*/ 77 h 140"/>
                <a:gd name="T70" fmla="*/ 57 w 144"/>
                <a:gd name="T71" fmla="*/ 80 h 140"/>
                <a:gd name="T72" fmla="*/ 57 w 144"/>
                <a:gd name="T73" fmla="*/ 74 h 140"/>
                <a:gd name="T74" fmla="*/ 72 w 144"/>
                <a:gd name="T75" fmla="*/ 80 h 140"/>
                <a:gd name="T76" fmla="*/ 21 w 144"/>
                <a:gd name="T77" fmla="*/ 98 h 140"/>
                <a:gd name="T78" fmla="*/ 37 w 144"/>
                <a:gd name="T79" fmla="*/ 91 h 140"/>
                <a:gd name="T80" fmla="*/ 21 w 144"/>
                <a:gd name="T81" fmla="*/ 98 h 140"/>
                <a:gd name="T82" fmla="*/ 53 w 144"/>
                <a:gd name="T83" fmla="*/ 95 h 140"/>
                <a:gd name="T84" fmla="*/ 75 w 144"/>
                <a:gd name="T85" fmla="*/ 95 h 140"/>
                <a:gd name="T86" fmla="*/ 93 w 144"/>
                <a:gd name="T87" fmla="*/ 41 h 140"/>
                <a:gd name="T88" fmla="*/ 138 w 144"/>
                <a:gd name="T89" fmla="*/ 41 h 140"/>
                <a:gd name="T90" fmla="*/ 144 w 144"/>
                <a:gd name="T91" fmla="*/ 135 h 140"/>
                <a:gd name="T92" fmla="*/ 67 w 144"/>
                <a:gd name="T93" fmla="*/ 140 h 140"/>
                <a:gd name="T94" fmla="*/ 61 w 144"/>
                <a:gd name="T95" fmla="*/ 118 h 140"/>
                <a:gd name="T96" fmla="*/ 32 w 144"/>
                <a:gd name="T97" fmla="*/ 135 h 140"/>
                <a:gd name="T98" fmla="*/ 6 w 144"/>
                <a:gd name="T99" fmla="*/ 140 h 140"/>
                <a:gd name="T100" fmla="*/ 0 w 144"/>
                <a:gd name="T101" fmla="*/ 6 h 140"/>
                <a:gd name="T102" fmla="*/ 88 w 144"/>
                <a:gd name="T10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4" h="140">
                  <a:moveTo>
                    <a:pt x="133" y="52"/>
                  </a:moveTo>
                  <a:cubicBezTo>
                    <a:pt x="89" y="52"/>
                    <a:pt x="89" y="52"/>
                    <a:pt x="89" y="52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52"/>
                    <a:pt x="133" y="52"/>
                    <a:pt x="133" y="52"/>
                  </a:cubicBezTo>
                  <a:close/>
                  <a:moveTo>
                    <a:pt x="82" y="11"/>
                  </a:moveTo>
                  <a:cubicBezTo>
                    <a:pt x="82" y="11"/>
                    <a:pt x="82" y="11"/>
                    <a:pt x="8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1" y="110"/>
                    <a:pt x="24" y="107"/>
                    <a:pt x="27" y="107"/>
                  </a:cubicBezTo>
                  <a:cubicBezTo>
                    <a:pt x="27" y="107"/>
                    <a:pt x="27" y="107"/>
                    <a:pt x="2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70" y="107"/>
                    <a:pt x="72" y="110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82" y="90"/>
                    <a:pt x="82" y="51"/>
                    <a:pt x="82" y="11"/>
                  </a:cubicBezTo>
                  <a:close/>
                  <a:moveTo>
                    <a:pt x="103" y="68"/>
                  </a:moveTo>
                  <a:cubicBezTo>
                    <a:pt x="103" y="68"/>
                    <a:pt x="103" y="68"/>
                    <a:pt x="103" y="68"/>
                  </a:cubicBezTo>
                  <a:cubicBezTo>
                    <a:pt x="101" y="68"/>
                    <a:pt x="100" y="66"/>
                    <a:pt x="100" y="64"/>
                  </a:cubicBezTo>
                  <a:cubicBezTo>
                    <a:pt x="100" y="62"/>
                    <a:pt x="101" y="61"/>
                    <a:pt x="103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0" y="61"/>
                    <a:pt x="122" y="62"/>
                    <a:pt x="122" y="64"/>
                  </a:cubicBezTo>
                  <a:cubicBezTo>
                    <a:pt x="122" y="66"/>
                    <a:pt x="120" y="68"/>
                    <a:pt x="119" y="68"/>
                  </a:cubicBezTo>
                  <a:cubicBezTo>
                    <a:pt x="103" y="68"/>
                    <a:pt x="103" y="68"/>
                    <a:pt x="103" y="68"/>
                  </a:cubicBezTo>
                  <a:close/>
                  <a:moveTo>
                    <a:pt x="103" y="85"/>
                  </a:moveTo>
                  <a:cubicBezTo>
                    <a:pt x="103" y="85"/>
                    <a:pt x="103" y="85"/>
                    <a:pt x="103" y="85"/>
                  </a:cubicBezTo>
                  <a:cubicBezTo>
                    <a:pt x="101" y="85"/>
                    <a:pt x="100" y="84"/>
                    <a:pt x="100" y="82"/>
                  </a:cubicBezTo>
                  <a:cubicBezTo>
                    <a:pt x="100" y="80"/>
                    <a:pt x="101" y="79"/>
                    <a:pt x="103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20" y="79"/>
                    <a:pt x="122" y="80"/>
                    <a:pt x="122" y="82"/>
                  </a:cubicBezTo>
                  <a:cubicBezTo>
                    <a:pt x="122" y="84"/>
                    <a:pt x="120" y="85"/>
                    <a:pt x="119" y="85"/>
                  </a:cubicBezTo>
                  <a:cubicBezTo>
                    <a:pt x="103" y="85"/>
                    <a:pt x="103" y="85"/>
                    <a:pt x="103" y="85"/>
                  </a:cubicBezTo>
                  <a:close/>
                  <a:moveTo>
                    <a:pt x="103" y="103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1" y="103"/>
                    <a:pt x="100" y="101"/>
                    <a:pt x="100" y="100"/>
                  </a:cubicBezTo>
                  <a:cubicBezTo>
                    <a:pt x="100" y="98"/>
                    <a:pt x="101" y="96"/>
                    <a:pt x="103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20" y="96"/>
                    <a:pt x="122" y="98"/>
                    <a:pt x="122" y="100"/>
                  </a:cubicBezTo>
                  <a:cubicBezTo>
                    <a:pt x="122" y="101"/>
                    <a:pt x="120" y="103"/>
                    <a:pt x="119" y="103"/>
                  </a:cubicBezTo>
                  <a:cubicBezTo>
                    <a:pt x="103" y="103"/>
                    <a:pt x="103" y="103"/>
                    <a:pt x="103" y="103"/>
                  </a:cubicBezTo>
                  <a:close/>
                  <a:moveTo>
                    <a:pt x="103" y="121"/>
                  </a:moveTo>
                  <a:cubicBezTo>
                    <a:pt x="103" y="121"/>
                    <a:pt x="103" y="121"/>
                    <a:pt x="103" y="121"/>
                  </a:cubicBezTo>
                  <a:cubicBezTo>
                    <a:pt x="101" y="121"/>
                    <a:pt x="100" y="119"/>
                    <a:pt x="100" y="117"/>
                  </a:cubicBezTo>
                  <a:cubicBezTo>
                    <a:pt x="100" y="116"/>
                    <a:pt x="101" y="114"/>
                    <a:pt x="103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0" y="114"/>
                    <a:pt x="122" y="116"/>
                    <a:pt x="122" y="117"/>
                  </a:cubicBezTo>
                  <a:cubicBezTo>
                    <a:pt x="122" y="119"/>
                    <a:pt x="120" y="121"/>
                    <a:pt x="119" y="121"/>
                  </a:cubicBezTo>
                  <a:cubicBezTo>
                    <a:pt x="103" y="121"/>
                    <a:pt x="103" y="121"/>
                    <a:pt x="103" y="121"/>
                  </a:cubicBezTo>
                  <a:close/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9" y="27"/>
                    <a:pt x="18" y="26"/>
                    <a:pt x="18" y="24"/>
                  </a:cubicBezTo>
                  <a:cubicBezTo>
                    <a:pt x="18" y="22"/>
                    <a:pt x="19" y="21"/>
                    <a:pt x="21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40" y="22"/>
                    <a:pt x="40" y="24"/>
                  </a:cubicBezTo>
                  <a:cubicBezTo>
                    <a:pt x="40" y="26"/>
                    <a:pt x="39" y="27"/>
                    <a:pt x="37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57" y="27"/>
                  </a:moveTo>
                  <a:cubicBezTo>
                    <a:pt x="57" y="27"/>
                    <a:pt x="57" y="27"/>
                    <a:pt x="57" y="27"/>
                  </a:cubicBezTo>
                  <a:cubicBezTo>
                    <a:pt x="55" y="27"/>
                    <a:pt x="53" y="26"/>
                    <a:pt x="53" y="24"/>
                  </a:cubicBezTo>
                  <a:cubicBezTo>
                    <a:pt x="53" y="22"/>
                    <a:pt x="55" y="21"/>
                    <a:pt x="57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4" y="21"/>
                    <a:pt x="75" y="22"/>
                    <a:pt x="75" y="24"/>
                  </a:cubicBezTo>
                  <a:cubicBezTo>
                    <a:pt x="75" y="26"/>
                    <a:pt x="74" y="27"/>
                    <a:pt x="72" y="27"/>
                  </a:cubicBezTo>
                  <a:cubicBezTo>
                    <a:pt x="57" y="27"/>
                    <a:pt x="57" y="27"/>
                    <a:pt x="57" y="27"/>
                  </a:cubicBezTo>
                  <a:close/>
                  <a:moveTo>
                    <a:pt x="21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19" y="45"/>
                    <a:pt x="18" y="44"/>
                    <a:pt x="18" y="42"/>
                  </a:cubicBezTo>
                  <a:cubicBezTo>
                    <a:pt x="18" y="40"/>
                    <a:pt x="19" y="38"/>
                    <a:pt x="21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9" y="38"/>
                    <a:pt x="40" y="40"/>
                    <a:pt x="40" y="42"/>
                  </a:cubicBezTo>
                  <a:cubicBezTo>
                    <a:pt x="40" y="44"/>
                    <a:pt x="39" y="45"/>
                    <a:pt x="37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57" y="45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5" y="45"/>
                    <a:pt x="53" y="44"/>
                    <a:pt x="53" y="42"/>
                  </a:cubicBezTo>
                  <a:cubicBezTo>
                    <a:pt x="53" y="40"/>
                    <a:pt x="55" y="38"/>
                    <a:pt x="57" y="38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4" y="38"/>
                    <a:pt x="75" y="40"/>
                    <a:pt x="75" y="42"/>
                  </a:cubicBezTo>
                  <a:cubicBezTo>
                    <a:pt x="75" y="44"/>
                    <a:pt x="74" y="45"/>
                    <a:pt x="72" y="45"/>
                  </a:cubicBezTo>
                  <a:cubicBezTo>
                    <a:pt x="57" y="45"/>
                    <a:pt x="57" y="45"/>
                    <a:pt x="57" y="45"/>
                  </a:cubicBezTo>
                  <a:close/>
                  <a:moveTo>
                    <a:pt x="21" y="63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8" y="61"/>
                    <a:pt x="18" y="59"/>
                  </a:cubicBezTo>
                  <a:cubicBezTo>
                    <a:pt x="18" y="58"/>
                    <a:pt x="19" y="56"/>
                    <a:pt x="21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9" y="56"/>
                    <a:pt x="40" y="58"/>
                    <a:pt x="40" y="59"/>
                  </a:cubicBezTo>
                  <a:cubicBezTo>
                    <a:pt x="40" y="61"/>
                    <a:pt x="39" y="63"/>
                    <a:pt x="37" y="63"/>
                  </a:cubicBezTo>
                  <a:cubicBezTo>
                    <a:pt x="21" y="63"/>
                    <a:pt x="21" y="63"/>
                    <a:pt x="21" y="63"/>
                  </a:cubicBezTo>
                  <a:close/>
                  <a:moveTo>
                    <a:pt x="57" y="63"/>
                  </a:move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3" y="61"/>
                    <a:pt x="53" y="59"/>
                  </a:cubicBezTo>
                  <a:cubicBezTo>
                    <a:pt x="53" y="58"/>
                    <a:pt x="55" y="56"/>
                    <a:pt x="57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4" y="56"/>
                    <a:pt x="75" y="58"/>
                    <a:pt x="75" y="59"/>
                  </a:cubicBezTo>
                  <a:cubicBezTo>
                    <a:pt x="75" y="61"/>
                    <a:pt x="74" y="63"/>
                    <a:pt x="72" y="63"/>
                  </a:cubicBezTo>
                  <a:cubicBezTo>
                    <a:pt x="57" y="63"/>
                    <a:pt x="57" y="63"/>
                    <a:pt x="57" y="63"/>
                  </a:cubicBezTo>
                  <a:close/>
                  <a:moveTo>
                    <a:pt x="21" y="80"/>
                  </a:moveTo>
                  <a:cubicBezTo>
                    <a:pt x="21" y="80"/>
                    <a:pt x="21" y="80"/>
                    <a:pt x="21" y="80"/>
                  </a:cubicBezTo>
                  <a:cubicBezTo>
                    <a:pt x="19" y="80"/>
                    <a:pt x="18" y="79"/>
                    <a:pt x="18" y="77"/>
                  </a:cubicBezTo>
                  <a:cubicBezTo>
                    <a:pt x="18" y="75"/>
                    <a:pt x="19" y="74"/>
                    <a:pt x="21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9" y="74"/>
                    <a:pt x="40" y="75"/>
                    <a:pt x="40" y="77"/>
                  </a:cubicBezTo>
                  <a:cubicBezTo>
                    <a:pt x="40" y="79"/>
                    <a:pt x="39" y="80"/>
                    <a:pt x="37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57" y="80"/>
                  </a:moveTo>
                  <a:cubicBezTo>
                    <a:pt x="57" y="80"/>
                    <a:pt x="57" y="80"/>
                    <a:pt x="57" y="80"/>
                  </a:cubicBezTo>
                  <a:cubicBezTo>
                    <a:pt x="55" y="80"/>
                    <a:pt x="53" y="79"/>
                    <a:pt x="53" y="77"/>
                  </a:cubicBezTo>
                  <a:cubicBezTo>
                    <a:pt x="53" y="75"/>
                    <a:pt x="55" y="74"/>
                    <a:pt x="57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4" y="74"/>
                    <a:pt x="75" y="75"/>
                    <a:pt x="75" y="77"/>
                  </a:cubicBezTo>
                  <a:cubicBezTo>
                    <a:pt x="75" y="79"/>
                    <a:pt x="74" y="80"/>
                    <a:pt x="72" y="80"/>
                  </a:cubicBezTo>
                  <a:cubicBezTo>
                    <a:pt x="57" y="80"/>
                    <a:pt x="57" y="80"/>
                    <a:pt x="57" y="80"/>
                  </a:cubicBezTo>
                  <a:close/>
                  <a:moveTo>
                    <a:pt x="21" y="98"/>
                  </a:moveTo>
                  <a:cubicBezTo>
                    <a:pt x="21" y="98"/>
                    <a:pt x="21" y="98"/>
                    <a:pt x="21" y="98"/>
                  </a:cubicBezTo>
                  <a:cubicBezTo>
                    <a:pt x="19" y="98"/>
                    <a:pt x="18" y="97"/>
                    <a:pt x="18" y="95"/>
                  </a:cubicBezTo>
                  <a:cubicBezTo>
                    <a:pt x="18" y="93"/>
                    <a:pt x="19" y="91"/>
                    <a:pt x="21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9" y="91"/>
                    <a:pt x="40" y="93"/>
                    <a:pt x="40" y="95"/>
                  </a:cubicBezTo>
                  <a:cubicBezTo>
                    <a:pt x="40" y="97"/>
                    <a:pt x="39" y="98"/>
                    <a:pt x="37" y="98"/>
                  </a:cubicBezTo>
                  <a:cubicBezTo>
                    <a:pt x="21" y="98"/>
                    <a:pt x="21" y="98"/>
                    <a:pt x="21" y="98"/>
                  </a:cubicBezTo>
                  <a:close/>
                  <a:moveTo>
                    <a:pt x="57" y="98"/>
                  </a:move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3" y="97"/>
                    <a:pt x="53" y="95"/>
                  </a:cubicBezTo>
                  <a:cubicBezTo>
                    <a:pt x="53" y="93"/>
                    <a:pt x="55" y="91"/>
                    <a:pt x="57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4" y="91"/>
                    <a:pt x="75" y="93"/>
                    <a:pt x="75" y="95"/>
                  </a:cubicBezTo>
                  <a:cubicBezTo>
                    <a:pt x="75" y="97"/>
                    <a:pt x="74" y="98"/>
                    <a:pt x="72" y="98"/>
                  </a:cubicBezTo>
                  <a:cubicBezTo>
                    <a:pt x="57" y="98"/>
                    <a:pt x="57" y="98"/>
                    <a:pt x="57" y="98"/>
                  </a:cubicBezTo>
                  <a:close/>
                  <a:moveTo>
                    <a:pt x="93" y="41"/>
                  </a:moveTo>
                  <a:cubicBezTo>
                    <a:pt x="93" y="41"/>
                    <a:pt x="93" y="41"/>
                    <a:pt x="93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41" y="41"/>
                    <a:pt x="144" y="44"/>
                    <a:pt x="144" y="47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8"/>
                    <a:pt x="141" y="140"/>
                    <a:pt x="13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67" y="140"/>
                    <a:pt x="67" y="140"/>
                    <a:pt x="67" y="140"/>
                  </a:cubicBezTo>
                  <a:cubicBezTo>
                    <a:pt x="64" y="140"/>
                    <a:pt x="61" y="138"/>
                    <a:pt x="61" y="135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8"/>
                    <a:pt x="30" y="140"/>
                    <a:pt x="27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3" y="140"/>
                    <a:pt x="0" y="138"/>
                    <a:pt x="0" y="13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6"/>
                  </a:cubicBezTo>
                  <a:cubicBezTo>
                    <a:pt x="93" y="41"/>
                    <a:pt x="93" y="41"/>
                    <a:pt x="93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408089" y="2984611"/>
            <a:ext cx="1851458" cy="780793"/>
            <a:chOff x="3408089" y="2984611"/>
            <a:chExt cx="1851458" cy="780793"/>
          </a:xfrm>
        </p:grpSpPr>
        <p:sp>
          <p:nvSpPr>
            <p:cNvPr id="15" name="íślíḋè-文本框 12"/>
            <p:cNvSpPr txBox="1"/>
            <p:nvPr/>
          </p:nvSpPr>
          <p:spPr>
            <a:xfrm>
              <a:off x="3753736" y="2984611"/>
              <a:ext cx="1301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400" b="1" dirty="0"/>
                <a:t>标题文本预设</a:t>
              </a:r>
            </a:p>
          </p:txBody>
        </p:sp>
        <p:sp>
          <p:nvSpPr>
            <p:cNvPr id="16" name="íślíḋè-文本框 13"/>
            <p:cNvSpPr txBox="1"/>
            <p:nvPr/>
          </p:nvSpPr>
          <p:spPr>
            <a:xfrm>
              <a:off x="3408089" y="3303739"/>
              <a:ext cx="18514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24371" y="2116520"/>
            <a:ext cx="682317" cy="682318"/>
            <a:chOff x="5690299" y="1811185"/>
            <a:chExt cx="909757" cy="909757"/>
          </a:xfrm>
        </p:grpSpPr>
        <p:sp>
          <p:nvSpPr>
            <p:cNvPr id="12" name="íślíḋè-Oval 11"/>
            <p:cNvSpPr/>
            <p:nvPr/>
          </p:nvSpPr>
          <p:spPr>
            <a:xfrm>
              <a:off x="5690299" y="1811185"/>
              <a:ext cx="909757" cy="909757"/>
            </a:xfrm>
            <a:prstGeom prst="ellipse">
              <a:avLst/>
            </a:prstGeom>
            <a:solidFill>
              <a:schemeClr val="accent3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íślíḋè-Freeform 9"/>
            <p:cNvSpPr/>
            <p:nvPr/>
          </p:nvSpPr>
          <p:spPr bwMode="auto">
            <a:xfrm>
              <a:off x="5889224" y="1991290"/>
              <a:ext cx="511907" cy="549547"/>
            </a:xfrm>
            <a:custGeom>
              <a:avLst/>
              <a:gdLst>
                <a:gd name="T0" fmla="*/ 89 w 89"/>
                <a:gd name="T1" fmla="*/ 24 h 96"/>
                <a:gd name="T2" fmla="*/ 89 w 89"/>
                <a:gd name="T3" fmla="*/ 83 h 96"/>
                <a:gd name="T4" fmla="*/ 76 w 89"/>
                <a:gd name="T5" fmla="*/ 96 h 96"/>
                <a:gd name="T6" fmla="*/ 3 w 89"/>
                <a:gd name="T7" fmla="*/ 92 h 96"/>
                <a:gd name="T8" fmla="*/ 0 w 89"/>
                <a:gd name="T9" fmla="*/ 28 h 96"/>
                <a:gd name="T10" fmla="*/ 13 w 89"/>
                <a:gd name="T11" fmla="*/ 15 h 96"/>
                <a:gd name="T12" fmla="*/ 49 w 89"/>
                <a:gd name="T13" fmla="*/ 6 h 96"/>
                <a:gd name="T14" fmla="*/ 65 w 89"/>
                <a:gd name="T15" fmla="*/ 0 h 96"/>
                <a:gd name="T16" fmla="*/ 81 w 89"/>
                <a:gd name="T17" fmla="*/ 6 h 96"/>
                <a:gd name="T18" fmla="*/ 88 w 89"/>
                <a:gd name="T19" fmla="*/ 22 h 96"/>
                <a:gd name="T20" fmla="*/ 65 w 89"/>
                <a:gd name="T21" fmla="*/ 11 h 96"/>
                <a:gd name="T22" fmla="*/ 76 w 89"/>
                <a:gd name="T23" fmla="*/ 22 h 96"/>
                <a:gd name="T24" fmla="*/ 65 w 89"/>
                <a:gd name="T25" fmla="*/ 33 h 96"/>
                <a:gd name="T26" fmla="*/ 54 w 89"/>
                <a:gd name="T27" fmla="*/ 22 h 96"/>
                <a:gd name="T28" fmla="*/ 65 w 89"/>
                <a:gd name="T29" fmla="*/ 11 h 96"/>
                <a:gd name="T30" fmla="*/ 70 w 89"/>
                <a:gd name="T31" fmla="*/ 17 h 96"/>
                <a:gd name="T32" fmla="*/ 60 w 89"/>
                <a:gd name="T33" fmla="*/ 17 h 96"/>
                <a:gd name="T34" fmla="*/ 60 w 89"/>
                <a:gd name="T35" fmla="*/ 27 h 96"/>
                <a:gd name="T36" fmla="*/ 70 w 89"/>
                <a:gd name="T37" fmla="*/ 27 h 96"/>
                <a:gd name="T38" fmla="*/ 70 w 89"/>
                <a:gd name="T39" fmla="*/ 17 h 96"/>
                <a:gd name="T40" fmla="*/ 43 w 89"/>
                <a:gd name="T41" fmla="*/ 22 h 96"/>
                <a:gd name="T42" fmla="*/ 8 w 89"/>
                <a:gd name="T43" fmla="*/ 24 h 96"/>
                <a:gd name="T44" fmla="*/ 7 w 89"/>
                <a:gd name="T45" fmla="*/ 83 h 96"/>
                <a:gd name="T46" fmla="*/ 13 w 89"/>
                <a:gd name="T47" fmla="*/ 89 h 96"/>
                <a:gd name="T48" fmla="*/ 81 w 89"/>
                <a:gd name="T49" fmla="*/ 87 h 96"/>
                <a:gd name="T50" fmla="*/ 82 w 89"/>
                <a:gd name="T51" fmla="*/ 37 h 96"/>
                <a:gd name="T52" fmla="*/ 67 w 89"/>
                <a:gd name="T53" fmla="*/ 52 h 96"/>
                <a:gd name="T54" fmla="*/ 64 w 89"/>
                <a:gd name="T55" fmla="*/ 52 h 96"/>
                <a:gd name="T56" fmla="*/ 57 w 89"/>
                <a:gd name="T57" fmla="*/ 43 h 96"/>
                <a:gd name="T58" fmla="*/ 43 w 89"/>
                <a:gd name="T59" fmla="*/ 22 h 96"/>
                <a:gd name="T60" fmla="*/ 78 w 89"/>
                <a:gd name="T61" fmla="*/ 9 h 96"/>
                <a:gd name="T62" fmla="*/ 52 w 89"/>
                <a:gd name="T63" fmla="*/ 9 h 96"/>
                <a:gd name="T64" fmla="*/ 47 w 89"/>
                <a:gd name="T65" fmla="*/ 22 h 96"/>
                <a:gd name="T66" fmla="*/ 59 w 89"/>
                <a:gd name="T67" fmla="*/ 40 h 96"/>
                <a:gd name="T68" fmla="*/ 65 w 89"/>
                <a:gd name="T69" fmla="*/ 47 h 96"/>
                <a:gd name="T70" fmla="*/ 72 w 89"/>
                <a:gd name="T71" fmla="*/ 40 h 96"/>
                <a:gd name="T72" fmla="*/ 84 w 89"/>
                <a:gd name="T73" fmla="*/ 22 h 96"/>
                <a:gd name="T74" fmla="*/ 51 w 89"/>
                <a:gd name="T75" fmla="*/ 48 h 96"/>
                <a:gd name="T76" fmla="*/ 54 w 89"/>
                <a:gd name="T77" fmla="*/ 48 h 96"/>
                <a:gd name="T78" fmla="*/ 48 w 89"/>
                <a:gd name="T79" fmla="*/ 57 h 96"/>
                <a:gd name="T80" fmla="*/ 73 w 89"/>
                <a:gd name="T81" fmla="*/ 55 h 96"/>
                <a:gd name="T82" fmla="*/ 76 w 89"/>
                <a:gd name="T83" fmla="*/ 58 h 96"/>
                <a:gd name="T84" fmla="*/ 68 w 89"/>
                <a:gd name="T85" fmla="*/ 76 h 96"/>
                <a:gd name="T86" fmla="*/ 65 w 89"/>
                <a:gd name="T87" fmla="*/ 79 h 96"/>
                <a:gd name="T88" fmla="*/ 59 w 89"/>
                <a:gd name="T89" fmla="*/ 73 h 96"/>
                <a:gd name="T90" fmla="*/ 59 w 89"/>
                <a:gd name="T91" fmla="*/ 73 h 96"/>
                <a:gd name="T92" fmla="*/ 59 w 89"/>
                <a:gd name="T93" fmla="*/ 73 h 96"/>
                <a:gd name="T94" fmla="*/ 46 w 89"/>
                <a:gd name="T95" fmla="*/ 60 h 96"/>
                <a:gd name="T96" fmla="*/ 19 w 89"/>
                <a:gd name="T97" fmla="*/ 83 h 96"/>
                <a:gd name="T98" fmla="*/ 43 w 89"/>
                <a:gd name="T99" fmla="*/ 57 h 96"/>
                <a:gd name="T100" fmla="*/ 17 w 89"/>
                <a:gd name="T101" fmla="*/ 63 h 96"/>
                <a:gd name="T102" fmla="*/ 14 w 89"/>
                <a:gd name="T103" fmla="*/ 60 h 96"/>
                <a:gd name="T104" fmla="*/ 20 w 89"/>
                <a:gd name="T105" fmla="*/ 34 h 96"/>
                <a:gd name="T106" fmla="*/ 23 w 89"/>
                <a:gd name="T107" fmla="*/ 31 h 96"/>
                <a:gd name="T108" fmla="*/ 34 w 89"/>
                <a:gd name="T109" fmla="*/ 43 h 96"/>
                <a:gd name="T110" fmla="*/ 34 w 89"/>
                <a:gd name="T111" fmla="*/ 43 h 96"/>
                <a:gd name="T112" fmla="*/ 46 w 89"/>
                <a:gd name="T113" fmla="*/ 5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6">
                  <a:moveTo>
                    <a:pt x="88" y="22"/>
                  </a:moveTo>
                  <a:cubicBezTo>
                    <a:pt x="88" y="23"/>
                    <a:pt x="88" y="24"/>
                    <a:pt x="89" y="24"/>
                  </a:cubicBezTo>
                  <a:cubicBezTo>
                    <a:pt x="89" y="26"/>
                    <a:pt x="89" y="27"/>
                    <a:pt x="89" y="28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7"/>
                    <a:pt x="88" y="90"/>
                    <a:pt x="85" y="92"/>
                  </a:cubicBezTo>
                  <a:cubicBezTo>
                    <a:pt x="83" y="95"/>
                    <a:pt x="80" y="96"/>
                    <a:pt x="76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9" y="96"/>
                    <a:pt x="6" y="95"/>
                    <a:pt x="3" y="92"/>
                  </a:cubicBezTo>
                  <a:cubicBezTo>
                    <a:pt x="1" y="90"/>
                    <a:pt x="0" y="87"/>
                    <a:pt x="0" y="8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5"/>
                    <a:pt x="1" y="21"/>
                    <a:pt x="3" y="19"/>
                  </a:cubicBezTo>
                  <a:cubicBezTo>
                    <a:pt x="6" y="17"/>
                    <a:pt x="9" y="15"/>
                    <a:pt x="1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2"/>
                    <a:pt x="47" y="9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71" y="0"/>
                    <a:pt x="77" y="2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5" y="10"/>
                    <a:pt x="88" y="16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lose/>
                  <a:moveTo>
                    <a:pt x="65" y="11"/>
                  </a:moveTo>
                  <a:cubicBezTo>
                    <a:pt x="65" y="11"/>
                    <a:pt x="65" y="11"/>
                    <a:pt x="65" y="11"/>
                  </a:cubicBezTo>
                  <a:cubicBezTo>
                    <a:pt x="68" y="11"/>
                    <a:pt x="71" y="13"/>
                    <a:pt x="73" y="15"/>
                  </a:cubicBezTo>
                  <a:cubicBezTo>
                    <a:pt x="75" y="17"/>
                    <a:pt x="76" y="19"/>
                    <a:pt x="76" y="22"/>
                  </a:cubicBezTo>
                  <a:cubicBezTo>
                    <a:pt x="76" y="25"/>
                    <a:pt x="75" y="28"/>
                    <a:pt x="73" y="30"/>
                  </a:cubicBezTo>
                  <a:cubicBezTo>
                    <a:pt x="71" y="32"/>
                    <a:pt x="68" y="33"/>
                    <a:pt x="65" y="33"/>
                  </a:cubicBezTo>
                  <a:cubicBezTo>
                    <a:pt x="62" y="33"/>
                    <a:pt x="59" y="32"/>
                    <a:pt x="57" y="30"/>
                  </a:cubicBezTo>
                  <a:cubicBezTo>
                    <a:pt x="55" y="28"/>
                    <a:pt x="54" y="25"/>
                    <a:pt x="54" y="22"/>
                  </a:cubicBezTo>
                  <a:cubicBezTo>
                    <a:pt x="54" y="19"/>
                    <a:pt x="55" y="17"/>
                    <a:pt x="57" y="15"/>
                  </a:cubicBezTo>
                  <a:cubicBezTo>
                    <a:pt x="59" y="13"/>
                    <a:pt x="62" y="11"/>
                    <a:pt x="65" y="11"/>
                  </a:cubicBezTo>
                  <a:close/>
                  <a:moveTo>
                    <a:pt x="70" y="17"/>
                  </a:move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7" y="15"/>
                    <a:pt x="65" y="15"/>
                  </a:cubicBezTo>
                  <a:cubicBezTo>
                    <a:pt x="63" y="15"/>
                    <a:pt x="62" y="16"/>
                    <a:pt x="60" y="17"/>
                  </a:cubicBezTo>
                  <a:cubicBezTo>
                    <a:pt x="59" y="19"/>
                    <a:pt x="58" y="20"/>
                    <a:pt x="58" y="22"/>
                  </a:cubicBezTo>
                  <a:cubicBezTo>
                    <a:pt x="58" y="24"/>
                    <a:pt x="59" y="26"/>
                    <a:pt x="60" y="27"/>
                  </a:cubicBezTo>
                  <a:cubicBezTo>
                    <a:pt x="62" y="29"/>
                    <a:pt x="63" y="29"/>
                    <a:pt x="65" y="29"/>
                  </a:cubicBezTo>
                  <a:cubicBezTo>
                    <a:pt x="67" y="29"/>
                    <a:pt x="69" y="29"/>
                    <a:pt x="70" y="27"/>
                  </a:cubicBezTo>
                  <a:cubicBezTo>
                    <a:pt x="71" y="26"/>
                    <a:pt x="72" y="24"/>
                    <a:pt x="72" y="22"/>
                  </a:cubicBezTo>
                  <a:cubicBezTo>
                    <a:pt x="72" y="20"/>
                    <a:pt x="71" y="19"/>
                    <a:pt x="70" y="17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1" y="22"/>
                    <a:pt x="9" y="23"/>
                    <a:pt x="8" y="24"/>
                  </a:cubicBezTo>
                  <a:cubicBezTo>
                    <a:pt x="7" y="25"/>
                    <a:pt x="7" y="27"/>
                    <a:pt x="7" y="2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9" y="88"/>
                    <a:pt x="11" y="89"/>
                    <a:pt x="13" y="89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8" y="89"/>
                    <a:pt x="79" y="88"/>
                    <a:pt x="81" y="87"/>
                  </a:cubicBezTo>
                  <a:cubicBezTo>
                    <a:pt x="82" y="86"/>
                    <a:pt x="82" y="85"/>
                    <a:pt x="82" y="83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0" y="40"/>
                    <a:pt x="77" y="42"/>
                    <a:pt x="74" y="43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6" y="53"/>
                    <a:pt x="65" y="53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3" y="42"/>
                    <a:pt x="49" y="39"/>
                    <a:pt x="47" y="35"/>
                  </a:cubicBezTo>
                  <a:cubicBezTo>
                    <a:pt x="44" y="31"/>
                    <a:pt x="43" y="27"/>
                    <a:pt x="43" y="22"/>
                  </a:cubicBezTo>
                  <a:close/>
                  <a:moveTo>
                    <a:pt x="78" y="9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75" y="6"/>
                    <a:pt x="70" y="4"/>
                    <a:pt x="65" y="4"/>
                  </a:cubicBezTo>
                  <a:cubicBezTo>
                    <a:pt x="60" y="4"/>
                    <a:pt x="56" y="6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9" y="13"/>
                    <a:pt x="47" y="17"/>
                    <a:pt x="47" y="22"/>
                  </a:cubicBezTo>
                  <a:cubicBezTo>
                    <a:pt x="47" y="26"/>
                    <a:pt x="48" y="30"/>
                    <a:pt x="50" y="33"/>
                  </a:cubicBezTo>
                  <a:cubicBezTo>
                    <a:pt x="52" y="36"/>
                    <a:pt x="55" y="38"/>
                    <a:pt x="59" y="40"/>
                  </a:cubicBezTo>
                  <a:cubicBezTo>
                    <a:pt x="59" y="40"/>
                    <a:pt x="59" y="40"/>
                    <a:pt x="60" y="40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2" y="40"/>
                  </a:cubicBezTo>
                  <a:cubicBezTo>
                    <a:pt x="75" y="38"/>
                    <a:pt x="78" y="36"/>
                    <a:pt x="80" y="33"/>
                  </a:cubicBezTo>
                  <a:cubicBezTo>
                    <a:pt x="82" y="30"/>
                    <a:pt x="84" y="26"/>
                    <a:pt x="84" y="22"/>
                  </a:cubicBezTo>
                  <a:cubicBezTo>
                    <a:pt x="84" y="17"/>
                    <a:pt x="82" y="13"/>
                    <a:pt x="78" y="9"/>
                  </a:cubicBezTo>
                  <a:close/>
                  <a:moveTo>
                    <a:pt x="51" y="48"/>
                  </a:moveTo>
                  <a:cubicBezTo>
                    <a:pt x="51" y="48"/>
                    <a:pt x="51" y="48"/>
                    <a:pt x="51" y="48"/>
                  </a:cubicBezTo>
                  <a:cubicBezTo>
                    <a:pt x="52" y="47"/>
                    <a:pt x="53" y="47"/>
                    <a:pt x="54" y="48"/>
                  </a:cubicBezTo>
                  <a:cubicBezTo>
                    <a:pt x="55" y="49"/>
                    <a:pt x="55" y="50"/>
                    <a:pt x="54" y="51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4" y="55"/>
                    <a:pt x="76" y="55"/>
                    <a:pt x="76" y="55"/>
                  </a:cubicBezTo>
                  <a:cubicBezTo>
                    <a:pt x="77" y="56"/>
                    <a:pt x="77" y="58"/>
                    <a:pt x="76" y="58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8" y="77"/>
                    <a:pt x="68" y="78"/>
                    <a:pt x="68" y="79"/>
                  </a:cubicBezTo>
                  <a:cubicBezTo>
                    <a:pt x="67" y="80"/>
                    <a:pt x="65" y="80"/>
                    <a:pt x="65" y="79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1" y="84"/>
                    <a:pt x="20" y="84"/>
                    <a:pt x="19" y="83"/>
                  </a:cubicBezTo>
                  <a:cubicBezTo>
                    <a:pt x="18" y="83"/>
                    <a:pt x="18" y="81"/>
                    <a:pt x="19" y="81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4"/>
                    <a:pt x="15" y="64"/>
                    <a:pt x="14" y="63"/>
                  </a:cubicBezTo>
                  <a:cubicBezTo>
                    <a:pt x="13" y="62"/>
                    <a:pt x="13" y="61"/>
                    <a:pt x="14" y="60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2"/>
                    <a:pt x="20" y="31"/>
                  </a:cubicBezTo>
                  <a:cubicBezTo>
                    <a:pt x="21" y="30"/>
                    <a:pt x="22" y="30"/>
                    <a:pt x="23" y="31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48"/>
                    <a:pt x="51" y="48"/>
                    <a:pt x="51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824887" y="2984611"/>
            <a:ext cx="2339401" cy="780793"/>
            <a:chOff x="4590399" y="2984611"/>
            <a:chExt cx="2339401" cy="780793"/>
          </a:xfrm>
        </p:grpSpPr>
        <p:sp>
          <p:nvSpPr>
            <p:cNvPr id="10" name="íślíḋè-文本框 7"/>
            <p:cNvSpPr txBox="1"/>
            <p:nvPr/>
          </p:nvSpPr>
          <p:spPr>
            <a:xfrm>
              <a:off x="5400951" y="2984611"/>
              <a:ext cx="1301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400" b="1" dirty="0"/>
                <a:t>标题文本预设</a:t>
              </a:r>
            </a:p>
          </p:txBody>
        </p:sp>
        <p:sp>
          <p:nvSpPr>
            <p:cNvPr id="11" name="îṣļîḑé-文本框 8"/>
            <p:cNvSpPr txBox="1"/>
            <p:nvPr/>
          </p:nvSpPr>
          <p:spPr>
            <a:xfrm>
              <a:off x="4590399" y="3303739"/>
              <a:ext cx="2339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ľíḍè-Rectangle 2"/>
          <p:cNvSpPr/>
          <p:nvPr/>
        </p:nvSpPr>
        <p:spPr>
          <a:xfrm>
            <a:off x="0" y="2371538"/>
            <a:ext cx="9144000" cy="69688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58000" b="-347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3005826" y="1161834"/>
            <a:ext cx="3191743" cy="3180583"/>
            <a:chOff x="3005826" y="1161834"/>
            <a:chExt cx="3191743" cy="3180583"/>
          </a:xfrm>
        </p:grpSpPr>
        <p:sp>
          <p:nvSpPr>
            <p:cNvPr id="4" name="íṩľíḍè-Oval 3"/>
            <p:cNvSpPr/>
            <p:nvPr/>
          </p:nvSpPr>
          <p:spPr>
            <a:xfrm>
              <a:off x="3583982" y="1738750"/>
              <a:ext cx="2089623" cy="20890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005826" y="1161834"/>
              <a:ext cx="3191743" cy="3180583"/>
              <a:chOff x="822531" y="1243570"/>
              <a:chExt cx="4868882" cy="4851860"/>
            </a:xfrm>
          </p:grpSpPr>
          <p:sp>
            <p:nvSpPr>
              <p:cNvPr id="14" name="íṩľíḍè-Freeform 13"/>
              <p:cNvSpPr/>
              <p:nvPr/>
            </p:nvSpPr>
            <p:spPr bwMode="auto">
              <a:xfrm>
                <a:off x="1289106" y="1742431"/>
                <a:ext cx="3936398" cy="3949510"/>
              </a:xfrm>
              <a:custGeom>
                <a:avLst/>
                <a:gdLst>
                  <a:gd name="T0" fmla="*/ 365 w 2340"/>
                  <a:gd name="T1" fmla="*/ 542 h 2348"/>
                  <a:gd name="T2" fmla="*/ 805 w 2340"/>
                  <a:gd name="T3" fmla="*/ 220 h 2348"/>
                  <a:gd name="T4" fmla="*/ 1001 w 2340"/>
                  <a:gd name="T5" fmla="*/ 167 h 2348"/>
                  <a:gd name="T6" fmla="*/ 1122 w 2340"/>
                  <a:gd name="T7" fmla="*/ 155 h 2348"/>
                  <a:gd name="T8" fmla="*/ 1230 w 2340"/>
                  <a:gd name="T9" fmla="*/ 156 h 2348"/>
                  <a:gd name="T10" fmla="*/ 1341 w 2340"/>
                  <a:gd name="T11" fmla="*/ 169 h 2348"/>
                  <a:gd name="T12" fmla="*/ 1513 w 2340"/>
                  <a:gd name="T13" fmla="*/ 215 h 2348"/>
                  <a:gd name="T14" fmla="*/ 1590 w 2340"/>
                  <a:gd name="T15" fmla="*/ 246 h 2348"/>
                  <a:gd name="T16" fmla="*/ 1708 w 2340"/>
                  <a:gd name="T17" fmla="*/ 310 h 2348"/>
                  <a:gd name="T18" fmla="*/ 1818 w 2340"/>
                  <a:gd name="T19" fmla="*/ 389 h 2348"/>
                  <a:gd name="T20" fmla="*/ 1940 w 2340"/>
                  <a:gd name="T21" fmla="*/ 510 h 2348"/>
                  <a:gd name="T22" fmla="*/ 2014 w 2340"/>
                  <a:gd name="T23" fmla="*/ 608 h 2348"/>
                  <a:gd name="T24" fmla="*/ 2076 w 2340"/>
                  <a:gd name="T25" fmla="*/ 714 h 2348"/>
                  <a:gd name="T26" fmla="*/ 2137 w 2340"/>
                  <a:gd name="T27" fmla="*/ 860 h 2348"/>
                  <a:gd name="T28" fmla="*/ 2174 w 2340"/>
                  <a:gd name="T29" fmla="*/ 1015 h 2348"/>
                  <a:gd name="T30" fmla="*/ 2186 w 2340"/>
                  <a:gd name="T31" fmla="*/ 1192 h 2348"/>
                  <a:gd name="T32" fmla="*/ 2174 w 2340"/>
                  <a:gd name="T33" fmla="*/ 1333 h 2348"/>
                  <a:gd name="T34" fmla="*/ 2131 w 2340"/>
                  <a:gd name="T35" fmla="*/ 1505 h 2348"/>
                  <a:gd name="T36" fmla="*/ 2077 w 2340"/>
                  <a:gd name="T37" fmla="*/ 1634 h 2348"/>
                  <a:gd name="T38" fmla="*/ 1985 w 2340"/>
                  <a:gd name="T39" fmla="*/ 1782 h 2348"/>
                  <a:gd name="T40" fmla="*/ 1859 w 2340"/>
                  <a:gd name="T41" fmla="*/ 1922 h 2348"/>
                  <a:gd name="T42" fmla="*/ 1740 w 2340"/>
                  <a:gd name="T43" fmla="*/ 2017 h 2348"/>
                  <a:gd name="T44" fmla="*/ 1611 w 2340"/>
                  <a:gd name="T45" fmla="*/ 2092 h 2348"/>
                  <a:gd name="T46" fmla="*/ 1382 w 2340"/>
                  <a:gd name="T47" fmla="*/ 2171 h 2348"/>
                  <a:gd name="T48" fmla="*/ 1167 w 2340"/>
                  <a:gd name="T49" fmla="*/ 2194 h 2348"/>
                  <a:gd name="T50" fmla="*/ 1018 w 2340"/>
                  <a:gd name="T51" fmla="*/ 2183 h 2348"/>
                  <a:gd name="T52" fmla="*/ 906 w 2340"/>
                  <a:gd name="T53" fmla="*/ 2161 h 2348"/>
                  <a:gd name="T54" fmla="*/ 775 w 2340"/>
                  <a:gd name="T55" fmla="*/ 2117 h 2348"/>
                  <a:gd name="T56" fmla="*/ 669 w 2340"/>
                  <a:gd name="T57" fmla="*/ 2065 h 2348"/>
                  <a:gd name="T58" fmla="*/ 435 w 2340"/>
                  <a:gd name="T59" fmla="*/ 1886 h 2348"/>
                  <a:gd name="T60" fmla="*/ 486 w 2340"/>
                  <a:gd name="T61" fmla="*/ 1739 h 2348"/>
                  <a:gd name="T62" fmla="*/ 283 w 2340"/>
                  <a:gd name="T63" fmla="*/ 1948 h 2348"/>
                  <a:gd name="T64" fmla="*/ 532 w 2340"/>
                  <a:gd name="T65" fmla="*/ 2162 h 2348"/>
                  <a:gd name="T66" fmla="*/ 660 w 2340"/>
                  <a:gd name="T67" fmla="*/ 2234 h 2348"/>
                  <a:gd name="T68" fmla="*/ 836 w 2340"/>
                  <a:gd name="T69" fmla="*/ 2301 h 2348"/>
                  <a:gd name="T70" fmla="*/ 963 w 2340"/>
                  <a:gd name="T71" fmla="*/ 2331 h 2348"/>
                  <a:gd name="T72" fmla="*/ 1098 w 2340"/>
                  <a:gd name="T73" fmla="*/ 2346 h 2348"/>
                  <a:gd name="T74" fmla="*/ 1343 w 2340"/>
                  <a:gd name="T75" fmla="*/ 2335 h 2348"/>
                  <a:gd name="T76" fmla="*/ 1626 w 2340"/>
                  <a:gd name="T77" fmla="*/ 2254 h 2348"/>
                  <a:gd name="T78" fmla="*/ 1795 w 2340"/>
                  <a:gd name="T79" fmla="*/ 2166 h 2348"/>
                  <a:gd name="T80" fmla="*/ 1949 w 2340"/>
                  <a:gd name="T81" fmla="*/ 2049 h 2348"/>
                  <a:gd name="T82" fmla="*/ 2072 w 2340"/>
                  <a:gd name="T83" fmla="*/ 1921 h 2348"/>
                  <a:gd name="T84" fmla="*/ 2195 w 2340"/>
                  <a:gd name="T85" fmla="*/ 1739 h 2348"/>
                  <a:gd name="T86" fmla="*/ 2267 w 2340"/>
                  <a:gd name="T87" fmla="*/ 1583 h 2348"/>
                  <a:gd name="T88" fmla="*/ 2306 w 2340"/>
                  <a:gd name="T89" fmla="*/ 1457 h 2348"/>
                  <a:gd name="T90" fmla="*/ 2336 w 2340"/>
                  <a:gd name="T91" fmla="*/ 1276 h 2348"/>
                  <a:gd name="T92" fmla="*/ 2334 w 2340"/>
                  <a:gd name="T93" fmla="*/ 1052 h 2348"/>
                  <a:gd name="T94" fmla="*/ 2301 w 2340"/>
                  <a:gd name="T95" fmla="*/ 871 h 2348"/>
                  <a:gd name="T96" fmla="*/ 2231 w 2340"/>
                  <a:gd name="T97" fmla="*/ 680 h 2348"/>
                  <a:gd name="T98" fmla="*/ 2164 w 2340"/>
                  <a:gd name="T99" fmla="*/ 556 h 2348"/>
                  <a:gd name="T100" fmla="*/ 2083 w 2340"/>
                  <a:gd name="T101" fmla="*/ 441 h 2348"/>
                  <a:gd name="T102" fmla="*/ 1990 w 2340"/>
                  <a:gd name="T103" fmla="*/ 337 h 2348"/>
                  <a:gd name="T104" fmla="*/ 1854 w 2340"/>
                  <a:gd name="T105" fmla="*/ 223 h 2348"/>
                  <a:gd name="T106" fmla="*/ 1680 w 2340"/>
                  <a:gd name="T107" fmla="*/ 118 h 2348"/>
                  <a:gd name="T108" fmla="*/ 1583 w 2340"/>
                  <a:gd name="T109" fmla="*/ 76 h 2348"/>
                  <a:gd name="T110" fmla="*/ 1439 w 2340"/>
                  <a:gd name="T111" fmla="*/ 32 h 2348"/>
                  <a:gd name="T112" fmla="*/ 1276 w 2340"/>
                  <a:gd name="T113" fmla="*/ 5 h 2348"/>
                  <a:gd name="T114" fmla="*/ 1168 w 2340"/>
                  <a:gd name="T115" fmla="*/ 0 h 2348"/>
                  <a:gd name="T116" fmla="*/ 1045 w 2340"/>
                  <a:gd name="T117" fmla="*/ 6 h 2348"/>
                  <a:gd name="T118" fmla="*/ 844 w 2340"/>
                  <a:gd name="T119" fmla="*/ 45 h 2348"/>
                  <a:gd name="T120" fmla="*/ 579 w 2340"/>
                  <a:gd name="T121" fmla="*/ 157 h 2348"/>
                  <a:gd name="T122" fmla="*/ 3 w 2340"/>
                  <a:gd name="T123" fmla="*/ 1014 h 2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40" h="2348">
                    <a:moveTo>
                      <a:pt x="153" y="1052"/>
                    </a:moveTo>
                    <a:cubicBezTo>
                      <a:pt x="153" y="1052"/>
                      <a:pt x="154" y="1046"/>
                      <a:pt x="155" y="1035"/>
                    </a:cubicBezTo>
                    <a:cubicBezTo>
                      <a:pt x="157" y="1024"/>
                      <a:pt x="159" y="1007"/>
                      <a:pt x="164" y="985"/>
                    </a:cubicBezTo>
                    <a:cubicBezTo>
                      <a:pt x="172" y="941"/>
                      <a:pt x="186" y="878"/>
                      <a:pt x="217" y="801"/>
                    </a:cubicBezTo>
                    <a:cubicBezTo>
                      <a:pt x="224" y="781"/>
                      <a:pt x="233" y="761"/>
                      <a:pt x="242" y="740"/>
                    </a:cubicBezTo>
                    <a:cubicBezTo>
                      <a:pt x="253" y="720"/>
                      <a:pt x="263" y="698"/>
                      <a:pt x="275" y="677"/>
                    </a:cubicBezTo>
                    <a:cubicBezTo>
                      <a:pt x="300" y="633"/>
                      <a:pt x="329" y="588"/>
                      <a:pt x="365" y="542"/>
                    </a:cubicBezTo>
                    <a:cubicBezTo>
                      <a:pt x="401" y="497"/>
                      <a:pt x="443" y="452"/>
                      <a:pt x="491" y="409"/>
                    </a:cubicBezTo>
                    <a:cubicBezTo>
                      <a:pt x="540" y="366"/>
                      <a:pt x="595" y="326"/>
                      <a:pt x="656" y="290"/>
                    </a:cubicBezTo>
                    <a:cubicBezTo>
                      <a:pt x="672" y="281"/>
                      <a:pt x="688" y="273"/>
                      <a:pt x="704" y="265"/>
                    </a:cubicBezTo>
                    <a:cubicBezTo>
                      <a:pt x="712" y="260"/>
                      <a:pt x="720" y="256"/>
                      <a:pt x="728" y="253"/>
                    </a:cubicBezTo>
                    <a:cubicBezTo>
                      <a:pt x="737" y="249"/>
                      <a:pt x="745" y="245"/>
                      <a:pt x="753" y="241"/>
                    </a:cubicBezTo>
                    <a:cubicBezTo>
                      <a:pt x="762" y="237"/>
                      <a:pt x="770" y="234"/>
                      <a:pt x="779" y="230"/>
                    </a:cubicBezTo>
                    <a:cubicBezTo>
                      <a:pt x="787" y="227"/>
                      <a:pt x="796" y="223"/>
                      <a:pt x="805" y="220"/>
                    </a:cubicBezTo>
                    <a:cubicBezTo>
                      <a:pt x="823" y="213"/>
                      <a:pt x="840" y="207"/>
                      <a:pt x="859" y="201"/>
                    </a:cubicBezTo>
                    <a:cubicBezTo>
                      <a:pt x="868" y="198"/>
                      <a:pt x="877" y="195"/>
                      <a:pt x="886" y="193"/>
                    </a:cubicBezTo>
                    <a:cubicBezTo>
                      <a:pt x="896" y="190"/>
                      <a:pt x="905" y="188"/>
                      <a:pt x="914" y="185"/>
                    </a:cubicBezTo>
                    <a:cubicBezTo>
                      <a:pt x="919" y="184"/>
                      <a:pt x="924" y="183"/>
                      <a:pt x="929" y="182"/>
                    </a:cubicBezTo>
                    <a:cubicBezTo>
                      <a:pt x="933" y="181"/>
                      <a:pt x="938" y="180"/>
                      <a:pt x="943" y="179"/>
                    </a:cubicBezTo>
                    <a:cubicBezTo>
                      <a:pt x="952" y="177"/>
                      <a:pt x="962" y="174"/>
                      <a:pt x="972" y="172"/>
                    </a:cubicBezTo>
                    <a:cubicBezTo>
                      <a:pt x="981" y="170"/>
                      <a:pt x="991" y="169"/>
                      <a:pt x="1001" y="167"/>
                    </a:cubicBezTo>
                    <a:cubicBezTo>
                      <a:pt x="1011" y="166"/>
                      <a:pt x="1021" y="164"/>
                      <a:pt x="1031" y="163"/>
                    </a:cubicBezTo>
                    <a:cubicBezTo>
                      <a:pt x="1041" y="162"/>
                      <a:pt x="1051" y="161"/>
                      <a:pt x="1061" y="159"/>
                    </a:cubicBezTo>
                    <a:cubicBezTo>
                      <a:pt x="1068" y="159"/>
                      <a:pt x="1068" y="159"/>
                      <a:pt x="1068" y="159"/>
                    </a:cubicBezTo>
                    <a:cubicBezTo>
                      <a:pt x="1071" y="158"/>
                      <a:pt x="1073" y="158"/>
                      <a:pt x="1076" y="158"/>
                    </a:cubicBezTo>
                    <a:cubicBezTo>
                      <a:pt x="1081" y="158"/>
                      <a:pt x="1086" y="157"/>
                      <a:pt x="1091" y="157"/>
                    </a:cubicBezTo>
                    <a:cubicBezTo>
                      <a:pt x="1096" y="157"/>
                      <a:pt x="1101" y="156"/>
                      <a:pt x="1106" y="156"/>
                    </a:cubicBezTo>
                    <a:cubicBezTo>
                      <a:pt x="1111" y="156"/>
                      <a:pt x="1116" y="155"/>
                      <a:pt x="1122" y="155"/>
                    </a:cubicBezTo>
                    <a:cubicBezTo>
                      <a:pt x="1132" y="155"/>
                      <a:pt x="1142" y="154"/>
                      <a:pt x="1152" y="154"/>
                    </a:cubicBezTo>
                    <a:cubicBezTo>
                      <a:pt x="1158" y="154"/>
                      <a:pt x="1163" y="154"/>
                      <a:pt x="1168" y="154"/>
                    </a:cubicBezTo>
                    <a:cubicBezTo>
                      <a:pt x="1173" y="154"/>
                      <a:pt x="1178" y="154"/>
                      <a:pt x="1183" y="154"/>
                    </a:cubicBezTo>
                    <a:cubicBezTo>
                      <a:pt x="1194" y="155"/>
                      <a:pt x="1204" y="155"/>
                      <a:pt x="1215" y="155"/>
                    </a:cubicBezTo>
                    <a:cubicBezTo>
                      <a:pt x="1219" y="155"/>
                      <a:pt x="1219" y="155"/>
                      <a:pt x="1219" y="155"/>
                    </a:cubicBezTo>
                    <a:cubicBezTo>
                      <a:pt x="1223" y="156"/>
                      <a:pt x="1223" y="156"/>
                      <a:pt x="1223" y="156"/>
                    </a:cubicBezTo>
                    <a:cubicBezTo>
                      <a:pt x="1230" y="156"/>
                      <a:pt x="1230" y="156"/>
                      <a:pt x="1230" y="156"/>
                    </a:cubicBezTo>
                    <a:cubicBezTo>
                      <a:pt x="1236" y="157"/>
                      <a:pt x="1241" y="157"/>
                      <a:pt x="1246" y="157"/>
                    </a:cubicBezTo>
                    <a:cubicBezTo>
                      <a:pt x="1251" y="158"/>
                      <a:pt x="1257" y="158"/>
                      <a:pt x="1262" y="159"/>
                    </a:cubicBezTo>
                    <a:cubicBezTo>
                      <a:pt x="1270" y="159"/>
                      <a:pt x="1270" y="159"/>
                      <a:pt x="1270" y="159"/>
                    </a:cubicBezTo>
                    <a:cubicBezTo>
                      <a:pt x="1272" y="159"/>
                      <a:pt x="1275" y="160"/>
                      <a:pt x="1278" y="160"/>
                    </a:cubicBezTo>
                    <a:cubicBezTo>
                      <a:pt x="1288" y="161"/>
                      <a:pt x="1299" y="163"/>
                      <a:pt x="1309" y="164"/>
                    </a:cubicBezTo>
                    <a:cubicBezTo>
                      <a:pt x="1314" y="165"/>
                      <a:pt x="1320" y="165"/>
                      <a:pt x="1325" y="166"/>
                    </a:cubicBezTo>
                    <a:cubicBezTo>
                      <a:pt x="1330" y="167"/>
                      <a:pt x="1335" y="168"/>
                      <a:pt x="1341" y="169"/>
                    </a:cubicBezTo>
                    <a:cubicBezTo>
                      <a:pt x="1351" y="171"/>
                      <a:pt x="1362" y="173"/>
                      <a:pt x="1372" y="175"/>
                    </a:cubicBezTo>
                    <a:cubicBezTo>
                      <a:pt x="1383" y="177"/>
                      <a:pt x="1393" y="180"/>
                      <a:pt x="1404" y="182"/>
                    </a:cubicBezTo>
                    <a:cubicBezTo>
                      <a:pt x="1409" y="183"/>
                      <a:pt x="1414" y="184"/>
                      <a:pt x="1419" y="186"/>
                    </a:cubicBezTo>
                    <a:cubicBezTo>
                      <a:pt x="1425" y="187"/>
                      <a:pt x="1430" y="189"/>
                      <a:pt x="1435" y="190"/>
                    </a:cubicBezTo>
                    <a:cubicBezTo>
                      <a:pt x="1446" y="193"/>
                      <a:pt x="1456" y="196"/>
                      <a:pt x="1466" y="199"/>
                    </a:cubicBezTo>
                    <a:cubicBezTo>
                      <a:pt x="1477" y="202"/>
                      <a:pt x="1487" y="206"/>
                      <a:pt x="1498" y="209"/>
                    </a:cubicBezTo>
                    <a:cubicBezTo>
                      <a:pt x="1503" y="211"/>
                      <a:pt x="1508" y="213"/>
                      <a:pt x="1513" y="215"/>
                    </a:cubicBezTo>
                    <a:cubicBezTo>
                      <a:pt x="1516" y="215"/>
                      <a:pt x="1518" y="216"/>
                      <a:pt x="1521" y="217"/>
                    </a:cubicBezTo>
                    <a:cubicBezTo>
                      <a:pt x="1528" y="220"/>
                      <a:pt x="1528" y="220"/>
                      <a:pt x="1528" y="220"/>
                    </a:cubicBezTo>
                    <a:cubicBezTo>
                      <a:pt x="1539" y="224"/>
                      <a:pt x="1549" y="228"/>
                      <a:pt x="1559" y="233"/>
                    </a:cubicBezTo>
                    <a:cubicBezTo>
                      <a:pt x="1563" y="234"/>
                      <a:pt x="1563" y="234"/>
                      <a:pt x="1563" y="234"/>
                    </a:cubicBezTo>
                    <a:cubicBezTo>
                      <a:pt x="1567" y="236"/>
                      <a:pt x="1567" y="236"/>
                      <a:pt x="1567" y="236"/>
                    </a:cubicBezTo>
                    <a:cubicBezTo>
                      <a:pt x="1574" y="239"/>
                      <a:pt x="1574" y="239"/>
                      <a:pt x="1574" y="239"/>
                    </a:cubicBezTo>
                    <a:cubicBezTo>
                      <a:pt x="1590" y="246"/>
                      <a:pt x="1590" y="246"/>
                      <a:pt x="1590" y="246"/>
                    </a:cubicBezTo>
                    <a:cubicBezTo>
                      <a:pt x="1605" y="253"/>
                      <a:pt x="1605" y="253"/>
                      <a:pt x="1605" y="253"/>
                    </a:cubicBezTo>
                    <a:cubicBezTo>
                      <a:pt x="1607" y="254"/>
                      <a:pt x="1610" y="255"/>
                      <a:pt x="1612" y="257"/>
                    </a:cubicBezTo>
                    <a:cubicBezTo>
                      <a:pt x="1620" y="260"/>
                      <a:pt x="1620" y="260"/>
                      <a:pt x="1620" y="260"/>
                    </a:cubicBezTo>
                    <a:cubicBezTo>
                      <a:pt x="1630" y="265"/>
                      <a:pt x="1640" y="270"/>
                      <a:pt x="1649" y="276"/>
                    </a:cubicBezTo>
                    <a:cubicBezTo>
                      <a:pt x="1659" y="281"/>
                      <a:pt x="1669" y="287"/>
                      <a:pt x="1679" y="292"/>
                    </a:cubicBezTo>
                    <a:cubicBezTo>
                      <a:pt x="1693" y="301"/>
                      <a:pt x="1693" y="301"/>
                      <a:pt x="1693" y="301"/>
                    </a:cubicBezTo>
                    <a:cubicBezTo>
                      <a:pt x="1698" y="303"/>
                      <a:pt x="1703" y="307"/>
                      <a:pt x="1708" y="310"/>
                    </a:cubicBezTo>
                    <a:cubicBezTo>
                      <a:pt x="1717" y="316"/>
                      <a:pt x="1727" y="322"/>
                      <a:pt x="1736" y="328"/>
                    </a:cubicBezTo>
                    <a:cubicBezTo>
                      <a:pt x="1745" y="334"/>
                      <a:pt x="1755" y="341"/>
                      <a:pt x="1764" y="348"/>
                    </a:cubicBezTo>
                    <a:cubicBezTo>
                      <a:pt x="1768" y="351"/>
                      <a:pt x="1773" y="354"/>
                      <a:pt x="1778" y="358"/>
                    </a:cubicBezTo>
                    <a:cubicBezTo>
                      <a:pt x="1791" y="368"/>
                      <a:pt x="1791" y="368"/>
                      <a:pt x="1791" y="368"/>
                    </a:cubicBezTo>
                    <a:cubicBezTo>
                      <a:pt x="1804" y="379"/>
                      <a:pt x="1804" y="379"/>
                      <a:pt x="1804" y="379"/>
                    </a:cubicBezTo>
                    <a:cubicBezTo>
                      <a:pt x="1811" y="384"/>
                      <a:pt x="1811" y="384"/>
                      <a:pt x="1811" y="384"/>
                    </a:cubicBezTo>
                    <a:cubicBezTo>
                      <a:pt x="1813" y="386"/>
                      <a:pt x="1816" y="387"/>
                      <a:pt x="1818" y="389"/>
                    </a:cubicBezTo>
                    <a:cubicBezTo>
                      <a:pt x="1835" y="404"/>
                      <a:pt x="1853" y="419"/>
                      <a:pt x="1869" y="435"/>
                    </a:cubicBezTo>
                    <a:cubicBezTo>
                      <a:pt x="1882" y="447"/>
                      <a:pt x="1882" y="447"/>
                      <a:pt x="1882" y="447"/>
                    </a:cubicBezTo>
                    <a:cubicBezTo>
                      <a:pt x="1888" y="453"/>
                      <a:pt x="1888" y="453"/>
                      <a:pt x="1888" y="453"/>
                    </a:cubicBezTo>
                    <a:cubicBezTo>
                      <a:pt x="1894" y="459"/>
                      <a:pt x="1894" y="459"/>
                      <a:pt x="1894" y="459"/>
                    </a:cubicBezTo>
                    <a:cubicBezTo>
                      <a:pt x="1902" y="468"/>
                      <a:pt x="1910" y="476"/>
                      <a:pt x="1918" y="484"/>
                    </a:cubicBezTo>
                    <a:cubicBezTo>
                      <a:pt x="1922" y="489"/>
                      <a:pt x="1925" y="493"/>
                      <a:pt x="1929" y="497"/>
                    </a:cubicBezTo>
                    <a:cubicBezTo>
                      <a:pt x="1940" y="510"/>
                      <a:pt x="1940" y="510"/>
                      <a:pt x="1940" y="510"/>
                    </a:cubicBezTo>
                    <a:cubicBezTo>
                      <a:pt x="1952" y="524"/>
                      <a:pt x="1952" y="524"/>
                      <a:pt x="1952" y="524"/>
                    </a:cubicBezTo>
                    <a:cubicBezTo>
                      <a:pt x="1956" y="528"/>
                      <a:pt x="1959" y="533"/>
                      <a:pt x="1963" y="537"/>
                    </a:cubicBezTo>
                    <a:cubicBezTo>
                      <a:pt x="1970" y="546"/>
                      <a:pt x="1977" y="556"/>
                      <a:pt x="1984" y="565"/>
                    </a:cubicBezTo>
                    <a:cubicBezTo>
                      <a:pt x="1991" y="574"/>
                      <a:pt x="1998" y="584"/>
                      <a:pt x="2004" y="593"/>
                    </a:cubicBezTo>
                    <a:cubicBezTo>
                      <a:pt x="2010" y="600"/>
                      <a:pt x="2010" y="600"/>
                      <a:pt x="2010" y="600"/>
                    </a:cubicBezTo>
                    <a:cubicBezTo>
                      <a:pt x="2012" y="604"/>
                      <a:pt x="2012" y="604"/>
                      <a:pt x="2012" y="604"/>
                    </a:cubicBezTo>
                    <a:cubicBezTo>
                      <a:pt x="2014" y="608"/>
                      <a:pt x="2014" y="608"/>
                      <a:pt x="2014" y="608"/>
                    </a:cubicBezTo>
                    <a:cubicBezTo>
                      <a:pt x="2024" y="622"/>
                      <a:pt x="2024" y="622"/>
                      <a:pt x="2024" y="622"/>
                    </a:cubicBezTo>
                    <a:cubicBezTo>
                      <a:pt x="2033" y="637"/>
                      <a:pt x="2033" y="637"/>
                      <a:pt x="2033" y="637"/>
                    </a:cubicBezTo>
                    <a:cubicBezTo>
                      <a:pt x="2038" y="644"/>
                      <a:pt x="2038" y="644"/>
                      <a:pt x="2038" y="644"/>
                    </a:cubicBezTo>
                    <a:cubicBezTo>
                      <a:pt x="2040" y="647"/>
                      <a:pt x="2041" y="649"/>
                      <a:pt x="2042" y="652"/>
                    </a:cubicBezTo>
                    <a:cubicBezTo>
                      <a:pt x="2048" y="662"/>
                      <a:pt x="2054" y="672"/>
                      <a:pt x="2060" y="682"/>
                    </a:cubicBezTo>
                    <a:cubicBezTo>
                      <a:pt x="2063" y="687"/>
                      <a:pt x="2066" y="693"/>
                      <a:pt x="2068" y="698"/>
                    </a:cubicBezTo>
                    <a:cubicBezTo>
                      <a:pt x="2076" y="714"/>
                      <a:pt x="2076" y="714"/>
                      <a:pt x="2076" y="714"/>
                    </a:cubicBezTo>
                    <a:cubicBezTo>
                      <a:pt x="2084" y="729"/>
                      <a:pt x="2084" y="729"/>
                      <a:pt x="2084" y="729"/>
                    </a:cubicBezTo>
                    <a:cubicBezTo>
                      <a:pt x="2087" y="734"/>
                      <a:pt x="2089" y="740"/>
                      <a:pt x="2092" y="745"/>
                    </a:cubicBezTo>
                    <a:cubicBezTo>
                      <a:pt x="2096" y="756"/>
                      <a:pt x="2101" y="767"/>
                      <a:pt x="2106" y="777"/>
                    </a:cubicBezTo>
                    <a:cubicBezTo>
                      <a:pt x="2110" y="788"/>
                      <a:pt x="2115" y="799"/>
                      <a:pt x="2119" y="810"/>
                    </a:cubicBezTo>
                    <a:cubicBezTo>
                      <a:pt x="2121" y="816"/>
                      <a:pt x="2124" y="821"/>
                      <a:pt x="2125" y="827"/>
                    </a:cubicBezTo>
                    <a:cubicBezTo>
                      <a:pt x="2131" y="843"/>
                      <a:pt x="2131" y="843"/>
                      <a:pt x="2131" y="843"/>
                    </a:cubicBezTo>
                    <a:cubicBezTo>
                      <a:pt x="2137" y="860"/>
                      <a:pt x="2137" y="860"/>
                      <a:pt x="2137" y="860"/>
                    </a:cubicBezTo>
                    <a:cubicBezTo>
                      <a:pt x="2139" y="866"/>
                      <a:pt x="2141" y="871"/>
                      <a:pt x="2142" y="877"/>
                    </a:cubicBezTo>
                    <a:cubicBezTo>
                      <a:pt x="2152" y="911"/>
                      <a:pt x="2152" y="911"/>
                      <a:pt x="2152" y="911"/>
                    </a:cubicBezTo>
                    <a:cubicBezTo>
                      <a:pt x="2154" y="920"/>
                      <a:pt x="2154" y="920"/>
                      <a:pt x="2154" y="920"/>
                    </a:cubicBezTo>
                    <a:cubicBezTo>
                      <a:pt x="2156" y="928"/>
                      <a:pt x="2156" y="928"/>
                      <a:pt x="2156" y="928"/>
                    </a:cubicBezTo>
                    <a:cubicBezTo>
                      <a:pt x="2160" y="945"/>
                      <a:pt x="2160" y="945"/>
                      <a:pt x="2160" y="945"/>
                    </a:cubicBezTo>
                    <a:cubicBezTo>
                      <a:pt x="2163" y="957"/>
                      <a:pt x="2166" y="968"/>
                      <a:pt x="2167" y="980"/>
                    </a:cubicBezTo>
                    <a:cubicBezTo>
                      <a:pt x="2174" y="1015"/>
                      <a:pt x="2174" y="1015"/>
                      <a:pt x="2174" y="1015"/>
                    </a:cubicBezTo>
                    <a:cubicBezTo>
                      <a:pt x="2176" y="1027"/>
                      <a:pt x="2177" y="1038"/>
                      <a:pt x="2178" y="1050"/>
                    </a:cubicBezTo>
                    <a:cubicBezTo>
                      <a:pt x="2181" y="1068"/>
                      <a:pt x="2181" y="1068"/>
                      <a:pt x="2181" y="1068"/>
                    </a:cubicBezTo>
                    <a:cubicBezTo>
                      <a:pt x="2181" y="1074"/>
                      <a:pt x="2182" y="1080"/>
                      <a:pt x="2182" y="1086"/>
                    </a:cubicBezTo>
                    <a:cubicBezTo>
                      <a:pt x="2185" y="1121"/>
                      <a:pt x="2185" y="1121"/>
                      <a:pt x="2185" y="1121"/>
                    </a:cubicBezTo>
                    <a:cubicBezTo>
                      <a:pt x="2186" y="1156"/>
                      <a:pt x="2186" y="1156"/>
                      <a:pt x="2186" y="1156"/>
                    </a:cubicBezTo>
                    <a:cubicBezTo>
                      <a:pt x="2186" y="1174"/>
                      <a:pt x="2186" y="1174"/>
                      <a:pt x="2186" y="1174"/>
                    </a:cubicBezTo>
                    <a:cubicBezTo>
                      <a:pt x="2186" y="1192"/>
                      <a:pt x="2186" y="1192"/>
                      <a:pt x="2186" y="1192"/>
                    </a:cubicBezTo>
                    <a:cubicBezTo>
                      <a:pt x="2185" y="1228"/>
                      <a:pt x="2185" y="1228"/>
                      <a:pt x="2185" y="1228"/>
                    </a:cubicBezTo>
                    <a:cubicBezTo>
                      <a:pt x="2182" y="1263"/>
                      <a:pt x="2182" y="1263"/>
                      <a:pt x="2182" y="1263"/>
                    </a:cubicBezTo>
                    <a:cubicBezTo>
                      <a:pt x="2182" y="1269"/>
                      <a:pt x="2181" y="1275"/>
                      <a:pt x="2181" y="1281"/>
                    </a:cubicBezTo>
                    <a:cubicBezTo>
                      <a:pt x="2178" y="1298"/>
                      <a:pt x="2178" y="1298"/>
                      <a:pt x="2178" y="1298"/>
                    </a:cubicBezTo>
                    <a:cubicBezTo>
                      <a:pt x="2176" y="1316"/>
                      <a:pt x="2176" y="1316"/>
                      <a:pt x="2176" y="1316"/>
                    </a:cubicBezTo>
                    <a:cubicBezTo>
                      <a:pt x="2175" y="1325"/>
                      <a:pt x="2175" y="1325"/>
                      <a:pt x="2175" y="1325"/>
                    </a:cubicBezTo>
                    <a:cubicBezTo>
                      <a:pt x="2175" y="1327"/>
                      <a:pt x="2174" y="1330"/>
                      <a:pt x="2174" y="1333"/>
                    </a:cubicBezTo>
                    <a:cubicBezTo>
                      <a:pt x="2169" y="1357"/>
                      <a:pt x="2166" y="1380"/>
                      <a:pt x="2160" y="1403"/>
                    </a:cubicBezTo>
                    <a:cubicBezTo>
                      <a:pt x="2156" y="1420"/>
                      <a:pt x="2156" y="1420"/>
                      <a:pt x="2156" y="1420"/>
                    </a:cubicBezTo>
                    <a:cubicBezTo>
                      <a:pt x="2154" y="1429"/>
                      <a:pt x="2154" y="1429"/>
                      <a:pt x="2154" y="1429"/>
                    </a:cubicBezTo>
                    <a:cubicBezTo>
                      <a:pt x="2152" y="1437"/>
                      <a:pt x="2152" y="1437"/>
                      <a:pt x="2152" y="1437"/>
                    </a:cubicBezTo>
                    <a:cubicBezTo>
                      <a:pt x="2149" y="1448"/>
                      <a:pt x="2145" y="1460"/>
                      <a:pt x="2142" y="1471"/>
                    </a:cubicBezTo>
                    <a:cubicBezTo>
                      <a:pt x="2141" y="1477"/>
                      <a:pt x="2139" y="1482"/>
                      <a:pt x="2137" y="1488"/>
                    </a:cubicBezTo>
                    <a:cubicBezTo>
                      <a:pt x="2131" y="1505"/>
                      <a:pt x="2131" y="1505"/>
                      <a:pt x="2131" y="1505"/>
                    </a:cubicBezTo>
                    <a:cubicBezTo>
                      <a:pt x="2125" y="1521"/>
                      <a:pt x="2125" y="1521"/>
                      <a:pt x="2125" y="1521"/>
                    </a:cubicBezTo>
                    <a:cubicBezTo>
                      <a:pt x="2125" y="1524"/>
                      <a:pt x="2124" y="1527"/>
                      <a:pt x="2122" y="1529"/>
                    </a:cubicBezTo>
                    <a:cubicBezTo>
                      <a:pt x="2119" y="1538"/>
                      <a:pt x="2119" y="1538"/>
                      <a:pt x="2119" y="1538"/>
                    </a:cubicBezTo>
                    <a:cubicBezTo>
                      <a:pt x="2115" y="1549"/>
                      <a:pt x="2111" y="1559"/>
                      <a:pt x="2106" y="1570"/>
                    </a:cubicBezTo>
                    <a:cubicBezTo>
                      <a:pt x="2101" y="1581"/>
                      <a:pt x="2097" y="1592"/>
                      <a:pt x="2092" y="1602"/>
                    </a:cubicBezTo>
                    <a:cubicBezTo>
                      <a:pt x="2089" y="1608"/>
                      <a:pt x="2087" y="1613"/>
                      <a:pt x="2085" y="1618"/>
                    </a:cubicBezTo>
                    <a:cubicBezTo>
                      <a:pt x="2077" y="1634"/>
                      <a:pt x="2077" y="1634"/>
                      <a:pt x="2077" y="1634"/>
                    </a:cubicBezTo>
                    <a:cubicBezTo>
                      <a:pt x="2069" y="1649"/>
                      <a:pt x="2069" y="1649"/>
                      <a:pt x="2069" y="1649"/>
                    </a:cubicBezTo>
                    <a:cubicBezTo>
                      <a:pt x="2066" y="1655"/>
                      <a:pt x="2063" y="1660"/>
                      <a:pt x="2060" y="1665"/>
                    </a:cubicBezTo>
                    <a:cubicBezTo>
                      <a:pt x="2055" y="1675"/>
                      <a:pt x="2049" y="1685"/>
                      <a:pt x="2043" y="1695"/>
                    </a:cubicBezTo>
                    <a:cubicBezTo>
                      <a:pt x="2039" y="1703"/>
                      <a:pt x="2039" y="1703"/>
                      <a:pt x="2039" y="1703"/>
                    </a:cubicBezTo>
                    <a:cubicBezTo>
                      <a:pt x="2034" y="1710"/>
                      <a:pt x="2034" y="1710"/>
                      <a:pt x="2034" y="1710"/>
                    </a:cubicBezTo>
                    <a:cubicBezTo>
                      <a:pt x="2025" y="1725"/>
                      <a:pt x="2025" y="1725"/>
                      <a:pt x="2025" y="1725"/>
                    </a:cubicBezTo>
                    <a:cubicBezTo>
                      <a:pt x="2012" y="1744"/>
                      <a:pt x="1999" y="1763"/>
                      <a:pt x="1985" y="1782"/>
                    </a:cubicBezTo>
                    <a:cubicBezTo>
                      <a:pt x="1978" y="1791"/>
                      <a:pt x="1971" y="1800"/>
                      <a:pt x="1964" y="1809"/>
                    </a:cubicBezTo>
                    <a:cubicBezTo>
                      <a:pt x="1953" y="1823"/>
                      <a:pt x="1953" y="1823"/>
                      <a:pt x="1953" y="1823"/>
                    </a:cubicBezTo>
                    <a:cubicBezTo>
                      <a:pt x="1942" y="1836"/>
                      <a:pt x="1942" y="1836"/>
                      <a:pt x="1942" y="1836"/>
                    </a:cubicBezTo>
                    <a:cubicBezTo>
                      <a:pt x="1934" y="1844"/>
                      <a:pt x="1927" y="1853"/>
                      <a:pt x="1919" y="1862"/>
                    </a:cubicBezTo>
                    <a:cubicBezTo>
                      <a:pt x="1911" y="1870"/>
                      <a:pt x="1904" y="1878"/>
                      <a:pt x="1896" y="1887"/>
                    </a:cubicBezTo>
                    <a:cubicBezTo>
                      <a:pt x="1888" y="1895"/>
                      <a:pt x="1880" y="1903"/>
                      <a:pt x="1871" y="1911"/>
                    </a:cubicBezTo>
                    <a:cubicBezTo>
                      <a:pt x="1859" y="1922"/>
                      <a:pt x="1859" y="1922"/>
                      <a:pt x="1859" y="1922"/>
                    </a:cubicBezTo>
                    <a:cubicBezTo>
                      <a:pt x="1853" y="1928"/>
                      <a:pt x="1853" y="1928"/>
                      <a:pt x="1853" y="1928"/>
                    </a:cubicBezTo>
                    <a:cubicBezTo>
                      <a:pt x="1851" y="1930"/>
                      <a:pt x="1849" y="1932"/>
                      <a:pt x="1846" y="1934"/>
                    </a:cubicBezTo>
                    <a:cubicBezTo>
                      <a:pt x="1838" y="1941"/>
                      <a:pt x="1829" y="1949"/>
                      <a:pt x="1821" y="1956"/>
                    </a:cubicBezTo>
                    <a:cubicBezTo>
                      <a:pt x="1819" y="1958"/>
                      <a:pt x="1816" y="1960"/>
                      <a:pt x="1814" y="1962"/>
                    </a:cubicBezTo>
                    <a:cubicBezTo>
                      <a:pt x="1808" y="1967"/>
                      <a:pt x="1808" y="1967"/>
                      <a:pt x="1808" y="1967"/>
                    </a:cubicBezTo>
                    <a:cubicBezTo>
                      <a:pt x="1794" y="1977"/>
                      <a:pt x="1794" y="1977"/>
                      <a:pt x="1794" y="1977"/>
                    </a:cubicBezTo>
                    <a:cubicBezTo>
                      <a:pt x="1777" y="1992"/>
                      <a:pt x="1758" y="2004"/>
                      <a:pt x="1740" y="2017"/>
                    </a:cubicBezTo>
                    <a:cubicBezTo>
                      <a:pt x="1736" y="2021"/>
                      <a:pt x="1731" y="2023"/>
                      <a:pt x="1726" y="2027"/>
                    </a:cubicBezTo>
                    <a:cubicBezTo>
                      <a:pt x="1712" y="2036"/>
                      <a:pt x="1712" y="2036"/>
                      <a:pt x="1712" y="2036"/>
                    </a:cubicBezTo>
                    <a:cubicBezTo>
                      <a:pt x="1698" y="2045"/>
                      <a:pt x="1698" y="2045"/>
                      <a:pt x="1698" y="2045"/>
                    </a:cubicBezTo>
                    <a:cubicBezTo>
                      <a:pt x="1693" y="2048"/>
                      <a:pt x="1688" y="2050"/>
                      <a:pt x="1684" y="2053"/>
                    </a:cubicBezTo>
                    <a:cubicBezTo>
                      <a:pt x="1674" y="2059"/>
                      <a:pt x="1664" y="2064"/>
                      <a:pt x="1655" y="2070"/>
                    </a:cubicBezTo>
                    <a:cubicBezTo>
                      <a:pt x="1645" y="2075"/>
                      <a:pt x="1635" y="2080"/>
                      <a:pt x="1625" y="2085"/>
                    </a:cubicBezTo>
                    <a:cubicBezTo>
                      <a:pt x="1621" y="2087"/>
                      <a:pt x="1616" y="2090"/>
                      <a:pt x="1611" y="2092"/>
                    </a:cubicBezTo>
                    <a:cubicBezTo>
                      <a:pt x="1606" y="2095"/>
                      <a:pt x="1601" y="2097"/>
                      <a:pt x="1596" y="2099"/>
                    </a:cubicBezTo>
                    <a:cubicBezTo>
                      <a:pt x="1586" y="2104"/>
                      <a:pt x="1576" y="2108"/>
                      <a:pt x="1566" y="2113"/>
                    </a:cubicBezTo>
                    <a:cubicBezTo>
                      <a:pt x="1526" y="2129"/>
                      <a:pt x="1485" y="2145"/>
                      <a:pt x="1444" y="2156"/>
                    </a:cubicBezTo>
                    <a:cubicBezTo>
                      <a:pt x="1439" y="2157"/>
                      <a:pt x="1434" y="2158"/>
                      <a:pt x="1429" y="2160"/>
                    </a:cubicBezTo>
                    <a:cubicBezTo>
                      <a:pt x="1421" y="2162"/>
                      <a:pt x="1421" y="2162"/>
                      <a:pt x="1421" y="2162"/>
                    </a:cubicBezTo>
                    <a:cubicBezTo>
                      <a:pt x="1413" y="2164"/>
                      <a:pt x="1413" y="2164"/>
                      <a:pt x="1413" y="2164"/>
                    </a:cubicBezTo>
                    <a:cubicBezTo>
                      <a:pt x="1403" y="2166"/>
                      <a:pt x="1392" y="2169"/>
                      <a:pt x="1382" y="2171"/>
                    </a:cubicBezTo>
                    <a:cubicBezTo>
                      <a:pt x="1372" y="2174"/>
                      <a:pt x="1362" y="2175"/>
                      <a:pt x="1351" y="2177"/>
                    </a:cubicBezTo>
                    <a:cubicBezTo>
                      <a:pt x="1341" y="2179"/>
                      <a:pt x="1331" y="2181"/>
                      <a:pt x="1320" y="2183"/>
                    </a:cubicBezTo>
                    <a:cubicBezTo>
                      <a:pt x="1310" y="2184"/>
                      <a:pt x="1300" y="2185"/>
                      <a:pt x="1289" y="2186"/>
                    </a:cubicBezTo>
                    <a:cubicBezTo>
                      <a:pt x="1284" y="2187"/>
                      <a:pt x="1279" y="2188"/>
                      <a:pt x="1274" y="2188"/>
                    </a:cubicBezTo>
                    <a:cubicBezTo>
                      <a:pt x="1269" y="2189"/>
                      <a:pt x="1264" y="2189"/>
                      <a:pt x="1258" y="2190"/>
                    </a:cubicBezTo>
                    <a:cubicBezTo>
                      <a:pt x="1238" y="2191"/>
                      <a:pt x="1218" y="2193"/>
                      <a:pt x="1197" y="2193"/>
                    </a:cubicBezTo>
                    <a:cubicBezTo>
                      <a:pt x="1187" y="2194"/>
                      <a:pt x="1177" y="2194"/>
                      <a:pt x="1167" y="2194"/>
                    </a:cubicBezTo>
                    <a:cubicBezTo>
                      <a:pt x="1157" y="2194"/>
                      <a:pt x="1146" y="2194"/>
                      <a:pt x="1136" y="2194"/>
                    </a:cubicBezTo>
                    <a:cubicBezTo>
                      <a:pt x="1126" y="2194"/>
                      <a:pt x="1116" y="2193"/>
                      <a:pt x="1106" y="2192"/>
                    </a:cubicBezTo>
                    <a:cubicBezTo>
                      <a:pt x="1102" y="2192"/>
                      <a:pt x="1097" y="2192"/>
                      <a:pt x="1092" y="2191"/>
                    </a:cubicBezTo>
                    <a:cubicBezTo>
                      <a:pt x="1084" y="2191"/>
                      <a:pt x="1084" y="2191"/>
                      <a:pt x="1084" y="2191"/>
                    </a:cubicBezTo>
                    <a:cubicBezTo>
                      <a:pt x="1077" y="2190"/>
                      <a:pt x="1077" y="2190"/>
                      <a:pt x="1077" y="2190"/>
                    </a:cubicBezTo>
                    <a:cubicBezTo>
                      <a:pt x="1067" y="2189"/>
                      <a:pt x="1057" y="2188"/>
                      <a:pt x="1047" y="2187"/>
                    </a:cubicBezTo>
                    <a:cubicBezTo>
                      <a:pt x="1038" y="2186"/>
                      <a:pt x="1028" y="2185"/>
                      <a:pt x="1018" y="2183"/>
                    </a:cubicBezTo>
                    <a:cubicBezTo>
                      <a:pt x="1014" y="2183"/>
                      <a:pt x="1009" y="2182"/>
                      <a:pt x="1004" y="2181"/>
                    </a:cubicBezTo>
                    <a:cubicBezTo>
                      <a:pt x="999" y="2181"/>
                      <a:pt x="994" y="2180"/>
                      <a:pt x="990" y="2179"/>
                    </a:cubicBezTo>
                    <a:cubicBezTo>
                      <a:pt x="985" y="2178"/>
                      <a:pt x="980" y="2177"/>
                      <a:pt x="975" y="2176"/>
                    </a:cubicBezTo>
                    <a:cubicBezTo>
                      <a:pt x="971" y="2175"/>
                      <a:pt x="966" y="2175"/>
                      <a:pt x="961" y="2174"/>
                    </a:cubicBezTo>
                    <a:cubicBezTo>
                      <a:pt x="952" y="2172"/>
                      <a:pt x="943" y="2170"/>
                      <a:pt x="933" y="2167"/>
                    </a:cubicBezTo>
                    <a:cubicBezTo>
                      <a:pt x="929" y="2167"/>
                      <a:pt x="924" y="2165"/>
                      <a:pt x="920" y="2164"/>
                    </a:cubicBezTo>
                    <a:cubicBezTo>
                      <a:pt x="915" y="2163"/>
                      <a:pt x="910" y="2162"/>
                      <a:pt x="906" y="2161"/>
                    </a:cubicBezTo>
                    <a:cubicBezTo>
                      <a:pt x="901" y="2159"/>
                      <a:pt x="897" y="2158"/>
                      <a:pt x="892" y="2157"/>
                    </a:cubicBezTo>
                    <a:cubicBezTo>
                      <a:pt x="888" y="2156"/>
                      <a:pt x="883" y="2154"/>
                      <a:pt x="879" y="2153"/>
                    </a:cubicBezTo>
                    <a:cubicBezTo>
                      <a:pt x="870" y="2150"/>
                      <a:pt x="861" y="2148"/>
                      <a:pt x="852" y="2145"/>
                    </a:cubicBezTo>
                    <a:cubicBezTo>
                      <a:pt x="844" y="2142"/>
                      <a:pt x="835" y="2139"/>
                      <a:pt x="826" y="2136"/>
                    </a:cubicBezTo>
                    <a:cubicBezTo>
                      <a:pt x="822" y="2135"/>
                      <a:pt x="818" y="2133"/>
                      <a:pt x="813" y="2132"/>
                    </a:cubicBezTo>
                    <a:cubicBezTo>
                      <a:pt x="809" y="2130"/>
                      <a:pt x="805" y="2128"/>
                      <a:pt x="801" y="2127"/>
                    </a:cubicBezTo>
                    <a:cubicBezTo>
                      <a:pt x="792" y="2123"/>
                      <a:pt x="784" y="2120"/>
                      <a:pt x="775" y="2117"/>
                    </a:cubicBezTo>
                    <a:cubicBezTo>
                      <a:pt x="767" y="2113"/>
                      <a:pt x="759" y="2110"/>
                      <a:pt x="751" y="2106"/>
                    </a:cubicBezTo>
                    <a:cubicBezTo>
                      <a:pt x="743" y="2103"/>
                      <a:pt x="735" y="2099"/>
                      <a:pt x="727" y="2095"/>
                    </a:cubicBezTo>
                    <a:cubicBezTo>
                      <a:pt x="723" y="2093"/>
                      <a:pt x="719" y="2091"/>
                      <a:pt x="715" y="2089"/>
                    </a:cubicBezTo>
                    <a:cubicBezTo>
                      <a:pt x="709" y="2086"/>
                      <a:pt x="709" y="2086"/>
                      <a:pt x="709" y="2086"/>
                    </a:cubicBezTo>
                    <a:cubicBezTo>
                      <a:pt x="703" y="2083"/>
                      <a:pt x="703" y="2083"/>
                      <a:pt x="703" y="2083"/>
                    </a:cubicBezTo>
                    <a:cubicBezTo>
                      <a:pt x="696" y="2079"/>
                      <a:pt x="688" y="2075"/>
                      <a:pt x="680" y="2071"/>
                    </a:cubicBezTo>
                    <a:cubicBezTo>
                      <a:pt x="677" y="2069"/>
                      <a:pt x="673" y="2067"/>
                      <a:pt x="669" y="2065"/>
                    </a:cubicBezTo>
                    <a:cubicBezTo>
                      <a:pt x="665" y="2063"/>
                      <a:pt x="662" y="2061"/>
                      <a:pt x="658" y="2059"/>
                    </a:cubicBezTo>
                    <a:cubicBezTo>
                      <a:pt x="643" y="2051"/>
                      <a:pt x="629" y="2041"/>
                      <a:pt x="615" y="2033"/>
                    </a:cubicBezTo>
                    <a:cubicBezTo>
                      <a:pt x="610" y="2029"/>
                      <a:pt x="610" y="2029"/>
                      <a:pt x="610" y="2029"/>
                    </a:cubicBezTo>
                    <a:cubicBezTo>
                      <a:pt x="605" y="2026"/>
                      <a:pt x="605" y="2026"/>
                      <a:pt x="605" y="2026"/>
                    </a:cubicBezTo>
                    <a:cubicBezTo>
                      <a:pt x="601" y="2024"/>
                      <a:pt x="598" y="2021"/>
                      <a:pt x="594" y="2019"/>
                    </a:cubicBezTo>
                    <a:cubicBezTo>
                      <a:pt x="588" y="2014"/>
                      <a:pt x="581" y="2010"/>
                      <a:pt x="574" y="2005"/>
                    </a:cubicBezTo>
                    <a:cubicBezTo>
                      <a:pt x="522" y="1967"/>
                      <a:pt x="475" y="1927"/>
                      <a:pt x="435" y="1886"/>
                    </a:cubicBezTo>
                    <a:cubicBezTo>
                      <a:pt x="425" y="1875"/>
                      <a:pt x="415" y="1865"/>
                      <a:pt x="406" y="1854"/>
                    </a:cubicBezTo>
                    <a:cubicBezTo>
                      <a:pt x="403" y="1852"/>
                      <a:pt x="401" y="1849"/>
                      <a:pt x="399" y="1846"/>
                    </a:cubicBezTo>
                    <a:cubicBezTo>
                      <a:pt x="398" y="1845"/>
                      <a:pt x="397" y="1844"/>
                      <a:pt x="396" y="1843"/>
                    </a:cubicBezTo>
                    <a:cubicBezTo>
                      <a:pt x="394" y="1841"/>
                      <a:pt x="392" y="1839"/>
                      <a:pt x="391" y="1837"/>
                    </a:cubicBezTo>
                    <a:cubicBezTo>
                      <a:pt x="388" y="1833"/>
                      <a:pt x="385" y="1831"/>
                      <a:pt x="384" y="1829"/>
                    </a:cubicBezTo>
                    <a:cubicBezTo>
                      <a:pt x="382" y="1827"/>
                      <a:pt x="381" y="1826"/>
                      <a:pt x="381" y="1826"/>
                    </a:cubicBezTo>
                    <a:cubicBezTo>
                      <a:pt x="486" y="1739"/>
                      <a:pt x="486" y="1739"/>
                      <a:pt x="486" y="1739"/>
                    </a:cubicBezTo>
                    <a:cubicBezTo>
                      <a:pt x="368" y="1708"/>
                      <a:pt x="247" y="1648"/>
                      <a:pt x="138" y="1558"/>
                    </a:cubicBezTo>
                    <a:cubicBezTo>
                      <a:pt x="114" y="1697"/>
                      <a:pt x="119" y="1853"/>
                      <a:pt x="158" y="2011"/>
                    </a:cubicBezTo>
                    <a:cubicBezTo>
                      <a:pt x="263" y="1924"/>
                      <a:pt x="263" y="1924"/>
                      <a:pt x="263" y="1924"/>
                    </a:cubicBezTo>
                    <a:cubicBezTo>
                      <a:pt x="263" y="1924"/>
                      <a:pt x="264" y="1925"/>
                      <a:pt x="265" y="1928"/>
                    </a:cubicBezTo>
                    <a:cubicBezTo>
                      <a:pt x="267" y="1930"/>
                      <a:pt x="270" y="1933"/>
                      <a:pt x="274" y="1937"/>
                    </a:cubicBezTo>
                    <a:cubicBezTo>
                      <a:pt x="275" y="1939"/>
                      <a:pt x="277" y="1941"/>
                      <a:pt x="280" y="1944"/>
                    </a:cubicBezTo>
                    <a:cubicBezTo>
                      <a:pt x="281" y="1945"/>
                      <a:pt x="282" y="1946"/>
                      <a:pt x="283" y="1948"/>
                    </a:cubicBezTo>
                    <a:cubicBezTo>
                      <a:pt x="286" y="1951"/>
                      <a:pt x="288" y="1954"/>
                      <a:pt x="291" y="1957"/>
                    </a:cubicBezTo>
                    <a:cubicBezTo>
                      <a:pt x="302" y="1969"/>
                      <a:pt x="313" y="1981"/>
                      <a:pt x="325" y="1993"/>
                    </a:cubicBezTo>
                    <a:cubicBezTo>
                      <a:pt x="371" y="2040"/>
                      <a:pt x="424" y="2087"/>
                      <a:pt x="485" y="2131"/>
                    </a:cubicBezTo>
                    <a:cubicBezTo>
                      <a:pt x="492" y="2136"/>
                      <a:pt x="500" y="2141"/>
                      <a:pt x="508" y="2146"/>
                    </a:cubicBezTo>
                    <a:cubicBezTo>
                      <a:pt x="512" y="2149"/>
                      <a:pt x="516" y="2152"/>
                      <a:pt x="520" y="2154"/>
                    </a:cubicBezTo>
                    <a:cubicBezTo>
                      <a:pt x="526" y="2158"/>
                      <a:pt x="526" y="2158"/>
                      <a:pt x="526" y="2158"/>
                    </a:cubicBezTo>
                    <a:cubicBezTo>
                      <a:pt x="532" y="2162"/>
                      <a:pt x="532" y="2162"/>
                      <a:pt x="532" y="2162"/>
                    </a:cubicBezTo>
                    <a:cubicBezTo>
                      <a:pt x="548" y="2172"/>
                      <a:pt x="564" y="2183"/>
                      <a:pt x="581" y="2192"/>
                    </a:cubicBezTo>
                    <a:cubicBezTo>
                      <a:pt x="585" y="2195"/>
                      <a:pt x="590" y="2197"/>
                      <a:pt x="594" y="2200"/>
                    </a:cubicBezTo>
                    <a:cubicBezTo>
                      <a:pt x="598" y="2202"/>
                      <a:pt x="603" y="2205"/>
                      <a:pt x="607" y="2207"/>
                    </a:cubicBezTo>
                    <a:cubicBezTo>
                      <a:pt x="616" y="2211"/>
                      <a:pt x="625" y="2216"/>
                      <a:pt x="633" y="2221"/>
                    </a:cubicBezTo>
                    <a:cubicBezTo>
                      <a:pt x="640" y="2224"/>
                      <a:pt x="640" y="2224"/>
                      <a:pt x="640" y="2224"/>
                    </a:cubicBezTo>
                    <a:cubicBezTo>
                      <a:pt x="647" y="2227"/>
                      <a:pt x="647" y="2227"/>
                      <a:pt x="647" y="2227"/>
                    </a:cubicBezTo>
                    <a:cubicBezTo>
                      <a:pt x="651" y="2230"/>
                      <a:pt x="656" y="2232"/>
                      <a:pt x="660" y="2234"/>
                    </a:cubicBezTo>
                    <a:cubicBezTo>
                      <a:pt x="670" y="2238"/>
                      <a:pt x="679" y="2243"/>
                      <a:pt x="688" y="2247"/>
                    </a:cubicBezTo>
                    <a:cubicBezTo>
                      <a:pt x="698" y="2251"/>
                      <a:pt x="707" y="2255"/>
                      <a:pt x="716" y="2259"/>
                    </a:cubicBezTo>
                    <a:cubicBezTo>
                      <a:pt x="726" y="2263"/>
                      <a:pt x="736" y="2267"/>
                      <a:pt x="745" y="2270"/>
                    </a:cubicBezTo>
                    <a:cubicBezTo>
                      <a:pt x="750" y="2272"/>
                      <a:pt x="755" y="2274"/>
                      <a:pt x="760" y="2276"/>
                    </a:cubicBezTo>
                    <a:cubicBezTo>
                      <a:pt x="765" y="2278"/>
                      <a:pt x="770" y="2280"/>
                      <a:pt x="775" y="2281"/>
                    </a:cubicBezTo>
                    <a:cubicBezTo>
                      <a:pt x="785" y="2285"/>
                      <a:pt x="795" y="2288"/>
                      <a:pt x="805" y="2292"/>
                    </a:cubicBezTo>
                    <a:cubicBezTo>
                      <a:pt x="815" y="2295"/>
                      <a:pt x="825" y="2298"/>
                      <a:pt x="836" y="2301"/>
                    </a:cubicBezTo>
                    <a:cubicBezTo>
                      <a:pt x="841" y="2302"/>
                      <a:pt x="846" y="2304"/>
                      <a:pt x="851" y="2305"/>
                    </a:cubicBezTo>
                    <a:cubicBezTo>
                      <a:pt x="856" y="2307"/>
                      <a:pt x="862" y="2308"/>
                      <a:pt x="867" y="2310"/>
                    </a:cubicBezTo>
                    <a:cubicBezTo>
                      <a:pt x="872" y="2311"/>
                      <a:pt x="877" y="2312"/>
                      <a:pt x="883" y="2314"/>
                    </a:cubicBezTo>
                    <a:cubicBezTo>
                      <a:pt x="888" y="2315"/>
                      <a:pt x="893" y="2316"/>
                      <a:pt x="898" y="2318"/>
                    </a:cubicBezTo>
                    <a:cubicBezTo>
                      <a:pt x="909" y="2320"/>
                      <a:pt x="920" y="2322"/>
                      <a:pt x="931" y="2325"/>
                    </a:cubicBezTo>
                    <a:cubicBezTo>
                      <a:pt x="936" y="2326"/>
                      <a:pt x="941" y="2327"/>
                      <a:pt x="947" y="2328"/>
                    </a:cubicBezTo>
                    <a:cubicBezTo>
                      <a:pt x="952" y="2329"/>
                      <a:pt x="958" y="2330"/>
                      <a:pt x="963" y="2331"/>
                    </a:cubicBezTo>
                    <a:cubicBezTo>
                      <a:pt x="969" y="2332"/>
                      <a:pt x="974" y="2333"/>
                      <a:pt x="980" y="2334"/>
                    </a:cubicBezTo>
                    <a:cubicBezTo>
                      <a:pt x="985" y="2334"/>
                      <a:pt x="991" y="2335"/>
                      <a:pt x="996" y="2336"/>
                    </a:cubicBezTo>
                    <a:cubicBezTo>
                      <a:pt x="1007" y="2337"/>
                      <a:pt x="1018" y="2339"/>
                      <a:pt x="1030" y="2340"/>
                    </a:cubicBezTo>
                    <a:cubicBezTo>
                      <a:pt x="1041" y="2341"/>
                      <a:pt x="1052" y="2343"/>
                      <a:pt x="1063" y="2344"/>
                    </a:cubicBezTo>
                    <a:cubicBezTo>
                      <a:pt x="1072" y="2345"/>
                      <a:pt x="1072" y="2345"/>
                      <a:pt x="1072" y="2345"/>
                    </a:cubicBezTo>
                    <a:cubicBezTo>
                      <a:pt x="1081" y="2345"/>
                      <a:pt x="1081" y="2345"/>
                      <a:pt x="1081" y="2345"/>
                    </a:cubicBezTo>
                    <a:cubicBezTo>
                      <a:pt x="1086" y="2345"/>
                      <a:pt x="1092" y="2346"/>
                      <a:pt x="1098" y="2346"/>
                    </a:cubicBezTo>
                    <a:cubicBezTo>
                      <a:pt x="1109" y="2347"/>
                      <a:pt x="1121" y="2348"/>
                      <a:pt x="1132" y="2348"/>
                    </a:cubicBezTo>
                    <a:cubicBezTo>
                      <a:pt x="1144" y="2348"/>
                      <a:pt x="1155" y="2348"/>
                      <a:pt x="1167" y="2348"/>
                    </a:cubicBezTo>
                    <a:cubicBezTo>
                      <a:pt x="1178" y="2348"/>
                      <a:pt x="1190" y="2348"/>
                      <a:pt x="1202" y="2347"/>
                    </a:cubicBezTo>
                    <a:cubicBezTo>
                      <a:pt x="1225" y="2347"/>
                      <a:pt x="1249" y="2345"/>
                      <a:pt x="1272" y="2343"/>
                    </a:cubicBezTo>
                    <a:cubicBezTo>
                      <a:pt x="1278" y="2343"/>
                      <a:pt x="1284" y="2343"/>
                      <a:pt x="1290" y="2342"/>
                    </a:cubicBezTo>
                    <a:cubicBezTo>
                      <a:pt x="1296" y="2341"/>
                      <a:pt x="1302" y="2340"/>
                      <a:pt x="1308" y="2339"/>
                    </a:cubicBezTo>
                    <a:cubicBezTo>
                      <a:pt x="1320" y="2338"/>
                      <a:pt x="1331" y="2336"/>
                      <a:pt x="1343" y="2335"/>
                    </a:cubicBezTo>
                    <a:cubicBezTo>
                      <a:pt x="1355" y="2333"/>
                      <a:pt x="1367" y="2331"/>
                      <a:pt x="1379" y="2329"/>
                    </a:cubicBezTo>
                    <a:cubicBezTo>
                      <a:pt x="1391" y="2326"/>
                      <a:pt x="1403" y="2325"/>
                      <a:pt x="1415" y="2322"/>
                    </a:cubicBezTo>
                    <a:cubicBezTo>
                      <a:pt x="1427" y="2319"/>
                      <a:pt x="1438" y="2316"/>
                      <a:pt x="1450" y="2313"/>
                    </a:cubicBezTo>
                    <a:cubicBezTo>
                      <a:pt x="1459" y="2311"/>
                      <a:pt x="1459" y="2311"/>
                      <a:pt x="1459" y="2311"/>
                    </a:cubicBezTo>
                    <a:cubicBezTo>
                      <a:pt x="1468" y="2309"/>
                      <a:pt x="1468" y="2309"/>
                      <a:pt x="1468" y="2309"/>
                    </a:cubicBezTo>
                    <a:cubicBezTo>
                      <a:pt x="1474" y="2307"/>
                      <a:pt x="1480" y="2305"/>
                      <a:pt x="1486" y="2304"/>
                    </a:cubicBezTo>
                    <a:cubicBezTo>
                      <a:pt x="1533" y="2291"/>
                      <a:pt x="1580" y="2273"/>
                      <a:pt x="1626" y="2254"/>
                    </a:cubicBezTo>
                    <a:cubicBezTo>
                      <a:pt x="1638" y="2249"/>
                      <a:pt x="1649" y="2244"/>
                      <a:pt x="1661" y="2239"/>
                    </a:cubicBezTo>
                    <a:cubicBezTo>
                      <a:pt x="1667" y="2236"/>
                      <a:pt x="1672" y="2234"/>
                      <a:pt x="1678" y="2231"/>
                    </a:cubicBezTo>
                    <a:cubicBezTo>
                      <a:pt x="1684" y="2228"/>
                      <a:pt x="1689" y="2225"/>
                      <a:pt x="1695" y="2222"/>
                    </a:cubicBezTo>
                    <a:cubicBezTo>
                      <a:pt x="1706" y="2216"/>
                      <a:pt x="1718" y="2211"/>
                      <a:pt x="1729" y="2205"/>
                    </a:cubicBezTo>
                    <a:cubicBezTo>
                      <a:pt x="1740" y="2198"/>
                      <a:pt x="1751" y="2192"/>
                      <a:pt x="1762" y="2186"/>
                    </a:cubicBezTo>
                    <a:cubicBezTo>
                      <a:pt x="1767" y="2182"/>
                      <a:pt x="1773" y="2180"/>
                      <a:pt x="1778" y="2176"/>
                    </a:cubicBezTo>
                    <a:cubicBezTo>
                      <a:pt x="1784" y="2173"/>
                      <a:pt x="1789" y="2169"/>
                      <a:pt x="1795" y="2166"/>
                    </a:cubicBezTo>
                    <a:cubicBezTo>
                      <a:pt x="1800" y="2162"/>
                      <a:pt x="1805" y="2159"/>
                      <a:pt x="1811" y="2155"/>
                    </a:cubicBezTo>
                    <a:cubicBezTo>
                      <a:pt x="1816" y="2152"/>
                      <a:pt x="1822" y="2148"/>
                      <a:pt x="1827" y="2145"/>
                    </a:cubicBezTo>
                    <a:cubicBezTo>
                      <a:pt x="1848" y="2130"/>
                      <a:pt x="1869" y="2115"/>
                      <a:pt x="1889" y="2099"/>
                    </a:cubicBezTo>
                    <a:cubicBezTo>
                      <a:pt x="1905" y="2087"/>
                      <a:pt x="1905" y="2087"/>
                      <a:pt x="1905" y="2087"/>
                    </a:cubicBezTo>
                    <a:cubicBezTo>
                      <a:pt x="1912" y="2081"/>
                      <a:pt x="1912" y="2081"/>
                      <a:pt x="1912" y="2081"/>
                    </a:cubicBezTo>
                    <a:cubicBezTo>
                      <a:pt x="1915" y="2079"/>
                      <a:pt x="1917" y="2076"/>
                      <a:pt x="1920" y="2074"/>
                    </a:cubicBezTo>
                    <a:cubicBezTo>
                      <a:pt x="1930" y="2066"/>
                      <a:pt x="1939" y="2057"/>
                      <a:pt x="1949" y="2049"/>
                    </a:cubicBezTo>
                    <a:cubicBezTo>
                      <a:pt x="1952" y="2046"/>
                      <a:pt x="1954" y="2044"/>
                      <a:pt x="1957" y="2042"/>
                    </a:cubicBezTo>
                    <a:cubicBezTo>
                      <a:pt x="1964" y="2035"/>
                      <a:pt x="1964" y="2035"/>
                      <a:pt x="1964" y="2035"/>
                    </a:cubicBezTo>
                    <a:cubicBezTo>
                      <a:pt x="1978" y="2022"/>
                      <a:pt x="1978" y="2022"/>
                      <a:pt x="1978" y="2022"/>
                    </a:cubicBezTo>
                    <a:cubicBezTo>
                      <a:pt x="1987" y="2013"/>
                      <a:pt x="1997" y="2004"/>
                      <a:pt x="2006" y="1994"/>
                    </a:cubicBezTo>
                    <a:cubicBezTo>
                      <a:pt x="2015" y="1985"/>
                      <a:pt x="2024" y="1975"/>
                      <a:pt x="2033" y="1966"/>
                    </a:cubicBezTo>
                    <a:cubicBezTo>
                      <a:pt x="2042" y="1956"/>
                      <a:pt x="2050" y="1946"/>
                      <a:pt x="2059" y="1936"/>
                    </a:cubicBezTo>
                    <a:cubicBezTo>
                      <a:pt x="2072" y="1921"/>
                      <a:pt x="2072" y="1921"/>
                      <a:pt x="2072" y="1921"/>
                    </a:cubicBezTo>
                    <a:cubicBezTo>
                      <a:pt x="2084" y="1905"/>
                      <a:pt x="2084" y="1905"/>
                      <a:pt x="2084" y="1905"/>
                    </a:cubicBezTo>
                    <a:cubicBezTo>
                      <a:pt x="2093" y="1895"/>
                      <a:pt x="2101" y="1884"/>
                      <a:pt x="2109" y="1874"/>
                    </a:cubicBezTo>
                    <a:cubicBezTo>
                      <a:pt x="2124" y="1852"/>
                      <a:pt x="2140" y="1831"/>
                      <a:pt x="2154" y="1808"/>
                    </a:cubicBezTo>
                    <a:cubicBezTo>
                      <a:pt x="2165" y="1791"/>
                      <a:pt x="2165" y="1791"/>
                      <a:pt x="2165" y="1791"/>
                    </a:cubicBezTo>
                    <a:cubicBezTo>
                      <a:pt x="2170" y="1783"/>
                      <a:pt x="2170" y="1783"/>
                      <a:pt x="2170" y="1783"/>
                    </a:cubicBezTo>
                    <a:cubicBezTo>
                      <a:pt x="2175" y="1774"/>
                      <a:pt x="2175" y="1774"/>
                      <a:pt x="2175" y="1774"/>
                    </a:cubicBezTo>
                    <a:cubicBezTo>
                      <a:pt x="2182" y="1762"/>
                      <a:pt x="2189" y="1751"/>
                      <a:pt x="2195" y="1739"/>
                    </a:cubicBezTo>
                    <a:cubicBezTo>
                      <a:pt x="2199" y="1733"/>
                      <a:pt x="2202" y="1727"/>
                      <a:pt x="2205" y="1721"/>
                    </a:cubicBezTo>
                    <a:cubicBezTo>
                      <a:pt x="2214" y="1703"/>
                      <a:pt x="2214" y="1703"/>
                      <a:pt x="2214" y="1703"/>
                    </a:cubicBezTo>
                    <a:cubicBezTo>
                      <a:pt x="2223" y="1685"/>
                      <a:pt x="2223" y="1685"/>
                      <a:pt x="2223" y="1685"/>
                    </a:cubicBezTo>
                    <a:cubicBezTo>
                      <a:pt x="2226" y="1679"/>
                      <a:pt x="2229" y="1673"/>
                      <a:pt x="2232" y="1667"/>
                    </a:cubicBezTo>
                    <a:cubicBezTo>
                      <a:pt x="2237" y="1655"/>
                      <a:pt x="2243" y="1643"/>
                      <a:pt x="2248" y="1630"/>
                    </a:cubicBezTo>
                    <a:cubicBezTo>
                      <a:pt x="2253" y="1618"/>
                      <a:pt x="2258" y="1605"/>
                      <a:pt x="2263" y="1593"/>
                    </a:cubicBezTo>
                    <a:cubicBezTo>
                      <a:pt x="2267" y="1583"/>
                      <a:pt x="2267" y="1583"/>
                      <a:pt x="2267" y="1583"/>
                    </a:cubicBezTo>
                    <a:cubicBezTo>
                      <a:pt x="2268" y="1580"/>
                      <a:pt x="2269" y="1577"/>
                      <a:pt x="2270" y="1574"/>
                    </a:cubicBezTo>
                    <a:cubicBezTo>
                      <a:pt x="2277" y="1554"/>
                      <a:pt x="2277" y="1554"/>
                      <a:pt x="2277" y="1554"/>
                    </a:cubicBezTo>
                    <a:cubicBezTo>
                      <a:pt x="2283" y="1535"/>
                      <a:pt x="2283" y="1535"/>
                      <a:pt x="2283" y="1535"/>
                    </a:cubicBezTo>
                    <a:cubicBezTo>
                      <a:pt x="2286" y="1529"/>
                      <a:pt x="2288" y="1522"/>
                      <a:pt x="2289" y="1516"/>
                    </a:cubicBezTo>
                    <a:cubicBezTo>
                      <a:pt x="2293" y="1503"/>
                      <a:pt x="2297" y="1490"/>
                      <a:pt x="2301" y="1477"/>
                    </a:cubicBezTo>
                    <a:cubicBezTo>
                      <a:pt x="2303" y="1467"/>
                      <a:pt x="2303" y="1467"/>
                      <a:pt x="2303" y="1467"/>
                    </a:cubicBezTo>
                    <a:cubicBezTo>
                      <a:pt x="2306" y="1457"/>
                      <a:pt x="2306" y="1457"/>
                      <a:pt x="2306" y="1457"/>
                    </a:cubicBezTo>
                    <a:cubicBezTo>
                      <a:pt x="2310" y="1437"/>
                      <a:pt x="2310" y="1437"/>
                      <a:pt x="2310" y="1437"/>
                    </a:cubicBezTo>
                    <a:cubicBezTo>
                      <a:pt x="2317" y="1411"/>
                      <a:pt x="2321" y="1384"/>
                      <a:pt x="2326" y="1357"/>
                    </a:cubicBezTo>
                    <a:cubicBezTo>
                      <a:pt x="2327" y="1354"/>
                      <a:pt x="2327" y="1350"/>
                      <a:pt x="2327" y="1347"/>
                    </a:cubicBezTo>
                    <a:cubicBezTo>
                      <a:pt x="2329" y="1337"/>
                      <a:pt x="2329" y="1337"/>
                      <a:pt x="2329" y="1337"/>
                    </a:cubicBezTo>
                    <a:cubicBezTo>
                      <a:pt x="2331" y="1317"/>
                      <a:pt x="2331" y="1317"/>
                      <a:pt x="2331" y="1317"/>
                    </a:cubicBezTo>
                    <a:cubicBezTo>
                      <a:pt x="2334" y="1296"/>
                      <a:pt x="2334" y="1296"/>
                      <a:pt x="2334" y="1296"/>
                    </a:cubicBezTo>
                    <a:cubicBezTo>
                      <a:pt x="2335" y="1290"/>
                      <a:pt x="2335" y="1283"/>
                      <a:pt x="2336" y="1276"/>
                    </a:cubicBezTo>
                    <a:cubicBezTo>
                      <a:pt x="2339" y="1235"/>
                      <a:pt x="2339" y="1235"/>
                      <a:pt x="2339" y="1235"/>
                    </a:cubicBezTo>
                    <a:cubicBezTo>
                      <a:pt x="2340" y="1195"/>
                      <a:pt x="2340" y="1195"/>
                      <a:pt x="2340" y="1195"/>
                    </a:cubicBezTo>
                    <a:cubicBezTo>
                      <a:pt x="2340" y="1174"/>
                      <a:pt x="2340" y="1174"/>
                      <a:pt x="2340" y="1174"/>
                    </a:cubicBezTo>
                    <a:cubicBezTo>
                      <a:pt x="2340" y="1154"/>
                      <a:pt x="2340" y="1154"/>
                      <a:pt x="2340" y="1154"/>
                    </a:cubicBezTo>
                    <a:cubicBezTo>
                      <a:pt x="2339" y="1113"/>
                      <a:pt x="2339" y="1113"/>
                      <a:pt x="2339" y="1113"/>
                    </a:cubicBezTo>
                    <a:cubicBezTo>
                      <a:pt x="2336" y="1072"/>
                      <a:pt x="2336" y="1072"/>
                      <a:pt x="2336" y="1072"/>
                    </a:cubicBezTo>
                    <a:cubicBezTo>
                      <a:pt x="2335" y="1066"/>
                      <a:pt x="2335" y="1059"/>
                      <a:pt x="2334" y="1052"/>
                    </a:cubicBezTo>
                    <a:cubicBezTo>
                      <a:pt x="2331" y="1032"/>
                      <a:pt x="2331" y="1032"/>
                      <a:pt x="2331" y="1032"/>
                    </a:cubicBezTo>
                    <a:cubicBezTo>
                      <a:pt x="2330" y="1018"/>
                      <a:pt x="2328" y="1005"/>
                      <a:pt x="2326" y="991"/>
                    </a:cubicBezTo>
                    <a:cubicBezTo>
                      <a:pt x="2319" y="951"/>
                      <a:pt x="2319" y="951"/>
                      <a:pt x="2319" y="951"/>
                    </a:cubicBezTo>
                    <a:cubicBezTo>
                      <a:pt x="2317" y="938"/>
                      <a:pt x="2313" y="924"/>
                      <a:pt x="2310" y="911"/>
                    </a:cubicBezTo>
                    <a:cubicBezTo>
                      <a:pt x="2306" y="891"/>
                      <a:pt x="2306" y="891"/>
                      <a:pt x="2306" y="891"/>
                    </a:cubicBezTo>
                    <a:cubicBezTo>
                      <a:pt x="2303" y="881"/>
                      <a:pt x="2303" y="881"/>
                      <a:pt x="2303" y="881"/>
                    </a:cubicBezTo>
                    <a:cubicBezTo>
                      <a:pt x="2301" y="871"/>
                      <a:pt x="2301" y="871"/>
                      <a:pt x="2301" y="871"/>
                    </a:cubicBezTo>
                    <a:cubicBezTo>
                      <a:pt x="2289" y="832"/>
                      <a:pt x="2289" y="832"/>
                      <a:pt x="2289" y="832"/>
                    </a:cubicBezTo>
                    <a:cubicBezTo>
                      <a:pt x="2288" y="826"/>
                      <a:pt x="2285" y="819"/>
                      <a:pt x="2283" y="813"/>
                    </a:cubicBezTo>
                    <a:cubicBezTo>
                      <a:pt x="2277" y="793"/>
                      <a:pt x="2277" y="793"/>
                      <a:pt x="2277" y="793"/>
                    </a:cubicBezTo>
                    <a:cubicBezTo>
                      <a:pt x="2270" y="774"/>
                      <a:pt x="2270" y="774"/>
                      <a:pt x="2270" y="774"/>
                    </a:cubicBezTo>
                    <a:cubicBezTo>
                      <a:pt x="2268" y="768"/>
                      <a:pt x="2265" y="762"/>
                      <a:pt x="2263" y="755"/>
                    </a:cubicBezTo>
                    <a:cubicBezTo>
                      <a:pt x="2258" y="743"/>
                      <a:pt x="2253" y="730"/>
                      <a:pt x="2248" y="717"/>
                    </a:cubicBezTo>
                    <a:cubicBezTo>
                      <a:pt x="2242" y="705"/>
                      <a:pt x="2237" y="693"/>
                      <a:pt x="2231" y="680"/>
                    </a:cubicBezTo>
                    <a:cubicBezTo>
                      <a:pt x="2229" y="674"/>
                      <a:pt x="2226" y="668"/>
                      <a:pt x="2223" y="662"/>
                    </a:cubicBezTo>
                    <a:cubicBezTo>
                      <a:pt x="2214" y="644"/>
                      <a:pt x="2214" y="644"/>
                      <a:pt x="2214" y="644"/>
                    </a:cubicBezTo>
                    <a:cubicBezTo>
                      <a:pt x="2204" y="626"/>
                      <a:pt x="2204" y="626"/>
                      <a:pt x="2204" y="626"/>
                    </a:cubicBezTo>
                    <a:cubicBezTo>
                      <a:pt x="2201" y="620"/>
                      <a:pt x="2198" y="614"/>
                      <a:pt x="2195" y="608"/>
                    </a:cubicBezTo>
                    <a:cubicBezTo>
                      <a:pt x="2188" y="596"/>
                      <a:pt x="2181" y="585"/>
                      <a:pt x="2175" y="573"/>
                    </a:cubicBezTo>
                    <a:cubicBezTo>
                      <a:pt x="2173" y="570"/>
                      <a:pt x="2171" y="567"/>
                      <a:pt x="2170" y="564"/>
                    </a:cubicBezTo>
                    <a:cubicBezTo>
                      <a:pt x="2164" y="556"/>
                      <a:pt x="2164" y="556"/>
                      <a:pt x="2164" y="556"/>
                    </a:cubicBezTo>
                    <a:cubicBezTo>
                      <a:pt x="2153" y="539"/>
                      <a:pt x="2153" y="539"/>
                      <a:pt x="2153" y="539"/>
                    </a:cubicBezTo>
                    <a:cubicBezTo>
                      <a:pt x="2142" y="522"/>
                      <a:pt x="2142" y="522"/>
                      <a:pt x="2142" y="522"/>
                    </a:cubicBezTo>
                    <a:cubicBezTo>
                      <a:pt x="2140" y="518"/>
                      <a:pt x="2140" y="518"/>
                      <a:pt x="2140" y="518"/>
                    </a:cubicBezTo>
                    <a:cubicBezTo>
                      <a:pt x="2137" y="513"/>
                      <a:pt x="2137" y="513"/>
                      <a:pt x="2137" y="513"/>
                    </a:cubicBezTo>
                    <a:cubicBezTo>
                      <a:pt x="2131" y="505"/>
                      <a:pt x="2131" y="505"/>
                      <a:pt x="2131" y="505"/>
                    </a:cubicBezTo>
                    <a:cubicBezTo>
                      <a:pt x="2123" y="494"/>
                      <a:pt x="2115" y="483"/>
                      <a:pt x="2108" y="473"/>
                    </a:cubicBezTo>
                    <a:cubicBezTo>
                      <a:pt x="2100" y="462"/>
                      <a:pt x="2091" y="451"/>
                      <a:pt x="2083" y="441"/>
                    </a:cubicBezTo>
                    <a:cubicBezTo>
                      <a:pt x="2079" y="436"/>
                      <a:pt x="2075" y="430"/>
                      <a:pt x="2071" y="425"/>
                    </a:cubicBezTo>
                    <a:cubicBezTo>
                      <a:pt x="2057" y="410"/>
                      <a:pt x="2057" y="410"/>
                      <a:pt x="2057" y="410"/>
                    </a:cubicBezTo>
                    <a:cubicBezTo>
                      <a:pt x="2044" y="395"/>
                      <a:pt x="2044" y="395"/>
                      <a:pt x="2044" y="395"/>
                    </a:cubicBezTo>
                    <a:cubicBezTo>
                      <a:pt x="2040" y="390"/>
                      <a:pt x="2036" y="385"/>
                      <a:pt x="2031" y="380"/>
                    </a:cubicBezTo>
                    <a:cubicBezTo>
                      <a:pt x="2022" y="371"/>
                      <a:pt x="2013" y="361"/>
                      <a:pt x="2004" y="351"/>
                    </a:cubicBezTo>
                    <a:cubicBezTo>
                      <a:pt x="1997" y="344"/>
                      <a:pt x="1997" y="344"/>
                      <a:pt x="1997" y="344"/>
                    </a:cubicBezTo>
                    <a:cubicBezTo>
                      <a:pt x="1990" y="337"/>
                      <a:pt x="1990" y="337"/>
                      <a:pt x="1990" y="337"/>
                    </a:cubicBezTo>
                    <a:cubicBezTo>
                      <a:pt x="1975" y="324"/>
                      <a:pt x="1975" y="324"/>
                      <a:pt x="1975" y="324"/>
                    </a:cubicBezTo>
                    <a:cubicBezTo>
                      <a:pt x="1956" y="305"/>
                      <a:pt x="1936" y="288"/>
                      <a:pt x="1916" y="271"/>
                    </a:cubicBezTo>
                    <a:cubicBezTo>
                      <a:pt x="1914" y="269"/>
                      <a:pt x="1911" y="267"/>
                      <a:pt x="1909" y="265"/>
                    </a:cubicBezTo>
                    <a:cubicBezTo>
                      <a:pt x="1901" y="259"/>
                      <a:pt x="1901" y="259"/>
                      <a:pt x="1901" y="259"/>
                    </a:cubicBezTo>
                    <a:cubicBezTo>
                      <a:pt x="1886" y="246"/>
                      <a:pt x="1886" y="246"/>
                      <a:pt x="1886" y="246"/>
                    </a:cubicBezTo>
                    <a:cubicBezTo>
                      <a:pt x="1870" y="234"/>
                      <a:pt x="1870" y="234"/>
                      <a:pt x="1870" y="234"/>
                    </a:cubicBezTo>
                    <a:cubicBezTo>
                      <a:pt x="1865" y="230"/>
                      <a:pt x="1859" y="227"/>
                      <a:pt x="1854" y="223"/>
                    </a:cubicBezTo>
                    <a:cubicBezTo>
                      <a:pt x="1844" y="215"/>
                      <a:pt x="1833" y="208"/>
                      <a:pt x="1822" y="200"/>
                    </a:cubicBezTo>
                    <a:cubicBezTo>
                      <a:pt x="1811" y="193"/>
                      <a:pt x="1800" y="186"/>
                      <a:pt x="1789" y="179"/>
                    </a:cubicBezTo>
                    <a:cubicBezTo>
                      <a:pt x="1784" y="176"/>
                      <a:pt x="1779" y="172"/>
                      <a:pt x="1773" y="169"/>
                    </a:cubicBezTo>
                    <a:cubicBezTo>
                      <a:pt x="1756" y="159"/>
                      <a:pt x="1756" y="159"/>
                      <a:pt x="1756" y="159"/>
                    </a:cubicBezTo>
                    <a:cubicBezTo>
                      <a:pt x="1745" y="153"/>
                      <a:pt x="1734" y="146"/>
                      <a:pt x="1723" y="140"/>
                    </a:cubicBezTo>
                    <a:cubicBezTo>
                      <a:pt x="1711" y="134"/>
                      <a:pt x="1700" y="128"/>
                      <a:pt x="1688" y="122"/>
                    </a:cubicBezTo>
                    <a:cubicBezTo>
                      <a:pt x="1680" y="118"/>
                      <a:pt x="1680" y="118"/>
                      <a:pt x="1680" y="118"/>
                    </a:cubicBezTo>
                    <a:cubicBezTo>
                      <a:pt x="1677" y="117"/>
                      <a:pt x="1674" y="115"/>
                      <a:pt x="1671" y="114"/>
                    </a:cubicBezTo>
                    <a:cubicBezTo>
                      <a:pt x="1665" y="111"/>
                      <a:pt x="1659" y="109"/>
                      <a:pt x="1654" y="106"/>
                    </a:cubicBezTo>
                    <a:cubicBezTo>
                      <a:pt x="1648" y="103"/>
                      <a:pt x="1642" y="101"/>
                      <a:pt x="1636" y="98"/>
                    </a:cubicBezTo>
                    <a:cubicBezTo>
                      <a:pt x="1627" y="94"/>
                      <a:pt x="1627" y="94"/>
                      <a:pt x="1627" y="94"/>
                    </a:cubicBezTo>
                    <a:cubicBezTo>
                      <a:pt x="1623" y="92"/>
                      <a:pt x="1623" y="92"/>
                      <a:pt x="1623" y="92"/>
                    </a:cubicBezTo>
                    <a:cubicBezTo>
                      <a:pt x="1619" y="90"/>
                      <a:pt x="1619" y="90"/>
                      <a:pt x="1619" y="90"/>
                    </a:cubicBezTo>
                    <a:cubicBezTo>
                      <a:pt x="1607" y="86"/>
                      <a:pt x="1595" y="81"/>
                      <a:pt x="1583" y="76"/>
                    </a:cubicBezTo>
                    <a:cubicBezTo>
                      <a:pt x="1574" y="73"/>
                      <a:pt x="1574" y="73"/>
                      <a:pt x="1574" y="73"/>
                    </a:cubicBezTo>
                    <a:cubicBezTo>
                      <a:pt x="1571" y="72"/>
                      <a:pt x="1569" y="71"/>
                      <a:pt x="1566" y="70"/>
                    </a:cubicBezTo>
                    <a:cubicBezTo>
                      <a:pt x="1560" y="68"/>
                      <a:pt x="1554" y="66"/>
                      <a:pt x="1548" y="64"/>
                    </a:cubicBezTo>
                    <a:cubicBezTo>
                      <a:pt x="1536" y="60"/>
                      <a:pt x="1524" y="55"/>
                      <a:pt x="1512" y="52"/>
                    </a:cubicBezTo>
                    <a:cubicBezTo>
                      <a:pt x="1500" y="48"/>
                      <a:pt x="1488" y="45"/>
                      <a:pt x="1476" y="41"/>
                    </a:cubicBezTo>
                    <a:cubicBezTo>
                      <a:pt x="1470" y="40"/>
                      <a:pt x="1464" y="38"/>
                      <a:pt x="1458" y="36"/>
                    </a:cubicBezTo>
                    <a:cubicBezTo>
                      <a:pt x="1452" y="35"/>
                      <a:pt x="1445" y="34"/>
                      <a:pt x="1439" y="32"/>
                    </a:cubicBezTo>
                    <a:cubicBezTo>
                      <a:pt x="1427" y="29"/>
                      <a:pt x="1415" y="27"/>
                      <a:pt x="1403" y="24"/>
                    </a:cubicBezTo>
                    <a:cubicBezTo>
                      <a:pt x="1391" y="22"/>
                      <a:pt x="1379" y="19"/>
                      <a:pt x="1367" y="17"/>
                    </a:cubicBezTo>
                    <a:cubicBezTo>
                      <a:pt x="1361" y="16"/>
                      <a:pt x="1355" y="15"/>
                      <a:pt x="1349" y="14"/>
                    </a:cubicBezTo>
                    <a:cubicBezTo>
                      <a:pt x="1343" y="13"/>
                      <a:pt x="1337" y="12"/>
                      <a:pt x="1330" y="12"/>
                    </a:cubicBezTo>
                    <a:cubicBezTo>
                      <a:pt x="1318" y="10"/>
                      <a:pt x="1306" y="8"/>
                      <a:pt x="1294" y="7"/>
                    </a:cubicBezTo>
                    <a:cubicBezTo>
                      <a:pt x="1291" y="7"/>
                      <a:pt x="1288" y="6"/>
                      <a:pt x="1285" y="6"/>
                    </a:cubicBezTo>
                    <a:cubicBezTo>
                      <a:pt x="1276" y="5"/>
                      <a:pt x="1276" y="5"/>
                      <a:pt x="1276" y="5"/>
                    </a:cubicBezTo>
                    <a:cubicBezTo>
                      <a:pt x="1270" y="5"/>
                      <a:pt x="1264" y="4"/>
                      <a:pt x="1258" y="4"/>
                    </a:cubicBezTo>
                    <a:cubicBezTo>
                      <a:pt x="1252" y="3"/>
                      <a:pt x="1246" y="3"/>
                      <a:pt x="1240" y="2"/>
                    </a:cubicBezTo>
                    <a:cubicBezTo>
                      <a:pt x="1231" y="2"/>
                      <a:pt x="1231" y="2"/>
                      <a:pt x="1231" y="2"/>
                    </a:cubicBezTo>
                    <a:cubicBezTo>
                      <a:pt x="1226" y="1"/>
                      <a:pt x="1226" y="1"/>
                      <a:pt x="1226" y="1"/>
                    </a:cubicBezTo>
                    <a:cubicBezTo>
                      <a:pt x="1222" y="1"/>
                      <a:pt x="1222" y="1"/>
                      <a:pt x="1222" y="1"/>
                    </a:cubicBezTo>
                    <a:cubicBezTo>
                      <a:pt x="1210" y="1"/>
                      <a:pt x="1198" y="1"/>
                      <a:pt x="1186" y="0"/>
                    </a:cubicBezTo>
                    <a:cubicBezTo>
                      <a:pt x="1180" y="0"/>
                      <a:pt x="1174" y="0"/>
                      <a:pt x="1168" y="0"/>
                    </a:cubicBezTo>
                    <a:cubicBezTo>
                      <a:pt x="1162" y="0"/>
                      <a:pt x="1156" y="0"/>
                      <a:pt x="1150" y="0"/>
                    </a:cubicBezTo>
                    <a:cubicBezTo>
                      <a:pt x="1139" y="0"/>
                      <a:pt x="1127" y="1"/>
                      <a:pt x="1115" y="1"/>
                    </a:cubicBezTo>
                    <a:cubicBezTo>
                      <a:pt x="1109" y="1"/>
                      <a:pt x="1103" y="2"/>
                      <a:pt x="1097" y="2"/>
                    </a:cubicBezTo>
                    <a:cubicBezTo>
                      <a:pt x="1092" y="2"/>
                      <a:pt x="1086" y="3"/>
                      <a:pt x="1080" y="3"/>
                    </a:cubicBezTo>
                    <a:cubicBezTo>
                      <a:pt x="1074" y="4"/>
                      <a:pt x="1068" y="4"/>
                      <a:pt x="1062" y="4"/>
                    </a:cubicBezTo>
                    <a:cubicBezTo>
                      <a:pt x="1059" y="5"/>
                      <a:pt x="1057" y="5"/>
                      <a:pt x="1054" y="5"/>
                    </a:cubicBezTo>
                    <a:cubicBezTo>
                      <a:pt x="1045" y="6"/>
                      <a:pt x="1045" y="6"/>
                      <a:pt x="1045" y="6"/>
                    </a:cubicBezTo>
                    <a:cubicBezTo>
                      <a:pt x="1033" y="8"/>
                      <a:pt x="1022" y="9"/>
                      <a:pt x="1010" y="10"/>
                    </a:cubicBezTo>
                    <a:cubicBezTo>
                      <a:pt x="999" y="11"/>
                      <a:pt x="988" y="14"/>
                      <a:pt x="976" y="15"/>
                    </a:cubicBezTo>
                    <a:cubicBezTo>
                      <a:pt x="965" y="17"/>
                      <a:pt x="954" y="19"/>
                      <a:pt x="943" y="21"/>
                    </a:cubicBezTo>
                    <a:cubicBezTo>
                      <a:pt x="931" y="24"/>
                      <a:pt x="920" y="26"/>
                      <a:pt x="909" y="28"/>
                    </a:cubicBezTo>
                    <a:cubicBezTo>
                      <a:pt x="904" y="29"/>
                      <a:pt x="898" y="31"/>
                      <a:pt x="893" y="32"/>
                    </a:cubicBezTo>
                    <a:cubicBezTo>
                      <a:pt x="887" y="33"/>
                      <a:pt x="882" y="35"/>
                      <a:pt x="876" y="36"/>
                    </a:cubicBezTo>
                    <a:cubicBezTo>
                      <a:pt x="866" y="39"/>
                      <a:pt x="855" y="42"/>
                      <a:pt x="844" y="45"/>
                    </a:cubicBezTo>
                    <a:cubicBezTo>
                      <a:pt x="833" y="48"/>
                      <a:pt x="823" y="51"/>
                      <a:pt x="812" y="54"/>
                    </a:cubicBezTo>
                    <a:cubicBezTo>
                      <a:pt x="791" y="60"/>
                      <a:pt x="771" y="68"/>
                      <a:pt x="750" y="76"/>
                    </a:cubicBezTo>
                    <a:cubicBezTo>
                      <a:pt x="740" y="79"/>
                      <a:pt x="730" y="84"/>
                      <a:pt x="720" y="88"/>
                    </a:cubicBezTo>
                    <a:cubicBezTo>
                      <a:pt x="710" y="92"/>
                      <a:pt x="701" y="96"/>
                      <a:pt x="691" y="100"/>
                    </a:cubicBezTo>
                    <a:cubicBezTo>
                      <a:pt x="681" y="104"/>
                      <a:pt x="672" y="109"/>
                      <a:pt x="662" y="113"/>
                    </a:cubicBezTo>
                    <a:cubicBezTo>
                      <a:pt x="653" y="118"/>
                      <a:pt x="643" y="122"/>
                      <a:pt x="634" y="127"/>
                    </a:cubicBezTo>
                    <a:cubicBezTo>
                      <a:pt x="615" y="137"/>
                      <a:pt x="597" y="146"/>
                      <a:pt x="579" y="157"/>
                    </a:cubicBezTo>
                    <a:cubicBezTo>
                      <a:pt x="509" y="198"/>
                      <a:pt x="445" y="244"/>
                      <a:pt x="389" y="294"/>
                    </a:cubicBezTo>
                    <a:cubicBezTo>
                      <a:pt x="333" y="343"/>
                      <a:pt x="285" y="395"/>
                      <a:pt x="244" y="447"/>
                    </a:cubicBezTo>
                    <a:cubicBezTo>
                      <a:pt x="203" y="499"/>
                      <a:pt x="169" y="551"/>
                      <a:pt x="141" y="601"/>
                    </a:cubicBezTo>
                    <a:cubicBezTo>
                      <a:pt x="126" y="626"/>
                      <a:pt x="115" y="651"/>
                      <a:pt x="103" y="675"/>
                    </a:cubicBezTo>
                    <a:cubicBezTo>
                      <a:pt x="92" y="699"/>
                      <a:pt x="82" y="722"/>
                      <a:pt x="73" y="744"/>
                    </a:cubicBezTo>
                    <a:cubicBezTo>
                      <a:pt x="38" y="833"/>
                      <a:pt x="21" y="906"/>
                      <a:pt x="12" y="957"/>
                    </a:cubicBezTo>
                    <a:cubicBezTo>
                      <a:pt x="7" y="982"/>
                      <a:pt x="5" y="1001"/>
                      <a:pt x="3" y="1014"/>
                    </a:cubicBezTo>
                    <a:cubicBezTo>
                      <a:pt x="1" y="1027"/>
                      <a:pt x="0" y="1034"/>
                      <a:pt x="0" y="1034"/>
                    </a:cubicBezTo>
                    <a:lnTo>
                      <a:pt x="153" y="1052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  <a:alpha val="4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5" name="íṩľíḍè-文本框 2"/>
              <p:cNvSpPr txBox="1"/>
              <p:nvPr/>
            </p:nvSpPr>
            <p:spPr>
              <a:xfrm>
                <a:off x="2255115" y="4021722"/>
                <a:ext cx="2004381" cy="469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/>
                  <a:t>标题文本预设</a:t>
                </a:r>
                <a:endParaRPr lang="id-ID" sz="1400" b="1" dirty="0"/>
              </a:p>
            </p:txBody>
          </p:sp>
          <p:sp>
            <p:nvSpPr>
              <p:cNvPr id="16" name="íṩľíḍè-Oval 15"/>
              <p:cNvSpPr/>
              <p:nvPr/>
            </p:nvSpPr>
            <p:spPr>
              <a:xfrm>
                <a:off x="822531" y="2958657"/>
                <a:ext cx="1323605" cy="1323605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7" name="íṩľíḍè-Oval 16"/>
              <p:cNvSpPr/>
              <p:nvPr/>
            </p:nvSpPr>
            <p:spPr>
              <a:xfrm>
                <a:off x="2573374" y="1243570"/>
                <a:ext cx="1323605" cy="13236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8" name="íṩľíḍè-Oval 17"/>
              <p:cNvSpPr/>
              <p:nvPr/>
            </p:nvSpPr>
            <p:spPr>
              <a:xfrm>
                <a:off x="2573374" y="4771825"/>
                <a:ext cx="1323605" cy="132360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9" name="íṩľíḍè-Oval 18"/>
              <p:cNvSpPr/>
              <p:nvPr/>
            </p:nvSpPr>
            <p:spPr>
              <a:xfrm>
                <a:off x="4367808" y="2958657"/>
                <a:ext cx="1323605" cy="132360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20" name="íṩľíḍè-文本框 13"/>
              <p:cNvSpPr txBox="1"/>
              <p:nvPr/>
            </p:nvSpPr>
            <p:spPr>
              <a:xfrm>
                <a:off x="999879" y="3653399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</a:rPr>
                  <a:t>关键词</a:t>
                </a:r>
                <a:endParaRPr lang="id-ID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íṩľíḍè-文本框 14"/>
              <p:cNvSpPr txBox="1"/>
              <p:nvPr/>
            </p:nvSpPr>
            <p:spPr>
              <a:xfrm>
                <a:off x="2796595" y="1999083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</a:rPr>
                  <a:t>关键词</a:t>
                </a:r>
                <a:endParaRPr lang="id-ID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ṩľíḍè-文本框 15"/>
              <p:cNvSpPr txBox="1"/>
              <p:nvPr/>
            </p:nvSpPr>
            <p:spPr>
              <a:xfrm>
                <a:off x="2796595" y="5479099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</a:rPr>
                  <a:t>关键词</a:t>
                </a:r>
                <a:endParaRPr lang="id-ID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íṩľíḍè-文本框 16"/>
              <p:cNvSpPr txBox="1"/>
              <p:nvPr/>
            </p:nvSpPr>
            <p:spPr>
              <a:xfrm>
                <a:off x="4601724" y="3653399"/>
                <a:ext cx="8771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</a:rPr>
                  <a:t>关键词</a:t>
                </a:r>
                <a:endParaRPr lang="id-ID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íṩľíḍè-Freeform 23"/>
              <p:cNvSpPr/>
              <p:nvPr/>
            </p:nvSpPr>
            <p:spPr>
              <a:xfrm>
                <a:off x="3039892" y="1392273"/>
                <a:ext cx="425440" cy="424800"/>
              </a:xfrm>
              <a:custGeom>
                <a:avLst/>
                <a:gdLst>
                  <a:gd name="T0" fmla="*/ 9608 w 10667"/>
                  <a:gd name="T1" fmla="*/ 4056 h 10667"/>
                  <a:gd name="T2" fmla="*/ 9642 w 10667"/>
                  <a:gd name="T3" fmla="*/ 4561 h 10667"/>
                  <a:gd name="T4" fmla="*/ 9398 w 10667"/>
                  <a:gd name="T5" fmla="*/ 5365 h 10667"/>
                  <a:gd name="T6" fmla="*/ 9237 w 10667"/>
                  <a:gd name="T7" fmla="*/ 4433 h 10667"/>
                  <a:gd name="T8" fmla="*/ 8869 w 10667"/>
                  <a:gd name="T9" fmla="*/ 4582 h 10667"/>
                  <a:gd name="T10" fmla="*/ 8709 w 10667"/>
                  <a:gd name="T11" fmla="*/ 5514 h 10667"/>
                  <a:gd name="T12" fmla="*/ 8952 w 10667"/>
                  <a:gd name="T13" fmla="*/ 5395 h 10667"/>
                  <a:gd name="T14" fmla="*/ 8998 w 10667"/>
                  <a:gd name="T15" fmla="*/ 6944 h 10667"/>
                  <a:gd name="T16" fmla="*/ 9239 w 10667"/>
                  <a:gd name="T17" fmla="*/ 5720 h 10667"/>
                  <a:gd name="T18" fmla="*/ 9377 w 10667"/>
                  <a:gd name="T19" fmla="*/ 6807 h 10667"/>
                  <a:gd name="T20" fmla="*/ 9687 w 10667"/>
                  <a:gd name="T21" fmla="*/ 6787 h 10667"/>
                  <a:gd name="T22" fmla="*/ 9559 w 10667"/>
                  <a:gd name="T23" fmla="*/ 4821 h 10667"/>
                  <a:gd name="T24" fmla="*/ 9939 w 10667"/>
                  <a:gd name="T25" fmla="*/ 5391 h 10667"/>
                  <a:gd name="T26" fmla="*/ 6566 w 10667"/>
                  <a:gd name="T27" fmla="*/ 1130 h 10667"/>
                  <a:gd name="T28" fmla="*/ 5448 w 10667"/>
                  <a:gd name="T29" fmla="*/ 2261 h 10667"/>
                  <a:gd name="T30" fmla="*/ 7197 w 10667"/>
                  <a:gd name="T31" fmla="*/ 8282 h 10667"/>
                  <a:gd name="T32" fmla="*/ 6553 w 10667"/>
                  <a:gd name="T33" fmla="*/ 5860 h 10667"/>
                  <a:gd name="T34" fmla="*/ 6867 w 10667"/>
                  <a:gd name="T35" fmla="*/ 5540 h 10667"/>
                  <a:gd name="T36" fmla="*/ 6677 w 10667"/>
                  <a:gd name="T37" fmla="*/ 2794 h 10667"/>
                  <a:gd name="T38" fmla="*/ 5875 w 10667"/>
                  <a:gd name="T39" fmla="*/ 5440 h 10667"/>
                  <a:gd name="T40" fmla="*/ 5344 w 10667"/>
                  <a:gd name="T41" fmla="*/ 2372 h 10667"/>
                  <a:gd name="T42" fmla="*/ 4134 w 10667"/>
                  <a:gd name="T43" fmla="*/ 2863 h 10667"/>
                  <a:gd name="T44" fmla="*/ 3606 w 10667"/>
                  <a:gd name="T45" fmla="*/ 5931 h 10667"/>
                  <a:gd name="T46" fmla="*/ 4406 w 10667"/>
                  <a:gd name="T47" fmla="*/ 5536 h 10667"/>
                  <a:gd name="T48" fmla="*/ 3036 w 10667"/>
                  <a:gd name="T49" fmla="*/ 8836 h 10667"/>
                  <a:gd name="T50" fmla="*/ 1301 w 10667"/>
                  <a:gd name="T51" fmla="*/ 9187 h 10667"/>
                  <a:gd name="T52" fmla="*/ 3942 w 10667"/>
                  <a:gd name="T53" fmla="*/ 10566 h 10667"/>
                  <a:gd name="T54" fmla="*/ 8368 w 10667"/>
                  <a:gd name="T55" fmla="*/ 10227 h 10667"/>
                  <a:gd name="T56" fmla="*/ 5409 w 10667"/>
                  <a:gd name="T57" fmla="*/ 9687 h 10667"/>
                  <a:gd name="T58" fmla="*/ 5462 w 10667"/>
                  <a:gd name="T59" fmla="*/ 6588 h 10667"/>
                  <a:gd name="T60" fmla="*/ 5409 w 10667"/>
                  <a:gd name="T61" fmla="*/ 9687 h 10667"/>
                  <a:gd name="T62" fmla="*/ 9674 w 10667"/>
                  <a:gd name="T63" fmla="*/ 7185 h 10667"/>
                  <a:gd name="T64" fmla="*/ 9255 w 10667"/>
                  <a:gd name="T65" fmla="*/ 7228 h 10667"/>
                  <a:gd name="T66" fmla="*/ 8691 w 10667"/>
                  <a:gd name="T67" fmla="*/ 6602 h 10667"/>
                  <a:gd name="T68" fmla="*/ 10667 w 10667"/>
                  <a:gd name="T69" fmla="*/ 7058 h 10667"/>
                  <a:gd name="T70" fmla="*/ 1068 w 10667"/>
                  <a:gd name="T71" fmla="*/ 4056 h 10667"/>
                  <a:gd name="T72" fmla="*/ 1407 w 10667"/>
                  <a:gd name="T73" fmla="*/ 4399 h 10667"/>
                  <a:gd name="T74" fmla="*/ 1620 w 10667"/>
                  <a:gd name="T75" fmla="*/ 4469 h 10667"/>
                  <a:gd name="T76" fmla="*/ 1410 w 10667"/>
                  <a:gd name="T77" fmla="*/ 5515 h 10667"/>
                  <a:gd name="T78" fmla="*/ 1189 w 10667"/>
                  <a:gd name="T79" fmla="*/ 4467 h 10667"/>
                  <a:gd name="T80" fmla="*/ 728 w 10667"/>
                  <a:gd name="T81" fmla="*/ 5387 h 10667"/>
                  <a:gd name="T82" fmla="*/ 967 w 10667"/>
                  <a:gd name="T83" fmla="*/ 5399 h 10667"/>
                  <a:gd name="T84" fmla="*/ 1088 w 10667"/>
                  <a:gd name="T85" fmla="*/ 5407 h 10667"/>
                  <a:gd name="T86" fmla="*/ 1148 w 10667"/>
                  <a:gd name="T87" fmla="*/ 6944 h 10667"/>
                  <a:gd name="T88" fmla="*/ 1411 w 10667"/>
                  <a:gd name="T89" fmla="*/ 5714 h 10667"/>
                  <a:gd name="T90" fmla="*/ 1671 w 10667"/>
                  <a:gd name="T91" fmla="*/ 6954 h 10667"/>
                  <a:gd name="T92" fmla="*/ 1743 w 10667"/>
                  <a:gd name="T93" fmla="*/ 5493 h 10667"/>
                  <a:gd name="T94" fmla="*/ 1838 w 10667"/>
                  <a:gd name="T95" fmla="*/ 5396 h 10667"/>
                  <a:gd name="T96" fmla="*/ 1780 w 10667"/>
                  <a:gd name="T97" fmla="*/ 4561 h 10667"/>
                  <a:gd name="T98" fmla="*/ 1813 w 10667"/>
                  <a:gd name="T99" fmla="*/ 7185 h 10667"/>
                  <a:gd name="T100" fmla="*/ 1394 w 10667"/>
                  <a:gd name="T101" fmla="*/ 7228 h 10667"/>
                  <a:gd name="T102" fmla="*/ 830 w 10667"/>
                  <a:gd name="T103" fmla="*/ 6602 h 10667"/>
                  <a:gd name="T104" fmla="*/ 2805 w 10667"/>
                  <a:gd name="T105" fmla="*/ 7058 h 10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667" h="10667">
                    <a:moveTo>
                      <a:pt x="8929" y="4056"/>
                    </a:moveTo>
                    <a:cubicBezTo>
                      <a:pt x="8929" y="3866"/>
                      <a:pt x="9081" y="3713"/>
                      <a:pt x="9268" y="3713"/>
                    </a:cubicBezTo>
                    <a:cubicBezTo>
                      <a:pt x="9456" y="3713"/>
                      <a:pt x="9608" y="3866"/>
                      <a:pt x="9608" y="4056"/>
                    </a:cubicBezTo>
                    <a:cubicBezTo>
                      <a:pt x="9608" y="4246"/>
                      <a:pt x="9456" y="4399"/>
                      <a:pt x="9268" y="4399"/>
                    </a:cubicBezTo>
                    <a:cubicBezTo>
                      <a:pt x="9081" y="4399"/>
                      <a:pt x="8929" y="4246"/>
                      <a:pt x="8929" y="4056"/>
                    </a:cubicBezTo>
                    <a:close/>
                    <a:moveTo>
                      <a:pt x="9642" y="4561"/>
                    </a:moveTo>
                    <a:cubicBezTo>
                      <a:pt x="9592" y="4523"/>
                      <a:pt x="9541" y="4489"/>
                      <a:pt x="9482" y="4469"/>
                    </a:cubicBezTo>
                    <a:cubicBezTo>
                      <a:pt x="9427" y="4449"/>
                      <a:pt x="9369" y="4439"/>
                      <a:pt x="9310" y="4434"/>
                    </a:cubicBezTo>
                    <a:lnTo>
                      <a:pt x="9398" y="5365"/>
                    </a:lnTo>
                    <a:lnTo>
                      <a:pt x="9272" y="5515"/>
                    </a:lnTo>
                    <a:lnTo>
                      <a:pt x="9127" y="5365"/>
                    </a:lnTo>
                    <a:lnTo>
                      <a:pt x="9237" y="4433"/>
                    </a:lnTo>
                    <a:cubicBezTo>
                      <a:pt x="9173" y="4435"/>
                      <a:pt x="9110" y="4446"/>
                      <a:pt x="9050" y="4467"/>
                    </a:cubicBezTo>
                    <a:cubicBezTo>
                      <a:pt x="9025" y="4476"/>
                      <a:pt x="9002" y="4487"/>
                      <a:pt x="8979" y="4500"/>
                    </a:cubicBezTo>
                    <a:cubicBezTo>
                      <a:pt x="8940" y="4523"/>
                      <a:pt x="8903" y="4551"/>
                      <a:pt x="8869" y="4582"/>
                    </a:cubicBezTo>
                    <a:cubicBezTo>
                      <a:pt x="8700" y="4734"/>
                      <a:pt x="8609" y="4997"/>
                      <a:pt x="8589" y="5387"/>
                    </a:cubicBezTo>
                    <a:cubicBezTo>
                      <a:pt x="8586" y="5454"/>
                      <a:pt x="8637" y="5511"/>
                      <a:pt x="8703" y="5514"/>
                    </a:cubicBezTo>
                    <a:cubicBezTo>
                      <a:pt x="8705" y="5514"/>
                      <a:pt x="8707" y="5514"/>
                      <a:pt x="8709" y="5514"/>
                    </a:cubicBezTo>
                    <a:cubicBezTo>
                      <a:pt x="8772" y="5514"/>
                      <a:pt x="8825" y="5464"/>
                      <a:pt x="8828" y="5399"/>
                    </a:cubicBezTo>
                    <a:cubicBezTo>
                      <a:pt x="8842" y="5135"/>
                      <a:pt x="8893" y="4938"/>
                      <a:pt x="8978" y="4821"/>
                    </a:cubicBezTo>
                    <a:cubicBezTo>
                      <a:pt x="8972" y="4944"/>
                      <a:pt x="8961" y="5167"/>
                      <a:pt x="8952" y="5395"/>
                    </a:cubicBezTo>
                    <a:cubicBezTo>
                      <a:pt x="8951" y="5399"/>
                      <a:pt x="8950" y="5403"/>
                      <a:pt x="8950" y="5407"/>
                    </a:cubicBezTo>
                    <a:lnTo>
                      <a:pt x="8854" y="6776"/>
                    </a:lnTo>
                    <a:cubicBezTo>
                      <a:pt x="8848" y="6863"/>
                      <a:pt x="8912" y="6938"/>
                      <a:pt x="8998" y="6944"/>
                    </a:cubicBezTo>
                    <a:cubicBezTo>
                      <a:pt x="9002" y="6944"/>
                      <a:pt x="9005" y="6944"/>
                      <a:pt x="9009" y="6944"/>
                    </a:cubicBezTo>
                    <a:cubicBezTo>
                      <a:pt x="9090" y="6944"/>
                      <a:pt x="9158" y="6881"/>
                      <a:pt x="9163" y="6798"/>
                    </a:cubicBezTo>
                    <a:lnTo>
                      <a:pt x="9239" y="5720"/>
                    </a:lnTo>
                    <a:cubicBezTo>
                      <a:pt x="9251" y="5717"/>
                      <a:pt x="9262" y="5714"/>
                      <a:pt x="9273" y="5714"/>
                    </a:cubicBezTo>
                    <a:cubicBezTo>
                      <a:pt x="9284" y="5714"/>
                      <a:pt x="9296" y="5716"/>
                      <a:pt x="9307" y="5717"/>
                    </a:cubicBezTo>
                    <a:lnTo>
                      <a:pt x="9377" y="6807"/>
                    </a:lnTo>
                    <a:cubicBezTo>
                      <a:pt x="9382" y="6890"/>
                      <a:pt x="9451" y="6954"/>
                      <a:pt x="9532" y="6954"/>
                    </a:cubicBezTo>
                    <a:cubicBezTo>
                      <a:pt x="9535" y="6954"/>
                      <a:pt x="9539" y="6954"/>
                      <a:pt x="9542" y="6954"/>
                    </a:cubicBezTo>
                    <a:cubicBezTo>
                      <a:pt x="9628" y="6948"/>
                      <a:pt x="9692" y="6873"/>
                      <a:pt x="9687" y="6787"/>
                    </a:cubicBezTo>
                    <a:lnTo>
                      <a:pt x="9604" y="5493"/>
                    </a:lnTo>
                    <a:cubicBezTo>
                      <a:pt x="9604" y="5486"/>
                      <a:pt x="9602" y="5479"/>
                      <a:pt x="9601" y="5472"/>
                    </a:cubicBezTo>
                    <a:cubicBezTo>
                      <a:pt x="9594" y="5274"/>
                      <a:pt x="9571" y="4981"/>
                      <a:pt x="9559" y="4821"/>
                    </a:cubicBezTo>
                    <a:cubicBezTo>
                      <a:pt x="9645" y="4939"/>
                      <a:pt x="9694" y="5134"/>
                      <a:pt x="9700" y="5396"/>
                    </a:cubicBezTo>
                    <a:cubicBezTo>
                      <a:pt x="9701" y="5462"/>
                      <a:pt x="9754" y="5514"/>
                      <a:pt x="9822" y="5514"/>
                    </a:cubicBezTo>
                    <a:cubicBezTo>
                      <a:pt x="9888" y="5513"/>
                      <a:pt x="9940" y="5458"/>
                      <a:pt x="9939" y="5391"/>
                    </a:cubicBezTo>
                    <a:cubicBezTo>
                      <a:pt x="9931" y="4988"/>
                      <a:pt x="9831" y="4709"/>
                      <a:pt x="9642" y="4561"/>
                    </a:cubicBezTo>
                    <a:close/>
                    <a:moveTo>
                      <a:pt x="5448" y="2261"/>
                    </a:moveTo>
                    <a:cubicBezTo>
                      <a:pt x="6065" y="2261"/>
                      <a:pt x="6566" y="1755"/>
                      <a:pt x="6566" y="1130"/>
                    </a:cubicBezTo>
                    <a:cubicBezTo>
                      <a:pt x="6566" y="506"/>
                      <a:pt x="6065" y="0"/>
                      <a:pt x="5448" y="0"/>
                    </a:cubicBezTo>
                    <a:cubicBezTo>
                      <a:pt x="4832" y="0"/>
                      <a:pt x="4332" y="506"/>
                      <a:pt x="4332" y="1130"/>
                    </a:cubicBezTo>
                    <a:cubicBezTo>
                      <a:pt x="4332" y="1755"/>
                      <a:pt x="4832" y="2261"/>
                      <a:pt x="5448" y="2261"/>
                    </a:cubicBezTo>
                    <a:close/>
                    <a:moveTo>
                      <a:pt x="9566" y="9187"/>
                    </a:moveTo>
                    <a:cubicBezTo>
                      <a:pt x="9566" y="8589"/>
                      <a:pt x="8569" y="8079"/>
                      <a:pt x="7146" y="7846"/>
                    </a:cubicBezTo>
                    <a:lnTo>
                      <a:pt x="7197" y="8282"/>
                    </a:lnTo>
                    <a:cubicBezTo>
                      <a:pt x="7559" y="8431"/>
                      <a:pt x="7781" y="8624"/>
                      <a:pt x="7781" y="8836"/>
                    </a:cubicBezTo>
                    <a:cubicBezTo>
                      <a:pt x="7781" y="9120"/>
                      <a:pt x="7386" y="9369"/>
                      <a:pt x="6788" y="9523"/>
                    </a:cubicBezTo>
                    <a:lnTo>
                      <a:pt x="6553" y="5860"/>
                    </a:lnTo>
                    <a:cubicBezTo>
                      <a:pt x="6552" y="5836"/>
                      <a:pt x="6547" y="5814"/>
                      <a:pt x="6542" y="5791"/>
                    </a:cubicBezTo>
                    <a:cubicBezTo>
                      <a:pt x="6519" y="5139"/>
                      <a:pt x="6446" y="4174"/>
                      <a:pt x="6403" y="3649"/>
                    </a:cubicBezTo>
                    <a:cubicBezTo>
                      <a:pt x="6689" y="4036"/>
                      <a:pt x="6850" y="4677"/>
                      <a:pt x="6867" y="5540"/>
                    </a:cubicBezTo>
                    <a:cubicBezTo>
                      <a:pt x="6872" y="5758"/>
                      <a:pt x="7047" y="5931"/>
                      <a:pt x="7269" y="5931"/>
                    </a:cubicBezTo>
                    <a:cubicBezTo>
                      <a:pt x="7487" y="5926"/>
                      <a:pt x="7660" y="5744"/>
                      <a:pt x="7655" y="5524"/>
                    </a:cubicBezTo>
                    <a:cubicBezTo>
                      <a:pt x="7628" y="4200"/>
                      <a:pt x="7299" y="3281"/>
                      <a:pt x="6677" y="2794"/>
                    </a:cubicBezTo>
                    <a:cubicBezTo>
                      <a:pt x="6515" y="2666"/>
                      <a:pt x="6346" y="2557"/>
                      <a:pt x="6150" y="2489"/>
                    </a:cubicBezTo>
                    <a:cubicBezTo>
                      <a:pt x="5969" y="2425"/>
                      <a:pt x="5778" y="2390"/>
                      <a:pt x="5587" y="2376"/>
                    </a:cubicBezTo>
                    <a:lnTo>
                      <a:pt x="5875" y="5440"/>
                    </a:lnTo>
                    <a:lnTo>
                      <a:pt x="5459" y="5934"/>
                    </a:lnTo>
                    <a:lnTo>
                      <a:pt x="4983" y="5440"/>
                    </a:lnTo>
                    <a:lnTo>
                      <a:pt x="5344" y="2372"/>
                    </a:lnTo>
                    <a:cubicBezTo>
                      <a:pt x="5135" y="2379"/>
                      <a:pt x="4926" y="2413"/>
                      <a:pt x="4729" y="2484"/>
                    </a:cubicBezTo>
                    <a:cubicBezTo>
                      <a:pt x="4648" y="2513"/>
                      <a:pt x="4570" y="2548"/>
                      <a:pt x="4496" y="2592"/>
                    </a:cubicBezTo>
                    <a:cubicBezTo>
                      <a:pt x="4366" y="2669"/>
                      <a:pt x="4247" y="2762"/>
                      <a:pt x="4134" y="2863"/>
                    </a:cubicBezTo>
                    <a:cubicBezTo>
                      <a:pt x="3578" y="3362"/>
                      <a:pt x="3276" y="4228"/>
                      <a:pt x="3213" y="5512"/>
                    </a:cubicBezTo>
                    <a:cubicBezTo>
                      <a:pt x="3202" y="5732"/>
                      <a:pt x="3369" y="5919"/>
                      <a:pt x="3586" y="5930"/>
                    </a:cubicBezTo>
                    <a:cubicBezTo>
                      <a:pt x="3593" y="5931"/>
                      <a:pt x="3600" y="5931"/>
                      <a:pt x="3606" y="5931"/>
                    </a:cubicBezTo>
                    <a:cubicBezTo>
                      <a:pt x="3815" y="5931"/>
                      <a:pt x="3989" y="5765"/>
                      <a:pt x="4000" y="5552"/>
                    </a:cubicBezTo>
                    <a:cubicBezTo>
                      <a:pt x="4043" y="4683"/>
                      <a:pt x="4213" y="4034"/>
                      <a:pt x="4493" y="3649"/>
                    </a:cubicBezTo>
                    <a:cubicBezTo>
                      <a:pt x="4473" y="4053"/>
                      <a:pt x="4437" y="4787"/>
                      <a:pt x="4406" y="5536"/>
                    </a:cubicBezTo>
                    <a:cubicBezTo>
                      <a:pt x="4404" y="5550"/>
                      <a:pt x="4400" y="5563"/>
                      <a:pt x="4399" y="5577"/>
                    </a:cubicBezTo>
                    <a:lnTo>
                      <a:pt x="4121" y="9550"/>
                    </a:lnTo>
                    <a:cubicBezTo>
                      <a:pt x="3469" y="9398"/>
                      <a:pt x="3036" y="9136"/>
                      <a:pt x="3036" y="8836"/>
                    </a:cubicBezTo>
                    <a:cubicBezTo>
                      <a:pt x="3036" y="8606"/>
                      <a:pt x="3298" y="8398"/>
                      <a:pt x="3715" y="8245"/>
                    </a:cubicBezTo>
                    <a:lnTo>
                      <a:pt x="3745" y="7843"/>
                    </a:lnTo>
                    <a:cubicBezTo>
                      <a:pt x="2309" y="8075"/>
                      <a:pt x="1301" y="8586"/>
                      <a:pt x="1301" y="9187"/>
                    </a:cubicBezTo>
                    <a:cubicBezTo>
                      <a:pt x="1301" y="9666"/>
                      <a:pt x="1867" y="9963"/>
                      <a:pt x="2241" y="10125"/>
                    </a:cubicBezTo>
                    <a:cubicBezTo>
                      <a:pt x="2579" y="10272"/>
                      <a:pt x="2936" y="10374"/>
                      <a:pt x="3295" y="10452"/>
                    </a:cubicBezTo>
                    <a:cubicBezTo>
                      <a:pt x="3509" y="10498"/>
                      <a:pt x="3725" y="10536"/>
                      <a:pt x="3942" y="10566"/>
                    </a:cubicBezTo>
                    <a:cubicBezTo>
                      <a:pt x="4438" y="10635"/>
                      <a:pt x="4931" y="10667"/>
                      <a:pt x="5434" y="10667"/>
                    </a:cubicBezTo>
                    <a:cubicBezTo>
                      <a:pt x="5609" y="10667"/>
                      <a:pt x="5784" y="10662"/>
                      <a:pt x="5959" y="10654"/>
                    </a:cubicBezTo>
                    <a:cubicBezTo>
                      <a:pt x="6767" y="10615"/>
                      <a:pt x="7596" y="10506"/>
                      <a:pt x="8368" y="10227"/>
                    </a:cubicBezTo>
                    <a:cubicBezTo>
                      <a:pt x="8794" y="10073"/>
                      <a:pt x="9463" y="9799"/>
                      <a:pt x="9557" y="9286"/>
                    </a:cubicBezTo>
                    <a:cubicBezTo>
                      <a:pt x="9563" y="9253"/>
                      <a:pt x="9566" y="9220"/>
                      <a:pt x="9566" y="9187"/>
                    </a:cubicBezTo>
                    <a:close/>
                    <a:moveTo>
                      <a:pt x="5409" y="9687"/>
                    </a:moveTo>
                    <a:cubicBezTo>
                      <a:pt x="5316" y="9687"/>
                      <a:pt x="5226" y="9685"/>
                      <a:pt x="5136" y="9681"/>
                    </a:cubicBezTo>
                    <a:lnTo>
                      <a:pt x="5351" y="6608"/>
                    </a:lnTo>
                    <a:cubicBezTo>
                      <a:pt x="5390" y="6597"/>
                      <a:pt x="5429" y="6588"/>
                      <a:pt x="5462" y="6588"/>
                    </a:cubicBezTo>
                    <a:cubicBezTo>
                      <a:pt x="5501" y="6588"/>
                      <a:pt x="5539" y="6595"/>
                      <a:pt x="5577" y="6599"/>
                    </a:cubicBezTo>
                    <a:lnTo>
                      <a:pt x="5773" y="9671"/>
                    </a:lnTo>
                    <a:cubicBezTo>
                      <a:pt x="5653" y="9678"/>
                      <a:pt x="5535" y="9687"/>
                      <a:pt x="5409" y="9687"/>
                    </a:cubicBezTo>
                    <a:close/>
                    <a:moveTo>
                      <a:pt x="9863" y="6751"/>
                    </a:moveTo>
                    <a:cubicBezTo>
                      <a:pt x="9985" y="6801"/>
                      <a:pt x="10061" y="6867"/>
                      <a:pt x="10061" y="6939"/>
                    </a:cubicBezTo>
                    <a:cubicBezTo>
                      <a:pt x="10061" y="7043"/>
                      <a:pt x="9905" y="7134"/>
                      <a:pt x="9674" y="7185"/>
                    </a:cubicBezTo>
                    <a:cubicBezTo>
                      <a:pt x="9657" y="7190"/>
                      <a:pt x="9638" y="7195"/>
                      <a:pt x="9619" y="7197"/>
                    </a:cubicBezTo>
                    <a:cubicBezTo>
                      <a:pt x="9614" y="7198"/>
                      <a:pt x="9609" y="7198"/>
                      <a:pt x="9605" y="7198"/>
                    </a:cubicBezTo>
                    <a:cubicBezTo>
                      <a:pt x="9499" y="7217"/>
                      <a:pt x="9382" y="7228"/>
                      <a:pt x="9255" y="7228"/>
                    </a:cubicBezTo>
                    <a:cubicBezTo>
                      <a:pt x="8811" y="7228"/>
                      <a:pt x="8451" y="7098"/>
                      <a:pt x="8451" y="6939"/>
                    </a:cubicBezTo>
                    <a:cubicBezTo>
                      <a:pt x="8451" y="6861"/>
                      <a:pt x="8539" y="6790"/>
                      <a:pt x="8681" y="6739"/>
                    </a:cubicBezTo>
                    <a:lnTo>
                      <a:pt x="8691" y="6602"/>
                    </a:lnTo>
                    <a:cubicBezTo>
                      <a:pt x="8203" y="6681"/>
                      <a:pt x="7861" y="6854"/>
                      <a:pt x="7861" y="7058"/>
                    </a:cubicBezTo>
                    <a:cubicBezTo>
                      <a:pt x="7861" y="7335"/>
                      <a:pt x="8489" y="7560"/>
                      <a:pt x="9264" y="7560"/>
                    </a:cubicBezTo>
                    <a:cubicBezTo>
                      <a:pt x="10039" y="7560"/>
                      <a:pt x="10667" y="7335"/>
                      <a:pt x="10667" y="7058"/>
                    </a:cubicBezTo>
                    <a:cubicBezTo>
                      <a:pt x="10667" y="6855"/>
                      <a:pt x="10328" y="6682"/>
                      <a:pt x="9845" y="6603"/>
                    </a:cubicBezTo>
                    <a:lnTo>
                      <a:pt x="9863" y="6751"/>
                    </a:lnTo>
                    <a:close/>
                    <a:moveTo>
                      <a:pt x="1068" y="4056"/>
                    </a:moveTo>
                    <a:cubicBezTo>
                      <a:pt x="1068" y="3866"/>
                      <a:pt x="1220" y="3713"/>
                      <a:pt x="1407" y="3713"/>
                    </a:cubicBezTo>
                    <a:cubicBezTo>
                      <a:pt x="1594" y="3713"/>
                      <a:pt x="1747" y="3866"/>
                      <a:pt x="1747" y="4056"/>
                    </a:cubicBezTo>
                    <a:cubicBezTo>
                      <a:pt x="1747" y="4246"/>
                      <a:pt x="1594" y="4399"/>
                      <a:pt x="1407" y="4399"/>
                    </a:cubicBezTo>
                    <a:cubicBezTo>
                      <a:pt x="1220" y="4399"/>
                      <a:pt x="1068" y="4246"/>
                      <a:pt x="1068" y="4056"/>
                    </a:cubicBezTo>
                    <a:close/>
                    <a:moveTo>
                      <a:pt x="1780" y="4561"/>
                    </a:moveTo>
                    <a:cubicBezTo>
                      <a:pt x="1731" y="4523"/>
                      <a:pt x="1680" y="4489"/>
                      <a:pt x="1620" y="4469"/>
                    </a:cubicBezTo>
                    <a:cubicBezTo>
                      <a:pt x="1565" y="4449"/>
                      <a:pt x="1507" y="4439"/>
                      <a:pt x="1449" y="4434"/>
                    </a:cubicBezTo>
                    <a:lnTo>
                      <a:pt x="1537" y="5365"/>
                    </a:lnTo>
                    <a:lnTo>
                      <a:pt x="1410" y="5515"/>
                    </a:lnTo>
                    <a:lnTo>
                      <a:pt x="1266" y="5365"/>
                    </a:lnTo>
                    <a:lnTo>
                      <a:pt x="1376" y="4433"/>
                    </a:lnTo>
                    <a:cubicBezTo>
                      <a:pt x="1312" y="4435"/>
                      <a:pt x="1248" y="4446"/>
                      <a:pt x="1189" y="4467"/>
                    </a:cubicBezTo>
                    <a:cubicBezTo>
                      <a:pt x="1164" y="4476"/>
                      <a:pt x="1140" y="4487"/>
                      <a:pt x="1118" y="4500"/>
                    </a:cubicBezTo>
                    <a:cubicBezTo>
                      <a:pt x="1078" y="4523"/>
                      <a:pt x="1042" y="4551"/>
                      <a:pt x="1008" y="4582"/>
                    </a:cubicBezTo>
                    <a:cubicBezTo>
                      <a:pt x="839" y="4734"/>
                      <a:pt x="747" y="4997"/>
                      <a:pt x="728" y="5387"/>
                    </a:cubicBezTo>
                    <a:cubicBezTo>
                      <a:pt x="725" y="5454"/>
                      <a:pt x="775" y="5511"/>
                      <a:pt x="841" y="5514"/>
                    </a:cubicBezTo>
                    <a:cubicBezTo>
                      <a:pt x="843" y="5514"/>
                      <a:pt x="845" y="5514"/>
                      <a:pt x="848" y="5514"/>
                    </a:cubicBezTo>
                    <a:cubicBezTo>
                      <a:pt x="911" y="5514"/>
                      <a:pt x="964" y="5464"/>
                      <a:pt x="967" y="5399"/>
                    </a:cubicBezTo>
                    <a:cubicBezTo>
                      <a:pt x="980" y="5135"/>
                      <a:pt x="1032" y="4938"/>
                      <a:pt x="1117" y="4821"/>
                    </a:cubicBezTo>
                    <a:cubicBezTo>
                      <a:pt x="1111" y="4944"/>
                      <a:pt x="1100" y="5167"/>
                      <a:pt x="1090" y="5395"/>
                    </a:cubicBezTo>
                    <a:cubicBezTo>
                      <a:pt x="1090" y="5399"/>
                      <a:pt x="1089" y="5403"/>
                      <a:pt x="1088" y="5407"/>
                    </a:cubicBezTo>
                    <a:lnTo>
                      <a:pt x="993" y="6776"/>
                    </a:lnTo>
                    <a:cubicBezTo>
                      <a:pt x="987" y="6863"/>
                      <a:pt x="1051" y="6938"/>
                      <a:pt x="1136" y="6944"/>
                    </a:cubicBezTo>
                    <a:cubicBezTo>
                      <a:pt x="1140" y="6944"/>
                      <a:pt x="1144" y="6944"/>
                      <a:pt x="1148" y="6944"/>
                    </a:cubicBezTo>
                    <a:cubicBezTo>
                      <a:pt x="1228" y="6944"/>
                      <a:pt x="1296" y="6881"/>
                      <a:pt x="1302" y="6798"/>
                    </a:cubicBezTo>
                    <a:lnTo>
                      <a:pt x="1378" y="5720"/>
                    </a:lnTo>
                    <a:cubicBezTo>
                      <a:pt x="1389" y="5717"/>
                      <a:pt x="1401" y="5714"/>
                      <a:pt x="1411" y="5714"/>
                    </a:cubicBezTo>
                    <a:cubicBezTo>
                      <a:pt x="1423" y="5714"/>
                      <a:pt x="1435" y="5716"/>
                      <a:pt x="1446" y="5717"/>
                    </a:cubicBezTo>
                    <a:lnTo>
                      <a:pt x="1516" y="6807"/>
                    </a:lnTo>
                    <a:cubicBezTo>
                      <a:pt x="1521" y="6890"/>
                      <a:pt x="1589" y="6954"/>
                      <a:pt x="1671" y="6954"/>
                    </a:cubicBezTo>
                    <a:cubicBezTo>
                      <a:pt x="1674" y="6954"/>
                      <a:pt x="1677" y="6954"/>
                      <a:pt x="1681" y="6954"/>
                    </a:cubicBezTo>
                    <a:cubicBezTo>
                      <a:pt x="1766" y="6948"/>
                      <a:pt x="1831" y="6873"/>
                      <a:pt x="1826" y="6787"/>
                    </a:cubicBezTo>
                    <a:lnTo>
                      <a:pt x="1743" y="5493"/>
                    </a:lnTo>
                    <a:cubicBezTo>
                      <a:pt x="1742" y="5486"/>
                      <a:pt x="1741" y="5479"/>
                      <a:pt x="1739" y="5472"/>
                    </a:cubicBezTo>
                    <a:cubicBezTo>
                      <a:pt x="1732" y="5274"/>
                      <a:pt x="1710" y="4981"/>
                      <a:pt x="1697" y="4821"/>
                    </a:cubicBezTo>
                    <a:cubicBezTo>
                      <a:pt x="1784" y="4939"/>
                      <a:pt x="1833" y="5134"/>
                      <a:pt x="1838" y="5396"/>
                    </a:cubicBezTo>
                    <a:cubicBezTo>
                      <a:pt x="1840" y="5462"/>
                      <a:pt x="1893" y="5514"/>
                      <a:pt x="1960" y="5514"/>
                    </a:cubicBezTo>
                    <a:cubicBezTo>
                      <a:pt x="2027" y="5513"/>
                      <a:pt x="2079" y="5458"/>
                      <a:pt x="2078" y="5391"/>
                    </a:cubicBezTo>
                    <a:cubicBezTo>
                      <a:pt x="2069" y="4988"/>
                      <a:pt x="1969" y="4709"/>
                      <a:pt x="1780" y="4561"/>
                    </a:cubicBezTo>
                    <a:close/>
                    <a:moveTo>
                      <a:pt x="2002" y="6751"/>
                    </a:moveTo>
                    <a:cubicBezTo>
                      <a:pt x="2124" y="6801"/>
                      <a:pt x="2200" y="6867"/>
                      <a:pt x="2200" y="6939"/>
                    </a:cubicBezTo>
                    <a:cubicBezTo>
                      <a:pt x="2200" y="7043"/>
                      <a:pt x="2044" y="7134"/>
                      <a:pt x="1813" y="7185"/>
                    </a:cubicBezTo>
                    <a:cubicBezTo>
                      <a:pt x="1795" y="7190"/>
                      <a:pt x="1777" y="7195"/>
                      <a:pt x="1758" y="7197"/>
                    </a:cubicBezTo>
                    <a:cubicBezTo>
                      <a:pt x="1753" y="7198"/>
                      <a:pt x="1748" y="7198"/>
                      <a:pt x="1743" y="7198"/>
                    </a:cubicBezTo>
                    <a:cubicBezTo>
                      <a:pt x="1637" y="7217"/>
                      <a:pt x="1520" y="7228"/>
                      <a:pt x="1394" y="7228"/>
                    </a:cubicBezTo>
                    <a:cubicBezTo>
                      <a:pt x="950" y="7228"/>
                      <a:pt x="589" y="7098"/>
                      <a:pt x="589" y="6939"/>
                    </a:cubicBezTo>
                    <a:cubicBezTo>
                      <a:pt x="589" y="6861"/>
                      <a:pt x="678" y="6790"/>
                      <a:pt x="820" y="6739"/>
                    </a:cubicBezTo>
                    <a:lnTo>
                      <a:pt x="830" y="6602"/>
                    </a:lnTo>
                    <a:cubicBezTo>
                      <a:pt x="342" y="6681"/>
                      <a:pt x="0" y="6854"/>
                      <a:pt x="0" y="7058"/>
                    </a:cubicBezTo>
                    <a:cubicBezTo>
                      <a:pt x="0" y="7335"/>
                      <a:pt x="628" y="7560"/>
                      <a:pt x="1403" y="7560"/>
                    </a:cubicBezTo>
                    <a:cubicBezTo>
                      <a:pt x="2177" y="7560"/>
                      <a:pt x="2805" y="7335"/>
                      <a:pt x="2805" y="7058"/>
                    </a:cubicBezTo>
                    <a:cubicBezTo>
                      <a:pt x="2805" y="6855"/>
                      <a:pt x="2467" y="6682"/>
                      <a:pt x="1984" y="6603"/>
                    </a:cubicBezTo>
                    <a:lnTo>
                      <a:pt x="2002" y="67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5" name="íṩľíḍè-Freeform 24"/>
              <p:cNvSpPr/>
              <p:nvPr/>
            </p:nvSpPr>
            <p:spPr>
              <a:xfrm>
                <a:off x="3039892" y="4959337"/>
                <a:ext cx="425440" cy="424800"/>
              </a:xfrm>
              <a:custGeom>
                <a:avLst/>
                <a:gdLst>
                  <a:gd name="T0" fmla="*/ 9608 w 10667"/>
                  <a:gd name="T1" fmla="*/ 4056 h 10667"/>
                  <a:gd name="T2" fmla="*/ 9642 w 10667"/>
                  <a:gd name="T3" fmla="*/ 4561 h 10667"/>
                  <a:gd name="T4" fmla="*/ 9398 w 10667"/>
                  <a:gd name="T5" fmla="*/ 5365 h 10667"/>
                  <a:gd name="T6" fmla="*/ 9237 w 10667"/>
                  <a:gd name="T7" fmla="*/ 4433 h 10667"/>
                  <a:gd name="T8" fmla="*/ 8869 w 10667"/>
                  <a:gd name="T9" fmla="*/ 4582 h 10667"/>
                  <a:gd name="T10" fmla="*/ 8709 w 10667"/>
                  <a:gd name="T11" fmla="*/ 5514 h 10667"/>
                  <a:gd name="T12" fmla="*/ 8952 w 10667"/>
                  <a:gd name="T13" fmla="*/ 5395 h 10667"/>
                  <a:gd name="T14" fmla="*/ 8998 w 10667"/>
                  <a:gd name="T15" fmla="*/ 6944 h 10667"/>
                  <a:gd name="T16" fmla="*/ 9239 w 10667"/>
                  <a:gd name="T17" fmla="*/ 5720 h 10667"/>
                  <a:gd name="T18" fmla="*/ 9377 w 10667"/>
                  <a:gd name="T19" fmla="*/ 6807 h 10667"/>
                  <a:gd name="T20" fmla="*/ 9687 w 10667"/>
                  <a:gd name="T21" fmla="*/ 6787 h 10667"/>
                  <a:gd name="T22" fmla="*/ 9559 w 10667"/>
                  <a:gd name="T23" fmla="*/ 4821 h 10667"/>
                  <a:gd name="T24" fmla="*/ 9939 w 10667"/>
                  <a:gd name="T25" fmla="*/ 5391 h 10667"/>
                  <a:gd name="T26" fmla="*/ 6566 w 10667"/>
                  <a:gd name="T27" fmla="*/ 1130 h 10667"/>
                  <a:gd name="T28" fmla="*/ 5448 w 10667"/>
                  <a:gd name="T29" fmla="*/ 2261 h 10667"/>
                  <a:gd name="T30" fmla="*/ 7197 w 10667"/>
                  <a:gd name="T31" fmla="*/ 8282 h 10667"/>
                  <a:gd name="T32" fmla="*/ 6553 w 10667"/>
                  <a:gd name="T33" fmla="*/ 5860 h 10667"/>
                  <a:gd name="T34" fmla="*/ 6867 w 10667"/>
                  <a:gd name="T35" fmla="*/ 5540 h 10667"/>
                  <a:gd name="T36" fmla="*/ 6677 w 10667"/>
                  <a:gd name="T37" fmla="*/ 2794 h 10667"/>
                  <a:gd name="T38" fmla="*/ 5875 w 10667"/>
                  <a:gd name="T39" fmla="*/ 5440 h 10667"/>
                  <a:gd name="T40" fmla="*/ 5344 w 10667"/>
                  <a:gd name="T41" fmla="*/ 2372 h 10667"/>
                  <a:gd name="T42" fmla="*/ 4134 w 10667"/>
                  <a:gd name="T43" fmla="*/ 2863 h 10667"/>
                  <a:gd name="T44" fmla="*/ 3606 w 10667"/>
                  <a:gd name="T45" fmla="*/ 5931 h 10667"/>
                  <a:gd name="T46" fmla="*/ 4406 w 10667"/>
                  <a:gd name="T47" fmla="*/ 5536 h 10667"/>
                  <a:gd name="T48" fmla="*/ 3036 w 10667"/>
                  <a:gd name="T49" fmla="*/ 8836 h 10667"/>
                  <a:gd name="T50" fmla="*/ 1301 w 10667"/>
                  <a:gd name="T51" fmla="*/ 9187 h 10667"/>
                  <a:gd name="T52" fmla="*/ 3942 w 10667"/>
                  <a:gd name="T53" fmla="*/ 10566 h 10667"/>
                  <a:gd name="T54" fmla="*/ 8368 w 10667"/>
                  <a:gd name="T55" fmla="*/ 10227 h 10667"/>
                  <a:gd name="T56" fmla="*/ 5409 w 10667"/>
                  <a:gd name="T57" fmla="*/ 9687 h 10667"/>
                  <a:gd name="T58" fmla="*/ 5462 w 10667"/>
                  <a:gd name="T59" fmla="*/ 6588 h 10667"/>
                  <a:gd name="T60" fmla="*/ 5409 w 10667"/>
                  <a:gd name="T61" fmla="*/ 9687 h 10667"/>
                  <a:gd name="T62" fmla="*/ 9674 w 10667"/>
                  <a:gd name="T63" fmla="*/ 7185 h 10667"/>
                  <a:gd name="T64" fmla="*/ 9255 w 10667"/>
                  <a:gd name="T65" fmla="*/ 7228 h 10667"/>
                  <a:gd name="T66" fmla="*/ 8691 w 10667"/>
                  <a:gd name="T67" fmla="*/ 6602 h 10667"/>
                  <a:gd name="T68" fmla="*/ 10667 w 10667"/>
                  <a:gd name="T69" fmla="*/ 7058 h 10667"/>
                  <a:gd name="T70" fmla="*/ 1068 w 10667"/>
                  <a:gd name="T71" fmla="*/ 4056 h 10667"/>
                  <a:gd name="T72" fmla="*/ 1407 w 10667"/>
                  <a:gd name="T73" fmla="*/ 4399 h 10667"/>
                  <a:gd name="T74" fmla="*/ 1620 w 10667"/>
                  <a:gd name="T75" fmla="*/ 4469 h 10667"/>
                  <a:gd name="T76" fmla="*/ 1410 w 10667"/>
                  <a:gd name="T77" fmla="*/ 5515 h 10667"/>
                  <a:gd name="T78" fmla="*/ 1189 w 10667"/>
                  <a:gd name="T79" fmla="*/ 4467 h 10667"/>
                  <a:gd name="T80" fmla="*/ 728 w 10667"/>
                  <a:gd name="T81" fmla="*/ 5387 h 10667"/>
                  <a:gd name="T82" fmla="*/ 967 w 10667"/>
                  <a:gd name="T83" fmla="*/ 5399 h 10667"/>
                  <a:gd name="T84" fmla="*/ 1088 w 10667"/>
                  <a:gd name="T85" fmla="*/ 5407 h 10667"/>
                  <a:gd name="T86" fmla="*/ 1148 w 10667"/>
                  <a:gd name="T87" fmla="*/ 6944 h 10667"/>
                  <a:gd name="T88" fmla="*/ 1411 w 10667"/>
                  <a:gd name="T89" fmla="*/ 5714 h 10667"/>
                  <a:gd name="T90" fmla="*/ 1671 w 10667"/>
                  <a:gd name="T91" fmla="*/ 6954 h 10667"/>
                  <a:gd name="T92" fmla="*/ 1743 w 10667"/>
                  <a:gd name="T93" fmla="*/ 5493 h 10667"/>
                  <a:gd name="T94" fmla="*/ 1838 w 10667"/>
                  <a:gd name="T95" fmla="*/ 5396 h 10667"/>
                  <a:gd name="T96" fmla="*/ 1780 w 10667"/>
                  <a:gd name="T97" fmla="*/ 4561 h 10667"/>
                  <a:gd name="T98" fmla="*/ 1813 w 10667"/>
                  <a:gd name="T99" fmla="*/ 7185 h 10667"/>
                  <a:gd name="T100" fmla="*/ 1394 w 10667"/>
                  <a:gd name="T101" fmla="*/ 7228 h 10667"/>
                  <a:gd name="T102" fmla="*/ 830 w 10667"/>
                  <a:gd name="T103" fmla="*/ 6602 h 10667"/>
                  <a:gd name="T104" fmla="*/ 2805 w 10667"/>
                  <a:gd name="T105" fmla="*/ 7058 h 10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667" h="10667">
                    <a:moveTo>
                      <a:pt x="8929" y="4056"/>
                    </a:moveTo>
                    <a:cubicBezTo>
                      <a:pt x="8929" y="3866"/>
                      <a:pt x="9081" y="3713"/>
                      <a:pt x="9268" y="3713"/>
                    </a:cubicBezTo>
                    <a:cubicBezTo>
                      <a:pt x="9456" y="3713"/>
                      <a:pt x="9608" y="3866"/>
                      <a:pt x="9608" y="4056"/>
                    </a:cubicBezTo>
                    <a:cubicBezTo>
                      <a:pt x="9608" y="4246"/>
                      <a:pt x="9456" y="4399"/>
                      <a:pt x="9268" y="4399"/>
                    </a:cubicBezTo>
                    <a:cubicBezTo>
                      <a:pt x="9081" y="4399"/>
                      <a:pt x="8929" y="4246"/>
                      <a:pt x="8929" y="4056"/>
                    </a:cubicBezTo>
                    <a:close/>
                    <a:moveTo>
                      <a:pt x="9642" y="4561"/>
                    </a:moveTo>
                    <a:cubicBezTo>
                      <a:pt x="9592" y="4523"/>
                      <a:pt x="9541" y="4489"/>
                      <a:pt x="9482" y="4469"/>
                    </a:cubicBezTo>
                    <a:cubicBezTo>
                      <a:pt x="9427" y="4449"/>
                      <a:pt x="9369" y="4439"/>
                      <a:pt x="9310" y="4434"/>
                    </a:cubicBezTo>
                    <a:lnTo>
                      <a:pt x="9398" y="5365"/>
                    </a:lnTo>
                    <a:lnTo>
                      <a:pt x="9272" y="5515"/>
                    </a:lnTo>
                    <a:lnTo>
                      <a:pt x="9127" y="5365"/>
                    </a:lnTo>
                    <a:lnTo>
                      <a:pt x="9237" y="4433"/>
                    </a:lnTo>
                    <a:cubicBezTo>
                      <a:pt x="9173" y="4435"/>
                      <a:pt x="9110" y="4446"/>
                      <a:pt x="9050" y="4467"/>
                    </a:cubicBezTo>
                    <a:cubicBezTo>
                      <a:pt x="9025" y="4476"/>
                      <a:pt x="9002" y="4487"/>
                      <a:pt x="8979" y="4500"/>
                    </a:cubicBezTo>
                    <a:cubicBezTo>
                      <a:pt x="8940" y="4523"/>
                      <a:pt x="8903" y="4551"/>
                      <a:pt x="8869" y="4582"/>
                    </a:cubicBezTo>
                    <a:cubicBezTo>
                      <a:pt x="8700" y="4734"/>
                      <a:pt x="8609" y="4997"/>
                      <a:pt x="8589" y="5387"/>
                    </a:cubicBezTo>
                    <a:cubicBezTo>
                      <a:pt x="8586" y="5454"/>
                      <a:pt x="8637" y="5511"/>
                      <a:pt x="8703" y="5514"/>
                    </a:cubicBezTo>
                    <a:cubicBezTo>
                      <a:pt x="8705" y="5514"/>
                      <a:pt x="8707" y="5514"/>
                      <a:pt x="8709" y="5514"/>
                    </a:cubicBezTo>
                    <a:cubicBezTo>
                      <a:pt x="8772" y="5514"/>
                      <a:pt x="8825" y="5464"/>
                      <a:pt x="8828" y="5399"/>
                    </a:cubicBezTo>
                    <a:cubicBezTo>
                      <a:pt x="8842" y="5135"/>
                      <a:pt x="8893" y="4938"/>
                      <a:pt x="8978" y="4821"/>
                    </a:cubicBezTo>
                    <a:cubicBezTo>
                      <a:pt x="8972" y="4944"/>
                      <a:pt x="8961" y="5167"/>
                      <a:pt x="8952" y="5395"/>
                    </a:cubicBezTo>
                    <a:cubicBezTo>
                      <a:pt x="8951" y="5399"/>
                      <a:pt x="8950" y="5403"/>
                      <a:pt x="8950" y="5407"/>
                    </a:cubicBezTo>
                    <a:lnTo>
                      <a:pt x="8854" y="6776"/>
                    </a:lnTo>
                    <a:cubicBezTo>
                      <a:pt x="8848" y="6863"/>
                      <a:pt x="8912" y="6938"/>
                      <a:pt x="8998" y="6944"/>
                    </a:cubicBezTo>
                    <a:cubicBezTo>
                      <a:pt x="9002" y="6944"/>
                      <a:pt x="9005" y="6944"/>
                      <a:pt x="9009" y="6944"/>
                    </a:cubicBezTo>
                    <a:cubicBezTo>
                      <a:pt x="9090" y="6944"/>
                      <a:pt x="9158" y="6881"/>
                      <a:pt x="9163" y="6798"/>
                    </a:cubicBezTo>
                    <a:lnTo>
                      <a:pt x="9239" y="5720"/>
                    </a:lnTo>
                    <a:cubicBezTo>
                      <a:pt x="9251" y="5717"/>
                      <a:pt x="9262" y="5714"/>
                      <a:pt x="9273" y="5714"/>
                    </a:cubicBezTo>
                    <a:cubicBezTo>
                      <a:pt x="9284" y="5714"/>
                      <a:pt x="9296" y="5716"/>
                      <a:pt x="9307" y="5717"/>
                    </a:cubicBezTo>
                    <a:lnTo>
                      <a:pt x="9377" y="6807"/>
                    </a:lnTo>
                    <a:cubicBezTo>
                      <a:pt x="9382" y="6890"/>
                      <a:pt x="9451" y="6954"/>
                      <a:pt x="9532" y="6954"/>
                    </a:cubicBezTo>
                    <a:cubicBezTo>
                      <a:pt x="9535" y="6954"/>
                      <a:pt x="9539" y="6954"/>
                      <a:pt x="9542" y="6954"/>
                    </a:cubicBezTo>
                    <a:cubicBezTo>
                      <a:pt x="9628" y="6948"/>
                      <a:pt x="9692" y="6873"/>
                      <a:pt x="9687" y="6787"/>
                    </a:cubicBezTo>
                    <a:lnTo>
                      <a:pt x="9604" y="5493"/>
                    </a:lnTo>
                    <a:cubicBezTo>
                      <a:pt x="9604" y="5486"/>
                      <a:pt x="9602" y="5479"/>
                      <a:pt x="9601" y="5472"/>
                    </a:cubicBezTo>
                    <a:cubicBezTo>
                      <a:pt x="9594" y="5274"/>
                      <a:pt x="9571" y="4981"/>
                      <a:pt x="9559" y="4821"/>
                    </a:cubicBezTo>
                    <a:cubicBezTo>
                      <a:pt x="9645" y="4939"/>
                      <a:pt x="9694" y="5134"/>
                      <a:pt x="9700" y="5396"/>
                    </a:cubicBezTo>
                    <a:cubicBezTo>
                      <a:pt x="9701" y="5462"/>
                      <a:pt x="9754" y="5514"/>
                      <a:pt x="9822" y="5514"/>
                    </a:cubicBezTo>
                    <a:cubicBezTo>
                      <a:pt x="9888" y="5513"/>
                      <a:pt x="9940" y="5458"/>
                      <a:pt x="9939" y="5391"/>
                    </a:cubicBezTo>
                    <a:cubicBezTo>
                      <a:pt x="9931" y="4988"/>
                      <a:pt x="9831" y="4709"/>
                      <a:pt x="9642" y="4561"/>
                    </a:cubicBezTo>
                    <a:close/>
                    <a:moveTo>
                      <a:pt x="5448" y="2261"/>
                    </a:moveTo>
                    <a:cubicBezTo>
                      <a:pt x="6065" y="2261"/>
                      <a:pt x="6566" y="1755"/>
                      <a:pt x="6566" y="1130"/>
                    </a:cubicBezTo>
                    <a:cubicBezTo>
                      <a:pt x="6566" y="506"/>
                      <a:pt x="6065" y="0"/>
                      <a:pt x="5448" y="0"/>
                    </a:cubicBezTo>
                    <a:cubicBezTo>
                      <a:pt x="4832" y="0"/>
                      <a:pt x="4332" y="506"/>
                      <a:pt x="4332" y="1130"/>
                    </a:cubicBezTo>
                    <a:cubicBezTo>
                      <a:pt x="4332" y="1755"/>
                      <a:pt x="4832" y="2261"/>
                      <a:pt x="5448" y="2261"/>
                    </a:cubicBezTo>
                    <a:close/>
                    <a:moveTo>
                      <a:pt x="9566" y="9187"/>
                    </a:moveTo>
                    <a:cubicBezTo>
                      <a:pt x="9566" y="8589"/>
                      <a:pt x="8569" y="8079"/>
                      <a:pt x="7146" y="7846"/>
                    </a:cubicBezTo>
                    <a:lnTo>
                      <a:pt x="7197" y="8282"/>
                    </a:lnTo>
                    <a:cubicBezTo>
                      <a:pt x="7559" y="8431"/>
                      <a:pt x="7781" y="8624"/>
                      <a:pt x="7781" y="8836"/>
                    </a:cubicBezTo>
                    <a:cubicBezTo>
                      <a:pt x="7781" y="9120"/>
                      <a:pt x="7386" y="9369"/>
                      <a:pt x="6788" y="9523"/>
                    </a:cubicBezTo>
                    <a:lnTo>
                      <a:pt x="6553" y="5860"/>
                    </a:lnTo>
                    <a:cubicBezTo>
                      <a:pt x="6552" y="5836"/>
                      <a:pt x="6547" y="5814"/>
                      <a:pt x="6542" y="5791"/>
                    </a:cubicBezTo>
                    <a:cubicBezTo>
                      <a:pt x="6519" y="5139"/>
                      <a:pt x="6446" y="4174"/>
                      <a:pt x="6403" y="3649"/>
                    </a:cubicBezTo>
                    <a:cubicBezTo>
                      <a:pt x="6689" y="4036"/>
                      <a:pt x="6850" y="4677"/>
                      <a:pt x="6867" y="5540"/>
                    </a:cubicBezTo>
                    <a:cubicBezTo>
                      <a:pt x="6872" y="5758"/>
                      <a:pt x="7047" y="5931"/>
                      <a:pt x="7269" y="5931"/>
                    </a:cubicBezTo>
                    <a:cubicBezTo>
                      <a:pt x="7487" y="5926"/>
                      <a:pt x="7660" y="5744"/>
                      <a:pt x="7655" y="5524"/>
                    </a:cubicBezTo>
                    <a:cubicBezTo>
                      <a:pt x="7628" y="4200"/>
                      <a:pt x="7299" y="3281"/>
                      <a:pt x="6677" y="2794"/>
                    </a:cubicBezTo>
                    <a:cubicBezTo>
                      <a:pt x="6515" y="2666"/>
                      <a:pt x="6346" y="2557"/>
                      <a:pt x="6150" y="2489"/>
                    </a:cubicBezTo>
                    <a:cubicBezTo>
                      <a:pt x="5969" y="2425"/>
                      <a:pt x="5778" y="2390"/>
                      <a:pt x="5587" y="2376"/>
                    </a:cubicBezTo>
                    <a:lnTo>
                      <a:pt x="5875" y="5440"/>
                    </a:lnTo>
                    <a:lnTo>
                      <a:pt x="5459" y="5934"/>
                    </a:lnTo>
                    <a:lnTo>
                      <a:pt x="4983" y="5440"/>
                    </a:lnTo>
                    <a:lnTo>
                      <a:pt x="5344" y="2372"/>
                    </a:lnTo>
                    <a:cubicBezTo>
                      <a:pt x="5135" y="2379"/>
                      <a:pt x="4926" y="2413"/>
                      <a:pt x="4729" y="2484"/>
                    </a:cubicBezTo>
                    <a:cubicBezTo>
                      <a:pt x="4648" y="2513"/>
                      <a:pt x="4570" y="2548"/>
                      <a:pt x="4496" y="2592"/>
                    </a:cubicBezTo>
                    <a:cubicBezTo>
                      <a:pt x="4366" y="2669"/>
                      <a:pt x="4247" y="2762"/>
                      <a:pt x="4134" y="2863"/>
                    </a:cubicBezTo>
                    <a:cubicBezTo>
                      <a:pt x="3578" y="3362"/>
                      <a:pt x="3276" y="4228"/>
                      <a:pt x="3213" y="5512"/>
                    </a:cubicBezTo>
                    <a:cubicBezTo>
                      <a:pt x="3202" y="5732"/>
                      <a:pt x="3369" y="5919"/>
                      <a:pt x="3586" y="5930"/>
                    </a:cubicBezTo>
                    <a:cubicBezTo>
                      <a:pt x="3593" y="5931"/>
                      <a:pt x="3600" y="5931"/>
                      <a:pt x="3606" y="5931"/>
                    </a:cubicBezTo>
                    <a:cubicBezTo>
                      <a:pt x="3815" y="5931"/>
                      <a:pt x="3989" y="5765"/>
                      <a:pt x="4000" y="5552"/>
                    </a:cubicBezTo>
                    <a:cubicBezTo>
                      <a:pt x="4043" y="4683"/>
                      <a:pt x="4213" y="4034"/>
                      <a:pt x="4493" y="3649"/>
                    </a:cubicBezTo>
                    <a:cubicBezTo>
                      <a:pt x="4473" y="4053"/>
                      <a:pt x="4437" y="4787"/>
                      <a:pt x="4406" y="5536"/>
                    </a:cubicBezTo>
                    <a:cubicBezTo>
                      <a:pt x="4404" y="5550"/>
                      <a:pt x="4400" y="5563"/>
                      <a:pt x="4399" y="5577"/>
                    </a:cubicBezTo>
                    <a:lnTo>
                      <a:pt x="4121" y="9550"/>
                    </a:lnTo>
                    <a:cubicBezTo>
                      <a:pt x="3469" y="9398"/>
                      <a:pt x="3036" y="9136"/>
                      <a:pt x="3036" y="8836"/>
                    </a:cubicBezTo>
                    <a:cubicBezTo>
                      <a:pt x="3036" y="8606"/>
                      <a:pt x="3298" y="8398"/>
                      <a:pt x="3715" y="8245"/>
                    </a:cubicBezTo>
                    <a:lnTo>
                      <a:pt x="3745" y="7843"/>
                    </a:lnTo>
                    <a:cubicBezTo>
                      <a:pt x="2309" y="8075"/>
                      <a:pt x="1301" y="8586"/>
                      <a:pt x="1301" y="9187"/>
                    </a:cubicBezTo>
                    <a:cubicBezTo>
                      <a:pt x="1301" y="9666"/>
                      <a:pt x="1867" y="9963"/>
                      <a:pt x="2241" y="10125"/>
                    </a:cubicBezTo>
                    <a:cubicBezTo>
                      <a:pt x="2579" y="10272"/>
                      <a:pt x="2936" y="10374"/>
                      <a:pt x="3295" y="10452"/>
                    </a:cubicBezTo>
                    <a:cubicBezTo>
                      <a:pt x="3509" y="10498"/>
                      <a:pt x="3725" y="10536"/>
                      <a:pt x="3942" y="10566"/>
                    </a:cubicBezTo>
                    <a:cubicBezTo>
                      <a:pt x="4438" y="10635"/>
                      <a:pt x="4931" y="10667"/>
                      <a:pt x="5434" y="10667"/>
                    </a:cubicBezTo>
                    <a:cubicBezTo>
                      <a:pt x="5609" y="10667"/>
                      <a:pt x="5784" y="10662"/>
                      <a:pt x="5959" y="10654"/>
                    </a:cubicBezTo>
                    <a:cubicBezTo>
                      <a:pt x="6767" y="10615"/>
                      <a:pt x="7596" y="10506"/>
                      <a:pt x="8368" y="10227"/>
                    </a:cubicBezTo>
                    <a:cubicBezTo>
                      <a:pt x="8794" y="10073"/>
                      <a:pt x="9463" y="9799"/>
                      <a:pt x="9557" y="9286"/>
                    </a:cubicBezTo>
                    <a:cubicBezTo>
                      <a:pt x="9563" y="9253"/>
                      <a:pt x="9566" y="9220"/>
                      <a:pt x="9566" y="9187"/>
                    </a:cubicBezTo>
                    <a:close/>
                    <a:moveTo>
                      <a:pt x="5409" y="9687"/>
                    </a:moveTo>
                    <a:cubicBezTo>
                      <a:pt x="5316" y="9687"/>
                      <a:pt x="5226" y="9685"/>
                      <a:pt x="5136" y="9681"/>
                    </a:cubicBezTo>
                    <a:lnTo>
                      <a:pt x="5351" y="6608"/>
                    </a:lnTo>
                    <a:cubicBezTo>
                      <a:pt x="5390" y="6597"/>
                      <a:pt x="5429" y="6588"/>
                      <a:pt x="5462" y="6588"/>
                    </a:cubicBezTo>
                    <a:cubicBezTo>
                      <a:pt x="5501" y="6588"/>
                      <a:pt x="5539" y="6595"/>
                      <a:pt x="5577" y="6599"/>
                    </a:cubicBezTo>
                    <a:lnTo>
                      <a:pt x="5773" y="9671"/>
                    </a:lnTo>
                    <a:cubicBezTo>
                      <a:pt x="5653" y="9678"/>
                      <a:pt x="5535" y="9687"/>
                      <a:pt x="5409" y="9687"/>
                    </a:cubicBezTo>
                    <a:close/>
                    <a:moveTo>
                      <a:pt x="9863" y="6751"/>
                    </a:moveTo>
                    <a:cubicBezTo>
                      <a:pt x="9985" y="6801"/>
                      <a:pt x="10061" y="6867"/>
                      <a:pt x="10061" y="6939"/>
                    </a:cubicBezTo>
                    <a:cubicBezTo>
                      <a:pt x="10061" y="7043"/>
                      <a:pt x="9905" y="7134"/>
                      <a:pt x="9674" y="7185"/>
                    </a:cubicBezTo>
                    <a:cubicBezTo>
                      <a:pt x="9657" y="7190"/>
                      <a:pt x="9638" y="7195"/>
                      <a:pt x="9619" y="7197"/>
                    </a:cubicBezTo>
                    <a:cubicBezTo>
                      <a:pt x="9614" y="7198"/>
                      <a:pt x="9609" y="7198"/>
                      <a:pt x="9605" y="7198"/>
                    </a:cubicBezTo>
                    <a:cubicBezTo>
                      <a:pt x="9499" y="7217"/>
                      <a:pt x="9382" y="7228"/>
                      <a:pt x="9255" y="7228"/>
                    </a:cubicBezTo>
                    <a:cubicBezTo>
                      <a:pt x="8811" y="7228"/>
                      <a:pt x="8451" y="7098"/>
                      <a:pt x="8451" y="6939"/>
                    </a:cubicBezTo>
                    <a:cubicBezTo>
                      <a:pt x="8451" y="6861"/>
                      <a:pt x="8539" y="6790"/>
                      <a:pt x="8681" y="6739"/>
                    </a:cubicBezTo>
                    <a:lnTo>
                      <a:pt x="8691" y="6602"/>
                    </a:lnTo>
                    <a:cubicBezTo>
                      <a:pt x="8203" y="6681"/>
                      <a:pt x="7861" y="6854"/>
                      <a:pt x="7861" y="7058"/>
                    </a:cubicBezTo>
                    <a:cubicBezTo>
                      <a:pt x="7861" y="7335"/>
                      <a:pt x="8489" y="7560"/>
                      <a:pt x="9264" y="7560"/>
                    </a:cubicBezTo>
                    <a:cubicBezTo>
                      <a:pt x="10039" y="7560"/>
                      <a:pt x="10667" y="7335"/>
                      <a:pt x="10667" y="7058"/>
                    </a:cubicBezTo>
                    <a:cubicBezTo>
                      <a:pt x="10667" y="6855"/>
                      <a:pt x="10328" y="6682"/>
                      <a:pt x="9845" y="6603"/>
                    </a:cubicBezTo>
                    <a:lnTo>
                      <a:pt x="9863" y="6751"/>
                    </a:lnTo>
                    <a:close/>
                    <a:moveTo>
                      <a:pt x="1068" y="4056"/>
                    </a:moveTo>
                    <a:cubicBezTo>
                      <a:pt x="1068" y="3866"/>
                      <a:pt x="1220" y="3713"/>
                      <a:pt x="1407" y="3713"/>
                    </a:cubicBezTo>
                    <a:cubicBezTo>
                      <a:pt x="1594" y="3713"/>
                      <a:pt x="1747" y="3866"/>
                      <a:pt x="1747" y="4056"/>
                    </a:cubicBezTo>
                    <a:cubicBezTo>
                      <a:pt x="1747" y="4246"/>
                      <a:pt x="1594" y="4399"/>
                      <a:pt x="1407" y="4399"/>
                    </a:cubicBezTo>
                    <a:cubicBezTo>
                      <a:pt x="1220" y="4399"/>
                      <a:pt x="1068" y="4246"/>
                      <a:pt x="1068" y="4056"/>
                    </a:cubicBezTo>
                    <a:close/>
                    <a:moveTo>
                      <a:pt x="1780" y="4561"/>
                    </a:moveTo>
                    <a:cubicBezTo>
                      <a:pt x="1731" y="4523"/>
                      <a:pt x="1680" y="4489"/>
                      <a:pt x="1620" y="4469"/>
                    </a:cubicBezTo>
                    <a:cubicBezTo>
                      <a:pt x="1565" y="4449"/>
                      <a:pt x="1507" y="4439"/>
                      <a:pt x="1449" y="4434"/>
                    </a:cubicBezTo>
                    <a:lnTo>
                      <a:pt x="1537" y="5365"/>
                    </a:lnTo>
                    <a:lnTo>
                      <a:pt x="1410" y="5515"/>
                    </a:lnTo>
                    <a:lnTo>
                      <a:pt x="1266" y="5365"/>
                    </a:lnTo>
                    <a:lnTo>
                      <a:pt x="1376" y="4433"/>
                    </a:lnTo>
                    <a:cubicBezTo>
                      <a:pt x="1312" y="4435"/>
                      <a:pt x="1248" y="4446"/>
                      <a:pt x="1189" y="4467"/>
                    </a:cubicBezTo>
                    <a:cubicBezTo>
                      <a:pt x="1164" y="4476"/>
                      <a:pt x="1140" y="4487"/>
                      <a:pt x="1118" y="4500"/>
                    </a:cubicBezTo>
                    <a:cubicBezTo>
                      <a:pt x="1078" y="4523"/>
                      <a:pt x="1042" y="4551"/>
                      <a:pt x="1008" y="4582"/>
                    </a:cubicBezTo>
                    <a:cubicBezTo>
                      <a:pt x="839" y="4734"/>
                      <a:pt x="747" y="4997"/>
                      <a:pt x="728" y="5387"/>
                    </a:cubicBezTo>
                    <a:cubicBezTo>
                      <a:pt x="725" y="5454"/>
                      <a:pt x="775" y="5511"/>
                      <a:pt x="841" y="5514"/>
                    </a:cubicBezTo>
                    <a:cubicBezTo>
                      <a:pt x="843" y="5514"/>
                      <a:pt x="845" y="5514"/>
                      <a:pt x="848" y="5514"/>
                    </a:cubicBezTo>
                    <a:cubicBezTo>
                      <a:pt x="911" y="5514"/>
                      <a:pt x="964" y="5464"/>
                      <a:pt x="967" y="5399"/>
                    </a:cubicBezTo>
                    <a:cubicBezTo>
                      <a:pt x="980" y="5135"/>
                      <a:pt x="1032" y="4938"/>
                      <a:pt x="1117" y="4821"/>
                    </a:cubicBezTo>
                    <a:cubicBezTo>
                      <a:pt x="1111" y="4944"/>
                      <a:pt x="1100" y="5167"/>
                      <a:pt x="1090" y="5395"/>
                    </a:cubicBezTo>
                    <a:cubicBezTo>
                      <a:pt x="1090" y="5399"/>
                      <a:pt x="1089" y="5403"/>
                      <a:pt x="1088" y="5407"/>
                    </a:cubicBezTo>
                    <a:lnTo>
                      <a:pt x="993" y="6776"/>
                    </a:lnTo>
                    <a:cubicBezTo>
                      <a:pt x="987" y="6863"/>
                      <a:pt x="1051" y="6938"/>
                      <a:pt x="1136" y="6944"/>
                    </a:cubicBezTo>
                    <a:cubicBezTo>
                      <a:pt x="1140" y="6944"/>
                      <a:pt x="1144" y="6944"/>
                      <a:pt x="1148" y="6944"/>
                    </a:cubicBezTo>
                    <a:cubicBezTo>
                      <a:pt x="1228" y="6944"/>
                      <a:pt x="1296" y="6881"/>
                      <a:pt x="1302" y="6798"/>
                    </a:cubicBezTo>
                    <a:lnTo>
                      <a:pt x="1378" y="5720"/>
                    </a:lnTo>
                    <a:cubicBezTo>
                      <a:pt x="1389" y="5717"/>
                      <a:pt x="1401" y="5714"/>
                      <a:pt x="1411" y="5714"/>
                    </a:cubicBezTo>
                    <a:cubicBezTo>
                      <a:pt x="1423" y="5714"/>
                      <a:pt x="1435" y="5716"/>
                      <a:pt x="1446" y="5717"/>
                    </a:cubicBezTo>
                    <a:lnTo>
                      <a:pt x="1516" y="6807"/>
                    </a:lnTo>
                    <a:cubicBezTo>
                      <a:pt x="1521" y="6890"/>
                      <a:pt x="1589" y="6954"/>
                      <a:pt x="1671" y="6954"/>
                    </a:cubicBezTo>
                    <a:cubicBezTo>
                      <a:pt x="1674" y="6954"/>
                      <a:pt x="1677" y="6954"/>
                      <a:pt x="1681" y="6954"/>
                    </a:cubicBezTo>
                    <a:cubicBezTo>
                      <a:pt x="1766" y="6948"/>
                      <a:pt x="1831" y="6873"/>
                      <a:pt x="1826" y="6787"/>
                    </a:cubicBezTo>
                    <a:lnTo>
                      <a:pt x="1743" y="5493"/>
                    </a:lnTo>
                    <a:cubicBezTo>
                      <a:pt x="1742" y="5486"/>
                      <a:pt x="1741" y="5479"/>
                      <a:pt x="1739" y="5472"/>
                    </a:cubicBezTo>
                    <a:cubicBezTo>
                      <a:pt x="1732" y="5274"/>
                      <a:pt x="1710" y="4981"/>
                      <a:pt x="1697" y="4821"/>
                    </a:cubicBezTo>
                    <a:cubicBezTo>
                      <a:pt x="1784" y="4939"/>
                      <a:pt x="1833" y="5134"/>
                      <a:pt x="1838" y="5396"/>
                    </a:cubicBezTo>
                    <a:cubicBezTo>
                      <a:pt x="1840" y="5462"/>
                      <a:pt x="1893" y="5514"/>
                      <a:pt x="1960" y="5514"/>
                    </a:cubicBezTo>
                    <a:cubicBezTo>
                      <a:pt x="2027" y="5513"/>
                      <a:pt x="2079" y="5458"/>
                      <a:pt x="2078" y="5391"/>
                    </a:cubicBezTo>
                    <a:cubicBezTo>
                      <a:pt x="2069" y="4988"/>
                      <a:pt x="1969" y="4709"/>
                      <a:pt x="1780" y="4561"/>
                    </a:cubicBezTo>
                    <a:close/>
                    <a:moveTo>
                      <a:pt x="2002" y="6751"/>
                    </a:moveTo>
                    <a:cubicBezTo>
                      <a:pt x="2124" y="6801"/>
                      <a:pt x="2200" y="6867"/>
                      <a:pt x="2200" y="6939"/>
                    </a:cubicBezTo>
                    <a:cubicBezTo>
                      <a:pt x="2200" y="7043"/>
                      <a:pt x="2044" y="7134"/>
                      <a:pt x="1813" y="7185"/>
                    </a:cubicBezTo>
                    <a:cubicBezTo>
                      <a:pt x="1795" y="7190"/>
                      <a:pt x="1777" y="7195"/>
                      <a:pt x="1758" y="7197"/>
                    </a:cubicBezTo>
                    <a:cubicBezTo>
                      <a:pt x="1753" y="7198"/>
                      <a:pt x="1748" y="7198"/>
                      <a:pt x="1743" y="7198"/>
                    </a:cubicBezTo>
                    <a:cubicBezTo>
                      <a:pt x="1637" y="7217"/>
                      <a:pt x="1520" y="7228"/>
                      <a:pt x="1394" y="7228"/>
                    </a:cubicBezTo>
                    <a:cubicBezTo>
                      <a:pt x="950" y="7228"/>
                      <a:pt x="589" y="7098"/>
                      <a:pt x="589" y="6939"/>
                    </a:cubicBezTo>
                    <a:cubicBezTo>
                      <a:pt x="589" y="6861"/>
                      <a:pt x="678" y="6790"/>
                      <a:pt x="820" y="6739"/>
                    </a:cubicBezTo>
                    <a:lnTo>
                      <a:pt x="830" y="6602"/>
                    </a:lnTo>
                    <a:cubicBezTo>
                      <a:pt x="342" y="6681"/>
                      <a:pt x="0" y="6854"/>
                      <a:pt x="0" y="7058"/>
                    </a:cubicBezTo>
                    <a:cubicBezTo>
                      <a:pt x="0" y="7335"/>
                      <a:pt x="628" y="7560"/>
                      <a:pt x="1403" y="7560"/>
                    </a:cubicBezTo>
                    <a:cubicBezTo>
                      <a:pt x="2177" y="7560"/>
                      <a:pt x="2805" y="7335"/>
                      <a:pt x="2805" y="7058"/>
                    </a:cubicBezTo>
                    <a:cubicBezTo>
                      <a:pt x="2805" y="6855"/>
                      <a:pt x="2467" y="6682"/>
                      <a:pt x="1984" y="6603"/>
                    </a:cubicBezTo>
                    <a:lnTo>
                      <a:pt x="2002" y="67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6" name="ïṧḷïḓê-Freeform 25"/>
              <p:cNvSpPr/>
              <p:nvPr/>
            </p:nvSpPr>
            <p:spPr>
              <a:xfrm>
                <a:off x="4820298" y="3162766"/>
                <a:ext cx="425440" cy="424800"/>
              </a:xfrm>
              <a:custGeom>
                <a:avLst/>
                <a:gdLst>
                  <a:gd name="T0" fmla="*/ 9608 w 10667"/>
                  <a:gd name="T1" fmla="*/ 4056 h 10667"/>
                  <a:gd name="T2" fmla="*/ 9642 w 10667"/>
                  <a:gd name="T3" fmla="*/ 4561 h 10667"/>
                  <a:gd name="T4" fmla="*/ 9398 w 10667"/>
                  <a:gd name="T5" fmla="*/ 5365 h 10667"/>
                  <a:gd name="T6" fmla="*/ 9237 w 10667"/>
                  <a:gd name="T7" fmla="*/ 4433 h 10667"/>
                  <a:gd name="T8" fmla="*/ 8869 w 10667"/>
                  <a:gd name="T9" fmla="*/ 4582 h 10667"/>
                  <a:gd name="T10" fmla="*/ 8709 w 10667"/>
                  <a:gd name="T11" fmla="*/ 5514 h 10667"/>
                  <a:gd name="T12" fmla="*/ 8952 w 10667"/>
                  <a:gd name="T13" fmla="*/ 5395 h 10667"/>
                  <a:gd name="T14" fmla="*/ 8998 w 10667"/>
                  <a:gd name="T15" fmla="*/ 6944 h 10667"/>
                  <a:gd name="T16" fmla="*/ 9239 w 10667"/>
                  <a:gd name="T17" fmla="*/ 5720 h 10667"/>
                  <a:gd name="T18" fmla="*/ 9377 w 10667"/>
                  <a:gd name="T19" fmla="*/ 6807 h 10667"/>
                  <a:gd name="T20" fmla="*/ 9687 w 10667"/>
                  <a:gd name="T21" fmla="*/ 6787 h 10667"/>
                  <a:gd name="T22" fmla="*/ 9559 w 10667"/>
                  <a:gd name="T23" fmla="*/ 4821 h 10667"/>
                  <a:gd name="T24" fmla="*/ 9939 w 10667"/>
                  <a:gd name="T25" fmla="*/ 5391 h 10667"/>
                  <a:gd name="T26" fmla="*/ 6566 w 10667"/>
                  <a:gd name="T27" fmla="*/ 1130 h 10667"/>
                  <a:gd name="T28" fmla="*/ 5448 w 10667"/>
                  <a:gd name="T29" fmla="*/ 2261 h 10667"/>
                  <a:gd name="T30" fmla="*/ 7197 w 10667"/>
                  <a:gd name="T31" fmla="*/ 8282 h 10667"/>
                  <a:gd name="T32" fmla="*/ 6553 w 10667"/>
                  <a:gd name="T33" fmla="*/ 5860 h 10667"/>
                  <a:gd name="T34" fmla="*/ 6867 w 10667"/>
                  <a:gd name="T35" fmla="*/ 5540 h 10667"/>
                  <a:gd name="T36" fmla="*/ 6677 w 10667"/>
                  <a:gd name="T37" fmla="*/ 2794 h 10667"/>
                  <a:gd name="T38" fmla="*/ 5875 w 10667"/>
                  <a:gd name="T39" fmla="*/ 5440 h 10667"/>
                  <a:gd name="T40" fmla="*/ 5344 w 10667"/>
                  <a:gd name="T41" fmla="*/ 2372 h 10667"/>
                  <a:gd name="T42" fmla="*/ 4134 w 10667"/>
                  <a:gd name="T43" fmla="*/ 2863 h 10667"/>
                  <a:gd name="T44" fmla="*/ 3606 w 10667"/>
                  <a:gd name="T45" fmla="*/ 5931 h 10667"/>
                  <a:gd name="T46" fmla="*/ 4406 w 10667"/>
                  <a:gd name="T47" fmla="*/ 5536 h 10667"/>
                  <a:gd name="T48" fmla="*/ 3036 w 10667"/>
                  <a:gd name="T49" fmla="*/ 8836 h 10667"/>
                  <a:gd name="T50" fmla="*/ 1301 w 10667"/>
                  <a:gd name="T51" fmla="*/ 9187 h 10667"/>
                  <a:gd name="T52" fmla="*/ 3942 w 10667"/>
                  <a:gd name="T53" fmla="*/ 10566 h 10667"/>
                  <a:gd name="T54" fmla="*/ 8368 w 10667"/>
                  <a:gd name="T55" fmla="*/ 10227 h 10667"/>
                  <a:gd name="T56" fmla="*/ 5409 w 10667"/>
                  <a:gd name="T57" fmla="*/ 9687 h 10667"/>
                  <a:gd name="T58" fmla="*/ 5462 w 10667"/>
                  <a:gd name="T59" fmla="*/ 6588 h 10667"/>
                  <a:gd name="T60" fmla="*/ 5409 w 10667"/>
                  <a:gd name="T61" fmla="*/ 9687 h 10667"/>
                  <a:gd name="T62" fmla="*/ 9674 w 10667"/>
                  <a:gd name="T63" fmla="*/ 7185 h 10667"/>
                  <a:gd name="T64" fmla="*/ 9255 w 10667"/>
                  <a:gd name="T65" fmla="*/ 7228 h 10667"/>
                  <a:gd name="T66" fmla="*/ 8691 w 10667"/>
                  <a:gd name="T67" fmla="*/ 6602 h 10667"/>
                  <a:gd name="T68" fmla="*/ 10667 w 10667"/>
                  <a:gd name="T69" fmla="*/ 7058 h 10667"/>
                  <a:gd name="T70" fmla="*/ 1068 w 10667"/>
                  <a:gd name="T71" fmla="*/ 4056 h 10667"/>
                  <a:gd name="T72" fmla="*/ 1407 w 10667"/>
                  <a:gd name="T73" fmla="*/ 4399 h 10667"/>
                  <a:gd name="T74" fmla="*/ 1620 w 10667"/>
                  <a:gd name="T75" fmla="*/ 4469 h 10667"/>
                  <a:gd name="T76" fmla="*/ 1410 w 10667"/>
                  <a:gd name="T77" fmla="*/ 5515 h 10667"/>
                  <a:gd name="T78" fmla="*/ 1189 w 10667"/>
                  <a:gd name="T79" fmla="*/ 4467 h 10667"/>
                  <a:gd name="T80" fmla="*/ 728 w 10667"/>
                  <a:gd name="T81" fmla="*/ 5387 h 10667"/>
                  <a:gd name="T82" fmla="*/ 967 w 10667"/>
                  <a:gd name="T83" fmla="*/ 5399 h 10667"/>
                  <a:gd name="T84" fmla="*/ 1088 w 10667"/>
                  <a:gd name="T85" fmla="*/ 5407 h 10667"/>
                  <a:gd name="T86" fmla="*/ 1148 w 10667"/>
                  <a:gd name="T87" fmla="*/ 6944 h 10667"/>
                  <a:gd name="T88" fmla="*/ 1411 w 10667"/>
                  <a:gd name="T89" fmla="*/ 5714 h 10667"/>
                  <a:gd name="T90" fmla="*/ 1671 w 10667"/>
                  <a:gd name="T91" fmla="*/ 6954 h 10667"/>
                  <a:gd name="T92" fmla="*/ 1743 w 10667"/>
                  <a:gd name="T93" fmla="*/ 5493 h 10667"/>
                  <a:gd name="T94" fmla="*/ 1838 w 10667"/>
                  <a:gd name="T95" fmla="*/ 5396 h 10667"/>
                  <a:gd name="T96" fmla="*/ 1780 w 10667"/>
                  <a:gd name="T97" fmla="*/ 4561 h 10667"/>
                  <a:gd name="T98" fmla="*/ 1813 w 10667"/>
                  <a:gd name="T99" fmla="*/ 7185 h 10667"/>
                  <a:gd name="T100" fmla="*/ 1394 w 10667"/>
                  <a:gd name="T101" fmla="*/ 7228 h 10667"/>
                  <a:gd name="T102" fmla="*/ 830 w 10667"/>
                  <a:gd name="T103" fmla="*/ 6602 h 10667"/>
                  <a:gd name="T104" fmla="*/ 2805 w 10667"/>
                  <a:gd name="T105" fmla="*/ 7058 h 10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667" h="10667">
                    <a:moveTo>
                      <a:pt x="8929" y="4056"/>
                    </a:moveTo>
                    <a:cubicBezTo>
                      <a:pt x="8929" y="3866"/>
                      <a:pt x="9081" y="3713"/>
                      <a:pt x="9268" y="3713"/>
                    </a:cubicBezTo>
                    <a:cubicBezTo>
                      <a:pt x="9456" y="3713"/>
                      <a:pt x="9608" y="3866"/>
                      <a:pt x="9608" y="4056"/>
                    </a:cubicBezTo>
                    <a:cubicBezTo>
                      <a:pt x="9608" y="4246"/>
                      <a:pt x="9456" y="4399"/>
                      <a:pt x="9268" y="4399"/>
                    </a:cubicBezTo>
                    <a:cubicBezTo>
                      <a:pt x="9081" y="4399"/>
                      <a:pt x="8929" y="4246"/>
                      <a:pt x="8929" y="4056"/>
                    </a:cubicBezTo>
                    <a:close/>
                    <a:moveTo>
                      <a:pt x="9642" y="4561"/>
                    </a:moveTo>
                    <a:cubicBezTo>
                      <a:pt x="9592" y="4523"/>
                      <a:pt x="9541" y="4489"/>
                      <a:pt x="9482" y="4469"/>
                    </a:cubicBezTo>
                    <a:cubicBezTo>
                      <a:pt x="9427" y="4449"/>
                      <a:pt x="9369" y="4439"/>
                      <a:pt x="9310" y="4434"/>
                    </a:cubicBezTo>
                    <a:lnTo>
                      <a:pt x="9398" y="5365"/>
                    </a:lnTo>
                    <a:lnTo>
                      <a:pt x="9272" y="5515"/>
                    </a:lnTo>
                    <a:lnTo>
                      <a:pt x="9127" y="5365"/>
                    </a:lnTo>
                    <a:lnTo>
                      <a:pt x="9237" y="4433"/>
                    </a:lnTo>
                    <a:cubicBezTo>
                      <a:pt x="9173" y="4435"/>
                      <a:pt x="9110" y="4446"/>
                      <a:pt x="9050" y="4467"/>
                    </a:cubicBezTo>
                    <a:cubicBezTo>
                      <a:pt x="9025" y="4476"/>
                      <a:pt x="9002" y="4487"/>
                      <a:pt x="8979" y="4500"/>
                    </a:cubicBezTo>
                    <a:cubicBezTo>
                      <a:pt x="8940" y="4523"/>
                      <a:pt x="8903" y="4551"/>
                      <a:pt x="8869" y="4582"/>
                    </a:cubicBezTo>
                    <a:cubicBezTo>
                      <a:pt x="8700" y="4734"/>
                      <a:pt x="8609" y="4997"/>
                      <a:pt x="8589" y="5387"/>
                    </a:cubicBezTo>
                    <a:cubicBezTo>
                      <a:pt x="8586" y="5454"/>
                      <a:pt x="8637" y="5511"/>
                      <a:pt x="8703" y="5514"/>
                    </a:cubicBezTo>
                    <a:cubicBezTo>
                      <a:pt x="8705" y="5514"/>
                      <a:pt x="8707" y="5514"/>
                      <a:pt x="8709" y="5514"/>
                    </a:cubicBezTo>
                    <a:cubicBezTo>
                      <a:pt x="8772" y="5514"/>
                      <a:pt x="8825" y="5464"/>
                      <a:pt x="8828" y="5399"/>
                    </a:cubicBezTo>
                    <a:cubicBezTo>
                      <a:pt x="8842" y="5135"/>
                      <a:pt x="8893" y="4938"/>
                      <a:pt x="8978" y="4821"/>
                    </a:cubicBezTo>
                    <a:cubicBezTo>
                      <a:pt x="8972" y="4944"/>
                      <a:pt x="8961" y="5167"/>
                      <a:pt x="8952" y="5395"/>
                    </a:cubicBezTo>
                    <a:cubicBezTo>
                      <a:pt x="8951" y="5399"/>
                      <a:pt x="8950" y="5403"/>
                      <a:pt x="8950" y="5407"/>
                    </a:cubicBezTo>
                    <a:lnTo>
                      <a:pt x="8854" y="6776"/>
                    </a:lnTo>
                    <a:cubicBezTo>
                      <a:pt x="8848" y="6863"/>
                      <a:pt x="8912" y="6938"/>
                      <a:pt x="8998" y="6944"/>
                    </a:cubicBezTo>
                    <a:cubicBezTo>
                      <a:pt x="9002" y="6944"/>
                      <a:pt x="9005" y="6944"/>
                      <a:pt x="9009" y="6944"/>
                    </a:cubicBezTo>
                    <a:cubicBezTo>
                      <a:pt x="9090" y="6944"/>
                      <a:pt x="9158" y="6881"/>
                      <a:pt x="9163" y="6798"/>
                    </a:cubicBezTo>
                    <a:lnTo>
                      <a:pt x="9239" y="5720"/>
                    </a:lnTo>
                    <a:cubicBezTo>
                      <a:pt x="9251" y="5717"/>
                      <a:pt x="9262" y="5714"/>
                      <a:pt x="9273" y="5714"/>
                    </a:cubicBezTo>
                    <a:cubicBezTo>
                      <a:pt x="9284" y="5714"/>
                      <a:pt x="9296" y="5716"/>
                      <a:pt x="9307" y="5717"/>
                    </a:cubicBezTo>
                    <a:lnTo>
                      <a:pt x="9377" y="6807"/>
                    </a:lnTo>
                    <a:cubicBezTo>
                      <a:pt x="9382" y="6890"/>
                      <a:pt x="9451" y="6954"/>
                      <a:pt x="9532" y="6954"/>
                    </a:cubicBezTo>
                    <a:cubicBezTo>
                      <a:pt x="9535" y="6954"/>
                      <a:pt x="9539" y="6954"/>
                      <a:pt x="9542" y="6954"/>
                    </a:cubicBezTo>
                    <a:cubicBezTo>
                      <a:pt x="9628" y="6948"/>
                      <a:pt x="9692" y="6873"/>
                      <a:pt x="9687" y="6787"/>
                    </a:cubicBezTo>
                    <a:lnTo>
                      <a:pt x="9604" y="5493"/>
                    </a:lnTo>
                    <a:cubicBezTo>
                      <a:pt x="9604" y="5486"/>
                      <a:pt x="9602" y="5479"/>
                      <a:pt x="9601" y="5472"/>
                    </a:cubicBezTo>
                    <a:cubicBezTo>
                      <a:pt x="9594" y="5274"/>
                      <a:pt x="9571" y="4981"/>
                      <a:pt x="9559" y="4821"/>
                    </a:cubicBezTo>
                    <a:cubicBezTo>
                      <a:pt x="9645" y="4939"/>
                      <a:pt x="9694" y="5134"/>
                      <a:pt x="9700" y="5396"/>
                    </a:cubicBezTo>
                    <a:cubicBezTo>
                      <a:pt x="9701" y="5462"/>
                      <a:pt x="9754" y="5514"/>
                      <a:pt x="9822" y="5514"/>
                    </a:cubicBezTo>
                    <a:cubicBezTo>
                      <a:pt x="9888" y="5513"/>
                      <a:pt x="9940" y="5458"/>
                      <a:pt x="9939" y="5391"/>
                    </a:cubicBezTo>
                    <a:cubicBezTo>
                      <a:pt x="9931" y="4988"/>
                      <a:pt x="9831" y="4709"/>
                      <a:pt x="9642" y="4561"/>
                    </a:cubicBezTo>
                    <a:close/>
                    <a:moveTo>
                      <a:pt x="5448" y="2261"/>
                    </a:moveTo>
                    <a:cubicBezTo>
                      <a:pt x="6065" y="2261"/>
                      <a:pt x="6566" y="1755"/>
                      <a:pt x="6566" y="1130"/>
                    </a:cubicBezTo>
                    <a:cubicBezTo>
                      <a:pt x="6566" y="506"/>
                      <a:pt x="6065" y="0"/>
                      <a:pt x="5448" y="0"/>
                    </a:cubicBezTo>
                    <a:cubicBezTo>
                      <a:pt x="4832" y="0"/>
                      <a:pt x="4332" y="506"/>
                      <a:pt x="4332" y="1130"/>
                    </a:cubicBezTo>
                    <a:cubicBezTo>
                      <a:pt x="4332" y="1755"/>
                      <a:pt x="4832" y="2261"/>
                      <a:pt x="5448" y="2261"/>
                    </a:cubicBezTo>
                    <a:close/>
                    <a:moveTo>
                      <a:pt x="9566" y="9187"/>
                    </a:moveTo>
                    <a:cubicBezTo>
                      <a:pt x="9566" y="8589"/>
                      <a:pt x="8569" y="8079"/>
                      <a:pt x="7146" y="7846"/>
                    </a:cubicBezTo>
                    <a:lnTo>
                      <a:pt x="7197" y="8282"/>
                    </a:lnTo>
                    <a:cubicBezTo>
                      <a:pt x="7559" y="8431"/>
                      <a:pt x="7781" y="8624"/>
                      <a:pt x="7781" y="8836"/>
                    </a:cubicBezTo>
                    <a:cubicBezTo>
                      <a:pt x="7781" y="9120"/>
                      <a:pt x="7386" y="9369"/>
                      <a:pt x="6788" y="9523"/>
                    </a:cubicBezTo>
                    <a:lnTo>
                      <a:pt x="6553" y="5860"/>
                    </a:lnTo>
                    <a:cubicBezTo>
                      <a:pt x="6552" y="5836"/>
                      <a:pt x="6547" y="5814"/>
                      <a:pt x="6542" y="5791"/>
                    </a:cubicBezTo>
                    <a:cubicBezTo>
                      <a:pt x="6519" y="5139"/>
                      <a:pt x="6446" y="4174"/>
                      <a:pt x="6403" y="3649"/>
                    </a:cubicBezTo>
                    <a:cubicBezTo>
                      <a:pt x="6689" y="4036"/>
                      <a:pt x="6850" y="4677"/>
                      <a:pt x="6867" y="5540"/>
                    </a:cubicBezTo>
                    <a:cubicBezTo>
                      <a:pt x="6872" y="5758"/>
                      <a:pt x="7047" y="5931"/>
                      <a:pt x="7269" y="5931"/>
                    </a:cubicBezTo>
                    <a:cubicBezTo>
                      <a:pt x="7487" y="5926"/>
                      <a:pt x="7660" y="5744"/>
                      <a:pt x="7655" y="5524"/>
                    </a:cubicBezTo>
                    <a:cubicBezTo>
                      <a:pt x="7628" y="4200"/>
                      <a:pt x="7299" y="3281"/>
                      <a:pt x="6677" y="2794"/>
                    </a:cubicBezTo>
                    <a:cubicBezTo>
                      <a:pt x="6515" y="2666"/>
                      <a:pt x="6346" y="2557"/>
                      <a:pt x="6150" y="2489"/>
                    </a:cubicBezTo>
                    <a:cubicBezTo>
                      <a:pt x="5969" y="2425"/>
                      <a:pt x="5778" y="2390"/>
                      <a:pt x="5587" y="2376"/>
                    </a:cubicBezTo>
                    <a:lnTo>
                      <a:pt x="5875" y="5440"/>
                    </a:lnTo>
                    <a:lnTo>
                      <a:pt x="5459" y="5934"/>
                    </a:lnTo>
                    <a:lnTo>
                      <a:pt x="4983" y="5440"/>
                    </a:lnTo>
                    <a:lnTo>
                      <a:pt x="5344" y="2372"/>
                    </a:lnTo>
                    <a:cubicBezTo>
                      <a:pt x="5135" y="2379"/>
                      <a:pt x="4926" y="2413"/>
                      <a:pt x="4729" y="2484"/>
                    </a:cubicBezTo>
                    <a:cubicBezTo>
                      <a:pt x="4648" y="2513"/>
                      <a:pt x="4570" y="2548"/>
                      <a:pt x="4496" y="2592"/>
                    </a:cubicBezTo>
                    <a:cubicBezTo>
                      <a:pt x="4366" y="2669"/>
                      <a:pt x="4247" y="2762"/>
                      <a:pt x="4134" y="2863"/>
                    </a:cubicBezTo>
                    <a:cubicBezTo>
                      <a:pt x="3578" y="3362"/>
                      <a:pt x="3276" y="4228"/>
                      <a:pt x="3213" y="5512"/>
                    </a:cubicBezTo>
                    <a:cubicBezTo>
                      <a:pt x="3202" y="5732"/>
                      <a:pt x="3369" y="5919"/>
                      <a:pt x="3586" y="5930"/>
                    </a:cubicBezTo>
                    <a:cubicBezTo>
                      <a:pt x="3593" y="5931"/>
                      <a:pt x="3600" y="5931"/>
                      <a:pt x="3606" y="5931"/>
                    </a:cubicBezTo>
                    <a:cubicBezTo>
                      <a:pt x="3815" y="5931"/>
                      <a:pt x="3989" y="5765"/>
                      <a:pt x="4000" y="5552"/>
                    </a:cubicBezTo>
                    <a:cubicBezTo>
                      <a:pt x="4043" y="4683"/>
                      <a:pt x="4213" y="4034"/>
                      <a:pt x="4493" y="3649"/>
                    </a:cubicBezTo>
                    <a:cubicBezTo>
                      <a:pt x="4473" y="4053"/>
                      <a:pt x="4437" y="4787"/>
                      <a:pt x="4406" y="5536"/>
                    </a:cubicBezTo>
                    <a:cubicBezTo>
                      <a:pt x="4404" y="5550"/>
                      <a:pt x="4400" y="5563"/>
                      <a:pt x="4399" y="5577"/>
                    </a:cubicBezTo>
                    <a:lnTo>
                      <a:pt x="4121" y="9550"/>
                    </a:lnTo>
                    <a:cubicBezTo>
                      <a:pt x="3469" y="9398"/>
                      <a:pt x="3036" y="9136"/>
                      <a:pt x="3036" y="8836"/>
                    </a:cubicBezTo>
                    <a:cubicBezTo>
                      <a:pt x="3036" y="8606"/>
                      <a:pt x="3298" y="8398"/>
                      <a:pt x="3715" y="8245"/>
                    </a:cubicBezTo>
                    <a:lnTo>
                      <a:pt x="3745" y="7843"/>
                    </a:lnTo>
                    <a:cubicBezTo>
                      <a:pt x="2309" y="8075"/>
                      <a:pt x="1301" y="8586"/>
                      <a:pt x="1301" y="9187"/>
                    </a:cubicBezTo>
                    <a:cubicBezTo>
                      <a:pt x="1301" y="9666"/>
                      <a:pt x="1867" y="9963"/>
                      <a:pt x="2241" y="10125"/>
                    </a:cubicBezTo>
                    <a:cubicBezTo>
                      <a:pt x="2579" y="10272"/>
                      <a:pt x="2936" y="10374"/>
                      <a:pt x="3295" y="10452"/>
                    </a:cubicBezTo>
                    <a:cubicBezTo>
                      <a:pt x="3509" y="10498"/>
                      <a:pt x="3725" y="10536"/>
                      <a:pt x="3942" y="10566"/>
                    </a:cubicBezTo>
                    <a:cubicBezTo>
                      <a:pt x="4438" y="10635"/>
                      <a:pt x="4931" y="10667"/>
                      <a:pt x="5434" y="10667"/>
                    </a:cubicBezTo>
                    <a:cubicBezTo>
                      <a:pt x="5609" y="10667"/>
                      <a:pt x="5784" y="10662"/>
                      <a:pt x="5959" y="10654"/>
                    </a:cubicBezTo>
                    <a:cubicBezTo>
                      <a:pt x="6767" y="10615"/>
                      <a:pt x="7596" y="10506"/>
                      <a:pt x="8368" y="10227"/>
                    </a:cubicBezTo>
                    <a:cubicBezTo>
                      <a:pt x="8794" y="10073"/>
                      <a:pt x="9463" y="9799"/>
                      <a:pt x="9557" y="9286"/>
                    </a:cubicBezTo>
                    <a:cubicBezTo>
                      <a:pt x="9563" y="9253"/>
                      <a:pt x="9566" y="9220"/>
                      <a:pt x="9566" y="9187"/>
                    </a:cubicBezTo>
                    <a:close/>
                    <a:moveTo>
                      <a:pt x="5409" y="9687"/>
                    </a:moveTo>
                    <a:cubicBezTo>
                      <a:pt x="5316" y="9687"/>
                      <a:pt x="5226" y="9685"/>
                      <a:pt x="5136" y="9681"/>
                    </a:cubicBezTo>
                    <a:lnTo>
                      <a:pt x="5351" y="6608"/>
                    </a:lnTo>
                    <a:cubicBezTo>
                      <a:pt x="5390" y="6597"/>
                      <a:pt x="5429" y="6588"/>
                      <a:pt x="5462" y="6588"/>
                    </a:cubicBezTo>
                    <a:cubicBezTo>
                      <a:pt x="5501" y="6588"/>
                      <a:pt x="5539" y="6595"/>
                      <a:pt x="5577" y="6599"/>
                    </a:cubicBezTo>
                    <a:lnTo>
                      <a:pt x="5773" y="9671"/>
                    </a:lnTo>
                    <a:cubicBezTo>
                      <a:pt x="5653" y="9678"/>
                      <a:pt x="5535" y="9687"/>
                      <a:pt x="5409" y="9687"/>
                    </a:cubicBezTo>
                    <a:close/>
                    <a:moveTo>
                      <a:pt x="9863" y="6751"/>
                    </a:moveTo>
                    <a:cubicBezTo>
                      <a:pt x="9985" y="6801"/>
                      <a:pt x="10061" y="6867"/>
                      <a:pt x="10061" y="6939"/>
                    </a:cubicBezTo>
                    <a:cubicBezTo>
                      <a:pt x="10061" y="7043"/>
                      <a:pt x="9905" y="7134"/>
                      <a:pt x="9674" y="7185"/>
                    </a:cubicBezTo>
                    <a:cubicBezTo>
                      <a:pt x="9657" y="7190"/>
                      <a:pt x="9638" y="7195"/>
                      <a:pt x="9619" y="7197"/>
                    </a:cubicBezTo>
                    <a:cubicBezTo>
                      <a:pt x="9614" y="7198"/>
                      <a:pt x="9609" y="7198"/>
                      <a:pt x="9605" y="7198"/>
                    </a:cubicBezTo>
                    <a:cubicBezTo>
                      <a:pt x="9499" y="7217"/>
                      <a:pt x="9382" y="7228"/>
                      <a:pt x="9255" y="7228"/>
                    </a:cubicBezTo>
                    <a:cubicBezTo>
                      <a:pt x="8811" y="7228"/>
                      <a:pt x="8451" y="7098"/>
                      <a:pt x="8451" y="6939"/>
                    </a:cubicBezTo>
                    <a:cubicBezTo>
                      <a:pt x="8451" y="6861"/>
                      <a:pt x="8539" y="6790"/>
                      <a:pt x="8681" y="6739"/>
                    </a:cubicBezTo>
                    <a:lnTo>
                      <a:pt x="8691" y="6602"/>
                    </a:lnTo>
                    <a:cubicBezTo>
                      <a:pt x="8203" y="6681"/>
                      <a:pt x="7861" y="6854"/>
                      <a:pt x="7861" y="7058"/>
                    </a:cubicBezTo>
                    <a:cubicBezTo>
                      <a:pt x="7861" y="7335"/>
                      <a:pt x="8489" y="7560"/>
                      <a:pt x="9264" y="7560"/>
                    </a:cubicBezTo>
                    <a:cubicBezTo>
                      <a:pt x="10039" y="7560"/>
                      <a:pt x="10667" y="7335"/>
                      <a:pt x="10667" y="7058"/>
                    </a:cubicBezTo>
                    <a:cubicBezTo>
                      <a:pt x="10667" y="6855"/>
                      <a:pt x="10328" y="6682"/>
                      <a:pt x="9845" y="6603"/>
                    </a:cubicBezTo>
                    <a:lnTo>
                      <a:pt x="9863" y="6751"/>
                    </a:lnTo>
                    <a:close/>
                    <a:moveTo>
                      <a:pt x="1068" y="4056"/>
                    </a:moveTo>
                    <a:cubicBezTo>
                      <a:pt x="1068" y="3866"/>
                      <a:pt x="1220" y="3713"/>
                      <a:pt x="1407" y="3713"/>
                    </a:cubicBezTo>
                    <a:cubicBezTo>
                      <a:pt x="1594" y="3713"/>
                      <a:pt x="1747" y="3866"/>
                      <a:pt x="1747" y="4056"/>
                    </a:cubicBezTo>
                    <a:cubicBezTo>
                      <a:pt x="1747" y="4246"/>
                      <a:pt x="1594" y="4399"/>
                      <a:pt x="1407" y="4399"/>
                    </a:cubicBezTo>
                    <a:cubicBezTo>
                      <a:pt x="1220" y="4399"/>
                      <a:pt x="1068" y="4246"/>
                      <a:pt x="1068" y="4056"/>
                    </a:cubicBezTo>
                    <a:close/>
                    <a:moveTo>
                      <a:pt x="1780" y="4561"/>
                    </a:moveTo>
                    <a:cubicBezTo>
                      <a:pt x="1731" y="4523"/>
                      <a:pt x="1680" y="4489"/>
                      <a:pt x="1620" y="4469"/>
                    </a:cubicBezTo>
                    <a:cubicBezTo>
                      <a:pt x="1565" y="4449"/>
                      <a:pt x="1507" y="4439"/>
                      <a:pt x="1449" y="4434"/>
                    </a:cubicBezTo>
                    <a:lnTo>
                      <a:pt x="1537" y="5365"/>
                    </a:lnTo>
                    <a:lnTo>
                      <a:pt x="1410" y="5515"/>
                    </a:lnTo>
                    <a:lnTo>
                      <a:pt x="1266" y="5365"/>
                    </a:lnTo>
                    <a:lnTo>
                      <a:pt x="1376" y="4433"/>
                    </a:lnTo>
                    <a:cubicBezTo>
                      <a:pt x="1312" y="4435"/>
                      <a:pt x="1248" y="4446"/>
                      <a:pt x="1189" y="4467"/>
                    </a:cubicBezTo>
                    <a:cubicBezTo>
                      <a:pt x="1164" y="4476"/>
                      <a:pt x="1140" y="4487"/>
                      <a:pt x="1118" y="4500"/>
                    </a:cubicBezTo>
                    <a:cubicBezTo>
                      <a:pt x="1078" y="4523"/>
                      <a:pt x="1042" y="4551"/>
                      <a:pt x="1008" y="4582"/>
                    </a:cubicBezTo>
                    <a:cubicBezTo>
                      <a:pt x="839" y="4734"/>
                      <a:pt x="747" y="4997"/>
                      <a:pt x="728" y="5387"/>
                    </a:cubicBezTo>
                    <a:cubicBezTo>
                      <a:pt x="725" y="5454"/>
                      <a:pt x="775" y="5511"/>
                      <a:pt x="841" y="5514"/>
                    </a:cubicBezTo>
                    <a:cubicBezTo>
                      <a:pt x="843" y="5514"/>
                      <a:pt x="845" y="5514"/>
                      <a:pt x="848" y="5514"/>
                    </a:cubicBezTo>
                    <a:cubicBezTo>
                      <a:pt x="911" y="5514"/>
                      <a:pt x="964" y="5464"/>
                      <a:pt x="967" y="5399"/>
                    </a:cubicBezTo>
                    <a:cubicBezTo>
                      <a:pt x="980" y="5135"/>
                      <a:pt x="1032" y="4938"/>
                      <a:pt x="1117" y="4821"/>
                    </a:cubicBezTo>
                    <a:cubicBezTo>
                      <a:pt x="1111" y="4944"/>
                      <a:pt x="1100" y="5167"/>
                      <a:pt x="1090" y="5395"/>
                    </a:cubicBezTo>
                    <a:cubicBezTo>
                      <a:pt x="1090" y="5399"/>
                      <a:pt x="1089" y="5403"/>
                      <a:pt x="1088" y="5407"/>
                    </a:cubicBezTo>
                    <a:lnTo>
                      <a:pt x="993" y="6776"/>
                    </a:lnTo>
                    <a:cubicBezTo>
                      <a:pt x="987" y="6863"/>
                      <a:pt x="1051" y="6938"/>
                      <a:pt x="1136" y="6944"/>
                    </a:cubicBezTo>
                    <a:cubicBezTo>
                      <a:pt x="1140" y="6944"/>
                      <a:pt x="1144" y="6944"/>
                      <a:pt x="1148" y="6944"/>
                    </a:cubicBezTo>
                    <a:cubicBezTo>
                      <a:pt x="1228" y="6944"/>
                      <a:pt x="1296" y="6881"/>
                      <a:pt x="1302" y="6798"/>
                    </a:cubicBezTo>
                    <a:lnTo>
                      <a:pt x="1378" y="5720"/>
                    </a:lnTo>
                    <a:cubicBezTo>
                      <a:pt x="1389" y="5717"/>
                      <a:pt x="1401" y="5714"/>
                      <a:pt x="1411" y="5714"/>
                    </a:cubicBezTo>
                    <a:cubicBezTo>
                      <a:pt x="1423" y="5714"/>
                      <a:pt x="1435" y="5716"/>
                      <a:pt x="1446" y="5717"/>
                    </a:cubicBezTo>
                    <a:lnTo>
                      <a:pt x="1516" y="6807"/>
                    </a:lnTo>
                    <a:cubicBezTo>
                      <a:pt x="1521" y="6890"/>
                      <a:pt x="1589" y="6954"/>
                      <a:pt x="1671" y="6954"/>
                    </a:cubicBezTo>
                    <a:cubicBezTo>
                      <a:pt x="1674" y="6954"/>
                      <a:pt x="1677" y="6954"/>
                      <a:pt x="1681" y="6954"/>
                    </a:cubicBezTo>
                    <a:cubicBezTo>
                      <a:pt x="1766" y="6948"/>
                      <a:pt x="1831" y="6873"/>
                      <a:pt x="1826" y="6787"/>
                    </a:cubicBezTo>
                    <a:lnTo>
                      <a:pt x="1743" y="5493"/>
                    </a:lnTo>
                    <a:cubicBezTo>
                      <a:pt x="1742" y="5486"/>
                      <a:pt x="1741" y="5479"/>
                      <a:pt x="1739" y="5472"/>
                    </a:cubicBezTo>
                    <a:cubicBezTo>
                      <a:pt x="1732" y="5274"/>
                      <a:pt x="1710" y="4981"/>
                      <a:pt x="1697" y="4821"/>
                    </a:cubicBezTo>
                    <a:cubicBezTo>
                      <a:pt x="1784" y="4939"/>
                      <a:pt x="1833" y="5134"/>
                      <a:pt x="1838" y="5396"/>
                    </a:cubicBezTo>
                    <a:cubicBezTo>
                      <a:pt x="1840" y="5462"/>
                      <a:pt x="1893" y="5514"/>
                      <a:pt x="1960" y="5514"/>
                    </a:cubicBezTo>
                    <a:cubicBezTo>
                      <a:pt x="2027" y="5513"/>
                      <a:pt x="2079" y="5458"/>
                      <a:pt x="2078" y="5391"/>
                    </a:cubicBezTo>
                    <a:cubicBezTo>
                      <a:pt x="2069" y="4988"/>
                      <a:pt x="1969" y="4709"/>
                      <a:pt x="1780" y="4561"/>
                    </a:cubicBezTo>
                    <a:close/>
                    <a:moveTo>
                      <a:pt x="2002" y="6751"/>
                    </a:moveTo>
                    <a:cubicBezTo>
                      <a:pt x="2124" y="6801"/>
                      <a:pt x="2200" y="6867"/>
                      <a:pt x="2200" y="6939"/>
                    </a:cubicBezTo>
                    <a:cubicBezTo>
                      <a:pt x="2200" y="7043"/>
                      <a:pt x="2044" y="7134"/>
                      <a:pt x="1813" y="7185"/>
                    </a:cubicBezTo>
                    <a:cubicBezTo>
                      <a:pt x="1795" y="7190"/>
                      <a:pt x="1777" y="7195"/>
                      <a:pt x="1758" y="7197"/>
                    </a:cubicBezTo>
                    <a:cubicBezTo>
                      <a:pt x="1753" y="7198"/>
                      <a:pt x="1748" y="7198"/>
                      <a:pt x="1743" y="7198"/>
                    </a:cubicBezTo>
                    <a:cubicBezTo>
                      <a:pt x="1637" y="7217"/>
                      <a:pt x="1520" y="7228"/>
                      <a:pt x="1394" y="7228"/>
                    </a:cubicBezTo>
                    <a:cubicBezTo>
                      <a:pt x="950" y="7228"/>
                      <a:pt x="589" y="7098"/>
                      <a:pt x="589" y="6939"/>
                    </a:cubicBezTo>
                    <a:cubicBezTo>
                      <a:pt x="589" y="6861"/>
                      <a:pt x="678" y="6790"/>
                      <a:pt x="820" y="6739"/>
                    </a:cubicBezTo>
                    <a:lnTo>
                      <a:pt x="830" y="6602"/>
                    </a:lnTo>
                    <a:cubicBezTo>
                      <a:pt x="342" y="6681"/>
                      <a:pt x="0" y="6854"/>
                      <a:pt x="0" y="7058"/>
                    </a:cubicBezTo>
                    <a:cubicBezTo>
                      <a:pt x="0" y="7335"/>
                      <a:pt x="628" y="7560"/>
                      <a:pt x="1403" y="7560"/>
                    </a:cubicBezTo>
                    <a:cubicBezTo>
                      <a:pt x="2177" y="7560"/>
                      <a:pt x="2805" y="7335"/>
                      <a:pt x="2805" y="7058"/>
                    </a:cubicBezTo>
                    <a:cubicBezTo>
                      <a:pt x="2805" y="6855"/>
                      <a:pt x="2467" y="6682"/>
                      <a:pt x="1984" y="6603"/>
                    </a:cubicBezTo>
                    <a:lnTo>
                      <a:pt x="2002" y="67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ïṧḷïḓê-Freeform 26"/>
              <p:cNvSpPr/>
              <p:nvPr/>
            </p:nvSpPr>
            <p:spPr>
              <a:xfrm>
                <a:off x="1250479" y="3162766"/>
                <a:ext cx="425440" cy="424800"/>
              </a:xfrm>
              <a:custGeom>
                <a:avLst/>
                <a:gdLst>
                  <a:gd name="T0" fmla="*/ 9608 w 10667"/>
                  <a:gd name="T1" fmla="*/ 4056 h 10667"/>
                  <a:gd name="T2" fmla="*/ 9642 w 10667"/>
                  <a:gd name="T3" fmla="*/ 4561 h 10667"/>
                  <a:gd name="T4" fmla="*/ 9398 w 10667"/>
                  <a:gd name="T5" fmla="*/ 5365 h 10667"/>
                  <a:gd name="T6" fmla="*/ 9237 w 10667"/>
                  <a:gd name="T7" fmla="*/ 4433 h 10667"/>
                  <a:gd name="T8" fmla="*/ 8869 w 10667"/>
                  <a:gd name="T9" fmla="*/ 4582 h 10667"/>
                  <a:gd name="T10" fmla="*/ 8709 w 10667"/>
                  <a:gd name="T11" fmla="*/ 5514 h 10667"/>
                  <a:gd name="T12" fmla="*/ 8952 w 10667"/>
                  <a:gd name="T13" fmla="*/ 5395 h 10667"/>
                  <a:gd name="T14" fmla="*/ 8998 w 10667"/>
                  <a:gd name="T15" fmla="*/ 6944 h 10667"/>
                  <a:gd name="T16" fmla="*/ 9239 w 10667"/>
                  <a:gd name="T17" fmla="*/ 5720 h 10667"/>
                  <a:gd name="T18" fmla="*/ 9377 w 10667"/>
                  <a:gd name="T19" fmla="*/ 6807 h 10667"/>
                  <a:gd name="T20" fmla="*/ 9687 w 10667"/>
                  <a:gd name="T21" fmla="*/ 6787 h 10667"/>
                  <a:gd name="T22" fmla="*/ 9559 w 10667"/>
                  <a:gd name="T23" fmla="*/ 4821 h 10667"/>
                  <a:gd name="T24" fmla="*/ 9939 w 10667"/>
                  <a:gd name="T25" fmla="*/ 5391 h 10667"/>
                  <a:gd name="T26" fmla="*/ 6566 w 10667"/>
                  <a:gd name="T27" fmla="*/ 1130 h 10667"/>
                  <a:gd name="T28" fmla="*/ 5448 w 10667"/>
                  <a:gd name="T29" fmla="*/ 2261 h 10667"/>
                  <a:gd name="T30" fmla="*/ 7197 w 10667"/>
                  <a:gd name="T31" fmla="*/ 8282 h 10667"/>
                  <a:gd name="T32" fmla="*/ 6553 w 10667"/>
                  <a:gd name="T33" fmla="*/ 5860 h 10667"/>
                  <a:gd name="T34" fmla="*/ 6867 w 10667"/>
                  <a:gd name="T35" fmla="*/ 5540 h 10667"/>
                  <a:gd name="T36" fmla="*/ 6677 w 10667"/>
                  <a:gd name="T37" fmla="*/ 2794 h 10667"/>
                  <a:gd name="T38" fmla="*/ 5875 w 10667"/>
                  <a:gd name="T39" fmla="*/ 5440 h 10667"/>
                  <a:gd name="T40" fmla="*/ 5344 w 10667"/>
                  <a:gd name="T41" fmla="*/ 2372 h 10667"/>
                  <a:gd name="T42" fmla="*/ 4134 w 10667"/>
                  <a:gd name="T43" fmla="*/ 2863 h 10667"/>
                  <a:gd name="T44" fmla="*/ 3606 w 10667"/>
                  <a:gd name="T45" fmla="*/ 5931 h 10667"/>
                  <a:gd name="T46" fmla="*/ 4406 w 10667"/>
                  <a:gd name="T47" fmla="*/ 5536 h 10667"/>
                  <a:gd name="T48" fmla="*/ 3036 w 10667"/>
                  <a:gd name="T49" fmla="*/ 8836 h 10667"/>
                  <a:gd name="T50" fmla="*/ 1301 w 10667"/>
                  <a:gd name="T51" fmla="*/ 9187 h 10667"/>
                  <a:gd name="T52" fmla="*/ 3942 w 10667"/>
                  <a:gd name="T53" fmla="*/ 10566 h 10667"/>
                  <a:gd name="T54" fmla="*/ 8368 w 10667"/>
                  <a:gd name="T55" fmla="*/ 10227 h 10667"/>
                  <a:gd name="T56" fmla="*/ 5409 w 10667"/>
                  <a:gd name="T57" fmla="*/ 9687 h 10667"/>
                  <a:gd name="T58" fmla="*/ 5462 w 10667"/>
                  <a:gd name="T59" fmla="*/ 6588 h 10667"/>
                  <a:gd name="T60" fmla="*/ 5409 w 10667"/>
                  <a:gd name="T61" fmla="*/ 9687 h 10667"/>
                  <a:gd name="T62" fmla="*/ 9674 w 10667"/>
                  <a:gd name="T63" fmla="*/ 7185 h 10667"/>
                  <a:gd name="T64" fmla="*/ 9255 w 10667"/>
                  <a:gd name="T65" fmla="*/ 7228 h 10667"/>
                  <a:gd name="T66" fmla="*/ 8691 w 10667"/>
                  <a:gd name="T67" fmla="*/ 6602 h 10667"/>
                  <a:gd name="T68" fmla="*/ 10667 w 10667"/>
                  <a:gd name="T69" fmla="*/ 7058 h 10667"/>
                  <a:gd name="T70" fmla="*/ 1068 w 10667"/>
                  <a:gd name="T71" fmla="*/ 4056 h 10667"/>
                  <a:gd name="T72" fmla="*/ 1407 w 10667"/>
                  <a:gd name="T73" fmla="*/ 4399 h 10667"/>
                  <a:gd name="T74" fmla="*/ 1620 w 10667"/>
                  <a:gd name="T75" fmla="*/ 4469 h 10667"/>
                  <a:gd name="T76" fmla="*/ 1410 w 10667"/>
                  <a:gd name="T77" fmla="*/ 5515 h 10667"/>
                  <a:gd name="T78" fmla="*/ 1189 w 10667"/>
                  <a:gd name="T79" fmla="*/ 4467 h 10667"/>
                  <a:gd name="T80" fmla="*/ 728 w 10667"/>
                  <a:gd name="T81" fmla="*/ 5387 h 10667"/>
                  <a:gd name="T82" fmla="*/ 967 w 10667"/>
                  <a:gd name="T83" fmla="*/ 5399 h 10667"/>
                  <a:gd name="T84" fmla="*/ 1088 w 10667"/>
                  <a:gd name="T85" fmla="*/ 5407 h 10667"/>
                  <a:gd name="T86" fmla="*/ 1148 w 10667"/>
                  <a:gd name="T87" fmla="*/ 6944 h 10667"/>
                  <a:gd name="T88" fmla="*/ 1411 w 10667"/>
                  <a:gd name="T89" fmla="*/ 5714 h 10667"/>
                  <a:gd name="T90" fmla="*/ 1671 w 10667"/>
                  <a:gd name="T91" fmla="*/ 6954 h 10667"/>
                  <a:gd name="T92" fmla="*/ 1743 w 10667"/>
                  <a:gd name="T93" fmla="*/ 5493 h 10667"/>
                  <a:gd name="T94" fmla="*/ 1838 w 10667"/>
                  <a:gd name="T95" fmla="*/ 5396 h 10667"/>
                  <a:gd name="T96" fmla="*/ 1780 w 10667"/>
                  <a:gd name="T97" fmla="*/ 4561 h 10667"/>
                  <a:gd name="T98" fmla="*/ 1813 w 10667"/>
                  <a:gd name="T99" fmla="*/ 7185 h 10667"/>
                  <a:gd name="T100" fmla="*/ 1394 w 10667"/>
                  <a:gd name="T101" fmla="*/ 7228 h 10667"/>
                  <a:gd name="T102" fmla="*/ 830 w 10667"/>
                  <a:gd name="T103" fmla="*/ 6602 h 10667"/>
                  <a:gd name="T104" fmla="*/ 2805 w 10667"/>
                  <a:gd name="T105" fmla="*/ 7058 h 10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667" h="10667">
                    <a:moveTo>
                      <a:pt x="8929" y="4056"/>
                    </a:moveTo>
                    <a:cubicBezTo>
                      <a:pt x="8929" y="3866"/>
                      <a:pt x="9081" y="3713"/>
                      <a:pt x="9268" y="3713"/>
                    </a:cubicBezTo>
                    <a:cubicBezTo>
                      <a:pt x="9456" y="3713"/>
                      <a:pt x="9608" y="3866"/>
                      <a:pt x="9608" y="4056"/>
                    </a:cubicBezTo>
                    <a:cubicBezTo>
                      <a:pt x="9608" y="4246"/>
                      <a:pt x="9456" y="4399"/>
                      <a:pt x="9268" y="4399"/>
                    </a:cubicBezTo>
                    <a:cubicBezTo>
                      <a:pt x="9081" y="4399"/>
                      <a:pt x="8929" y="4246"/>
                      <a:pt x="8929" y="4056"/>
                    </a:cubicBezTo>
                    <a:close/>
                    <a:moveTo>
                      <a:pt x="9642" y="4561"/>
                    </a:moveTo>
                    <a:cubicBezTo>
                      <a:pt x="9592" y="4523"/>
                      <a:pt x="9541" y="4489"/>
                      <a:pt x="9482" y="4469"/>
                    </a:cubicBezTo>
                    <a:cubicBezTo>
                      <a:pt x="9427" y="4449"/>
                      <a:pt x="9369" y="4439"/>
                      <a:pt x="9310" y="4434"/>
                    </a:cubicBezTo>
                    <a:lnTo>
                      <a:pt x="9398" y="5365"/>
                    </a:lnTo>
                    <a:lnTo>
                      <a:pt x="9272" y="5515"/>
                    </a:lnTo>
                    <a:lnTo>
                      <a:pt x="9127" y="5365"/>
                    </a:lnTo>
                    <a:lnTo>
                      <a:pt x="9237" y="4433"/>
                    </a:lnTo>
                    <a:cubicBezTo>
                      <a:pt x="9173" y="4435"/>
                      <a:pt x="9110" y="4446"/>
                      <a:pt x="9050" y="4467"/>
                    </a:cubicBezTo>
                    <a:cubicBezTo>
                      <a:pt x="9025" y="4476"/>
                      <a:pt x="9002" y="4487"/>
                      <a:pt x="8979" y="4500"/>
                    </a:cubicBezTo>
                    <a:cubicBezTo>
                      <a:pt x="8940" y="4523"/>
                      <a:pt x="8903" y="4551"/>
                      <a:pt x="8869" y="4582"/>
                    </a:cubicBezTo>
                    <a:cubicBezTo>
                      <a:pt x="8700" y="4734"/>
                      <a:pt x="8609" y="4997"/>
                      <a:pt x="8589" y="5387"/>
                    </a:cubicBezTo>
                    <a:cubicBezTo>
                      <a:pt x="8586" y="5454"/>
                      <a:pt x="8637" y="5511"/>
                      <a:pt x="8703" y="5514"/>
                    </a:cubicBezTo>
                    <a:cubicBezTo>
                      <a:pt x="8705" y="5514"/>
                      <a:pt x="8707" y="5514"/>
                      <a:pt x="8709" y="5514"/>
                    </a:cubicBezTo>
                    <a:cubicBezTo>
                      <a:pt x="8772" y="5514"/>
                      <a:pt x="8825" y="5464"/>
                      <a:pt x="8828" y="5399"/>
                    </a:cubicBezTo>
                    <a:cubicBezTo>
                      <a:pt x="8842" y="5135"/>
                      <a:pt x="8893" y="4938"/>
                      <a:pt x="8978" y="4821"/>
                    </a:cubicBezTo>
                    <a:cubicBezTo>
                      <a:pt x="8972" y="4944"/>
                      <a:pt x="8961" y="5167"/>
                      <a:pt x="8952" y="5395"/>
                    </a:cubicBezTo>
                    <a:cubicBezTo>
                      <a:pt x="8951" y="5399"/>
                      <a:pt x="8950" y="5403"/>
                      <a:pt x="8950" y="5407"/>
                    </a:cubicBezTo>
                    <a:lnTo>
                      <a:pt x="8854" y="6776"/>
                    </a:lnTo>
                    <a:cubicBezTo>
                      <a:pt x="8848" y="6863"/>
                      <a:pt x="8912" y="6938"/>
                      <a:pt x="8998" y="6944"/>
                    </a:cubicBezTo>
                    <a:cubicBezTo>
                      <a:pt x="9002" y="6944"/>
                      <a:pt x="9005" y="6944"/>
                      <a:pt x="9009" y="6944"/>
                    </a:cubicBezTo>
                    <a:cubicBezTo>
                      <a:pt x="9090" y="6944"/>
                      <a:pt x="9158" y="6881"/>
                      <a:pt x="9163" y="6798"/>
                    </a:cubicBezTo>
                    <a:lnTo>
                      <a:pt x="9239" y="5720"/>
                    </a:lnTo>
                    <a:cubicBezTo>
                      <a:pt x="9251" y="5717"/>
                      <a:pt x="9262" y="5714"/>
                      <a:pt x="9273" y="5714"/>
                    </a:cubicBezTo>
                    <a:cubicBezTo>
                      <a:pt x="9284" y="5714"/>
                      <a:pt x="9296" y="5716"/>
                      <a:pt x="9307" y="5717"/>
                    </a:cubicBezTo>
                    <a:lnTo>
                      <a:pt x="9377" y="6807"/>
                    </a:lnTo>
                    <a:cubicBezTo>
                      <a:pt x="9382" y="6890"/>
                      <a:pt x="9451" y="6954"/>
                      <a:pt x="9532" y="6954"/>
                    </a:cubicBezTo>
                    <a:cubicBezTo>
                      <a:pt x="9535" y="6954"/>
                      <a:pt x="9539" y="6954"/>
                      <a:pt x="9542" y="6954"/>
                    </a:cubicBezTo>
                    <a:cubicBezTo>
                      <a:pt x="9628" y="6948"/>
                      <a:pt x="9692" y="6873"/>
                      <a:pt x="9687" y="6787"/>
                    </a:cubicBezTo>
                    <a:lnTo>
                      <a:pt x="9604" y="5493"/>
                    </a:lnTo>
                    <a:cubicBezTo>
                      <a:pt x="9604" y="5486"/>
                      <a:pt x="9602" y="5479"/>
                      <a:pt x="9601" y="5472"/>
                    </a:cubicBezTo>
                    <a:cubicBezTo>
                      <a:pt x="9594" y="5274"/>
                      <a:pt x="9571" y="4981"/>
                      <a:pt x="9559" y="4821"/>
                    </a:cubicBezTo>
                    <a:cubicBezTo>
                      <a:pt x="9645" y="4939"/>
                      <a:pt x="9694" y="5134"/>
                      <a:pt x="9700" y="5396"/>
                    </a:cubicBezTo>
                    <a:cubicBezTo>
                      <a:pt x="9701" y="5462"/>
                      <a:pt x="9754" y="5514"/>
                      <a:pt x="9822" y="5514"/>
                    </a:cubicBezTo>
                    <a:cubicBezTo>
                      <a:pt x="9888" y="5513"/>
                      <a:pt x="9940" y="5458"/>
                      <a:pt x="9939" y="5391"/>
                    </a:cubicBezTo>
                    <a:cubicBezTo>
                      <a:pt x="9931" y="4988"/>
                      <a:pt x="9831" y="4709"/>
                      <a:pt x="9642" y="4561"/>
                    </a:cubicBezTo>
                    <a:close/>
                    <a:moveTo>
                      <a:pt x="5448" y="2261"/>
                    </a:moveTo>
                    <a:cubicBezTo>
                      <a:pt x="6065" y="2261"/>
                      <a:pt x="6566" y="1755"/>
                      <a:pt x="6566" y="1130"/>
                    </a:cubicBezTo>
                    <a:cubicBezTo>
                      <a:pt x="6566" y="506"/>
                      <a:pt x="6065" y="0"/>
                      <a:pt x="5448" y="0"/>
                    </a:cubicBezTo>
                    <a:cubicBezTo>
                      <a:pt x="4832" y="0"/>
                      <a:pt x="4332" y="506"/>
                      <a:pt x="4332" y="1130"/>
                    </a:cubicBezTo>
                    <a:cubicBezTo>
                      <a:pt x="4332" y="1755"/>
                      <a:pt x="4832" y="2261"/>
                      <a:pt x="5448" y="2261"/>
                    </a:cubicBezTo>
                    <a:close/>
                    <a:moveTo>
                      <a:pt x="9566" y="9187"/>
                    </a:moveTo>
                    <a:cubicBezTo>
                      <a:pt x="9566" y="8589"/>
                      <a:pt x="8569" y="8079"/>
                      <a:pt x="7146" y="7846"/>
                    </a:cubicBezTo>
                    <a:lnTo>
                      <a:pt x="7197" y="8282"/>
                    </a:lnTo>
                    <a:cubicBezTo>
                      <a:pt x="7559" y="8431"/>
                      <a:pt x="7781" y="8624"/>
                      <a:pt x="7781" y="8836"/>
                    </a:cubicBezTo>
                    <a:cubicBezTo>
                      <a:pt x="7781" y="9120"/>
                      <a:pt x="7386" y="9369"/>
                      <a:pt x="6788" y="9523"/>
                    </a:cubicBezTo>
                    <a:lnTo>
                      <a:pt x="6553" y="5860"/>
                    </a:lnTo>
                    <a:cubicBezTo>
                      <a:pt x="6552" y="5836"/>
                      <a:pt x="6547" y="5814"/>
                      <a:pt x="6542" y="5791"/>
                    </a:cubicBezTo>
                    <a:cubicBezTo>
                      <a:pt x="6519" y="5139"/>
                      <a:pt x="6446" y="4174"/>
                      <a:pt x="6403" y="3649"/>
                    </a:cubicBezTo>
                    <a:cubicBezTo>
                      <a:pt x="6689" y="4036"/>
                      <a:pt x="6850" y="4677"/>
                      <a:pt x="6867" y="5540"/>
                    </a:cubicBezTo>
                    <a:cubicBezTo>
                      <a:pt x="6872" y="5758"/>
                      <a:pt x="7047" y="5931"/>
                      <a:pt x="7269" y="5931"/>
                    </a:cubicBezTo>
                    <a:cubicBezTo>
                      <a:pt x="7487" y="5926"/>
                      <a:pt x="7660" y="5744"/>
                      <a:pt x="7655" y="5524"/>
                    </a:cubicBezTo>
                    <a:cubicBezTo>
                      <a:pt x="7628" y="4200"/>
                      <a:pt x="7299" y="3281"/>
                      <a:pt x="6677" y="2794"/>
                    </a:cubicBezTo>
                    <a:cubicBezTo>
                      <a:pt x="6515" y="2666"/>
                      <a:pt x="6346" y="2557"/>
                      <a:pt x="6150" y="2489"/>
                    </a:cubicBezTo>
                    <a:cubicBezTo>
                      <a:pt x="5969" y="2425"/>
                      <a:pt x="5778" y="2390"/>
                      <a:pt x="5587" y="2376"/>
                    </a:cubicBezTo>
                    <a:lnTo>
                      <a:pt x="5875" y="5440"/>
                    </a:lnTo>
                    <a:lnTo>
                      <a:pt x="5459" y="5934"/>
                    </a:lnTo>
                    <a:lnTo>
                      <a:pt x="4983" y="5440"/>
                    </a:lnTo>
                    <a:lnTo>
                      <a:pt x="5344" y="2372"/>
                    </a:lnTo>
                    <a:cubicBezTo>
                      <a:pt x="5135" y="2379"/>
                      <a:pt x="4926" y="2413"/>
                      <a:pt x="4729" y="2484"/>
                    </a:cubicBezTo>
                    <a:cubicBezTo>
                      <a:pt x="4648" y="2513"/>
                      <a:pt x="4570" y="2548"/>
                      <a:pt x="4496" y="2592"/>
                    </a:cubicBezTo>
                    <a:cubicBezTo>
                      <a:pt x="4366" y="2669"/>
                      <a:pt x="4247" y="2762"/>
                      <a:pt x="4134" y="2863"/>
                    </a:cubicBezTo>
                    <a:cubicBezTo>
                      <a:pt x="3578" y="3362"/>
                      <a:pt x="3276" y="4228"/>
                      <a:pt x="3213" y="5512"/>
                    </a:cubicBezTo>
                    <a:cubicBezTo>
                      <a:pt x="3202" y="5732"/>
                      <a:pt x="3369" y="5919"/>
                      <a:pt x="3586" y="5930"/>
                    </a:cubicBezTo>
                    <a:cubicBezTo>
                      <a:pt x="3593" y="5931"/>
                      <a:pt x="3600" y="5931"/>
                      <a:pt x="3606" y="5931"/>
                    </a:cubicBezTo>
                    <a:cubicBezTo>
                      <a:pt x="3815" y="5931"/>
                      <a:pt x="3989" y="5765"/>
                      <a:pt x="4000" y="5552"/>
                    </a:cubicBezTo>
                    <a:cubicBezTo>
                      <a:pt x="4043" y="4683"/>
                      <a:pt x="4213" y="4034"/>
                      <a:pt x="4493" y="3649"/>
                    </a:cubicBezTo>
                    <a:cubicBezTo>
                      <a:pt x="4473" y="4053"/>
                      <a:pt x="4437" y="4787"/>
                      <a:pt x="4406" y="5536"/>
                    </a:cubicBezTo>
                    <a:cubicBezTo>
                      <a:pt x="4404" y="5550"/>
                      <a:pt x="4400" y="5563"/>
                      <a:pt x="4399" y="5577"/>
                    </a:cubicBezTo>
                    <a:lnTo>
                      <a:pt x="4121" y="9550"/>
                    </a:lnTo>
                    <a:cubicBezTo>
                      <a:pt x="3469" y="9398"/>
                      <a:pt x="3036" y="9136"/>
                      <a:pt x="3036" y="8836"/>
                    </a:cubicBezTo>
                    <a:cubicBezTo>
                      <a:pt x="3036" y="8606"/>
                      <a:pt x="3298" y="8398"/>
                      <a:pt x="3715" y="8245"/>
                    </a:cubicBezTo>
                    <a:lnTo>
                      <a:pt x="3745" y="7843"/>
                    </a:lnTo>
                    <a:cubicBezTo>
                      <a:pt x="2309" y="8075"/>
                      <a:pt x="1301" y="8586"/>
                      <a:pt x="1301" y="9187"/>
                    </a:cubicBezTo>
                    <a:cubicBezTo>
                      <a:pt x="1301" y="9666"/>
                      <a:pt x="1867" y="9963"/>
                      <a:pt x="2241" y="10125"/>
                    </a:cubicBezTo>
                    <a:cubicBezTo>
                      <a:pt x="2579" y="10272"/>
                      <a:pt x="2936" y="10374"/>
                      <a:pt x="3295" y="10452"/>
                    </a:cubicBezTo>
                    <a:cubicBezTo>
                      <a:pt x="3509" y="10498"/>
                      <a:pt x="3725" y="10536"/>
                      <a:pt x="3942" y="10566"/>
                    </a:cubicBezTo>
                    <a:cubicBezTo>
                      <a:pt x="4438" y="10635"/>
                      <a:pt x="4931" y="10667"/>
                      <a:pt x="5434" y="10667"/>
                    </a:cubicBezTo>
                    <a:cubicBezTo>
                      <a:pt x="5609" y="10667"/>
                      <a:pt x="5784" y="10662"/>
                      <a:pt x="5959" y="10654"/>
                    </a:cubicBezTo>
                    <a:cubicBezTo>
                      <a:pt x="6767" y="10615"/>
                      <a:pt x="7596" y="10506"/>
                      <a:pt x="8368" y="10227"/>
                    </a:cubicBezTo>
                    <a:cubicBezTo>
                      <a:pt x="8794" y="10073"/>
                      <a:pt x="9463" y="9799"/>
                      <a:pt x="9557" y="9286"/>
                    </a:cubicBezTo>
                    <a:cubicBezTo>
                      <a:pt x="9563" y="9253"/>
                      <a:pt x="9566" y="9220"/>
                      <a:pt x="9566" y="9187"/>
                    </a:cubicBezTo>
                    <a:close/>
                    <a:moveTo>
                      <a:pt x="5409" y="9687"/>
                    </a:moveTo>
                    <a:cubicBezTo>
                      <a:pt x="5316" y="9687"/>
                      <a:pt x="5226" y="9685"/>
                      <a:pt x="5136" y="9681"/>
                    </a:cubicBezTo>
                    <a:lnTo>
                      <a:pt x="5351" y="6608"/>
                    </a:lnTo>
                    <a:cubicBezTo>
                      <a:pt x="5390" y="6597"/>
                      <a:pt x="5429" y="6588"/>
                      <a:pt x="5462" y="6588"/>
                    </a:cubicBezTo>
                    <a:cubicBezTo>
                      <a:pt x="5501" y="6588"/>
                      <a:pt x="5539" y="6595"/>
                      <a:pt x="5577" y="6599"/>
                    </a:cubicBezTo>
                    <a:lnTo>
                      <a:pt x="5773" y="9671"/>
                    </a:lnTo>
                    <a:cubicBezTo>
                      <a:pt x="5653" y="9678"/>
                      <a:pt x="5535" y="9687"/>
                      <a:pt x="5409" y="9687"/>
                    </a:cubicBezTo>
                    <a:close/>
                    <a:moveTo>
                      <a:pt x="9863" y="6751"/>
                    </a:moveTo>
                    <a:cubicBezTo>
                      <a:pt x="9985" y="6801"/>
                      <a:pt x="10061" y="6867"/>
                      <a:pt x="10061" y="6939"/>
                    </a:cubicBezTo>
                    <a:cubicBezTo>
                      <a:pt x="10061" y="7043"/>
                      <a:pt x="9905" y="7134"/>
                      <a:pt x="9674" y="7185"/>
                    </a:cubicBezTo>
                    <a:cubicBezTo>
                      <a:pt x="9657" y="7190"/>
                      <a:pt x="9638" y="7195"/>
                      <a:pt x="9619" y="7197"/>
                    </a:cubicBezTo>
                    <a:cubicBezTo>
                      <a:pt x="9614" y="7198"/>
                      <a:pt x="9609" y="7198"/>
                      <a:pt x="9605" y="7198"/>
                    </a:cubicBezTo>
                    <a:cubicBezTo>
                      <a:pt x="9499" y="7217"/>
                      <a:pt x="9382" y="7228"/>
                      <a:pt x="9255" y="7228"/>
                    </a:cubicBezTo>
                    <a:cubicBezTo>
                      <a:pt x="8811" y="7228"/>
                      <a:pt x="8451" y="7098"/>
                      <a:pt x="8451" y="6939"/>
                    </a:cubicBezTo>
                    <a:cubicBezTo>
                      <a:pt x="8451" y="6861"/>
                      <a:pt x="8539" y="6790"/>
                      <a:pt x="8681" y="6739"/>
                    </a:cubicBezTo>
                    <a:lnTo>
                      <a:pt x="8691" y="6602"/>
                    </a:lnTo>
                    <a:cubicBezTo>
                      <a:pt x="8203" y="6681"/>
                      <a:pt x="7861" y="6854"/>
                      <a:pt x="7861" y="7058"/>
                    </a:cubicBezTo>
                    <a:cubicBezTo>
                      <a:pt x="7861" y="7335"/>
                      <a:pt x="8489" y="7560"/>
                      <a:pt x="9264" y="7560"/>
                    </a:cubicBezTo>
                    <a:cubicBezTo>
                      <a:pt x="10039" y="7560"/>
                      <a:pt x="10667" y="7335"/>
                      <a:pt x="10667" y="7058"/>
                    </a:cubicBezTo>
                    <a:cubicBezTo>
                      <a:pt x="10667" y="6855"/>
                      <a:pt x="10328" y="6682"/>
                      <a:pt x="9845" y="6603"/>
                    </a:cubicBezTo>
                    <a:lnTo>
                      <a:pt x="9863" y="6751"/>
                    </a:lnTo>
                    <a:close/>
                    <a:moveTo>
                      <a:pt x="1068" y="4056"/>
                    </a:moveTo>
                    <a:cubicBezTo>
                      <a:pt x="1068" y="3866"/>
                      <a:pt x="1220" y="3713"/>
                      <a:pt x="1407" y="3713"/>
                    </a:cubicBezTo>
                    <a:cubicBezTo>
                      <a:pt x="1594" y="3713"/>
                      <a:pt x="1747" y="3866"/>
                      <a:pt x="1747" y="4056"/>
                    </a:cubicBezTo>
                    <a:cubicBezTo>
                      <a:pt x="1747" y="4246"/>
                      <a:pt x="1594" y="4399"/>
                      <a:pt x="1407" y="4399"/>
                    </a:cubicBezTo>
                    <a:cubicBezTo>
                      <a:pt x="1220" y="4399"/>
                      <a:pt x="1068" y="4246"/>
                      <a:pt x="1068" y="4056"/>
                    </a:cubicBezTo>
                    <a:close/>
                    <a:moveTo>
                      <a:pt x="1780" y="4561"/>
                    </a:moveTo>
                    <a:cubicBezTo>
                      <a:pt x="1731" y="4523"/>
                      <a:pt x="1680" y="4489"/>
                      <a:pt x="1620" y="4469"/>
                    </a:cubicBezTo>
                    <a:cubicBezTo>
                      <a:pt x="1565" y="4449"/>
                      <a:pt x="1507" y="4439"/>
                      <a:pt x="1449" y="4434"/>
                    </a:cubicBezTo>
                    <a:lnTo>
                      <a:pt x="1537" y="5365"/>
                    </a:lnTo>
                    <a:lnTo>
                      <a:pt x="1410" y="5515"/>
                    </a:lnTo>
                    <a:lnTo>
                      <a:pt x="1266" y="5365"/>
                    </a:lnTo>
                    <a:lnTo>
                      <a:pt x="1376" y="4433"/>
                    </a:lnTo>
                    <a:cubicBezTo>
                      <a:pt x="1312" y="4435"/>
                      <a:pt x="1248" y="4446"/>
                      <a:pt x="1189" y="4467"/>
                    </a:cubicBezTo>
                    <a:cubicBezTo>
                      <a:pt x="1164" y="4476"/>
                      <a:pt x="1140" y="4487"/>
                      <a:pt x="1118" y="4500"/>
                    </a:cubicBezTo>
                    <a:cubicBezTo>
                      <a:pt x="1078" y="4523"/>
                      <a:pt x="1042" y="4551"/>
                      <a:pt x="1008" y="4582"/>
                    </a:cubicBezTo>
                    <a:cubicBezTo>
                      <a:pt x="839" y="4734"/>
                      <a:pt x="747" y="4997"/>
                      <a:pt x="728" y="5387"/>
                    </a:cubicBezTo>
                    <a:cubicBezTo>
                      <a:pt x="725" y="5454"/>
                      <a:pt x="775" y="5511"/>
                      <a:pt x="841" y="5514"/>
                    </a:cubicBezTo>
                    <a:cubicBezTo>
                      <a:pt x="843" y="5514"/>
                      <a:pt x="845" y="5514"/>
                      <a:pt x="848" y="5514"/>
                    </a:cubicBezTo>
                    <a:cubicBezTo>
                      <a:pt x="911" y="5514"/>
                      <a:pt x="964" y="5464"/>
                      <a:pt x="967" y="5399"/>
                    </a:cubicBezTo>
                    <a:cubicBezTo>
                      <a:pt x="980" y="5135"/>
                      <a:pt x="1032" y="4938"/>
                      <a:pt x="1117" y="4821"/>
                    </a:cubicBezTo>
                    <a:cubicBezTo>
                      <a:pt x="1111" y="4944"/>
                      <a:pt x="1100" y="5167"/>
                      <a:pt x="1090" y="5395"/>
                    </a:cubicBezTo>
                    <a:cubicBezTo>
                      <a:pt x="1090" y="5399"/>
                      <a:pt x="1089" y="5403"/>
                      <a:pt x="1088" y="5407"/>
                    </a:cubicBezTo>
                    <a:lnTo>
                      <a:pt x="993" y="6776"/>
                    </a:lnTo>
                    <a:cubicBezTo>
                      <a:pt x="987" y="6863"/>
                      <a:pt x="1051" y="6938"/>
                      <a:pt x="1136" y="6944"/>
                    </a:cubicBezTo>
                    <a:cubicBezTo>
                      <a:pt x="1140" y="6944"/>
                      <a:pt x="1144" y="6944"/>
                      <a:pt x="1148" y="6944"/>
                    </a:cubicBezTo>
                    <a:cubicBezTo>
                      <a:pt x="1228" y="6944"/>
                      <a:pt x="1296" y="6881"/>
                      <a:pt x="1302" y="6798"/>
                    </a:cubicBezTo>
                    <a:lnTo>
                      <a:pt x="1378" y="5720"/>
                    </a:lnTo>
                    <a:cubicBezTo>
                      <a:pt x="1389" y="5717"/>
                      <a:pt x="1401" y="5714"/>
                      <a:pt x="1411" y="5714"/>
                    </a:cubicBezTo>
                    <a:cubicBezTo>
                      <a:pt x="1423" y="5714"/>
                      <a:pt x="1435" y="5716"/>
                      <a:pt x="1446" y="5717"/>
                    </a:cubicBezTo>
                    <a:lnTo>
                      <a:pt x="1516" y="6807"/>
                    </a:lnTo>
                    <a:cubicBezTo>
                      <a:pt x="1521" y="6890"/>
                      <a:pt x="1589" y="6954"/>
                      <a:pt x="1671" y="6954"/>
                    </a:cubicBezTo>
                    <a:cubicBezTo>
                      <a:pt x="1674" y="6954"/>
                      <a:pt x="1677" y="6954"/>
                      <a:pt x="1681" y="6954"/>
                    </a:cubicBezTo>
                    <a:cubicBezTo>
                      <a:pt x="1766" y="6948"/>
                      <a:pt x="1831" y="6873"/>
                      <a:pt x="1826" y="6787"/>
                    </a:cubicBezTo>
                    <a:lnTo>
                      <a:pt x="1743" y="5493"/>
                    </a:lnTo>
                    <a:cubicBezTo>
                      <a:pt x="1742" y="5486"/>
                      <a:pt x="1741" y="5479"/>
                      <a:pt x="1739" y="5472"/>
                    </a:cubicBezTo>
                    <a:cubicBezTo>
                      <a:pt x="1732" y="5274"/>
                      <a:pt x="1710" y="4981"/>
                      <a:pt x="1697" y="4821"/>
                    </a:cubicBezTo>
                    <a:cubicBezTo>
                      <a:pt x="1784" y="4939"/>
                      <a:pt x="1833" y="5134"/>
                      <a:pt x="1838" y="5396"/>
                    </a:cubicBezTo>
                    <a:cubicBezTo>
                      <a:pt x="1840" y="5462"/>
                      <a:pt x="1893" y="5514"/>
                      <a:pt x="1960" y="5514"/>
                    </a:cubicBezTo>
                    <a:cubicBezTo>
                      <a:pt x="2027" y="5513"/>
                      <a:pt x="2079" y="5458"/>
                      <a:pt x="2078" y="5391"/>
                    </a:cubicBezTo>
                    <a:cubicBezTo>
                      <a:pt x="2069" y="4988"/>
                      <a:pt x="1969" y="4709"/>
                      <a:pt x="1780" y="4561"/>
                    </a:cubicBezTo>
                    <a:close/>
                    <a:moveTo>
                      <a:pt x="2002" y="6751"/>
                    </a:moveTo>
                    <a:cubicBezTo>
                      <a:pt x="2124" y="6801"/>
                      <a:pt x="2200" y="6867"/>
                      <a:pt x="2200" y="6939"/>
                    </a:cubicBezTo>
                    <a:cubicBezTo>
                      <a:pt x="2200" y="7043"/>
                      <a:pt x="2044" y="7134"/>
                      <a:pt x="1813" y="7185"/>
                    </a:cubicBezTo>
                    <a:cubicBezTo>
                      <a:pt x="1795" y="7190"/>
                      <a:pt x="1777" y="7195"/>
                      <a:pt x="1758" y="7197"/>
                    </a:cubicBezTo>
                    <a:cubicBezTo>
                      <a:pt x="1753" y="7198"/>
                      <a:pt x="1748" y="7198"/>
                      <a:pt x="1743" y="7198"/>
                    </a:cubicBezTo>
                    <a:cubicBezTo>
                      <a:pt x="1637" y="7217"/>
                      <a:pt x="1520" y="7228"/>
                      <a:pt x="1394" y="7228"/>
                    </a:cubicBezTo>
                    <a:cubicBezTo>
                      <a:pt x="950" y="7228"/>
                      <a:pt x="589" y="7098"/>
                      <a:pt x="589" y="6939"/>
                    </a:cubicBezTo>
                    <a:cubicBezTo>
                      <a:pt x="589" y="6861"/>
                      <a:pt x="678" y="6790"/>
                      <a:pt x="820" y="6739"/>
                    </a:cubicBezTo>
                    <a:lnTo>
                      <a:pt x="830" y="6602"/>
                    </a:lnTo>
                    <a:cubicBezTo>
                      <a:pt x="342" y="6681"/>
                      <a:pt x="0" y="6854"/>
                      <a:pt x="0" y="7058"/>
                    </a:cubicBezTo>
                    <a:cubicBezTo>
                      <a:pt x="0" y="7335"/>
                      <a:pt x="628" y="7560"/>
                      <a:pt x="1403" y="7560"/>
                    </a:cubicBezTo>
                    <a:cubicBezTo>
                      <a:pt x="2177" y="7560"/>
                      <a:pt x="2805" y="7335"/>
                      <a:pt x="2805" y="7058"/>
                    </a:cubicBezTo>
                    <a:cubicBezTo>
                      <a:pt x="2805" y="6855"/>
                      <a:pt x="2467" y="6682"/>
                      <a:pt x="1984" y="6603"/>
                    </a:cubicBezTo>
                    <a:lnTo>
                      <a:pt x="2002" y="67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2779235" y="3196003"/>
                <a:ext cx="831298" cy="757602"/>
                <a:chOff x="2481918" y="3140596"/>
                <a:chExt cx="831298" cy="757602"/>
              </a:xfrm>
            </p:grpSpPr>
            <p:sp>
              <p:nvSpPr>
                <p:cNvPr id="29" name="ïṧḷïḓê-Rectangle 28"/>
                <p:cNvSpPr/>
                <p:nvPr/>
              </p:nvSpPr>
              <p:spPr bwMode="auto">
                <a:xfrm>
                  <a:off x="2533014" y="3741961"/>
                  <a:ext cx="156237" cy="15623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30" name="ïṧḷïḓê-Rectangle 29"/>
                <p:cNvSpPr/>
                <p:nvPr/>
              </p:nvSpPr>
              <p:spPr bwMode="auto">
                <a:xfrm>
                  <a:off x="2741330" y="3636820"/>
                  <a:ext cx="156237" cy="26137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31" name="ïṧḷïḓê-Rectangle 30"/>
                <p:cNvSpPr/>
                <p:nvPr/>
              </p:nvSpPr>
              <p:spPr bwMode="auto">
                <a:xfrm>
                  <a:off x="2949646" y="3532662"/>
                  <a:ext cx="156237" cy="36553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32" name="ïṧḷïḓê-Rectangle 31"/>
                <p:cNvSpPr/>
                <p:nvPr/>
              </p:nvSpPr>
              <p:spPr bwMode="auto">
                <a:xfrm>
                  <a:off x="3157962" y="3428504"/>
                  <a:ext cx="155254" cy="46969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33" name="ïṧḷïḓê-Freeform 32"/>
                <p:cNvSpPr/>
                <p:nvPr/>
              </p:nvSpPr>
              <p:spPr bwMode="auto">
                <a:xfrm>
                  <a:off x="2481918" y="3140596"/>
                  <a:ext cx="831298" cy="496224"/>
                </a:xfrm>
                <a:custGeom>
                  <a:avLst/>
                  <a:gdLst>
                    <a:gd name="T0" fmla="*/ 727 w 846"/>
                    <a:gd name="T1" fmla="*/ 120 h 505"/>
                    <a:gd name="T2" fmla="*/ 569 w 846"/>
                    <a:gd name="T3" fmla="*/ 120 h 505"/>
                    <a:gd name="T4" fmla="*/ 370 w 846"/>
                    <a:gd name="T5" fmla="*/ 266 h 505"/>
                    <a:gd name="T6" fmla="*/ 264 w 846"/>
                    <a:gd name="T7" fmla="*/ 213 h 505"/>
                    <a:gd name="T8" fmla="*/ 0 w 846"/>
                    <a:gd name="T9" fmla="*/ 439 h 505"/>
                    <a:gd name="T10" fmla="*/ 0 w 846"/>
                    <a:gd name="T11" fmla="*/ 505 h 505"/>
                    <a:gd name="T12" fmla="*/ 264 w 846"/>
                    <a:gd name="T13" fmla="*/ 279 h 505"/>
                    <a:gd name="T14" fmla="*/ 370 w 846"/>
                    <a:gd name="T15" fmla="*/ 333 h 505"/>
                    <a:gd name="T16" fmla="*/ 595 w 846"/>
                    <a:gd name="T17" fmla="*/ 173 h 505"/>
                    <a:gd name="T18" fmla="*/ 754 w 846"/>
                    <a:gd name="T19" fmla="*/ 173 h 505"/>
                    <a:gd name="T20" fmla="*/ 846 w 846"/>
                    <a:gd name="T21" fmla="*/ 80 h 505"/>
                    <a:gd name="T22" fmla="*/ 846 w 846"/>
                    <a:gd name="T23" fmla="*/ 0 h 505"/>
                    <a:gd name="T24" fmla="*/ 727 w 846"/>
                    <a:gd name="T25" fmla="*/ 120 h 5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46" h="505">
                      <a:moveTo>
                        <a:pt x="727" y="120"/>
                      </a:moveTo>
                      <a:lnTo>
                        <a:pt x="569" y="120"/>
                      </a:lnTo>
                      <a:lnTo>
                        <a:pt x="370" y="266"/>
                      </a:lnTo>
                      <a:lnTo>
                        <a:pt x="264" y="213"/>
                      </a:lnTo>
                      <a:lnTo>
                        <a:pt x="0" y="439"/>
                      </a:lnTo>
                      <a:lnTo>
                        <a:pt x="0" y="505"/>
                      </a:lnTo>
                      <a:lnTo>
                        <a:pt x="264" y="279"/>
                      </a:lnTo>
                      <a:lnTo>
                        <a:pt x="370" y="333"/>
                      </a:lnTo>
                      <a:lnTo>
                        <a:pt x="595" y="173"/>
                      </a:lnTo>
                      <a:lnTo>
                        <a:pt x="754" y="173"/>
                      </a:lnTo>
                      <a:lnTo>
                        <a:pt x="846" y="80"/>
                      </a:lnTo>
                      <a:lnTo>
                        <a:pt x="846" y="0"/>
                      </a:lnTo>
                      <a:lnTo>
                        <a:pt x="727" y="12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35" name="组合 34"/>
          <p:cNvGrpSpPr/>
          <p:nvPr/>
        </p:nvGrpSpPr>
        <p:grpSpPr>
          <a:xfrm>
            <a:off x="637551" y="1556090"/>
            <a:ext cx="7353198" cy="2488572"/>
            <a:chOff x="637551" y="1556090"/>
            <a:chExt cx="7353198" cy="2488572"/>
          </a:xfrm>
        </p:grpSpPr>
        <p:sp>
          <p:nvSpPr>
            <p:cNvPr id="6" name="ïṧḷïḓê-文本框 73"/>
            <p:cNvSpPr txBox="1"/>
            <p:nvPr/>
          </p:nvSpPr>
          <p:spPr>
            <a:xfrm>
              <a:off x="6340360" y="155609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/>
                <a:t>标题文本预设</a:t>
              </a:r>
              <a:endParaRPr lang="id-ID" sz="1600" b="1" dirty="0"/>
            </a:p>
          </p:txBody>
        </p:sp>
        <p:sp>
          <p:nvSpPr>
            <p:cNvPr id="7" name="ïṧḷïḓê-Rectangle 6"/>
            <p:cNvSpPr/>
            <p:nvPr/>
          </p:nvSpPr>
          <p:spPr>
            <a:xfrm>
              <a:off x="5872335" y="1882583"/>
              <a:ext cx="21184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8" name="ïṧḷïḓê-文本框 75"/>
            <p:cNvSpPr txBox="1"/>
            <p:nvPr/>
          </p:nvSpPr>
          <p:spPr>
            <a:xfrm>
              <a:off x="6332813" y="3241139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/>
                <a:t>标题文本预设</a:t>
              </a:r>
              <a:endParaRPr lang="id-ID" sz="1600" b="1" dirty="0"/>
            </a:p>
          </p:txBody>
        </p:sp>
        <p:sp>
          <p:nvSpPr>
            <p:cNvPr id="9" name="ïṧḷïḓê-Rectangle 8"/>
            <p:cNvSpPr/>
            <p:nvPr/>
          </p:nvSpPr>
          <p:spPr>
            <a:xfrm>
              <a:off x="5819935" y="3582997"/>
              <a:ext cx="216326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ïṧḷïḓê-文本框 79"/>
            <p:cNvSpPr txBox="1"/>
            <p:nvPr/>
          </p:nvSpPr>
          <p:spPr>
            <a:xfrm>
              <a:off x="1216120" y="1556090"/>
              <a:ext cx="165038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/>
                <a:t>标题文本预设</a:t>
              </a:r>
              <a:endParaRPr lang="id-ID" sz="1600" b="1" dirty="0"/>
            </a:p>
          </p:txBody>
        </p:sp>
        <p:sp>
          <p:nvSpPr>
            <p:cNvPr id="11" name="ïṧḷïḓê-Rectangle 10"/>
            <p:cNvSpPr/>
            <p:nvPr/>
          </p:nvSpPr>
          <p:spPr>
            <a:xfrm>
              <a:off x="637551" y="1882583"/>
              <a:ext cx="22289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2" name="ïṧḷïḓê-文本框 81"/>
            <p:cNvSpPr txBox="1"/>
            <p:nvPr/>
          </p:nvSpPr>
          <p:spPr>
            <a:xfrm>
              <a:off x="1208573" y="3241139"/>
              <a:ext cx="165038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/>
                <a:t>标题文本预设</a:t>
              </a:r>
              <a:endParaRPr lang="id-ID" sz="1600" b="1" dirty="0"/>
            </a:p>
          </p:txBody>
        </p:sp>
        <p:sp>
          <p:nvSpPr>
            <p:cNvPr id="13" name="ïṧḷïḓê-Rectangle 12"/>
            <p:cNvSpPr/>
            <p:nvPr/>
          </p:nvSpPr>
          <p:spPr>
            <a:xfrm>
              <a:off x="899593" y="3582997"/>
              <a:ext cx="19593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" b="14942"/>
          <a:stretch>
            <a:fillRect/>
          </a:stretch>
        </p:blipFill>
        <p:spPr>
          <a:xfrm>
            <a:off x="-5728" y="8408"/>
            <a:ext cx="9144000" cy="5135091"/>
          </a:xfrm>
          <a:prstGeom prst="rect">
            <a:avLst/>
          </a:prstGeom>
        </p:spPr>
      </p:pic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312644" y="1697849"/>
            <a:ext cx="23746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4" name="矩形 13"/>
          <p:cNvSpPr/>
          <p:nvPr/>
        </p:nvSpPr>
        <p:spPr>
          <a:xfrm>
            <a:off x="4139952" y="915566"/>
            <a:ext cx="864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03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>
          <a:xfrm>
            <a:off x="4577826" y="1485337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3"/>
          <p:cNvSpPr/>
          <p:nvPr/>
        </p:nvSpPr>
        <p:spPr>
          <a:xfrm>
            <a:off x="4577826" y="2231796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4"/>
          <p:cNvSpPr/>
          <p:nvPr/>
        </p:nvSpPr>
        <p:spPr>
          <a:xfrm>
            <a:off x="4577826" y="2983951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" name="Group 1"/>
          <p:cNvGrpSpPr/>
          <p:nvPr/>
        </p:nvGrpSpPr>
        <p:grpSpPr>
          <a:xfrm>
            <a:off x="1331640" y="1352628"/>
            <a:ext cx="2673838" cy="2671161"/>
            <a:chOff x="7283308" y="1841806"/>
            <a:chExt cx="3565117" cy="3561548"/>
          </a:xfrm>
        </p:grpSpPr>
        <p:sp>
          <p:nvSpPr>
            <p:cNvPr id="32" name="Rectangle 6"/>
            <p:cNvSpPr/>
            <p:nvPr/>
          </p:nvSpPr>
          <p:spPr>
            <a:xfrm>
              <a:off x="7283308" y="1841806"/>
              <a:ext cx="1762536" cy="176253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3" name="Rectangle 7"/>
            <p:cNvSpPr/>
            <p:nvPr/>
          </p:nvSpPr>
          <p:spPr>
            <a:xfrm>
              <a:off x="9085889" y="1841806"/>
              <a:ext cx="1762536" cy="176253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4" name="Rectangle 8"/>
            <p:cNvSpPr/>
            <p:nvPr/>
          </p:nvSpPr>
          <p:spPr>
            <a:xfrm>
              <a:off x="7283308" y="3640818"/>
              <a:ext cx="1762536" cy="176253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排版占位显示 </a:t>
              </a:r>
              <a:b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5" name="Rectangle 9"/>
            <p:cNvSpPr/>
            <p:nvPr/>
          </p:nvSpPr>
          <p:spPr>
            <a:xfrm>
              <a:off x="9085889" y="3640818"/>
              <a:ext cx="1762536" cy="176253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排版占位显示</a:t>
              </a:r>
              <a:b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  <p:grpSp>
          <p:nvGrpSpPr>
            <p:cNvPr id="37" name="Group 19"/>
            <p:cNvGrpSpPr/>
            <p:nvPr/>
          </p:nvGrpSpPr>
          <p:grpSpPr>
            <a:xfrm>
              <a:off x="8648142" y="3206641"/>
              <a:ext cx="835447" cy="831877"/>
              <a:chOff x="-1" y="0"/>
              <a:chExt cx="1670893" cy="1663752"/>
            </a:xfrm>
          </p:grpSpPr>
          <p:sp>
            <p:nvSpPr>
              <p:cNvPr id="38" name="Freeform: Shape 20"/>
              <p:cNvSpPr/>
              <p:nvPr/>
            </p:nvSpPr>
            <p:spPr>
              <a:xfrm>
                <a:off x="875490" y="0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1"/>
              <p:cNvSpPr/>
              <p:nvPr/>
            </p:nvSpPr>
            <p:spPr>
              <a:xfrm flipH="1">
                <a:off x="0" y="0"/>
                <a:ext cx="795401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22"/>
              <p:cNvSpPr/>
              <p:nvPr/>
            </p:nvSpPr>
            <p:spPr>
              <a:xfrm rot="10800000" flipH="1">
                <a:off x="875490" y="868351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3"/>
              <p:cNvSpPr/>
              <p:nvPr/>
            </p:nvSpPr>
            <p:spPr>
              <a:xfrm rot="10800000">
                <a:off x="-1" y="868351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32"/>
          <p:cNvGrpSpPr/>
          <p:nvPr/>
        </p:nvGrpSpPr>
        <p:grpSpPr>
          <a:xfrm>
            <a:off x="4764725" y="3550690"/>
            <a:ext cx="440259" cy="440259"/>
            <a:chOff x="0" y="0"/>
            <a:chExt cx="1174021" cy="1174021"/>
          </a:xfrm>
        </p:grpSpPr>
        <p:sp>
          <p:nvSpPr>
            <p:cNvPr id="30" name="Freeform: Shape 33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31" name="Freeform: Shape 34"/>
            <p:cNvSpPr/>
            <p:nvPr/>
          </p:nvSpPr>
          <p:spPr>
            <a:xfrm>
              <a:off x="308017" y="316184"/>
              <a:ext cx="557987" cy="54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524" extrusionOk="0">
                  <a:moveTo>
                    <a:pt x="20051" y="7943"/>
                  </a:moveTo>
                  <a:lnTo>
                    <a:pt x="15165" y="7943"/>
                  </a:lnTo>
                  <a:cubicBezTo>
                    <a:pt x="14758" y="7943"/>
                    <a:pt x="14428" y="8283"/>
                    <a:pt x="14428" y="8703"/>
                  </a:cubicBezTo>
                  <a:cubicBezTo>
                    <a:pt x="14428" y="9122"/>
                    <a:pt x="14758" y="9462"/>
                    <a:pt x="15165" y="9462"/>
                  </a:cubicBezTo>
                  <a:lnTo>
                    <a:pt x="20051" y="9462"/>
                  </a:lnTo>
                  <a:lnTo>
                    <a:pt x="20051" y="12550"/>
                  </a:lnTo>
                  <a:lnTo>
                    <a:pt x="9009" y="12550"/>
                  </a:lnTo>
                  <a:lnTo>
                    <a:pt x="5831" y="4855"/>
                  </a:lnTo>
                  <a:lnTo>
                    <a:pt x="20051" y="4855"/>
                  </a:lnTo>
                  <a:cubicBezTo>
                    <a:pt x="20051" y="4855"/>
                    <a:pt x="20051" y="7943"/>
                    <a:pt x="20051" y="7943"/>
                  </a:cubicBezTo>
                  <a:close/>
                  <a:moveTo>
                    <a:pt x="11693" y="18021"/>
                  </a:moveTo>
                  <a:cubicBezTo>
                    <a:pt x="12225" y="18021"/>
                    <a:pt x="12656" y="18466"/>
                    <a:pt x="12656" y="19013"/>
                  </a:cubicBezTo>
                  <a:cubicBezTo>
                    <a:pt x="12656" y="19561"/>
                    <a:pt x="12225" y="20006"/>
                    <a:pt x="11693" y="20006"/>
                  </a:cubicBezTo>
                  <a:cubicBezTo>
                    <a:pt x="11161" y="20006"/>
                    <a:pt x="10730" y="19561"/>
                    <a:pt x="10730" y="19013"/>
                  </a:cubicBezTo>
                  <a:cubicBezTo>
                    <a:pt x="10730" y="18466"/>
                    <a:pt x="11161" y="18021"/>
                    <a:pt x="11693" y="18021"/>
                  </a:cubicBezTo>
                  <a:cubicBezTo>
                    <a:pt x="11693" y="18021"/>
                    <a:pt x="11693" y="18021"/>
                    <a:pt x="11693" y="18021"/>
                  </a:cubicBezTo>
                  <a:close/>
                  <a:moveTo>
                    <a:pt x="18834" y="18021"/>
                  </a:moveTo>
                  <a:cubicBezTo>
                    <a:pt x="19366" y="18021"/>
                    <a:pt x="19797" y="18466"/>
                    <a:pt x="19797" y="19013"/>
                  </a:cubicBezTo>
                  <a:cubicBezTo>
                    <a:pt x="19797" y="19561"/>
                    <a:pt x="19366" y="20006"/>
                    <a:pt x="18834" y="20006"/>
                  </a:cubicBezTo>
                  <a:cubicBezTo>
                    <a:pt x="18302" y="20006"/>
                    <a:pt x="17870" y="19561"/>
                    <a:pt x="17870" y="19013"/>
                  </a:cubicBezTo>
                  <a:cubicBezTo>
                    <a:pt x="17870" y="18466"/>
                    <a:pt x="18302" y="18021"/>
                    <a:pt x="18834" y="18021"/>
                  </a:cubicBezTo>
                  <a:cubicBezTo>
                    <a:pt x="18834" y="18021"/>
                    <a:pt x="18834" y="18021"/>
                    <a:pt x="18834" y="18021"/>
                  </a:cubicBezTo>
                  <a:close/>
                  <a:moveTo>
                    <a:pt x="20789" y="3337"/>
                  </a:moveTo>
                  <a:lnTo>
                    <a:pt x="5204" y="3337"/>
                  </a:lnTo>
                  <a:lnTo>
                    <a:pt x="4306" y="1163"/>
                  </a:lnTo>
                  <a:cubicBezTo>
                    <a:pt x="4215" y="940"/>
                    <a:pt x="4025" y="776"/>
                    <a:pt x="3797" y="721"/>
                  </a:cubicBezTo>
                  <a:lnTo>
                    <a:pt x="906" y="20"/>
                  </a:lnTo>
                  <a:cubicBezTo>
                    <a:pt x="509" y="-76"/>
                    <a:pt x="112" y="177"/>
                    <a:pt x="19" y="586"/>
                  </a:cubicBezTo>
                  <a:cubicBezTo>
                    <a:pt x="-74" y="994"/>
                    <a:pt x="172" y="1403"/>
                    <a:pt x="568" y="1499"/>
                  </a:cubicBezTo>
                  <a:lnTo>
                    <a:pt x="3096" y="2111"/>
                  </a:lnTo>
                  <a:lnTo>
                    <a:pt x="9567" y="17780"/>
                  </a:lnTo>
                  <a:cubicBezTo>
                    <a:pt x="9366" y="18144"/>
                    <a:pt x="9251" y="18565"/>
                    <a:pt x="9251" y="19013"/>
                  </a:cubicBezTo>
                  <a:cubicBezTo>
                    <a:pt x="9251" y="20398"/>
                    <a:pt x="10345" y="21524"/>
                    <a:pt x="11689" y="21524"/>
                  </a:cubicBezTo>
                  <a:cubicBezTo>
                    <a:pt x="13033" y="21524"/>
                    <a:pt x="14127" y="20398"/>
                    <a:pt x="14127" y="19013"/>
                  </a:cubicBezTo>
                  <a:cubicBezTo>
                    <a:pt x="14127" y="18665"/>
                    <a:pt x="14058" y="18334"/>
                    <a:pt x="13934" y="18032"/>
                  </a:cubicBezTo>
                  <a:lnTo>
                    <a:pt x="16588" y="18032"/>
                  </a:lnTo>
                  <a:cubicBezTo>
                    <a:pt x="16463" y="18334"/>
                    <a:pt x="16394" y="18665"/>
                    <a:pt x="16394" y="19013"/>
                  </a:cubicBezTo>
                  <a:cubicBezTo>
                    <a:pt x="16394" y="20398"/>
                    <a:pt x="17488" y="21524"/>
                    <a:pt x="18832" y="21524"/>
                  </a:cubicBezTo>
                  <a:cubicBezTo>
                    <a:pt x="20176" y="21524"/>
                    <a:pt x="21270" y="20398"/>
                    <a:pt x="21270" y="19013"/>
                  </a:cubicBezTo>
                  <a:cubicBezTo>
                    <a:pt x="21270" y="17628"/>
                    <a:pt x="20176" y="16502"/>
                    <a:pt x="18832" y="16502"/>
                  </a:cubicBezTo>
                  <a:lnTo>
                    <a:pt x="10646" y="16513"/>
                  </a:lnTo>
                  <a:lnTo>
                    <a:pt x="9636" y="14069"/>
                  </a:lnTo>
                  <a:lnTo>
                    <a:pt x="20789" y="14069"/>
                  </a:lnTo>
                  <a:cubicBezTo>
                    <a:pt x="21196" y="14069"/>
                    <a:pt x="21526" y="13729"/>
                    <a:pt x="21526" y="13310"/>
                  </a:cubicBezTo>
                  <a:lnTo>
                    <a:pt x="21526" y="4096"/>
                  </a:lnTo>
                  <a:cubicBezTo>
                    <a:pt x="21526" y="3676"/>
                    <a:pt x="21196" y="3337"/>
                    <a:pt x="20789" y="3337"/>
                  </a:cubicBezTo>
                  <a:cubicBezTo>
                    <a:pt x="20789" y="3337"/>
                    <a:pt x="20789" y="3337"/>
                    <a:pt x="20789" y="333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4764725" y="2793961"/>
            <a:ext cx="440259" cy="440259"/>
            <a:chOff x="0" y="0"/>
            <a:chExt cx="1174021" cy="1174021"/>
          </a:xfrm>
        </p:grpSpPr>
        <p:sp>
          <p:nvSpPr>
            <p:cNvPr id="28" name="Freeform: Shape 36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37"/>
            <p:cNvSpPr/>
            <p:nvPr/>
          </p:nvSpPr>
          <p:spPr>
            <a:xfrm>
              <a:off x="261263" y="298774"/>
              <a:ext cx="651494" cy="54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4" y="7297"/>
                  </a:moveTo>
                  <a:cubicBezTo>
                    <a:pt x="3954" y="7331"/>
                    <a:pt x="4453" y="7289"/>
                    <a:pt x="5005" y="7053"/>
                  </a:cubicBezTo>
                  <a:cubicBezTo>
                    <a:pt x="6349" y="6477"/>
                    <a:pt x="7491" y="4995"/>
                    <a:pt x="8405" y="2648"/>
                  </a:cubicBezTo>
                  <a:lnTo>
                    <a:pt x="8422" y="2598"/>
                  </a:lnTo>
                  <a:cubicBezTo>
                    <a:pt x="8426" y="2582"/>
                    <a:pt x="8908" y="945"/>
                    <a:pt x="9828" y="943"/>
                  </a:cubicBezTo>
                  <a:cubicBezTo>
                    <a:pt x="9832" y="945"/>
                    <a:pt x="10275" y="957"/>
                    <a:pt x="10499" y="1412"/>
                  </a:cubicBezTo>
                  <a:cubicBezTo>
                    <a:pt x="10721" y="1862"/>
                    <a:pt x="10884" y="3061"/>
                    <a:pt x="9482" y="6033"/>
                  </a:cubicBezTo>
                  <a:lnTo>
                    <a:pt x="9306" y="6403"/>
                  </a:lnTo>
                  <a:lnTo>
                    <a:pt x="9598" y="6649"/>
                  </a:lnTo>
                  <a:cubicBezTo>
                    <a:pt x="9651" y="6694"/>
                    <a:pt x="10140" y="7077"/>
                    <a:pt x="11176" y="7077"/>
                  </a:cubicBezTo>
                  <a:lnTo>
                    <a:pt x="19661" y="7077"/>
                  </a:lnTo>
                  <a:cubicBezTo>
                    <a:pt x="20292" y="7077"/>
                    <a:pt x="20807" y="7689"/>
                    <a:pt x="20807" y="8438"/>
                  </a:cubicBezTo>
                  <a:cubicBezTo>
                    <a:pt x="20807" y="9188"/>
                    <a:pt x="20292" y="9799"/>
                    <a:pt x="19661" y="9799"/>
                  </a:cubicBezTo>
                  <a:lnTo>
                    <a:pt x="15507" y="9799"/>
                  </a:lnTo>
                  <a:cubicBezTo>
                    <a:pt x="15473" y="9788"/>
                    <a:pt x="15438" y="9779"/>
                    <a:pt x="15402" y="9779"/>
                  </a:cubicBezTo>
                  <a:lnTo>
                    <a:pt x="13395" y="9779"/>
                  </a:lnTo>
                  <a:cubicBezTo>
                    <a:pt x="13176" y="9779"/>
                    <a:pt x="12998" y="9991"/>
                    <a:pt x="12998" y="10252"/>
                  </a:cubicBezTo>
                  <a:cubicBezTo>
                    <a:pt x="12998" y="10512"/>
                    <a:pt x="13176" y="10723"/>
                    <a:pt x="13395" y="10723"/>
                  </a:cubicBezTo>
                  <a:lnTo>
                    <a:pt x="13565" y="10723"/>
                  </a:lnTo>
                  <a:lnTo>
                    <a:pt x="13565" y="10742"/>
                  </a:lnTo>
                  <a:cubicBezTo>
                    <a:pt x="13565" y="10742"/>
                    <a:pt x="13616" y="10742"/>
                    <a:pt x="13708" y="10742"/>
                  </a:cubicBezTo>
                  <a:cubicBezTo>
                    <a:pt x="13715" y="10751"/>
                    <a:pt x="13722" y="10761"/>
                    <a:pt x="13730" y="10769"/>
                  </a:cubicBezTo>
                  <a:cubicBezTo>
                    <a:pt x="14809" y="11851"/>
                    <a:pt x="14221" y="13735"/>
                    <a:pt x="14216" y="13754"/>
                  </a:cubicBezTo>
                  <a:cubicBezTo>
                    <a:pt x="14208" y="13775"/>
                    <a:pt x="14204" y="13798"/>
                    <a:pt x="14200" y="13821"/>
                  </a:cubicBezTo>
                  <a:cubicBezTo>
                    <a:pt x="14163" y="13904"/>
                    <a:pt x="14145" y="14001"/>
                    <a:pt x="14157" y="14102"/>
                  </a:cubicBezTo>
                  <a:cubicBezTo>
                    <a:pt x="14167" y="14176"/>
                    <a:pt x="14346" y="15913"/>
                    <a:pt x="13175" y="17323"/>
                  </a:cubicBezTo>
                  <a:lnTo>
                    <a:pt x="13147" y="17361"/>
                  </a:lnTo>
                  <a:cubicBezTo>
                    <a:pt x="12922" y="17699"/>
                    <a:pt x="12843" y="18133"/>
                    <a:pt x="12765" y="18550"/>
                  </a:cubicBezTo>
                  <a:cubicBezTo>
                    <a:pt x="12616" y="19370"/>
                    <a:pt x="12486" y="20077"/>
                    <a:pt x="11404" y="20327"/>
                  </a:cubicBezTo>
                  <a:cubicBezTo>
                    <a:pt x="11144" y="20351"/>
                    <a:pt x="8273" y="20612"/>
                    <a:pt x="6707" y="19927"/>
                  </a:cubicBezTo>
                  <a:cubicBezTo>
                    <a:pt x="6098" y="19662"/>
                    <a:pt x="5761" y="19430"/>
                    <a:pt x="5462" y="19226"/>
                  </a:cubicBezTo>
                  <a:cubicBezTo>
                    <a:pt x="4926" y="18857"/>
                    <a:pt x="4546" y="18628"/>
                    <a:pt x="3554" y="18535"/>
                  </a:cubicBezTo>
                  <a:cubicBezTo>
                    <a:pt x="3554" y="18535"/>
                    <a:pt x="3554" y="7297"/>
                    <a:pt x="3554" y="7297"/>
                  </a:cubicBezTo>
                  <a:close/>
                  <a:moveTo>
                    <a:pt x="0" y="19644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4" y="20162"/>
                    <a:pt x="3554" y="19644"/>
                  </a:cubicBezTo>
                  <a:lnTo>
                    <a:pt x="3554" y="19480"/>
                  </a:lnTo>
                  <a:cubicBezTo>
                    <a:pt x="4371" y="19567"/>
                    <a:pt x="4647" y="19755"/>
                    <a:pt x="5065" y="20043"/>
                  </a:cubicBezTo>
                  <a:cubicBezTo>
                    <a:pt x="5375" y="20255"/>
                    <a:pt x="5760" y="20520"/>
                    <a:pt x="6433" y="20814"/>
                  </a:cubicBezTo>
                  <a:cubicBezTo>
                    <a:pt x="8235" y="21600"/>
                    <a:pt x="11361" y="21279"/>
                    <a:pt x="11493" y="21265"/>
                  </a:cubicBezTo>
                  <a:lnTo>
                    <a:pt x="11531" y="21258"/>
                  </a:lnTo>
                  <a:cubicBezTo>
                    <a:pt x="13149" y="20897"/>
                    <a:pt x="13386" y="19607"/>
                    <a:pt x="13541" y="18751"/>
                  </a:cubicBezTo>
                  <a:cubicBezTo>
                    <a:pt x="13599" y="18435"/>
                    <a:pt x="13655" y="18135"/>
                    <a:pt x="13758" y="17963"/>
                  </a:cubicBezTo>
                  <a:cubicBezTo>
                    <a:pt x="14450" y="17121"/>
                    <a:pt x="14752" y="16186"/>
                    <a:pt x="14879" y="15434"/>
                  </a:cubicBezTo>
                  <a:cubicBezTo>
                    <a:pt x="14877" y="14947"/>
                    <a:pt x="14916" y="14445"/>
                    <a:pt x="15005" y="13918"/>
                  </a:cubicBezTo>
                  <a:cubicBezTo>
                    <a:pt x="15132" y="13425"/>
                    <a:pt x="15414" y="11966"/>
                    <a:pt x="14750" y="10739"/>
                  </a:cubicBezTo>
                  <a:cubicBezTo>
                    <a:pt x="16494" y="10734"/>
                    <a:pt x="19587" y="10727"/>
                    <a:pt x="19965" y="10727"/>
                  </a:cubicBezTo>
                  <a:cubicBezTo>
                    <a:pt x="20619" y="10727"/>
                    <a:pt x="21223" y="9799"/>
                    <a:pt x="21223" y="9799"/>
                  </a:cubicBezTo>
                  <a:cubicBezTo>
                    <a:pt x="21458" y="9417"/>
                    <a:pt x="21600" y="8948"/>
                    <a:pt x="21600" y="8438"/>
                  </a:cubicBezTo>
                  <a:cubicBezTo>
                    <a:pt x="21600" y="7168"/>
                    <a:pt x="20730" y="6134"/>
                    <a:pt x="19661" y="6134"/>
                  </a:cubicBezTo>
                  <a:lnTo>
                    <a:pt x="11176" y="6134"/>
                  </a:lnTo>
                  <a:cubicBezTo>
                    <a:pt x="10831" y="6134"/>
                    <a:pt x="10571" y="6084"/>
                    <a:pt x="10389" y="6027"/>
                  </a:cubicBezTo>
                  <a:cubicBezTo>
                    <a:pt x="11429" y="3688"/>
                    <a:pt x="11698" y="1977"/>
                    <a:pt x="11184" y="934"/>
                  </a:cubicBezTo>
                  <a:cubicBezTo>
                    <a:pt x="10729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4"/>
                  </a:cubicBezTo>
                  <a:cubicBezTo>
                    <a:pt x="6199" y="6056"/>
                    <a:pt x="4465" y="6458"/>
                    <a:pt x="3554" y="6357"/>
                  </a:cubicBezTo>
                  <a:lnTo>
                    <a:pt x="3554" y="6192"/>
                  </a:lnTo>
                  <a:cubicBezTo>
                    <a:pt x="3554" y="5674"/>
                    <a:pt x="3200" y="5254"/>
                    <a:pt x="2764" y="5254"/>
                  </a:cubicBezTo>
                  <a:lnTo>
                    <a:pt x="789" y="5254"/>
                  </a:lnTo>
                  <a:cubicBezTo>
                    <a:pt x="354" y="5254"/>
                    <a:pt x="0" y="5674"/>
                    <a:pt x="0" y="6192"/>
                  </a:cubicBezTo>
                  <a:cubicBezTo>
                    <a:pt x="0" y="6192"/>
                    <a:pt x="0" y="19644"/>
                    <a:pt x="0" y="196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" name="Group 38"/>
          <p:cNvGrpSpPr/>
          <p:nvPr/>
        </p:nvGrpSpPr>
        <p:grpSpPr>
          <a:xfrm>
            <a:off x="4764725" y="1280502"/>
            <a:ext cx="440259" cy="440259"/>
            <a:chOff x="0" y="0"/>
            <a:chExt cx="1174021" cy="1174021"/>
          </a:xfrm>
        </p:grpSpPr>
        <p:sp>
          <p:nvSpPr>
            <p:cNvPr id="26" name="Freeform: Shape 39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27" name="Freeform: Shape 40"/>
            <p:cNvSpPr/>
            <p:nvPr/>
          </p:nvSpPr>
          <p:spPr>
            <a:xfrm>
              <a:off x="317062" y="267685"/>
              <a:ext cx="539897" cy="613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20542" y="7920"/>
                  </a:moveTo>
                  <a:cubicBezTo>
                    <a:pt x="17676" y="8481"/>
                    <a:pt x="13819" y="8830"/>
                    <a:pt x="11329" y="8875"/>
                  </a:cubicBezTo>
                  <a:lnTo>
                    <a:pt x="11329" y="5682"/>
                  </a:lnTo>
                  <a:cubicBezTo>
                    <a:pt x="13907" y="5660"/>
                    <a:pt x="16318" y="5476"/>
                    <a:pt x="18165" y="5159"/>
                  </a:cubicBezTo>
                  <a:cubicBezTo>
                    <a:pt x="19195" y="4982"/>
                    <a:pt x="19983" y="4779"/>
                    <a:pt x="20542" y="4542"/>
                  </a:cubicBezTo>
                  <a:cubicBezTo>
                    <a:pt x="20542" y="4542"/>
                    <a:pt x="20542" y="7920"/>
                    <a:pt x="20542" y="7920"/>
                  </a:cubicBezTo>
                  <a:close/>
                  <a:moveTo>
                    <a:pt x="19861" y="19025"/>
                  </a:moveTo>
                  <a:cubicBezTo>
                    <a:pt x="18942" y="19671"/>
                    <a:pt x="15665" y="20306"/>
                    <a:pt x="11329" y="20354"/>
                  </a:cubicBezTo>
                  <a:lnTo>
                    <a:pt x="11329" y="9792"/>
                  </a:lnTo>
                  <a:cubicBezTo>
                    <a:pt x="13598" y="9753"/>
                    <a:pt x="16992" y="9474"/>
                    <a:pt x="19861" y="8982"/>
                  </a:cubicBezTo>
                  <a:cubicBezTo>
                    <a:pt x="19861" y="8982"/>
                    <a:pt x="19861" y="19025"/>
                    <a:pt x="19861" y="19025"/>
                  </a:cubicBezTo>
                  <a:close/>
                  <a:moveTo>
                    <a:pt x="3946" y="4310"/>
                  </a:moveTo>
                  <a:cubicBezTo>
                    <a:pt x="1915" y="3989"/>
                    <a:pt x="1214" y="3614"/>
                    <a:pt x="1076" y="3462"/>
                  </a:cubicBezTo>
                  <a:cubicBezTo>
                    <a:pt x="1255" y="3262"/>
                    <a:pt x="2344" y="2736"/>
                    <a:pt x="5597" y="2401"/>
                  </a:cubicBezTo>
                  <a:lnTo>
                    <a:pt x="5725" y="2388"/>
                  </a:lnTo>
                  <a:cubicBezTo>
                    <a:pt x="5721" y="2443"/>
                    <a:pt x="5716" y="2499"/>
                    <a:pt x="5711" y="2553"/>
                  </a:cubicBezTo>
                  <a:cubicBezTo>
                    <a:pt x="5667" y="3067"/>
                    <a:pt x="5616" y="3649"/>
                    <a:pt x="6018" y="4034"/>
                  </a:cubicBezTo>
                  <a:cubicBezTo>
                    <a:pt x="6161" y="4171"/>
                    <a:pt x="6422" y="4335"/>
                    <a:pt x="6858" y="4344"/>
                  </a:cubicBezTo>
                  <a:cubicBezTo>
                    <a:pt x="6880" y="4345"/>
                    <a:pt x="6901" y="4345"/>
                    <a:pt x="6923" y="4345"/>
                  </a:cubicBezTo>
                  <a:cubicBezTo>
                    <a:pt x="7848" y="4345"/>
                    <a:pt x="8920" y="3953"/>
                    <a:pt x="9803" y="3290"/>
                  </a:cubicBezTo>
                  <a:cubicBezTo>
                    <a:pt x="9807" y="3287"/>
                    <a:pt x="9810" y="3284"/>
                    <a:pt x="9813" y="3281"/>
                  </a:cubicBezTo>
                  <a:cubicBezTo>
                    <a:pt x="10035" y="3429"/>
                    <a:pt x="10312" y="3518"/>
                    <a:pt x="10612" y="3518"/>
                  </a:cubicBezTo>
                  <a:lnTo>
                    <a:pt x="10987" y="3518"/>
                  </a:lnTo>
                  <a:cubicBezTo>
                    <a:pt x="11279" y="3518"/>
                    <a:pt x="11550" y="3434"/>
                    <a:pt x="11768" y="3294"/>
                  </a:cubicBezTo>
                  <a:cubicBezTo>
                    <a:pt x="11974" y="3441"/>
                    <a:pt x="13365" y="4402"/>
                    <a:pt x="14535" y="4402"/>
                  </a:cubicBezTo>
                  <a:cubicBezTo>
                    <a:pt x="14912" y="4402"/>
                    <a:pt x="15265" y="4302"/>
                    <a:pt x="15549" y="4045"/>
                  </a:cubicBezTo>
                  <a:cubicBezTo>
                    <a:pt x="15987" y="3647"/>
                    <a:pt x="15890" y="3116"/>
                    <a:pt x="15819" y="2728"/>
                  </a:cubicBezTo>
                  <a:cubicBezTo>
                    <a:pt x="15797" y="2603"/>
                    <a:pt x="15773" y="2474"/>
                    <a:pt x="15777" y="2392"/>
                  </a:cubicBezTo>
                  <a:cubicBezTo>
                    <a:pt x="15777" y="2390"/>
                    <a:pt x="15777" y="2388"/>
                    <a:pt x="15777" y="2387"/>
                  </a:cubicBezTo>
                  <a:cubicBezTo>
                    <a:pt x="15859" y="2391"/>
                    <a:pt x="15941" y="2397"/>
                    <a:pt x="16009" y="2402"/>
                  </a:cubicBezTo>
                  <a:cubicBezTo>
                    <a:pt x="19257" y="2736"/>
                    <a:pt x="20345" y="3262"/>
                    <a:pt x="20525" y="3462"/>
                  </a:cubicBezTo>
                  <a:cubicBezTo>
                    <a:pt x="20386" y="3614"/>
                    <a:pt x="19685" y="3989"/>
                    <a:pt x="17654" y="4310"/>
                  </a:cubicBezTo>
                  <a:cubicBezTo>
                    <a:pt x="15785" y="4605"/>
                    <a:pt x="13351" y="4768"/>
                    <a:pt x="10800" y="4768"/>
                  </a:cubicBezTo>
                  <a:cubicBezTo>
                    <a:pt x="8249" y="4768"/>
                    <a:pt x="5815" y="4605"/>
                    <a:pt x="3946" y="4310"/>
                  </a:cubicBezTo>
                  <a:cubicBezTo>
                    <a:pt x="3946" y="4310"/>
                    <a:pt x="3946" y="4310"/>
                    <a:pt x="3946" y="4310"/>
                  </a:cubicBezTo>
                  <a:close/>
                  <a:moveTo>
                    <a:pt x="10271" y="8875"/>
                  </a:moveTo>
                  <a:cubicBezTo>
                    <a:pt x="7781" y="8830"/>
                    <a:pt x="3923" y="8481"/>
                    <a:pt x="1058" y="7919"/>
                  </a:cubicBezTo>
                  <a:lnTo>
                    <a:pt x="1058" y="4542"/>
                  </a:lnTo>
                  <a:cubicBezTo>
                    <a:pt x="1617" y="4779"/>
                    <a:pt x="2406" y="4982"/>
                    <a:pt x="3435" y="5159"/>
                  </a:cubicBezTo>
                  <a:cubicBezTo>
                    <a:pt x="5282" y="5476"/>
                    <a:pt x="7693" y="5660"/>
                    <a:pt x="10271" y="5682"/>
                  </a:cubicBezTo>
                  <a:cubicBezTo>
                    <a:pt x="10271" y="5682"/>
                    <a:pt x="10271" y="8875"/>
                    <a:pt x="10271" y="8875"/>
                  </a:cubicBezTo>
                  <a:close/>
                  <a:moveTo>
                    <a:pt x="10271" y="20354"/>
                  </a:moveTo>
                  <a:cubicBezTo>
                    <a:pt x="5935" y="20306"/>
                    <a:pt x="2658" y="19671"/>
                    <a:pt x="1740" y="19025"/>
                  </a:cubicBezTo>
                  <a:lnTo>
                    <a:pt x="1740" y="8982"/>
                  </a:lnTo>
                  <a:cubicBezTo>
                    <a:pt x="4607" y="9473"/>
                    <a:pt x="8001" y="9753"/>
                    <a:pt x="10271" y="9792"/>
                  </a:cubicBezTo>
                  <a:cubicBezTo>
                    <a:pt x="10271" y="9792"/>
                    <a:pt x="10271" y="20354"/>
                    <a:pt x="10271" y="20354"/>
                  </a:cubicBezTo>
                  <a:close/>
                  <a:moveTo>
                    <a:pt x="6870" y="1048"/>
                  </a:moveTo>
                  <a:cubicBezTo>
                    <a:pt x="7293" y="818"/>
                    <a:pt x="8497" y="1113"/>
                    <a:pt x="9256" y="1634"/>
                  </a:cubicBezTo>
                  <a:cubicBezTo>
                    <a:pt x="9288" y="1656"/>
                    <a:pt x="9323" y="1674"/>
                    <a:pt x="9358" y="1688"/>
                  </a:cubicBezTo>
                  <a:cubicBezTo>
                    <a:pt x="9322" y="1792"/>
                    <a:pt x="9302" y="1903"/>
                    <a:pt x="9302" y="2016"/>
                  </a:cubicBezTo>
                  <a:lnTo>
                    <a:pt x="9302" y="2382"/>
                  </a:lnTo>
                  <a:cubicBezTo>
                    <a:pt x="9302" y="2423"/>
                    <a:pt x="9305" y="2463"/>
                    <a:pt x="9310" y="2503"/>
                  </a:cubicBezTo>
                  <a:cubicBezTo>
                    <a:pt x="9239" y="2521"/>
                    <a:pt x="9171" y="2552"/>
                    <a:pt x="9111" y="2596"/>
                  </a:cubicBezTo>
                  <a:cubicBezTo>
                    <a:pt x="8410" y="3123"/>
                    <a:pt x="7557" y="3441"/>
                    <a:pt x="6883" y="3427"/>
                  </a:cubicBezTo>
                  <a:cubicBezTo>
                    <a:pt x="6825" y="3426"/>
                    <a:pt x="6802" y="3418"/>
                    <a:pt x="6802" y="3418"/>
                  </a:cubicBezTo>
                  <a:cubicBezTo>
                    <a:pt x="6705" y="3324"/>
                    <a:pt x="6746" y="2850"/>
                    <a:pt x="6766" y="2622"/>
                  </a:cubicBezTo>
                  <a:cubicBezTo>
                    <a:pt x="6791" y="2330"/>
                    <a:pt x="6815" y="2054"/>
                    <a:pt x="6755" y="1817"/>
                  </a:cubicBezTo>
                  <a:cubicBezTo>
                    <a:pt x="6695" y="1585"/>
                    <a:pt x="6631" y="1177"/>
                    <a:pt x="6870" y="1048"/>
                  </a:cubicBezTo>
                  <a:cubicBezTo>
                    <a:pt x="6870" y="1048"/>
                    <a:pt x="6870" y="1048"/>
                    <a:pt x="6870" y="1048"/>
                  </a:cubicBezTo>
                  <a:close/>
                  <a:moveTo>
                    <a:pt x="10360" y="2016"/>
                  </a:moveTo>
                  <a:cubicBezTo>
                    <a:pt x="10360" y="1896"/>
                    <a:pt x="10473" y="1797"/>
                    <a:pt x="10612" y="1797"/>
                  </a:cubicBezTo>
                  <a:lnTo>
                    <a:pt x="10987" y="1797"/>
                  </a:lnTo>
                  <a:cubicBezTo>
                    <a:pt x="11127" y="1797"/>
                    <a:pt x="11240" y="1896"/>
                    <a:pt x="11240" y="2016"/>
                  </a:cubicBezTo>
                  <a:lnTo>
                    <a:pt x="11240" y="2382"/>
                  </a:lnTo>
                  <a:cubicBezTo>
                    <a:pt x="11240" y="2503"/>
                    <a:pt x="11126" y="2601"/>
                    <a:pt x="10987" y="2601"/>
                  </a:cubicBezTo>
                  <a:lnTo>
                    <a:pt x="10612" y="2601"/>
                  </a:lnTo>
                  <a:cubicBezTo>
                    <a:pt x="10473" y="2601"/>
                    <a:pt x="10360" y="2503"/>
                    <a:pt x="10360" y="2382"/>
                  </a:cubicBezTo>
                  <a:cubicBezTo>
                    <a:pt x="10360" y="2382"/>
                    <a:pt x="10360" y="2016"/>
                    <a:pt x="10360" y="2016"/>
                  </a:cubicBezTo>
                  <a:close/>
                  <a:moveTo>
                    <a:pt x="12296" y="1639"/>
                  </a:moveTo>
                  <a:cubicBezTo>
                    <a:pt x="13000" y="1172"/>
                    <a:pt x="14242" y="768"/>
                    <a:pt x="14688" y="964"/>
                  </a:cubicBezTo>
                  <a:cubicBezTo>
                    <a:pt x="14736" y="984"/>
                    <a:pt x="14878" y="1047"/>
                    <a:pt x="14869" y="1412"/>
                  </a:cubicBezTo>
                  <a:cubicBezTo>
                    <a:pt x="14869" y="1413"/>
                    <a:pt x="14869" y="1414"/>
                    <a:pt x="14869" y="1415"/>
                  </a:cubicBezTo>
                  <a:cubicBezTo>
                    <a:pt x="14867" y="1541"/>
                    <a:pt x="14836" y="1679"/>
                    <a:pt x="14803" y="1825"/>
                  </a:cubicBezTo>
                  <a:cubicBezTo>
                    <a:pt x="14766" y="1993"/>
                    <a:pt x="14728" y="2166"/>
                    <a:pt x="14720" y="2359"/>
                  </a:cubicBezTo>
                  <a:cubicBezTo>
                    <a:pt x="14712" y="2529"/>
                    <a:pt x="14744" y="2703"/>
                    <a:pt x="14775" y="2871"/>
                  </a:cubicBezTo>
                  <a:cubicBezTo>
                    <a:pt x="14809" y="3059"/>
                    <a:pt x="14861" y="3342"/>
                    <a:pt x="14784" y="3411"/>
                  </a:cubicBezTo>
                  <a:cubicBezTo>
                    <a:pt x="14515" y="3656"/>
                    <a:pt x="13375" y="3254"/>
                    <a:pt x="12439" y="2585"/>
                  </a:cubicBezTo>
                  <a:cubicBezTo>
                    <a:pt x="12393" y="2552"/>
                    <a:pt x="12342" y="2527"/>
                    <a:pt x="12289" y="2510"/>
                  </a:cubicBezTo>
                  <a:cubicBezTo>
                    <a:pt x="12294" y="2468"/>
                    <a:pt x="12298" y="2425"/>
                    <a:pt x="12298" y="2382"/>
                  </a:cubicBezTo>
                  <a:lnTo>
                    <a:pt x="12298" y="2016"/>
                  </a:lnTo>
                  <a:cubicBezTo>
                    <a:pt x="12298" y="1897"/>
                    <a:pt x="12276" y="1781"/>
                    <a:pt x="12236" y="1673"/>
                  </a:cubicBezTo>
                  <a:cubicBezTo>
                    <a:pt x="12257" y="1663"/>
                    <a:pt x="12277" y="1652"/>
                    <a:pt x="12296" y="1639"/>
                  </a:cubicBezTo>
                  <a:cubicBezTo>
                    <a:pt x="12296" y="1639"/>
                    <a:pt x="12296" y="1639"/>
                    <a:pt x="12296" y="1639"/>
                  </a:cubicBezTo>
                  <a:close/>
                  <a:moveTo>
                    <a:pt x="21598" y="3462"/>
                  </a:moveTo>
                  <a:cubicBezTo>
                    <a:pt x="21598" y="2658"/>
                    <a:pt x="20291" y="2271"/>
                    <a:pt x="19861" y="2144"/>
                  </a:cubicBezTo>
                  <a:cubicBezTo>
                    <a:pt x="18951" y="1874"/>
                    <a:pt x="17659" y="1648"/>
                    <a:pt x="16124" y="1490"/>
                  </a:cubicBezTo>
                  <a:cubicBezTo>
                    <a:pt x="16119" y="1490"/>
                    <a:pt x="16113" y="1490"/>
                    <a:pt x="16108" y="1489"/>
                  </a:cubicBezTo>
                  <a:cubicBezTo>
                    <a:pt x="16080" y="1487"/>
                    <a:pt x="16010" y="1482"/>
                    <a:pt x="15925" y="1476"/>
                  </a:cubicBezTo>
                  <a:cubicBezTo>
                    <a:pt x="15925" y="1464"/>
                    <a:pt x="15926" y="1451"/>
                    <a:pt x="15927" y="1439"/>
                  </a:cubicBezTo>
                  <a:cubicBezTo>
                    <a:pt x="15927" y="1430"/>
                    <a:pt x="15927" y="1422"/>
                    <a:pt x="15927" y="1413"/>
                  </a:cubicBezTo>
                  <a:cubicBezTo>
                    <a:pt x="15939" y="647"/>
                    <a:pt x="15521" y="301"/>
                    <a:pt x="15166" y="145"/>
                  </a:cubicBezTo>
                  <a:cubicBezTo>
                    <a:pt x="14091" y="-326"/>
                    <a:pt x="12335" y="458"/>
                    <a:pt x="11652" y="912"/>
                  </a:cubicBezTo>
                  <a:cubicBezTo>
                    <a:pt x="11616" y="936"/>
                    <a:pt x="11584" y="964"/>
                    <a:pt x="11557" y="994"/>
                  </a:cubicBezTo>
                  <a:cubicBezTo>
                    <a:pt x="11385" y="921"/>
                    <a:pt x="11191" y="881"/>
                    <a:pt x="10987" y="881"/>
                  </a:cubicBezTo>
                  <a:lnTo>
                    <a:pt x="10612" y="881"/>
                  </a:lnTo>
                  <a:cubicBezTo>
                    <a:pt x="10397" y="881"/>
                    <a:pt x="10193" y="926"/>
                    <a:pt x="10013" y="1007"/>
                  </a:cubicBezTo>
                  <a:cubicBezTo>
                    <a:pt x="9985" y="973"/>
                    <a:pt x="9951" y="942"/>
                    <a:pt x="9912" y="915"/>
                  </a:cubicBezTo>
                  <a:cubicBezTo>
                    <a:pt x="9058" y="329"/>
                    <a:pt x="7322" y="-280"/>
                    <a:pt x="6308" y="271"/>
                  </a:cubicBezTo>
                  <a:cubicBezTo>
                    <a:pt x="5974" y="452"/>
                    <a:pt x="5626" y="802"/>
                    <a:pt x="5642" y="1473"/>
                  </a:cubicBezTo>
                  <a:lnTo>
                    <a:pt x="5469" y="1491"/>
                  </a:lnTo>
                  <a:cubicBezTo>
                    <a:pt x="3937" y="1649"/>
                    <a:pt x="2646" y="1874"/>
                    <a:pt x="1737" y="2144"/>
                  </a:cubicBezTo>
                  <a:cubicBezTo>
                    <a:pt x="1308" y="2271"/>
                    <a:pt x="2" y="2659"/>
                    <a:pt x="2" y="3462"/>
                  </a:cubicBezTo>
                  <a:lnTo>
                    <a:pt x="0" y="4276"/>
                  </a:lnTo>
                  <a:lnTo>
                    <a:pt x="0" y="8283"/>
                  </a:lnTo>
                  <a:cubicBezTo>
                    <a:pt x="0" y="8494"/>
                    <a:pt x="167" y="8679"/>
                    <a:pt x="404" y="8728"/>
                  </a:cubicBezTo>
                  <a:cubicBezTo>
                    <a:pt x="496" y="8748"/>
                    <a:pt x="590" y="8767"/>
                    <a:pt x="684" y="8786"/>
                  </a:cubicBezTo>
                  <a:cubicBezTo>
                    <a:pt x="683" y="8799"/>
                    <a:pt x="681" y="8812"/>
                    <a:pt x="681" y="8826"/>
                  </a:cubicBezTo>
                  <a:lnTo>
                    <a:pt x="681" y="19220"/>
                  </a:lnTo>
                  <a:cubicBezTo>
                    <a:pt x="681" y="19331"/>
                    <a:pt x="728" y="19438"/>
                    <a:pt x="813" y="19522"/>
                  </a:cubicBezTo>
                  <a:cubicBezTo>
                    <a:pt x="2035" y="20732"/>
                    <a:pt x="6709" y="21274"/>
                    <a:pt x="10800" y="21274"/>
                  </a:cubicBezTo>
                  <a:cubicBezTo>
                    <a:pt x="14890" y="21274"/>
                    <a:pt x="19565" y="20732"/>
                    <a:pt x="20787" y="19522"/>
                  </a:cubicBezTo>
                  <a:cubicBezTo>
                    <a:pt x="20872" y="19438"/>
                    <a:pt x="20918" y="19331"/>
                    <a:pt x="20918" y="19220"/>
                  </a:cubicBezTo>
                  <a:lnTo>
                    <a:pt x="20918" y="8826"/>
                  </a:lnTo>
                  <a:cubicBezTo>
                    <a:pt x="20918" y="8812"/>
                    <a:pt x="20917" y="8799"/>
                    <a:pt x="20916" y="8786"/>
                  </a:cubicBezTo>
                  <a:cubicBezTo>
                    <a:pt x="21010" y="8767"/>
                    <a:pt x="21104" y="8748"/>
                    <a:pt x="21196" y="8729"/>
                  </a:cubicBezTo>
                  <a:cubicBezTo>
                    <a:pt x="21433" y="8679"/>
                    <a:pt x="21600" y="8495"/>
                    <a:pt x="21600" y="8283"/>
                  </a:cubicBezTo>
                  <a:lnTo>
                    <a:pt x="21600" y="4276"/>
                  </a:lnTo>
                  <a:cubicBezTo>
                    <a:pt x="21600" y="4276"/>
                    <a:pt x="21598" y="3462"/>
                    <a:pt x="21598" y="346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" name="Group 41"/>
          <p:cNvGrpSpPr/>
          <p:nvPr/>
        </p:nvGrpSpPr>
        <p:grpSpPr>
          <a:xfrm>
            <a:off x="4764725" y="2037231"/>
            <a:ext cx="440259" cy="440259"/>
            <a:chOff x="0" y="0"/>
            <a:chExt cx="1174021" cy="1174021"/>
          </a:xfrm>
        </p:grpSpPr>
        <p:sp>
          <p:nvSpPr>
            <p:cNvPr id="24" name="Freeform: Shape 42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25" name="Freeform: Shape 43"/>
            <p:cNvSpPr/>
            <p:nvPr/>
          </p:nvSpPr>
          <p:spPr>
            <a:xfrm>
              <a:off x="318211" y="300779"/>
              <a:ext cx="537598" cy="537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600" extrusionOk="0">
                  <a:moveTo>
                    <a:pt x="6692" y="19565"/>
                  </a:moveTo>
                  <a:cubicBezTo>
                    <a:pt x="6065" y="20205"/>
                    <a:pt x="5231" y="20558"/>
                    <a:pt x="4344" y="20558"/>
                  </a:cubicBezTo>
                  <a:lnTo>
                    <a:pt x="4344" y="20558"/>
                  </a:lnTo>
                  <a:cubicBezTo>
                    <a:pt x="3713" y="20558"/>
                    <a:pt x="3100" y="20377"/>
                    <a:pt x="2570" y="20035"/>
                  </a:cubicBezTo>
                  <a:cubicBezTo>
                    <a:pt x="2570" y="20035"/>
                    <a:pt x="2279" y="19845"/>
                    <a:pt x="1993" y="20137"/>
                  </a:cubicBezTo>
                  <a:cubicBezTo>
                    <a:pt x="1880" y="20252"/>
                    <a:pt x="1541" y="20599"/>
                    <a:pt x="1541" y="20599"/>
                  </a:cubicBezTo>
                  <a:cubicBezTo>
                    <a:pt x="1466" y="20675"/>
                    <a:pt x="1366" y="20718"/>
                    <a:pt x="1260" y="20718"/>
                  </a:cubicBezTo>
                  <a:cubicBezTo>
                    <a:pt x="1154" y="20718"/>
                    <a:pt x="1055" y="20675"/>
                    <a:pt x="980" y="20599"/>
                  </a:cubicBezTo>
                  <a:cubicBezTo>
                    <a:pt x="825" y="20441"/>
                    <a:pt x="825" y="20184"/>
                    <a:pt x="980" y="20026"/>
                  </a:cubicBezTo>
                  <a:cubicBezTo>
                    <a:pt x="980" y="20026"/>
                    <a:pt x="1323" y="19675"/>
                    <a:pt x="1437" y="19558"/>
                  </a:cubicBezTo>
                  <a:cubicBezTo>
                    <a:pt x="1730" y="19259"/>
                    <a:pt x="1531" y="18975"/>
                    <a:pt x="1531" y="18975"/>
                  </a:cubicBezTo>
                  <a:cubicBezTo>
                    <a:pt x="710" y="17647"/>
                    <a:pt x="903" y="15876"/>
                    <a:pt x="1992" y="14763"/>
                  </a:cubicBezTo>
                  <a:cubicBezTo>
                    <a:pt x="1992" y="14763"/>
                    <a:pt x="3154" y="13576"/>
                    <a:pt x="3542" y="13181"/>
                  </a:cubicBezTo>
                  <a:cubicBezTo>
                    <a:pt x="3738" y="12980"/>
                    <a:pt x="3886" y="13127"/>
                    <a:pt x="3886" y="13127"/>
                  </a:cubicBezTo>
                  <a:lnTo>
                    <a:pt x="5544" y="14820"/>
                  </a:lnTo>
                  <a:cubicBezTo>
                    <a:pt x="5628" y="14907"/>
                    <a:pt x="5739" y="14950"/>
                    <a:pt x="5850" y="14950"/>
                  </a:cubicBezTo>
                  <a:cubicBezTo>
                    <a:pt x="5960" y="14950"/>
                    <a:pt x="6070" y="14907"/>
                    <a:pt x="6154" y="14820"/>
                  </a:cubicBezTo>
                  <a:cubicBezTo>
                    <a:pt x="6324" y="14648"/>
                    <a:pt x="6324" y="14369"/>
                    <a:pt x="6154" y="14196"/>
                  </a:cubicBezTo>
                  <a:lnTo>
                    <a:pt x="4500" y="12506"/>
                  </a:lnTo>
                  <a:cubicBezTo>
                    <a:pt x="4500" y="12506"/>
                    <a:pt x="4340" y="12365"/>
                    <a:pt x="4556" y="12145"/>
                  </a:cubicBezTo>
                  <a:lnTo>
                    <a:pt x="5648" y="11029"/>
                  </a:lnTo>
                  <a:cubicBezTo>
                    <a:pt x="5848" y="10825"/>
                    <a:pt x="5991" y="10992"/>
                    <a:pt x="5991" y="10992"/>
                  </a:cubicBezTo>
                  <a:lnTo>
                    <a:pt x="7642" y="12677"/>
                  </a:lnTo>
                  <a:cubicBezTo>
                    <a:pt x="7726" y="12764"/>
                    <a:pt x="7837" y="12807"/>
                    <a:pt x="7947" y="12807"/>
                  </a:cubicBezTo>
                  <a:cubicBezTo>
                    <a:pt x="8058" y="12807"/>
                    <a:pt x="8168" y="12764"/>
                    <a:pt x="8252" y="12677"/>
                  </a:cubicBezTo>
                  <a:cubicBezTo>
                    <a:pt x="8422" y="12505"/>
                    <a:pt x="8422" y="12226"/>
                    <a:pt x="8252" y="12053"/>
                  </a:cubicBezTo>
                  <a:lnTo>
                    <a:pt x="6643" y="10409"/>
                  </a:lnTo>
                  <a:cubicBezTo>
                    <a:pt x="6643" y="10409"/>
                    <a:pt x="6442" y="10218"/>
                    <a:pt x="6679" y="9976"/>
                  </a:cubicBezTo>
                  <a:lnTo>
                    <a:pt x="7765" y="8866"/>
                  </a:lnTo>
                  <a:cubicBezTo>
                    <a:pt x="7963" y="8665"/>
                    <a:pt x="8120" y="8880"/>
                    <a:pt x="8120" y="8880"/>
                  </a:cubicBezTo>
                  <a:lnTo>
                    <a:pt x="9740" y="10535"/>
                  </a:lnTo>
                  <a:cubicBezTo>
                    <a:pt x="9824" y="10621"/>
                    <a:pt x="9934" y="10664"/>
                    <a:pt x="10045" y="10664"/>
                  </a:cubicBezTo>
                  <a:cubicBezTo>
                    <a:pt x="10156" y="10664"/>
                    <a:pt x="10266" y="10621"/>
                    <a:pt x="10351" y="10535"/>
                  </a:cubicBezTo>
                  <a:cubicBezTo>
                    <a:pt x="10519" y="10362"/>
                    <a:pt x="10519" y="10083"/>
                    <a:pt x="10351" y="9911"/>
                  </a:cubicBezTo>
                  <a:lnTo>
                    <a:pt x="8708" y="8233"/>
                  </a:lnTo>
                  <a:cubicBezTo>
                    <a:pt x="8708" y="8233"/>
                    <a:pt x="8557" y="8058"/>
                    <a:pt x="8734" y="7878"/>
                  </a:cubicBezTo>
                  <a:cubicBezTo>
                    <a:pt x="9384" y="7213"/>
                    <a:pt x="10525" y="6048"/>
                    <a:pt x="11122" y="5438"/>
                  </a:cubicBezTo>
                  <a:cubicBezTo>
                    <a:pt x="11342" y="5214"/>
                    <a:pt x="11527" y="5415"/>
                    <a:pt x="11527" y="5415"/>
                  </a:cubicBezTo>
                  <a:lnTo>
                    <a:pt x="15789" y="9768"/>
                  </a:lnTo>
                  <a:cubicBezTo>
                    <a:pt x="15789" y="9768"/>
                    <a:pt x="16044" y="10012"/>
                    <a:pt x="15802" y="10259"/>
                  </a:cubicBezTo>
                  <a:cubicBezTo>
                    <a:pt x="13525" y="12585"/>
                    <a:pt x="6692" y="19565"/>
                    <a:pt x="6692" y="19565"/>
                  </a:cubicBezTo>
                  <a:cubicBezTo>
                    <a:pt x="6692" y="19565"/>
                    <a:pt x="6692" y="19565"/>
                    <a:pt x="6692" y="19565"/>
                  </a:cubicBezTo>
                  <a:close/>
                  <a:moveTo>
                    <a:pt x="19213" y="7635"/>
                  </a:moveTo>
                  <a:cubicBezTo>
                    <a:pt x="18828" y="7241"/>
                    <a:pt x="19254" y="6861"/>
                    <a:pt x="19254" y="6861"/>
                  </a:cubicBezTo>
                  <a:lnTo>
                    <a:pt x="20146" y="5949"/>
                  </a:lnTo>
                  <a:cubicBezTo>
                    <a:pt x="21477" y="4590"/>
                    <a:pt x="21477" y="2379"/>
                    <a:pt x="20146" y="1021"/>
                  </a:cubicBezTo>
                  <a:cubicBezTo>
                    <a:pt x="19502" y="362"/>
                    <a:pt x="18646" y="0"/>
                    <a:pt x="17734" y="0"/>
                  </a:cubicBezTo>
                  <a:cubicBezTo>
                    <a:pt x="16823" y="0"/>
                    <a:pt x="15966" y="362"/>
                    <a:pt x="15322" y="1020"/>
                  </a:cubicBezTo>
                  <a:lnTo>
                    <a:pt x="14558" y="1801"/>
                  </a:lnTo>
                  <a:cubicBezTo>
                    <a:pt x="14558" y="1801"/>
                    <a:pt x="14083" y="2395"/>
                    <a:pt x="13643" y="1946"/>
                  </a:cubicBezTo>
                  <a:cubicBezTo>
                    <a:pt x="13465" y="1763"/>
                    <a:pt x="12931" y="1218"/>
                    <a:pt x="12931" y="1218"/>
                  </a:cubicBezTo>
                  <a:cubicBezTo>
                    <a:pt x="12699" y="980"/>
                    <a:pt x="12388" y="849"/>
                    <a:pt x="12058" y="849"/>
                  </a:cubicBezTo>
                  <a:cubicBezTo>
                    <a:pt x="11728" y="849"/>
                    <a:pt x="11418" y="980"/>
                    <a:pt x="11185" y="1218"/>
                  </a:cubicBezTo>
                  <a:lnTo>
                    <a:pt x="10174" y="2250"/>
                  </a:lnTo>
                  <a:cubicBezTo>
                    <a:pt x="9693" y="2742"/>
                    <a:pt x="9693" y="3542"/>
                    <a:pt x="10174" y="4033"/>
                  </a:cubicBezTo>
                  <a:lnTo>
                    <a:pt x="10524" y="4391"/>
                  </a:lnTo>
                  <a:cubicBezTo>
                    <a:pt x="10524" y="4391"/>
                    <a:pt x="10723" y="4598"/>
                    <a:pt x="10522" y="4802"/>
                  </a:cubicBezTo>
                  <a:cubicBezTo>
                    <a:pt x="9800" y="5541"/>
                    <a:pt x="7631" y="7756"/>
                    <a:pt x="7631" y="7756"/>
                  </a:cubicBezTo>
                  <a:cubicBezTo>
                    <a:pt x="7631" y="7756"/>
                    <a:pt x="7630" y="7756"/>
                    <a:pt x="7630" y="7756"/>
                  </a:cubicBezTo>
                  <a:lnTo>
                    <a:pt x="7630" y="7757"/>
                  </a:lnTo>
                  <a:lnTo>
                    <a:pt x="5533" y="9899"/>
                  </a:lnTo>
                  <a:cubicBezTo>
                    <a:pt x="5533" y="9899"/>
                    <a:pt x="5533" y="9899"/>
                    <a:pt x="5533" y="9899"/>
                  </a:cubicBezTo>
                  <a:lnTo>
                    <a:pt x="5532" y="9899"/>
                  </a:lnTo>
                  <a:lnTo>
                    <a:pt x="1381" y="14139"/>
                  </a:lnTo>
                  <a:cubicBezTo>
                    <a:pt x="705" y="14830"/>
                    <a:pt x="278" y="15744"/>
                    <a:pt x="179" y="16713"/>
                  </a:cubicBezTo>
                  <a:cubicBezTo>
                    <a:pt x="104" y="17443"/>
                    <a:pt x="215" y="18183"/>
                    <a:pt x="495" y="18852"/>
                  </a:cubicBezTo>
                  <a:cubicBezTo>
                    <a:pt x="536" y="18948"/>
                    <a:pt x="646" y="19118"/>
                    <a:pt x="451" y="19317"/>
                  </a:cubicBezTo>
                  <a:lnTo>
                    <a:pt x="369" y="19401"/>
                  </a:lnTo>
                  <a:cubicBezTo>
                    <a:pt x="-123" y="19903"/>
                    <a:pt x="-123" y="20721"/>
                    <a:pt x="369" y="21223"/>
                  </a:cubicBezTo>
                  <a:cubicBezTo>
                    <a:pt x="607" y="21466"/>
                    <a:pt x="924" y="21600"/>
                    <a:pt x="1260" y="21600"/>
                  </a:cubicBezTo>
                  <a:cubicBezTo>
                    <a:pt x="1597" y="21600"/>
                    <a:pt x="1914" y="21466"/>
                    <a:pt x="2152" y="21223"/>
                  </a:cubicBezTo>
                  <a:lnTo>
                    <a:pt x="2223" y="21149"/>
                  </a:lnTo>
                  <a:cubicBezTo>
                    <a:pt x="2432" y="20936"/>
                    <a:pt x="2560" y="21035"/>
                    <a:pt x="2636" y="21070"/>
                  </a:cubicBezTo>
                  <a:cubicBezTo>
                    <a:pt x="3171" y="21313"/>
                    <a:pt x="3751" y="21440"/>
                    <a:pt x="4344" y="21440"/>
                  </a:cubicBezTo>
                  <a:lnTo>
                    <a:pt x="4344" y="21440"/>
                  </a:lnTo>
                  <a:cubicBezTo>
                    <a:pt x="5462" y="21440"/>
                    <a:pt x="6513" y="20996"/>
                    <a:pt x="7303" y="20188"/>
                  </a:cubicBezTo>
                  <a:cubicBezTo>
                    <a:pt x="7303" y="20188"/>
                    <a:pt x="14059" y="13289"/>
                    <a:pt x="16311" y="10988"/>
                  </a:cubicBezTo>
                  <a:cubicBezTo>
                    <a:pt x="16650" y="10641"/>
                    <a:pt x="16910" y="10913"/>
                    <a:pt x="16910" y="10913"/>
                  </a:cubicBezTo>
                  <a:lnTo>
                    <a:pt x="17197" y="11206"/>
                  </a:lnTo>
                  <a:cubicBezTo>
                    <a:pt x="17430" y="11444"/>
                    <a:pt x="17740" y="11575"/>
                    <a:pt x="18070" y="11575"/>
                  </a:cubicBezTo>
                  <a:cubicBezTo>
                    <a:pt x="18400" y="11575"/>
                    <a:pt x="18710" y="11444"/>
                    <a:pt x="18943" y="11206"/>
                  </a:cubicBezTo>
                  <a:lnTo>
                    <a:pt x="19954" y="10174"/>
                  </a:lnTo>
                  <a:cubicBezTo>
                    <a:pt x="20435" y="9683"/>
                    <a:pt x="20435" y="8882"/>
                    <a:pt x="19954" y="8391"/>
                  </a:cubicBezTo>
                  <a:cubicBezTo>
                    <a:pt x="19954" y="8391"/>
                    <a:pt x="19398" y="7824"/>
                    <a:pt x="19213" y="7635"/>
                  </a:cubicBezTo>
                  <a:cubicBezTo>
                    <a:pt x="19213" y="7635"/>
                    <a:pt x="19213" y="7635"/>
                    <a:pt x="19213" y="763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" name="Group 16"/>
          <p:cNvGrpSpPr/>
          <p:nvPr/>
        </p:nvGrpSpPr>
        <p:grpSpPr>
          <a:xfrm>
            <a:off x="5204981" y="3465223"/>
            <a:ext cx="2031315" cy="588623"/>
            <a:chOff x="1890825" y="4620297"/>
            <a:chExt cx="2438126" cy="784830"/>
          </a:xfrm>
        </p:grpSpPr>
        <p:sp>
          <p:nvSpPr>
            <p:cNvPr id="22" name="Rectangle 31"/>
            <p:cNvSpPr/>
            <p:nvPr/>
          </p:nvSpPr>
          <p:spPr>
            <a:xfrm>
              <a:off x="1890827" y="4943462"/>
              <a:ext cx="2438124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3" name="Rectangle 5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3" name="Group 45"/>
          <p:cNvGrpSpPr/>
          <p:nvPr/>
        </p:nvGrpSpPr>
        <p:grpSpPr>
          <a:xfrm>
            <a:off x="5204981" y="2715592"/>
            <a:ext cx="2031315" cy="588623"/>
            <a:chOff x="1890825" y="4620297"/>
            <a:chExt cx="2438126" cy="784830"/>
          </a:xfrm>
        </p:grpSpPr>
        <p:sp>
          <p:nvSpPr>
            <p:cNvPr id="20" name="Rectangle 47"/>
            <p:cNvSpPr/>
            <p:nvPr/>
          </p:nvSpPr>
          <p:spPr>
            <a:xfrm>
              <a:off x="1890827" y="4943462"/>
              <a:ext cx="2438124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1" name="Rectangle 48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4" name="Group 49"/>
          <p:cNvGrpSpPr/>
          <p:nvPr/>
        </p:nvGrpSpPr>
        <p:grpSpPr>
          <a:xfrm>
            <a:off x="5204981" y="1965961"/>
            <a:ext cx="2031315" cy="588623"/>
            <a:chOff x="1890825" y="4620297"/>
            <a:chExt cx="2438126" cy="784830"/>
          </a:xfrm>
        </p:grpSpPr>
        <p:sp>
          <p:nvSpPr>
            <p:cNvPr id="18" name="Rectangle 50"/>
            <p:cNvSpPr/>
            <p:nvPr/>
          </p:nvSpPr>
          <p:spPr>
            <a:xfrm>
              <a:off x="1890827" y="4943462"/>
              <a:ext cx="2438124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9" name="Rectangle 51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5" name="Group 52"/>
          <p:cNvGrpSpPr/>
          <p:nvPr/>
        </p:nvGrpSpPr>
        <p:grpSpPr>
          <a:xfrm>
            <a:off x="5204981" y="1216330"/>
            <a:ext cx="2031315" cy="588623"/>
            <a:chOff x="1890825" y="4620297"/>
            <a:chExt cx="2438126" cy="784830"/>
          </a:xfrm>
        </p:grpSpPr>
        <p:sp>
          <p:nvSpPr>
            <p:cNvPr id="16" name="Rectangle 53"/>
            <p:cNvSpPr/>
            <p:nvPr/>
          </p:nvSpPr>
          <p:spPr>
            <a:xfrm>
              <a:off x="1890827" y="4943462"/>
              <a:ext cx="2438124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 lnSpcReduction="1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7" name="Rectangle 54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4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/>
          <p:nvPr/>
        </p:nvGrpSpPr>
        <p:grpSpPr>
          <a:xfrm>
            <a:off x="2709539" y="1382656"/>
            <a:ext cx="3724921" cy="3760844"/>
            <a:chOff x="1489468" y="1559849"/>
            <a:chExt cx="4966561" cy="5014458"/>
          </a:xfrm>
        </p:grpSpPr>
        <p:grpSp>
          <p:nvGrpSpPr>
            <p:cNvPr id="12" name="Group 5"/>
            <p:cNvGrpSpPr/>
            <p:nvPr/>
          </p:nvGrpSpPr>
          <p:grpSpPr>
            <a:xfrm>
              <a:off x="1489468" y="1559849"/>
              <a:ext cx="4301729" cy="4414985"/>
              <a:chOff x="1146568" y="739797"/>
              <a:chExt cx="5639027" cy="5787487"/>
            </a:xfrm>
          </p:grpSpPr>
          <p:sp>
            <p:nvSpPr>
              <p:cNvPr id="14" name="íṩľíḍè-Freeform: Shape 7"/>
              <p:cNvSpPr/>
              <p:nvPr/>
            </p:nvSpPr>
            <p:spPr>
              <a:xfrm>
                <a:off x="4085781" y="3505690"/>
                <a:ext cx="1218447" cy="3021594"/>
              </a:xfrm>
              <a:custGeom>
                <a:avLst/>
                <a:gdLst>
                  <a:gd name="connsiteX0" fmla="*/ 0 w 2194560"/>
                  <a:gd name="connsiteY0" fmla="*/ 365767 h 3263705"/>
                  <a:gd name="connsiteX1" fmla="*/ 365767 w 2194560"/>
                  <a:gd name="connsiteY1" fmla="*/ 0 h 3263705"/>
                  <a:gd name="connsiteX2" fmla="*/ 1828793 w 2194560"/>
                  <a:gd name="connsiteY2" fmla="*/ 0 h 3263705"/>
                  <a:gd name="connsiteX3" fmla="*/ 2194560 w 2194560"/>
                  <a:gd name="connsiteY3" fmla="*/ 365767 h 3263705"/>
                  <a:gd name="connsiteX4" fmla="*/ 2194560 w 2194560"/>
                  <a:gd name="connsiteY4" fmla="*/ 2897938 h 3263705"/>
                  <a:gd name="connsiteX5" fmla="*/ 1828793 w 2194560"/>
                  <a:gd name="connsiteY5" fmla="*/ 3263705 h 3263705"/>
                  <a:gd name="connsiteX6" fmla="*/ 365767 w 2194560"/>
                  <a:gd name="connsiteY6" fmla="*/ 3263705 h 3263705"/>
                  <a:gd name="connsiteX7" fmla="*/ 0 w 2194560"/>
                  <a:gd name="connsiteY7" fmla="*/ 2897938 h 3263705"/>
                  <a:gd name="connsiteX8" fmla="*/ 0 w 2194560"/>
                  <a:gd name="connsiteY8" fmla="*/ 365767 h 3263705"/>
                  <a:gd name="connsiteX0-1" fmla="*/ 637363 w 2831923"/>
                  <a:gd name="connsiteY0-2" fmla="*/ 1336438 h 4234376"/>
                  <a:gd name="connsiteX1-3" fmla="*/ 32459 w 2831923"/>
                  <a:gd name="connsiteY1-4" fmla="*/ 0 h 4234376"/>
                  <a:gd name="connsiteX2-5" fmla="*/ 2466156 w 2831923"/>
                  <a:gd name="connsiteY2-6" fmla="*/ 970671 h 4234376"/>
                  <a:gd name="connsiteX3-7" fmla="*/ 2831923 w 2831923"/>
                  <a:gd name="connsiteY3-8" fmla="*/ 1336438 h 4234376"/>
                  <a:gd name="connsiteX4-9" fmla="*/ 2831923 w 2831923"/>
                  <a:gd name="connsiteY4-10" fmla="*/ 3868609 h 4234376"/>
                  <a:gd name="connsiteX5-11" fmla="*/ 2466156 w 2831923"/>
                  <a:gd name="connsiteY5-12" fmla="*/ 4234376 h 4234376"/>
                  <a:gd name="connsiteX6-13" fmla="*/ 1003130 w 2831923"/>
                  <a:gd name="connsiteY6-14" fmla="*/ 4234376 h 4234376"/>
                  <a:gd name="connsiteX7-15" fmla="*/ 637363 w 2831923"/>
                  <a:gd name="connsiteY7-16" fmla="*/ 3868609 h 4234376"/>
                  <a:gd name="connsiteX8-17" fmla="*/ 637363 w 2831923"/>
                  <a:gd name="connsiteY8-18" fmla="*/ 1336438 h 4234376"/>
                  <a:gd name="connsiteX0-19" fmla="*/ 637363 w 3127344"/>
                  <a:gd name="connsiteY0-20" fmla="*/ 1336438 h 4234376"/>
                  <a:gd name="connsiteX1-21" fmla="*/ 32459 w 3127344"/>
                  <a:gd name="connsiteY1-22" fmla="*/ 0 h 4234376"/>
                  <a:gd name="connsiteX2-23" fmla="*/ 2466156 w 3127344"/>
                  <a:gd name="connsiteY2-24" fmla="*/ 970671 h 4234376"/>
                  <a:gd name="connsiteX3-25" fmla="*/ 2831923 w 3127344"/>
                  <a:gd name="connsiteY3-26" fmla="*/ 1336438 h 4234376"/>
                  <a:gd name="connsiteX4-27" fmla="*/ 3127344 w 3127344"/>
                  <a:gd name="connsiteY4-28" fmla="*/ 2433704 h 4234376"/>
                  <a:gd name="connsiteX5-29" fmla="*/ 2466156 w 3127344"/>
                  <a:gd name="connsiteY5-30" fmla="*/ 4234376 h 4234376"/>
                  <a:gd name="connsiteX6-31" fmla="*/ 1003130 w 3127344"/>
                  <a:gd name="connsiteY6-32" fmla="*/ 4234376 h 4234376"/>
                  <a:gd name="connsiteX7-33" fmla="*/ 637363 w 3127344"/>
                  <a:gd name="connsiteY7-34" fmla="*/ 3868609 h 4234376"/>
                  <a:gd name="connsiteX8-35" fmla="*/ 637363 w 3127344"/>
                  <a:gd name="connsiteY8-36" fmla="*/ 1336438 h 4234376"/>
                  <a:gd name="connsiteX0-37" fmla="*/ 637363 w 3127344"/>
                  <a:gd name="connsiteY0-38" fmla="*/ 1336438 h 4234376"/>
                  <a:gd name="connsiteX1-39" fmla="*/ 32459 w 3127344"/>
                  <a:gd name="connsiteY1-40" fmla="*/ 0 h 4234376"/>
                  <a:gd name="connsiteX2-41" fmla="*/ 2466156 w 3127344"/>
                  <a:gd name="connsiteY2-42" fmla="*/ 970671 h 4234376"/>
                  <a:gd name="connsiteX3-43" fmla="*/ 2817855 w 3127344"/>
                  <a:gd name="connsiteY3-44" fmla="*/ 2053891 h 4234376"/>
                  <a:gd name="connsiteX4-45" fmla="*/ 3127344 w 3127344"/>
                  <a:gd name="connsiteY4-46" fmla="*/ 2433704 h 4234376"/>
                  <a:gd name="connsiteX5-47" fmla="*/ 2466156 w 3127344"/>
                  <a:gd name="connsiteY5-48" fmla="*/ 4234376 h 4234376"/>
                  <a:gd name="connsiteX6-49" fmla="*/ 1003130 w 3127344"/>
                  <a:gd name="connsiteY6-50" fmla="*/ 4234376 h 4234376"/>
                  <a:gd name="connsiteX7-51" fmla="*/ 637363 w 3127344"/>
                  <a:gd name="connsiteY7-52" fmla="*/ 3868609 h 4234376"/>
                  <a:gd name="connsiteX8-53" fmla="*/ 637363 w 3127344"/>
                  <a:gd name="connsiteY8-54" fmla="*/ 1336438 h 4234376"/>
                  <a:gd name="connsiteX0-55" fmla="*/ 637363 w 3183615"/>
                  <a:gd name="connsiteY0-56" fmla="*/ 1336438 h 4234376"/>
                  <a:gd name="connsiteX1-57" fmla="*/ 32459 w 3183615"/>
                  <a:gd name="connsiteY1-58" fmla="*/ 0 h 4234376"/>
                  <a:gd name="connsiteX2-59" fmla="*/ 2466156 w 3183615"/>
                  <a:gd name="connsiteY2-60" fmla="*/ 970671 h 4234376"/>
                  <a:gd name="connsiteX3-61" fmla="*/ 2817855 w 3183615"/>
                  <a:gd name="connsiteY3-62" fmla="*/ 2053891 h 4234376"/>
                  <a:gd name="connsiteX4-63" fmla="*/ 3183615 w 3183615"/>
                  <a:gd name="connsiteY4-64" fmla="*/ 2715057 h 4234376"/>
                  <a:gd name="connsiteX5-65" fmla="*/ 2466156 w 3183615"/>
                  <a:gd name="connsiteY5-66" fmla="*/ 4234376 h 4234376"/>
                  <a:gd name="connsiteX6-67" fmla="*/ 1003130 w 3183615"/>
                  <a:gd name="connsiteY6-68" fmla="*/ 4234376 h 4234376"/>
                  <a:gd name="connsiteX7-69" fmla="*/ 637363 w 3183615"/>
                  <a:gd name="connsiteY7-70" fmla="*/ 3868609 h 4234376"/>
                  <a:gd name="connsiteX8-71" fmla="*/ 637363 w 3183615"/>
                  <a:gd name="connsiteY8-72" fmla="*/ 1336438 h 4234376"/>
                  <a:gd name="connsiteX0-73" fmla="*/ 637363 w 3183615"/>
                  <a:gd name="connsiteY0-74" fmla="*/ 1336438 h 4234376"/>
                  <a:gd name="connsiteX1-75" fmla="*/ 32459 w 3183615"/>
                  <a:gd name="connsiteY1-76" fmla="*/ 0 h 4234376"/>
                  <a:gd name="connsiteX2-77" fmla="*/ 2466156 w 3183615"/>
                  <a:gd name="connsiteY2-78" fmla="*/ 970671 h 4234376"/>
                  <a:gd name="connsiteX3-79" fmla="*/ 2817855 w 3183615"/>
                  <a:gd name="connsiteY3-80" fmla="*/ 2053891 h 4234376"/>
                  <a:gd name="connsiteX4-81" fmla="*/ 3183615 w 3183615"/>
                  <a:gd name="connsiteY4-82" fmla="*/ 2715057 h 4234376"/>
                  <a:gd name="connsiteX5-83" fmla="*/ 2466156 w 3183615"/>
                  <a:gd name="connsiteY5-84" fmla="*/ 4234376 h 4234376"/>
                  <a:gd name="connsiteX6-85" fmla="*/ 1003130 w 3183615"/>
                  <a:gd name="connsiteY6-86" fmla="*/ 4234376 h 4234376"/>
                  <a:gd name="connsiteX7-87" fmla="*/ 637363 w 3183615"/>
                  <a:gd name="connsiteY7-88" fmla="*/ 3868609 h 4234376"/>
                  <a:gd name="connsiteX8-89" fmla="*/ 637363 w 3183615"/>
                  <a:gd name="connsiteY8-90" fmla="*/ 1336438 h 4234376"/>
                  <a:gd name="connsiteX0-91" fmla="*/ 637363 w 3230196"/>
                  <a:gd name="connsiteY0-92" fmla="*/ 1336438 h 4234376"/>
                  <a:gd name="connsiteX1-93" fmla="*/ 32459 w 3230196"/>
                  <a:gd name="connsiteY1-94" fmla="*/ 0 h 4234376"/>
                  <a:gd name="connsiteX2-95" fmla="*/ 2466156 w 3230196"/>
                  <a:gd name="connsiteY2-96" fmla="*/ 970671 h 4234376"/>
                  <a:gd name="connsiteX3-97" fmla="*/ 2817855 w 3230196"/>
                  <a:gd name="connsiteY3-98" fmla="*/ 2053891 h 4234376"/>
                  <a:gd name="connsiteX4-99" fmla="*/ 3183615 w 3230196"/>
                  <a:gd name="connsiteY4-100" fmla="*/ 2715057 h 4234376"/>
                  <a:gd name="connsiteX5-101" fmla="*/ 2466156 w 3230196"/>
                  <a:gd name="connsiteY5-102" fmla="*/ 4234376 h 4234376"/>
                  <a:gd name="connsiteX6-103" fmla="*/ 1003130 w 3230196"/>
                  <a:gd name="connsiteY6-104" fmla="*/ 4234376 h 4234376"/>
                  <a:gd name="connsiteX7-105" fmla="*/ 637363 w 3230196"/>
                  <a:gd name="connsiteY7-106" fmla="*/ 3868609 h 4234376"/>
                  <a:gd name="connsiteX8-107" fmla="*/ 637363 w 3230196"/>
                  <a:gd name="connsiteY8-108" fmla="*/ 1336438 h 4234376"/>
                  <a:gd name="connsiteX0-109" fmla="*/ 637363 w 3220324"/>
                  <a:gd name="connsiteY0-110" fmla="*/ 1336438 h 4234376"/>
                  <a:gd name="connsiteX1-111" fmla="*/ 32459 w 3220324"/>
                  <a:gd name="connsiteY1-112" fmla="*/ 0 h 4234376"/>
                  <a:gd name="connsiteX2-113" fmla="*/ 2466156 w 3220324"/>
                  <a:gd name="connsiteY2-114" fmla="*/ 970671 h 4234376"/>
                  <a:gd name="connsiteX3-115" fmla="*/ 2663110 w 3220324"/>
                  <a:gd name="connsiteY3-116" fmla="*/ 2264906 h 4234376"/>
                  <a:gd name="connsiteX4-117" fmla="*/ 3183615 w 3220324"/>
                  <a:gd name="connsiteY4-118" fmla="*/ 2715057 h 4234376"/>
                  <a:gd name="connsiteX5-119" fmla="*/ 2466156 w 3220324"/>
                  <a:gd name="connsiteY5-120" fmla="*/ 4234376 h 4234376"/>
                  <a:gd name="connsiteX6-121" fmla="*/ 1003130 w 3220324"/>
                  <a:gd name="connsiteY6-122" fmla="*/ 4234376 h 4234376"/>
                  <a:gd name="connsiteX7-123" fmla="*/ 637363 w 3220324"/>
                  <a:gd name="connsiteY7-124" fmla="*/ 3868609 h 4234376"/>
                  <a:gd name="connsiteX8-125" fmla="*/ 637363 w 3220324"/>
                  <a:gd name="connsiteY8-126" fmla="*/ 1336438 h 4234376"/>
                  <a:gd name="connsiteX0-127" fmla="*/ 637363 w 3220324"/>
                  <a:gd name="connsiteY0-128" fmla="*/ 1336438 h 4234376"/>
                  <a:gd name="connsiteX1-129" fmla="*/ 32459 w 3220324"/>
                  <a:gd name="connsiteY1-130" fmla="*/ 0 h 4234376"/>
                  <a:gd name="connsiteX2-131" fmla="*/ 1959719 w 3220324"/>
                  <a:gd name="connsiteY2-132" fmla="*/ 1406770 h 4234376"/>
                  <a:gd name="connsiteX3-133" fmla="*/ 2663110 w 3220324"/>
                  <a:gd name="connsiteY3-134" fmla="*/ 2264906 h 4234376"/>
                  <a:gd name="connsiteX4-135" fmla="*/ 3183615 w 3220324"/>
                  <a:gd name="connsiteY4-136" fmla="*/ 2715057 h 4234376"/>
                  <a:gd name="connsiteX5-137" fmla="*/ 2466156 w 3220324"/>
                  <a:gd name="connsiteY5-138" fmla="*/ 4234376 h 4234376"/>
                  <a:gd name="connsiteX6-139" fmla="*/ 1003130 w 3220324"/>
                  <a:gd name="connsiteY6-140" fmla="*/ 4234376 h 4234376"/>
                  <a:gd name="connsiteX7-141" fmla="*/ 637363 w 3220324"/>
                  <a:gd name="connsiteY7-142" fmla="*/ 3868609 h 4234376"/>
                  <a:gd name="connsiteX8-143" fmla="*/ 637363 w 3220324"/>
                  <a:gd name="connsiteY8-144" fmla="*/ 1336438 h 4234376"/>
                  <a:gd name="connsiteX0-145" fmla="*/ 637363 w 3220324"/>
                  <a:gd name="connsiteY0-146" fmla="*/ 1336438 h 4234376"/>
                  <a:gd name="connsiteX1-147" fmla="*/ 32459 w 3220324"/>
                  <a:gd name="connsiteY1-148" fmla="*/ 0 h 4234376"/>
                  <a:gd name="connsiteX2-149" fmla="*/ 1790907 w 3220324"/>
                  <a:gd name="connsiteY2-150" fmla="*/ 1406770 h 4234376"/>
                  <a:gd name="connsiteX3-151" fmla="*/ 2663110 w 3220324"/>
                  <a:gd name="connsiteY3-152" fmla="*/ 2264906 h 4234376"/>
                  <a:gd name="connsiteX4-153" fmla="*/ 3183615 w 3220324"/>
                  <a:gd name="connsiteY4-154" fmla="*/ 2715057 h 4234376"/>
                  <a:gd name="connsiteX5-155" fmla="*/ 2466156 w 3220324"/>
                  <a:gd name="connsiteY5-156" fmla="*/ 4234376 h 4234376"/>
                  <a:gd name="connsiteX6-157" fmla="*/ 1003130 w 3220324"/>
                  <a:gd name="connsiteY6-158" fmla="*/ 4234376 h 4234376"/>
                  <a:gd name="connsiteX7-159" fmla="*/ 637363 w 3220324"/>
                  <a:gd name="connsiteY7-160" fmla="*/ 3868609 h 4234376"/>
                  <a:gd name="connsiteX8-161" fmla="*/ 637363 w 3220324"/>
                  <a:gd name="connsiteY8-162" fmla="*/ 1336438 h 4234376"/>
                  <a:gd name="connsiteX0-163" fmla="*/ 814976 w 3215057"/>
                  <a:gd name="connsiteY0-164" fmla="*/ 1645927 h 4234376"/>
                  <a:gd name="connsiteX1-165" fmla="*/ 27192 w 3215057"/>
                  <a:gd name="connsiteY1-166" fmla="*/ 0 h 4234376"/>
                  <a:gd name="connsiteX2-167" fmla="*/ 1785640 w 3215057"/>
                  <a:gd name="connsiteY2-168" fmla="*/ 1406770 h 4234376"/>
                  <a:gd name="connsiteX3-169" fmla="*/ 2657843 w 3215057"/>
                  <a:gd name="connsiteY3-170" fmla="*/ 2264906 h 4234376"/>
                  <a:gd name="connsiteX4-171" fmla="*/ 3178348 w 3215057"/>
                  <a:gd name="connsiteY4-172" fmla="*/ 2715057 h 4234376"/>
                  <a:gd name="connsiteX5-173" fmla="*/ 2460889 w 3215057"/>
                  <a:gd name="connsiteY5-174" fmla="*/ 4234376 h 4234376"/>
                  <a:gd name="connsiteX6-175" fmla="*/ 997863 w 3215057"/>
                  <a:gd name="connsiteY6-176" fmla="*/ 4234376 h 4234376"/>
                  <a:gd name="connsiteX7-177" fmla="*/ 632096 w 3215057"/>
                  <a:gd name="connsiteY7-178" fmla="*/ 3868609 h 4234376"/>
                  <a:gd name="connsiteX8-179" fmla="*/ 814976 w 3215057"/>
                  <a:gd name="connsiteY8-180" fmla="*/ 1645927 h 4234376"/>
                  <a:gd name="connsiteX0-181" fmla="*/ 814976 w 3215057"/>
                  <a:gd name="connsiteY0-182" fmla="*/ 1645927 h 4234376"/>
                  <a:gd name="connsiteX1-183" fmla="*/ 27192 w 3215057"/>
                  <a:gd name="connsiteY1-184" fmla="*/ 0 h 4234376"/>
                  <a:gd name="connsiteX2-185" fmla="*/ 1785640 w 3215057"/>
                  <a:gd name="connsiteY2-186" fmla="*/ 1406770 h 4234376"/>
                  <a:gd name="connsiteX3-187" fmla="*/ 2657843 w 3215057"/>
                  <a:gd name="connsiteY3-188" fmla="*/ 2264906 h 4234376"/>
                  <a:gd name="connsiteX4-189" fmla="*/ 3178348 w 3215057"/>
                  <a:gd name="connsiteY4-190" fmla="*/ 2715057 h 4234376"/>
                  <a:gd name="connsiteX5-191" fmla="*/ 2460889 w 3215057"/>
                  <a:gd name="connsiteY5-192" fmla="*/ 4234376 h 4234376"/>
                  <a:gd name="connsiteX6-193" fmla="*/ 997863 w 3215057"/>
                  <a:gd name="connsiteY6-194" fmla="*/ 4234376 h 4234376"/>
                  <a:gd name="connsiteX7-195" fmla="*/ 632096 w 3215057"/>
                  <a:gd name="connsiteY7-196" fmla="*/ 3868609 h 4234376"/>
                  <a:gd name="connsiteX8-197" fmla="*/ 814976 w 3215057"/>
                  <a:gd name="connsiteY8-198" fmla="*/ 1645927 h 4234376"/>
                  <a:gd name="connsiteX0-199" fmla="*/ 1146331 w 3208787"/>
                  <a:gd name="connsiteY0-200" fmla="*/ 1744401 h 4234376"/>
                  <a:gd name="connsiteX1-201" fmla="*/ 20922 w 3208787"/>
                  <a:gd name="connsiteY1-202" fmla="*/ 0 h 4234376"/>
                  <a:gd name="connsiteX2-203" fmla="*/ 1779370 w 3208787"/>
                  <a:gd name="connsiteY2-204" fmla="*/ 1406770 h 4234376"/>
                  <a:gd name="connsiteX3-205" fmla="*/ 2651573 w 3208787"/>
                  <a:gd name="connsiteY3-206" fmla="*/ 2264906 h 4234376"/>
                  <a:gd name="connsiteX4-207" fmla="*/ 3172078 w 3208787"/>
                  <a:gd name="connsiteY4-208" fmla="*/ 2715057 h 4234376"/>
                  <a:gd name="connsiteX5-209" fmla="*/ 2454619 w 3208787"/>
                  <a:gd name="connsiteY5-210" fmla="*/ 4234376 h 4234376"/>
                  <a:gd name="connsiteX6-211" fmla="*/ 991593 w 3208787"/>
                  <a:gd name="connsiteY6-212" fmla="*/ 4234376 h 4234376"/>
                  <a:gd name="connsiteX7-213" fmla="*/ 625826 w 3208787"/>
                  <a:gd name="connsiteY7-214" fmla="*/ 3868609 h 4234376"/>
                  <a:gd name="connsiteX8-215" fmla="*/ 1146331 w 3208787"/>
                  <a:gd name="connsiteY8-216" fmla="*/ 1744401 h 4234376"/>
                  <a:gd name="connsiteX0-217" fmla="*/ 1146331 w 3208787"/>
                  <a:gd name="connsiteY0-218" fmla="*/ 1744401 h 4234376"/>
                  <a:gd name="connsiteX1-219" fmla="*/ 20922 w 3208787"/>
                  <a:gd name="connsiteY1-220" fmla="*/ 0 h 4234376"/>
                  <a:gd name="connsiteX2-221" fmla="*/ 1779370 w 3208787"/>
                  <a:gd name="connsiteY2-222" fmla="*/ 1406770 h 4234376"/>
                  <a:gd name="connsiteX3-223" fmla="*/ 2651573 w 3208787"/>
                  <a:gd name="connsiteY3-224" fmla="*/ 2264906 h 4234376"/>
                  <a:gd name="connsiteX4-225" fmla="*/ 3172078 w 3208787"/>
                  <a:gd name="connsiteY4-226" fmla="*/ 2715057 h 4234376"/>
                  <a:gd name="connsiteX5-227" fmla="*/ 2454619 w 3208787"/>
                  <a:gd name="connsiteY5-228" fmla="*/ 4234376 h 4234376"/>
                  <a:gd name="connsiteX6-229" fmla="*/ 1877858 w 3208787"/>
                  <a:gd name="connsiteY6-230" fmla="*/ 2869809 h 4234376"/>
                  <a:gd name="connsiteX7-231" fmla="*/ 625826 w 3208787"/>
                  <a:gd name="connsiteY7-232" fmla="*/ 3868609 h 4234376"/>
                  <a:gd name="connsiteX8-233" fmla="*/ 1146331 w 3208787"/>
                  <a:gd name="connsiteY8-234" fmla="*/ 1744401 h 4234376"/>
                  <a:gd name="connsiteX0-235" fmla="*/ 1146331 w 3208787"/>
                  <a:gd name="connsiteY0-236" fmla="*/ 1744401 h 4670810"/>
                  <a:gd name="connsiteX1-237" fmla="*/ 20922 w 3208787"/>
                  <a:gd name="connsiteY1-238" fmla="*/ 0 h 4670810"/>
                  <a:gd name="connsiteX2-239" fmla="*/ 1779370 w 3208787"/>
                  <a:gd name="connsiteY2-240" fmla="*/ 1406770 h 4670810"/>
                  <a:gd name="connsiteX3-241" fmla="*/ 2651573 w 3208787"/>
                  <a:gd name="connsiteY3-242" fmla="*/ 2264906 h 4670810"/>
                  <a:gd name="connsiteX4-243" fmla="*/ 3172078 w 3208787"/>
                  <a:gd name="connsiteY4-244" fmla="*/ 2715057 h 4670810"/>
                  <a:gd name="connsiteX5-245" fmla="*/ 2454619 w 3208787"/>
                  <a:gd name="connsiteY5-246" fmla="*/ 4234376 h 4670810"/>
                  <a:gd name="connsiteX6-247" fmla="*/ 1877858 w 3208787"/>
                  <a:gd name="connsiteY6-248" fmla="*/ 2869809 h 4670810"/>
                  <a:gd name="connsiteX7-249" fmla="*/ 921247 w 3208787"/>
                  <a:gd name="connsiteY7-250" fmla="*/ 4656400 h 4670810"/>
                  <a:gd name="connsiteX8-251" fmla="*/ 1146331 w 3208787"/>
                  <a:gd name="connsiteY8-252" fmla="*/ 1744401 h 4670810"/>
                  <a:gd name="connsiteX0-253" fmla="*/ 1146331 w 3208787"/>
                  <a:gd name="connsiteY0-254" fmla="*/ 1744401 h 4670810"/>
                  <a:gd name="connsiteX1-255" fmla="*/ 20922 w 3208787"/>
                  <a:gd name="connsiteY1-256" fmla="*/ 0 h 4670810"/>
                  <a:gd name="connsiteX2-257" fmla="*/ 1779370 w 3208787"/>
                  <a:gd name="connsiteY2-258" fmla="*/ 1406770 h 4670810"/>
                  <a:gd name="connsiteX3-259" fmla="*/ 2651573 w 3208787"/>
                  <a:gd name="connsiteY3-260" fmla="*/ 2264906 h 4670810"/>
                  <a:gd name="connsiteX4-261" fmla="*/ 3172078 w 3208787"/>
                  <a:gd name="connsiteY4-262" fmla="*/ 2715057 h 4670810"/>
                  <a:gd name="connsiteX5-263" fmla="*/ 2707837 w 3208787"/>
                  <a:gd name="connsiteY5-264" fmla="*/ 4600136 h 4670810"/>
                  <a:gd name="connsiteX6-265" fmla="*/ 1877858 w 3208787"/>
                  <a:gd name="connsiteY6-266" fmla="*/ 2869809 h 4670810"/>
                  <a:gd name="connsiteX7-267" fmla="*/ 921247 w 3208787"/>
                  <a:gd name="connsiteY7-268" fmla="*/ 4656400 h 4670810"/>
                  <a:gd name="connsiteX8-269" fmla="*/ 1146331 w 3208787"/>
                  <a:gd name="connsiteY8-270" fmla="*/ 1744401 h 4670810"/>
                  <a:gd name="connsiteX0-271" fmla="*/ 1146331 w 3208787"/>
                  <a:gd name="connsiteY0-272" fmla="*/ 1744401 h 4670810"/>
                  <a:gd name="connsiteX1-273" fmla="*/ 20922 w 3208787"/>
                  <a:gd name="connsiteY1-274" fmla="*/ 0 h 4670810"/>
                  <a:gd name="connsiteX2-275" fmla="*/ 1779370 w 3208787"/>
                  <a:gd name="connsiteY2-276" fmla="*/ 1406770 h 4670810"/>
                  <a:gd name="connsiteX3-277" fmla="*/ 2651573 w 3208787"/>
                  <a:gd name="connsiteY3-278" fmla="*/ 2264906 h 4670810"/>
                  <a:gd name="connsiteX4-279" fmla="*/ 3172078 w 3208787"/>
                  <a:gd name="connsiteY4-280" fmla="*/ 2715057 h 4670810"/>
                  <a:gd name="connsiteX5-281" fmla="*/ 2707837 w 3208787"/>
                  <a:gd name="connsiteY5-282" fmla="*/ 4600136 h 4670810"/>
                  <a:gd name="connsiteX6-283" fmla="*/ 1877858 w 3208787"/>
                  <a:gd name="connsiteY6-284" fmla="*/ 2869809 h 4670810"/>
                  <a:gd name="connsiteX7-285" fmla="*/ 921247 w 3208787"/>
                  <a:gd name="connsiteY7-286" fmla="*/ 4656400 h 4670810"/>
                  <a:gd name="connsiteX8-287" fmla="*/ 1146331 w 3208787"/>
                  <a:gd name="connsiteY8-288" fmla="*/ 1744401 h 4670810"/>
                  <a:gd name="connsiteX0-289" fmla="*/ 1146331 w 3195897"/>
                  <a:gd name="connsiteY0-290" fmla="*/ 1744401 h 4670810"/>
                  <a:gd name="connsiteX1-291" fmla="*/ 20922 w 3195897"/>
                  <a:gd name="connsiteY1-292" fmla="*/ 0 h 4670810"/>
                  <a:gd name="connsiteX2-293" fmla="*/ 1779370 w 3195897"/>
                  <a:gd name="connsiteY2-294" fmla="*/ 1406770 h 4670810"/>
                  <a:gd name="connsiteX3-295" fmla="*/ 2259688 w 3195897"/>
                  <a:gd name="connsiteY3-296" fmla="*/ 2322963 h 4670810"/>
                  <a:gd name="connsiteX4-297" fmla="*/ 3172078 w 3195897"/>
                  <a:gd name="connsiteY4-298" fmla="*/ 2715057 h 4670810"/>
                  <a:gd name="connsiteX5-299" fmla="*/ 2707837 w 3195897"/>
                  <a:gd name="connsiteY5-300" fmla="*/ 4600136 h 4670810"/>
                  <a:gd name="connsiteX6-301" fmla="*/ 1877858 w 3195897"/>
                  <a:gd name="connsiteY6-302" fmla="*/ 2869809 h 4670810"/>
                  <a:gd name="connsiteX7-303" fmla="*/ 921247 w 3195897"/>
                  <a:gd name="connsiteY7-304" fmla="*/ 4656400 h 4670810"/>
                  <a:gd name="connsiteX8-305" fmla="*/ 1146331 w 3195897"/>
                  <a:gd name="connsiteY8-306" fmla="*/ 1744401 h 4670810"/>
                  <a:gd name="connsiteX0-307" fmla="*/ 1146331 w 2830698"/>
                  <a:gd name="connsiteY0-308" fmla="*/ 1744401 h 4670810"/>
                  <a:gd name="connsiteX1-309" fmla="*/ 20922 w 2830698"/>
                  <a:gd name="connsiteY1-310" fmla="*/ 0 h 4670810"/>
                  <a:gd name="connsiteX2-311" fmla="*/ 1779370 w 2830698"/>
                  <a:gd name="connsiteY2-312" fmla="*/ 1406770 h 4670810"/>
                  <a:gd name="connsiteX3-313" fmla="*/ 2259688 w 2830698"/>
                  <a:gd name="connsiteY3-314" fmla="*/ 2322963 h 4670810"/>
                  <a:gd name="connsiteX4-315" fmla="*/ 2794707 w 2830698"/>
                  <a:gd name="connsiteY4-316" fmla="*/ 2802143 h 4670810"/>
                  <a:gd name="connsiteX5-317" fmla="*/ 2707837 w 2830698"/>
                  <a:gd name="connsiteY5-318" fmla="*/ 4600136 h 4670810"/>
                  <a:gd name="connsiteX6-319" fmla="*/ 1877858 w 2830698"/>
                  <a:gd name="connsiteY6-320" fmla="*/ 2869809 h 4670810"/>
                  <a:gd name="connsiteX7-321" fmla="*/ 921247 w 2830698"/>
                  <a:gd name="connsiteY7-322" fmla="*/ 4656400 h 4670810"/>
                  <a:gd name="connsiteX8-323" fmla="*/ 1146331 w 2830698"/>
                  <a:gd name="connsiteY8-324" fmla="*/ 1744401 h 4670810"/>
                  <a:gd name="connsiteX0-325" fmla="*/ 1146331 w 2830698"/>
                  <a:gd name="connsiteY0-326" fmla="*/ 1744401 h 4670810"/>
                  <a:gd name="connsiteX1-327" fmla="*/ 20922 w 2830698"/>
                  <a:gd name="connsiteY1-328" fmla="*/ 0 h 4670810"/>
                  <a:gd name="connsiteX2-329" fmla="*/ 1779370 w 2830698"/>
                  <a:gd name="connsiteY2-330" fmla="*/ 1406770 h 4670810"/>
                  <a:gd name="connsiteX3-331" fmla="*/ 2259688 w 2830698"/>
                  <a:gd name="connsiteY3-332" fmla="*/ 2322963 h 4670810"/>
                  <a:gd name="connsiteX4-333" fmla="*/ 2794707 w 2830698"/>
                  <a:gd name="connsiteY4-334" fmla="*/ 2802143 h 4670810"/>
                  <a:gd name="connsiteX5-335" fmla="*/ 2707837 w 2830698"/>
                  <a:gd name="connsiteY5-336" fmla="*/ 4600136 h 4670810"/>
                  <a:gd name="connsiteX6-337" fmla="*/ 1877858 w 2830698"/>
                  <a:gd name="connsiteY6-338" fmla="*/ 2869809 h 4670810"/>
                  <a:gd name="connsiteX7-339" fmla="*/ 921247 w 2830698"/>
                  <a:gd name="connsiteY7-340" fmla="*/ 4656400 h 4670810"/>
                  <a:gd name="connsiteX8-341" fmla="*/ 1146331 w 2830698"/>
                  <a:gd name="connsiteY8-342" fmla="*/ 1744401 h 4670810"/>
                  <a:gd name="connsiteX0-343" fmla="*/ 1146331 w 2830698"/>
                  <a:gd name="connsiteY0-344" fmla="*/ 1744401 h 4670810"/>
                  <a:gd name="connsiteX1-345" fmla="*/ 20922 w 2830698"/>
                  <a:gd name="connsiteY1-346" fmla="*/ 0 h 4670810"/>
                  <a:gd name="connsiteX2-347" fmla="*/ 1779370 w 2830698"/>
                  <a:gd name="connsiteY2-348" fmla="*/ 1406770 h 4670810"/>
                  <a:gd name="connsiteX3-349" fmla="*/ 2259688 w 2830698"/>
                  <a:gd name="connsiteY3-350" fmla="*/ 2322963 h 4670810"/>
                  <a:gd name="connsiteX4-351" fmla="*/ 2794707 w 2830698"/>
                  <a:gd name="connsiteY4-352" fmla="*/ 2802143 h 4670810"/>
                  <a:gd name="connsiteX5-353" fmla="*/ 2707837 w 2830698"/>
                  <a:gd name="connsiteY5-354" fmla="*/ 4600136 h 4670810"/>
                  <a:gd name="connsiteX6-355" fmla="*/ 1877858 w 2830698"/>
                  <a:gd name="connsiteY6-356" fmla="*/ 2869809 h 4670810"/>
                  <a:gd name="connsiteX7-357" fmla="*/ 921247 w 2830698"/>
                  <a:gd name="connsiteY7-358" fmla="*/ 4656400 h 4670810"/>
                  <a:gd name="connsiteX8-359" fmla="*/ 1146331 w 2830698"/>
                  <a:gd name="connsiteY8-360" fmla="*/ 1744401 h 4670810"/>
                  <a:gd name="connsiteX0-361" fmla="*/ 1260908 w 2829160"/>
                  <a:gd name="connsiteY0-362" fmla="*/ 1846001 h 4670810"/>
                  <a:gd name="connsiteX1-363" fmla="*/ 19384 w 2829160"/>
                  <a:gd name="connsiteY1-364" fmla="*/ 0 h 4670810"/>
                  <a:gd name="connsiteX2-365" fmla="*/ 1777832 w 2829160"/>
                  <a:gd name="connsiteY2-366" fmla="*/ 1406770 h 4670810"/>
                  <a:gd name="connsiteX3-367" fmla="*/ 2258150 w 2829160"/>
                  <a:gd name="connsiteY3-368" fmla="*/ 2322963 h 4670810"/>
                  <a:gd name="connsiteX4-369" fmla="*/ 2793169 w 2829160"/>
                  <a:gd name="connsiteY4-370" fmla="*/ 2802143 h 4670810"/>
                  <a:gd name="connsiteX5-371" fmla="*/ 2706299 w 2829160"/>
                  <a:gd name="connsiteY5-372" fmla="*/ 4600136 h 4670810"/>
                  <a:gd name="connsiteX6-373" fmla="*/ 1876320 w 2829160"/>
                  <a:gd name="connsiteY6-374" fmla="*/ 2869809 h 4670810"/>
                  <a:gd name="connsiteX7-375" fmla="*/ 919709 w 2829160"/>
                  <a:gd name="connsiteY7-376" fmla="*/ 4656400 h 4670810"/>
                  <a:gd name="connsiteX8-377" fmla="*/ 1260908 w 2829160"/>
                  <a:gd name="connsiteY8-378" fmla="*/ 1846001 h 4670810"/>
                  <a:gd name="connsiteX0-379" fmla="*/ 1260908 w 2829160"/>
                  <a:gd name="connsiteY0-380" fmla="*/ 1846001 h 4670810"/>
                  <a:gd name="connsiteX1-381" fmla="*/ 19384 w 2829160"/>
                  <a:gd name="connsiteY1-382" fmla="*/ 0 h 4670810"/>
                  <a:gd name="connsiteX2-383" fmla="*/ 1777832 w 2829160"/>
                  <a:gd name="connsiteY2-384" fmla="*/ 1406771 h 4670810"/>
                  <a:gd name="connsiteX3-385" fmla="*/ 2258150 w 2829160"/>
                  <a:gd name="connsiteY3-386" fmla="*/ 2322963 h 4670810"/>
                  <a:gd name="connsiteX4-387" fmla="*/ 2793169 w 2829160"/>
                  <a:gd name="connsiteY4-388" fmla="*/ 2802143 h 4670810"/>
                  <a:gd name="connsiteX5-389" fmla="*/ 2706299 w 2829160"/>
                  <a:gd name="connsiteY5-390" fmla="*/ 4600136 h 4670810"/>
                  <a:gd name="connsiteX6-391" fmla="*/ 1876320 w 2829160"/>
                  <a:gd name="connsiteY6-392" fmla="*/ 2869809 h 4670810"/>
                  <a:gd name="connsiteX7-393" fmla="*/ 919709 w 2829160"/>
                  <a:gd name="connsiteY7-394" fmla="*/ 4656400 h 4670810"/>
                  <a:gd name="connsiteX8-395" fmla="*/ 1260908 w 2829160"/>
                  <a:gd name="connsiteY8-396" fmla="*/ 1846001 h 4670810"/>
                  <a:gd name="connsiteX0-397" fmla="*/ 1260908 w 2829160"/>
                  <a:gd name="connsiteY0-398" fmla="*/ 1846001 h 4670810"/>
                  <a:gd name="connsiteX1-399" fmla="*/ 19384 w 2829160"/>
                  <a:gd name="connsiteY1-400" fmla="*/ 0 h 4670810"/>
                  <a:gd name="connsiteX2-401" fmla="*/ 1777832 w 2829160"/>
                  <a:gd name="connsiteY2-402" fmla="*/ 1406771 h 4670810"/>
                  <a:gd name="connsiteX3-403" fmla="*/ 2258150 w 2829160"/>
                  <a:gd name="connsiteY3-404" fmla="*/ 2322963 h 4670810"/>
                  <a:gd name="connsiteX4-405" fmla="*/ 2793169 w 2829160"/>
                  <a:gd name="connsiteY4-406" fmla="*/ 2802143 h 4670810"/>
                  <a:gd name="connsiteX5-407" fmla="*/ 2706299 w 2829160"/>
                  <a:gd name="connsiteY5-408" fmla="*/ 4600136 h 4670810"/>
                  <a:gd name="connsiteX6-409" fmla="*/ 1876320 w 2829160"/>
                  <a:gd name="connsiteY6-410" fmla="*/ 2869809 h 4670810"/>
                  <a:gd name="connsiteX7-411" fmla="*/ 919709 w 2829160"/>
                  <a:gd name="connsiteY7-412" fmla="*/ 4656400 h 4670810"/>
                  <a:gd name="connsiteX8-413" fmla="*/ 1260908 w 2829160"/>
                  <a:gd name="connsiteY8-414" fmla="*/ 1846001 h 467081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2829160" h="4670810">
                    <a:moveTo>
                      <a:pt x="1260908" y="1846001"/>
                    </a:moveTo>
                    <a:cubicBezTo>
                      <a:pt x="1260908" y="1643993"/>
                      <a:pt x="-182624" y="0"/>
                      <a:pt x="19384" y="0"/>
                    </a:cubicBezTo>
                    <a:cubicBezTo>
                      <a:pt x="507059" y="0"/>
                      <a:pt x="1290157" y="1406771"/>
                      <a:pt x="1777832" y="1406771"/>
                    </a:cubicBezTo>
                    <a:cubicBezTo>
                      <a:pt x="2193634" y="1308612"/>
                      <a:pt x="2258150" y="2120955"/>
                      <a:pt x="2258150" y="2322963"/>
                    </a:cubicBezTo>
                    <a:cubicBezTo>
                      <a:pt x="2380070" y="2543352"/>
                      <a:pt x="2980738" y="2230062"/>
                      <a:pt x="2793169" y="2802143"/>
                    </a:cubicBezTo>
                    <a:cubicBezTo>
                      <a:pt x="2039989" y="2592168"/>
                      <a:pt x="2908307" y="4600136"/>
                      <a:pt x="2706299" y="4600136"/>
                    </a:cubicBezTo>
                    <a:cubicBezTo>
                      <a:pt x="2429639" y="4023360"/>
                      <a:pt x="2046300" y="2783645"/>
                      <a:pt x="1876320" y="2869809"/>
                    </a:cubicBezTo>
                    <a:cubicBezTo>
                      <a:pt x="1674312" y="2869809"/>
                      <a:pt x="919709" y="4858408"/>
                      <a:pt x="919709" y="4656400"/>
                    </a:cubicBezTo>
                    <a:cubicBezTo>
                      <a:pt x="1212897" y="2594706"/>
                      <a:pt x="1073339" y="3093332"/>
                      <a:pt x="1260908" y="18460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ṩľíḍè-Freeform: Shape 8"/>
              <p:cNvSpPr/>
              <p:nvPr/>
            </p:nvSpPr>
            <p:spPr bwMode="auto">
              <a:xfrm rot="13144547">
                <a:off x="5723410" y="3335371"/>
                <a:ext cx="1062185" cy="135297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íṩľíḍè-Freeform: Shape 9"/>
              <p:cNvSpPr/>
              <p:nvPr/>
            </p:nvSpPr>
            <p:spPr bwMode="auto">
              <a:xfrm rot="5400000">
                <a:off x="2218078" y="1548443"/>
                <a:ext cx="1778075" cy="1930401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íṩľíḍè-Freeform: Shape 10"/>
              <p:cNvSpPr/>
              <p:nvPr/>
            </p:nvSpPr>
            <p:spPr bwMode="auto">
              <a:xfrm rot="10800000">
                <a:off x="4241889" y="162460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íṩľíḍè-Freeform: Shape 11"/>
              <p:cNvSpPr/>
              <p:nvPr/>
            </p:nvSpPr>
            <p:spPr bwMode="auto">
              <a:xfrm rot="8176420">
                <a:off x="3619775" y="1075094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íṩľíḍè-Freeform: Shape 12"/>
              <p:cNvSpPr/>
              <p:nvPr/>
            </p:nvSpPr>
            <p:spPr bwMode="auto">
              <a:xfrm rot="10051992">
                <a:off x="5319989" y="2885472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íṩľíḍè-Freeform: Shape 13"/>
              <p:cNvSpPr/>
              <p:nvPr/>
            </p:nvSpPr>
            <p:spPr bwMode="auto">
              <a:xfrm rot="8892624">
                <a:off x="4640260" y="3534305"/>
                <a:ext cx="656400" cy="712633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ṩľíḍè-Freeform: Shape 14"/>
              <p:cNvSpPr/>
              <p:nvPr/>
            </p:nvSpPr>
            <p:spPr bwMode="auto">
              <a:xfrm rot="10800000">
                <a:off x="2227748" y="353701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ṩľíḍè-Freeform: Shape 15"/>
              <p:cNvSpPr/>
              <p:nvPr/>
            </p:nvSpPr>
            <p:spPr bwMode="auto">
              <a:xfrm rot="11548008" flipH="1">
                <a:off x="5311896" y="4395516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ṩľíḍè-Freeform: Shape 16"/>
              <p:cNvSpPr/>
              <p:nvPr/>
            </p:nvSpPr>
            <p:spPr bwMode="auto">
              <a:xfrm rot="10380047">
                <a:off x="4512348" y="739797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ṩľíḍè-Freeform: Shape 17"/>
              <p:cNvSpPr/>
              <p:nvPr/>
            </p:nvSpPr>
            <p:spPr bwMode="auto">
              <a:xfrm rot="2776420">
                <a:off x="1606525" y="3248322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ṩľíḍè-Freeform: Shape 18"/>
              <p:cNvSpPr/>
              <p:nvPr/>
            </p:nvSpPr>
            <p:spPr bwMode="auto">
              <a:xfrm rot="4980047">
                <a:off x="1271228" y="2355749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íṩľíḍè-Freeform: Shape 6"/>
            <p:cNvSpPr/>
            <p:nvPr/>
          </p:nvSpPr>
          <p:spPr>
            <a:xfrm>
              <a:off x="2919226" y="5739813"/>
              <a:ext cx="3536803" cy="834494"/>
            </a:xfrm>
            <a:custGeom>
              <a:avLst/>
              <a:gdLst>
                <a:gd name="connsiteX0" fmla="*/ 2066588 w 3536803"/>
                <a:gd name="connsiteY0" fmla="*/ 0 h 834494"/>
                <a:gd name="connsiteX1" fmla="*/ 3534364 w 3536803"/>
                <a:gd name="connsiteY1" fmla="*/ 267822 h 834494"/>
                <a:gd name="connsiteX2" fmla="*/ 3536803 w 3536803"/>
                <a:gd name="connsiteY2" fmla="*/ 269124 h 834494"/>
                <a:gd name="connsiteX3" fmla="*/ 3404571 w 3536803"/>
                <a:gd name="connsiteY3" fmla="*/ 235470 h 834494"/>
                <a:gd name="connsiteX4" fmla="*/ 1936666 w 3536803"/>
                <a:gd name="connsiteY4" fmla="*/ 172043 h 834494"/>
                <a:gd name="connsiteX5" fmla="*/ 90123 w 3536803"/>
                <a:gd name="connsiteY5" fmla="*/ 761375 h 834494"/>
                <a:gd name="connsiteX6" fmla="*/ 0 w 3536803"/>
                <a:gd name="connsiteY6" fmla="*/ 834494 h 834494"/>
                <a:gd name="connsiteX7" fmla="*/ 1557 w 3536803"/>
                <a:gd name="connsiteY7" fmla="*/ 820908 h 834494"/>
                <a:gd name="connsiteX8" fmla="*/ 2066588 w 3536803"/>
                <a:gd name="connsiteY8" fmla="*/ 0 h 83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6803" h="834494">
                  <a:moveTo>
                    <a:pt x="2066588" y="0"/>
                  </a:moveTo>
                  <a:cubicBezTo>
                    <a:pt x="2639790" y="0"/>
                    <a:pt x="3158727" y="102348"/>
                    <a:pt x="3534364" y="267822"/>
                  </a:cubicBezTo>
                  <a:lnTo>
                    <a:pt x="3536803" y="269124"/>
                  </a:lnTo>
                  <a:lnTo>
                    <a:pt x="3404571" y="235470"/>
                  </a:lnTo>
                  <a:cubicBezTo>
                    <a:pt x="2998351" y="144896"/>
                    <a:pt x="2486388" y="117212"/>
                    <a:pt x="1936666" y="172043"/>
                  </a:cubicBezTo>
                  <a:cubicBezTo>
                    <a:pt x="1151348" y="250374"/>
                    <a:pt x="474836" y="478563"/>
                    <a:pt x="90123" y="761375"/>
                  </a:cubicBezTo>
                  <a:lnTo>
                    <a:pt x="0" y="834494"/>
                  </a:lnTo>
                  <a:lnTo>
                    <a:pt x="1557" y="820908"/>
                  </a:lnTo>
                  <a:cubicBezTo>
                    <a:pt x="107856" y="359817"/>
                    <a:pt x="991834" y="0"/>
                    <a:pt x="206658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12579" y="1482904"/>
            <a:ext cx="1820765" cy="1138356"/>
            <a:chOff x="812579" y="1482904"/>
            <a:chExt cx="1820765" cy="1138356"/>
          </a:xfrm>
        </p:grpSpPr>
        <p:sp>
          <p:nvSpPr>
            <p:cNvPr id="4" name="íṩľíḍè-TextBox 21"/>
            <p:cNvSpPr txBox="1"/>
            <p:nvPr/>
          </p:nvSpPr>
          <p:spPr>
            <a:xfrm>
              <a:off x="812579" y="1482904"/>
              <a:ext cx="964719" cy="25538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 fontScale="77500" lnSpcReduction="20000"/>
            </a:bodyPr>
            <a:lstStyle/>
            <a:p>
              <a:pPr lvl="0" defTabSz="914400">
                <a:defRPr/>
              </a:pPr>
              <a:r>
                <a:rPr lang="zh-CN" altLang="en-US" sz="1400" kern="0">
                  <a:solidFill>
                    <a:prstClr val="white"/>
                  </a:solidFill>
                </a:rPr>
                <a:t>标题文本预设</a:t>
              </a:r>
            </a:p>
          </p:txBody>
        </p:sp>
        <p:sp>
          <p:nvSpPr>
            <p:cNvPr id="8" name="íṩľíḍè-Rectangle 31"/>
            <p:cNvSpPr/>
            <p:nvPr/>
          </p:nvSpPr>
          <p:spPr>
            <a:xfrm>
              <a:off x="812579" y="1755347"/>
              <a:ext cx="1820765" cy="86591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02131" y="3479296"/>
            <a:ext cx="1835758" cy="1138355"/>
            <a:chOff x="802131" y="3479296"/>
            <a:chExt cx="1835758" cy="1138355"/>
          </a:xfrm>
        </p:grpSpPr>
        <p:sp>
          <p:nvSpPr>
            <p:cNvPr id="5" name="íṩľíḍè-TextBox 24"/>
            <p:cNvSpPr txBox="1"/>
            <p:nvPr/>
          </p:nvSpPr>
          <p:spPr>
            <a:xfrm>
              <a:off x="802131" y="3479296"/>
              <a:ext cx="964719" cy="25538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 fontScale="77500" lnSpcReduction="20000"/>
            </a:bodyPr>
            <a:lstStyle/>
            <a:p>
              <a:pPr lvl="0" defTabSz="914400">
                <a:defRPr/>
              </a:pPr>
              <a:r>
                <a:rPr lang="zh-CN" altLang="en-US" sz="1400" kern="0">
                  <a:solidFill>
                    <a:prstClr val="white"/>
                  </a:solidFill>
                </a:rPr>
                <a:t>标题文本预设</a:t>
              </a:r>
            </a:p>
          </p:txBody>
        </p:sp>
        <p:sp>
          <p:nvSpPr>
            <p:cNvPr id="9" name="íṩľíḍè-Rectangle 32"/>
            <p:cNvSpPr/>
            <p:nvPr/>
          </p:nvSpPr>
          <p:spPr>
            <a:xfrm>
              <a:off x="817124" y="3751738"/>
              <a:ext cx="1820765" cy="86591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763195" y="1501749"/>
            <a:ext cx="1832252" cy="1138356"/>
            <a:chOff x="6763195" y="1501749"/>
            <a:chExt cx="1832252" cy="1138356"/>
          </a:xfrm>
        </p:grpSpPr>
        <p:sp>
          <p:nvSpPr>
            <p:cNvPr id="7" name="íṩľíḍè-TextBox 30"/>
            <p:cNvSpPr txBox="1"/>
            <p:nvPr/>
          </p:nvSpPr>
          <p:spPr>
            <a:xfrm>
              <a:off x="6763195" y="1501749"/>
              <a:ext cx="964719" cy="25538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 fontScale="77500" lnSpcReduction="20000"/>
            </a:bodyPr>
            <a:lstStyle/>
            <a:p>
              <a:pPr lvl="0" defTabSz="914400">
                <a:defRPr/>
              </a:pPr>
              <a:r>
                <a:rPr lang="zh-CN" altLang="en-US" sz="1400" kern="0">
                  <a:solidFill>
                    <a:prstClr val="white"/>
                  </a:solidFill>
                </a:rPr>
                <a:t>标题文本预设</a:t>
              </a:r>
            </a:p>
          </p:txBody>
        </p:sp>
        <p:sp>
          <p:nvSpPr>
            <p:cNvPr id="10" name="íṩľíḍè-Rectangle 33"/>
            <p:cNvSpPr/>
            <p:nvPr/>
          </p:nvSpPr>
          <p:spPr>
            <a:xfrm>
              <a:off x="6774682" y="1774192"/>
              <a:ext cx="1820765" cy="86591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63195" y="3479296"/>
            <a:ext cx="1832252" cy="1138355"/>
            <a:chOff x="6763195" y="3479296"/>
            <a:chExt cx="1832252" cy="1138355"/>
          </a:xfrm>
        </p:grpSpPr>
        <p:sp>
          <p:nvSpPr>
            <p:cNvPr id="6" name="íṩľíḍè-TextBox 27"/>
            <p:cNvSpPr txBox="1"/>
            <p:nvPr/>
          </p:nvSpPr>
          <p:spPr>
            <a:xfrm>
              <a:off x="6763195" y="3479296"/>
              <a:ext cx="964719" cy="25538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 fontScale="77500" lnSpcReduction="20000"/>
            </a:bodyPr>
            <a:lstStyle/>
            <a:p>
              <a:pPr lvl="0" defTabSz="914400">
                <a:defRPr/>
              </a:pPr>
              <a:r>
                <a:rPr lang="zh-CN" altLang="en-US" sz="1400" kern="0">
                  <a:solidFill>
                    <a:prstClr val="white"/>
                  </a:solidFill>
                </a:rPr>
                <a:t>标题文本预设</a:t>
              </a:r>
            </a:p>
          </p:txBody>
        </p:sp>
        <p:sp>
          <p:nvSpPr>
            <p:cNvPr id="11" name="íṩľíḍè-Rectangle 34"/>
            <p:cNvSpPr/>
            <p:nvPr/>
          </p:nvSpPr>
          <p:spPr>
            <a:xfrm>
              <a:off x="6774682" y="3751738"/>
              <a:ext cx="1820765" cy="86591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888110" y="2035185"/>
            <a:ext cx="1176709" cy="1102944"/>
            <a:chOff x="4888110" y="2035185"/>
            <a:chExt cx="1176709" cy="1102944"/>
          </a:xfrm>
        </p:grpSpPr>
        <p:sp>
          <p:nvSpPr>
            <p:cNvPr id="4" name="íṡľíḍè-Freeform: Shape 15"/>
            <p:cNvSpPr/>
            <p:nvPr/>
          </p:nvSpPr>
          <p:spPr bwMode="auto">
            <a:xfrm>
              <a:off x="4888110" y="2035185"/>
              <a:ext cx="1176709" cy="1102944"/>
            </a:xfrm>
            <a:custGeom>
              <a:avLst/>
              <a:gdLst>
                <a:gd name="connsiteX0" fmla="*/ 790904 w 1399037"/>
                <a:gd name="connsiteY0" fmla="*/ 1211 h 1311334"/>
                <a:gd name="connsiteX1" fmla="*/ 824937 w 1399037"/>
                <a:gd name="connsiteY1" fmla="*/ 23844 h 1311334"/>
                <a:gd name="connsiteX2" fmla="*/ 1388940 w 1399037"/>
                <a:gd name="connsiteY2" fmla="*/ 616769 h 1311334"/>
                <a:gd name="connsiteX3" fmla="*/ 1394610 w 1399037"/>
                <a:gd name="connsiteY3" fmla="*/ 635756 h 1311334"/>
                <a:gd name="connsiteX4" fmla="*/ 1394677 w 1399037"/>
                <a:gd name="connsiteY4" fmla="*/ 635756 h 1311334"/>
                <a:gd name="connsiteX5" fmla="*/ 1394771 w 1399037"/>
                <a:gd name="connsiteY5" fmla="*/ 636294 h 1311334"/>
                <a:gd name="connsiteX6" fmla="*/ 1399037 w 1399037"/>
                <a:gd name="connsiteY6" fmla="*/ 650578 h 1311334"/>
                <a:gd name="connsiteX7" fmla="*/ 1398149 w 1399037"/>
                <a:gd name="connsiteY7" fmla="*/ 655668 h 1311334"/>
                <a:gd name="connsiteX8" fmla="*/ 1399037 w 1399037"/>
                <a:gd name="connsiteY8" fmla="*/ 660758 h 1311334"/>
                <a:gd name="connsiteX9" fmla="*/ 1394771 w 1399037"/>
                <a:gd name="connsiteY9" fmla="*/ 675042 h 1311334"/>
                <a:gd name="connsiteX10" fmla="*/ 1394677 w 1399037"/>
                <a:gd name="connsiteY10" fmla="*/ 675579 h 1311334"/>
                <a:gd name="connsiteX11" fmla="*/ 1394610 w 1399037"/>
                <a:gd name="connsiteY11" fmla="*/ 675579 h 1311334"/>
                <a:gd name="connsiteX12" fmla="*/ 1388940 w 1399037"/>
                <a:gd name="connsiteY12" fmla="*/ 694567 h 1311334"/>
                <a:gd name="connsiteX13" fmla="*/ 824937 w 1399037"/>
                <a:gd name="connsiteY13" fmla="*/ 1287490 h 1311334"/>
                <a:gd name="connsiteX14" fmla="*/ 729980 w 1399037"/>
                <a:gd name="connsiteY14" fmla="*/ 1287490 h 1311334"/>
                <a:gd name="connsiteX15" fmla="*/ 571719 w 1399037"/>
                <a:gd name="connsiteY15" fmla="*/ 1021233 h 1311334"/>
                <a:gd name="connsiteX16" fmla="*/ 0 w 1399037"/>
                <a:gd name="connsiteY16" fmla="*/ 1021233 h 1311334"/>
                <a:gd name="connsiteX17" fmla="*/ 293610 w 1399037"/>
                <a:gd name="connsiteY17" fmla="*/ 679136 h 1311334"/>
                <a:gd name="connsiteX18" fmla="*/ 298451 w 1399037"/>
                <a:gd name="connsiteY18" fmla="*/ 655668 h 1311334"/>
                <a:gd name="connsiteX19" fmla="*/ 293610 w 1399037"/>
                <a:gd name="connsiteY19" fmla="*/ 632199 h 1311334"/>
                <a:gd name="connsiteX20" fmla="*/ 0 w 1399037"/>
                <a:gd name="connsiteY20" fmla="*/ 290102 h 1311334"/>
                <a:gd name="connsiteX21" fmla="*/ 571719 w 1399037"/>
                <a:gd name="connsiteY21" fmla="*/ 290102 h 1311334"/>
                <a:gd name="connsiteX22" fmla="*/ 729980 w 1399037"/>
                <a:gd name="connsiteY22" fmla="*/ 23844 h 1311334"/>
                <a:gd name="connsiteX23" fmla="*/ 790904 w 1399037"/>
                <a:gd name="connsiteY23" fmla="*/ 1211 h 131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99037" h="1311334">
                  <a:moveTo>
                    <a:pt x="790904" y="1211"/>
                  </a:moveTo>
                  <a:cubicBezTo>
                    <a:pt x="801939" y="3726"/>
                    <a:pt x="813562" y="10432"/>
                    <a:pt x="824937" y="23844"/>
                  </a:cubicBezTo>
                  <a:cubicBezTo>
                    <a:pt x="824937" y="23844"/>
                    <a:pt x="1311127" y="440679"/>
                    <a:pt x="1388940" y="616769"/>
                  </a:cubicBezTo>
                  <a:lnTo>
                    <a:pt x="1394610" y="635756"/>
                  </a:lnTo>
                  <a:lnTo>
                    <a:pt x="1394677" y="635756"/>
                  </a:lnTo>
                  <a:lnTo>
                    <a:pt x="1394771" y="636294"/>
                  </a:lnTo>
                  <a:lnTo>
                    <a:pt x="1399037" y="650578"/>
                  </a:lnTo>
                  <a:lnTo>
                    <a:pt x="1398149" y="655668"/>
                  </a:lnTo>
                  <a:lnTo>
                    <a:pt x="1399037" y="660758"/>
                  </a:lnTo>
                  <a:lnTo>
                    <a:pt x="1394771" y="675042"/>
                  </a:lnTo>
                  <a:lnTo>
                    <a:pt x="1394677" y="675579"/>
                  </a:lnTo>
                  <a:lnTo>
                    <a:pt x="1394610" y="675579"/>
                  </a:lnTo>
                  <a:lnTo>
                    <a:pt x="1388940" y="694567"/>
                  </a:lnTo>
                  <a:cubicBezTo>
                    <a:pt x="1311127" y="870656"/>
                    <a:pt x="824937" y="1287490"/>
                    <a:pt x="824937" y="1287490"/>
                  </a:cubicBezTo>
                  <a:cubicBezTo>
                    <a:pt x="779437" y="1341139"/>
                    <a:pt x="729980" y="1287490"/>
                    <a:pt x="729980" y="1287490"/>
                  </a:cubicBezTo>
                  <a:cubicBezTo>
                    <a:pt x="706241" y="1066934"/>
                    <a:pt x="571719" y="1021233"/>
                    <a:pt x="571719" y="1021233"/>
                  </a:cubicBezTo>
                  <a:cubicBezTo>
                    <a:pt x="571719" y="1021233"/>
                    <a:pt x="571719" y="1021233"/>
                    <a:pt x="0" y="1021233"/>
                  </a:cubicBezTo>
                  <a:cubicBezTo>
                    <a:pt x="215137" y="834952"/>
                    <a:pt x="277266" y="730946"/>
                    <a:pt x="293610" y="679136"/>
                  </a:cubicBezTo>
                  <a:lnTo>
                    <a:pt x="298451" y="655668"/>
                  </a:lnTo>
                  <a:lnTo>
                    <a:pt x="293610" y="632199"/>
                  </a:lnTo>
                  <a:cubicBezTo>
                    <a:pt x="277266" y="580389"/>
                    <a:pt x="215137" y="476383"/>
                    <a:pt x="0" y="290102"/>
                  </a:cubicBezTo>
                  <a:cubicBezTo>
                    <a:pt x="571719" y="290102"/>
                    <a:pt x="571719" y="290102"/>
                    <a:pt x="571719" y="290102"/>
                  </a:cubicBezTo>
                  <a:cubicBezTo>
                    <a:pt x="571719" y="290102"/>
                    <a:pt x="706241" y="244401"/>
                    <a:pt x="729980" y="23844"/>
                  </a:cubicBezTo>
                  <a:cubicBezTo>
                    <a:pt x="729980" y="23844"/>
                    <a:pt x="757799" y="-6334"/>
                    <a:pt x="790904" y="12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ṡľíḍè-Freeform: Shape 48"/>
            <p:cNvSpPr/>
            <p:nvPr/>
          </p:nvSpPr>
          <p:spPr bwMode="auto">
            <a:xfrm>
              <a:off x="5376411" y="2393907"/>
              <a:ext cx="423954" cy="42395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35247" y="2035185"/>
            <a:ext cx="1176709" cy="1102944"/>
            <a:chOff x="3935247" y="2035185"/>
            <a:chExt cx="1176709" cy="1102944"/>
          </a:xfrm>
        </p:grpSpPr>
        <p:sp>
          <p:nvSpPr>
            <p:cNvPr id="5" name="íṡľíḍè-Freeform: Shape 14"/>
            <p:cNvSpPr/>
            <p:nvPr/>
          </p:nvSpPr>
          <p:spPr bwMode="auto">
            <a:xfrm>
              <a:off x="3935247" y="2035185"/>
              <a:ext cx="1176709" cy="1102944"/>
            </a:xfrm>
            <a:custGeom>
              <a:avLst/>
              <a:gdLst>
                <a:gd name="connsiteX0" fmla="*/ 790904 w 1399037"/>
                <a:gd name="connsiteY0" fmla="*/ 1211 h 1311334"/>
                <a:gd name="connsiteX1" fmla="*/ 824937 w 1399037"/>
                <a:gd name="connsiteY1" fmla="*/ 23844 h 1311334"/>
                <a:gd name="connsiteX2" fmla="*/ 1388940 w 1399037"/>
                <a:gd name="connsiteY2" fmla="*/ 616769 h 1311334"/>
                <a:gd name="connsiteX3" fmla="*/ 1394610 w 1399037"/>
                <a:gd name="connsiteY3" fmla="*/ 635756 h 1311334"/>
                <a:gd name="connsiteX4" fmla="*/ 1394677 w 1399037"/>
                <a:gd name="connsiteY4" fmla="*/ 635756 h 1311334"/>
                <a:gd name="connsiteX5" fmla="*/ 1394771 w 1399037"/>
                <a:gd name="connsiteY5" fmla="*/ 636294 h 1311334"/>
                <a:gd name="connsiteX6" fmla="*/ 1399037 w 1399037"/>
                <a:gd name="connsiteY6" fmla="*/ 650578 h 1311334"/>
                <a:gd name="connsiteX7" fmla="*/ 1398149 w 1399037"/>
                <a:gd name="connsiteY7" fmla="*/ 655668 h 1311334"/>
                <a:gd name="connsiteX8" fmla="*/ 1399037 w 1399037"/>
                <a:gd name="connsiteY8" fmla="*/ 660758 h 1311334"/>
                <a:gd name="connsiteX9" fmla="*/ 1394771 w 1399037"/>
                <a:gd name="connsiteY9" fmla="*/ 675042 h 1311334"/>
                <a:gd name="connsiteX10" fmla="*/ 1394677 w 1399037"/>
                <a:gd name="connsiteY10" fmla="*/ 675579 h 1311334"/>
                <a:gd name="connsiteX11" fmla="*/ 1394610 w 1399037"/>
                <a:gd name="connsiteY11" fmla="*/ 675579 h 1311334"/>
                <a:gd name="connsiteX12" fmla="*/ 1388940 w 1399037"/>
                <a:gd name="connsiteY12" fmla="*/ 694567 h 1311334"/>
                <a:gd name="connsiteX13" fmla="*/ 824937 w 1399037"/>
                <a:gd name="connsiteY13" fmla="*/ 1287490 h 1311334"/>
                <a:gd name="connsiteX14" fmla="*/ 729980 w 1399037"/>
                <a:gd name="connsiteY14" fmla="*/ 1287490 h 1311334"/>
                <a:gd name="connsiteX15" fmla="*/ 571719 w 1399037"/>
                <a:gd name="connsiteY15" fmla="*/ 1021233 h 1311334"/>
                <a:gd name="connsiteX16" fmla="*/ 0 w 1399037"/>
                <a:gd name="connsiteY16" fmla="*/ 1021233 h 1311334"/>
                <a:gd name="connsiteX17" fmla="*/ 293610 w 1399037"/>
                <a:gd name="connsiteY17" fmla="*/ 679136 h 1311334"/>
                <a:gd name="connsiteX18" fmla="*/ 298451 w 1399037"/>
                <a:gd name="connsiteY18" fmla="*/ 655668 h 1311334"/>
                <a:gd name="connsiteX19" fmla="*/ 293610 w 1399037"/>
                <a:gd name="connsiteY19" fmla="*/ 632199 h 1311334"/>
                <a:gd name="connsiteX20" fmla="*/ 0 w 1399037"/>
                <a:gd name="connsiteY20" fmla="*/ 290102 h 1311334"/>
                <a:gd name="connsiteX21" fmla="*/ 571719 w 1399037"/>
                <a:gd name="connsiteY21" fmla="*/ 290102 h 1311334"/>
                <a:gd name="connsiteX22" fmla="*/ 729980 w 1399037"/>
                <a:gd name="connsiteY22" fmla="*/ 23844 h 1311334"/>
                <a:gd name="connsiteX23" fmla="*/ 790904 w 1399037"/>
                <a:gd name="connsiteY23" fmla="*/ 1211 h 131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99037" h="1311334">
                  <a:moveTo>
                    <a:pt x="790904" y="1211"/>
                  </a:moveTo>
                  <a:cubicBezTo>
                    <a:pt x="801939" y="3726"/>
                    <a:pt x="813562" y="10432"/>
                    <a:pt x="824937" y="23844"/>
                  </a:cubicBezTo>
                  <a:cubicBezTo>
                    <a:pt x="824937" y="23844"/>
                    <a:pt x="1311127" y="440679"/>
                    <a:pt x="1388940" y="616769"/>
                  </a:cubicBezTo>
                  <a:lnTo>
                    <a:pt x="1394610" y="635756"/>
                  </a:lnTo>
                  <a:lnTo>
                    <a:pt x="1394677" y="635756"/>
                  </a:lnTo>
                  <a:lnTo>
                    <a:pt x="1394771" y="636294"/>
                  </a:lnTo>
                  <a:lnTo>
                    <a:pt x="1399037" y="650578"/>
                  </a:lnTo>
                  <a:lnTo>
                    <a:pt x="1398149" y="655668"/>
                  </a:lnTo>
                  <a:lnTo>
                    <a:pt x="1399037" y="660758"/>
                  </a:lnTo>
                  <a:lnTo>
                    <a:pt x="1394771" y="675042"/>
                  </a:lnTo>
                  <a:lnTo>
                    <a:pt x="1394677" y="675579"/>
                  </a:lnTo>
                  <a:lnTo>
                    <a:pt x="1394610" y="675579"/>
                  </a:lnTo>
                  <a:lnTo>
                    <a:pt x="1388940" y="694567"/>
                  </a:lnTo>
                  <a:cubicBezTo>
                    <a:pt x="1311127" y="870656"/>
                    <a:pt x="824937" y="1287490"/>
                    <a:pt x="824937" y="1287490"/>
                  </a:cubicBezTo>
                  <a:cubicBezTo>
                    <a:pt x="779437" y="1341139"/>
                    <a:pt x="729980" y="1287490"/>
                    <a:pt x="729980" y="1287490"/>
                  </a:cubicBezTo>
                  <a:cubicBezTo>
                    <a:pt x="706241" y="1066934"/>
                    <a:pt x="571719" y="1021233"/>
                    <a:pt x="571719" y="1021233"/>
                  </a:cubicBezTo>
                  <a:cubicBezTo>
                    <a:pt x="571719" y="1021233"/>
                    <a:pt x="571719" y="1021233"/>
                    <a:pt x="0" y="1021233"/>
                  </a:cubicBezTo>
                  <a:cubicBezTo>
                    <a:pt x="215137" y="834952"/>
                    <a:pt x="277266" y="730946"/>
                    <a:pt x="293610" y="679136"/>
                  </a:cubicBezTo>
                  <a:lnTo>
                    <a:pt x="298451" y="655668"/>
                  </a:lnTo>
                  <a:lnTo>
                    <a:pt x="293610" y="632199"/>
                  </a:lnTo>
                  <a:cubicBezTo>
                    <a:pt x="277266" y="580389"/>
                    <a:pt x="215137" y="476383"/>
                    <a:pt x="0" y="290102"/>
                  </a:cubicBezTo>
                  <a:cubicBezTo>
                    <a:pt x="571719" y="290102"/>
                    <a:pt x="571719" y="290102"/>
                    <a:pt x="571719" y="290102"/>
                  </a:cubicBezTo>
                  <a:cubicBezTo>
                    <a:pt x="571719" y="290102"/>
                    <a:pt x="706241" y="244401"/>
                    <a:pt x="729980" y="23844"/>
                  </a:cubicBezTo>
                  <a:cubicBezTo>
                    <a:pt x="729980" y="23844"/>
                    <a:pt x="757799" y="-6334"/>
                    <a:pt x="790904" y="12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ṡľíḍè-Freeform: Shape 49"/>
            <p:cNvSpPr/>
            <p:nvPr/>
          </p:nvSpPr>
          <p:spPr bwMode="auto">
            <a:xfrm>
              <a:off x="4464157" y="2393907"/>
              <a:ext cx="423954" cy="42395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029521" y="2035185"/>
            <a:ext cx="1176709" cy="1102944"/>
            <a:chOff x="2029521" y="2035185"/>
            <a:chExt cx="1176709" cy="1102944"/>
          </a:xfrm>
        </p:grpSpPr>
        <p:sp>
          <p:nvSpPr>
            <p:cNvPr id="7" name="íṡľíḍè-Freeform: Shape 12"/>
            <p:cNvSpPr/>
            <p:nvPr/>
          </p:nvSpPr>
          <p:spPr bwMode="auto">
            <a:xfrm>
              <a:off x="2029521" y="2035185"/>
              <a:ext cx="1176709" cy="1102944"/>
            </a:xfrm>
            <a:custGeom>
              <a:avLst/>
              <a:gdLst>
                <a:gd name="connsiteX0" fmla="*/ 790904 w 1399037"/>
                <a:gd name="connsiteY0" fmla="*/ 1211 h 1311334"/>
                <a:gd name="connsiteX1" fmla="*/ 824937 w 1399037"/>
                <a:gd name="connsiteY1" fmla="*/ 23844 h 1311334"/>
                <a:gd name="connsiteX2" fmla="*/ 1388940 w 1399037"/>
                <a:gd name="connsiteY2" fmla="*/ 616769 h 1311334"/>
                <a:gd name="connsiteX3" fmla="*/ 1394610 w 1399037"/>
                <a:gd name="connsiteY3" fmla="*/ 635756 h 1311334"/>
                <a:gd name="connsiteX4" fmla="*/ 1394677 w 1399037"/>
                <a:gd name="connsiteY4" fmla="*/ 635756 h 1311334"/>
                <a:gd name="connsiteX5" fmla="*/ 1394771 w 1399037"/>
                <a:gd name="connsiteY5" fmla="*/ 636294 h 1311334"/>
                <a:gd name="connsiteX6" fmla="*/ 1399037 w 1399037"/>
                <a:gd name="connsiteY6" fmla="*/ 650578 h 1311334"/>
                <a:gd name="connsiteX7" fmla="*/ 1398149 w 1399037"/>
                <a:gd name="connsiteY7" fmla="*/ 655668 h 1311334"/>
                <a:gd name="connsiteX8" fmla="*/ 1399037 w 1399037"/>
                <a:gd name="connsiteY8" fmla="*/ 660758 h 1311334"/>
                <a:gd name="connsiteX9" fmla="*/ 1394771 w 1399037"/>
                <a:gd name="connsiteY9" fmla="*/ 675042 h 1311334"/>
                <a:gd name="connsiteX10" fmla="*/ 1394677 w 1399037"/>
                <a:gd name="connsiteY10" fmla="*/ 675579 h 1311334"/>
                <a:gd name="connsiteX11" fmla="*/ 1394610 w 1399037"/>
                <a:gd name="connsiteY11" fmla="*/ 675579 h 1311334"/>
                <a:gd name="connsiteX12" fmla="*/ 1388940 w 1399037"/>
                <a:gd name="connsiteY12" fmla="*/ 694567 h 1311334"/>
                <a:gd name="connsiteX13" fmla="*/ 824937 w 1399037"/>
                <a:gd name="connsiteY13" fmla="*/ 1287490 h 1311334"/>
                <a:gd name="connsiteX14" fmla="*/ 729980 w 1399037"/>
                <a:gd name="connsiteY14" fmla="*/ 1287490 h 1311334"/>
                <a:gd name="connsiteX15" fmla="*/ 571719 w 1399037"/>
                <a:gd name="connsiteY15" fmla="*/ 1021233 h 1311334"/>
                <a:gd name="connsiteX16" fmla="*/ 0 w 1399037"/>
                <a:gd name="connsiteY16" fmla="*/ 1021233 h 1311334"/>
                <a:gd name="connsiteX17" fmla="*/ 293610 w 1399037"/>
                <a:gd name="connsiteY17" fmla="*/ 679136 h 1311334"/>
                <a:gd name="connsiteX18" fmla="*/ 298451 w 1399037"/>
                <a:gd name="connsiteY18" fmla="*/ 655668 h 1311334"/>
                <a:gd name="connsiteX19" fmla="*/ 293610 w 1399037"/>
                <a:gd name="connsiteY19" fmla="*/ 632199 h 1311334"/>
                <a:gd name="connsiteX20" fmla="*/ 0 w 1399037"/>
                <a:gd name="connsiteY20" fmla="*/ 290102 h 1311334"/>
                <a:gd name="connsiteX21" fmla="*/ 571719 w 1399037"/>
                <a:gd name="connsiteY21" fmla="*/ 290102 h 1311334"/>
                <a:gd name="connsiteX22" fmla="*/ 729980 w 1399037"/>
                <a:gd name="connsiteY22" fmla="*/ 23844 h 1311334"/>
                <a:gd name="connsiteX23" fmla="*/ 790904 w 1399037"/>
                <a:gd name="connsiteY23" fmla="*/ 1211 h 131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99037" h="1311334">
                  <a:moveTo>
                    <a:pt x="790904" y="1211"/>
                  </a:moveTo>
                  <a:cubicBezTo>
                    <a:pt x="801939" y="3726"/>
                    <a:pt x="813562" y="10432"/>
                    <a:pt x="824937" y="23844"/>
                  </a:cubicBezTo>
                  <a:cubicBezTo>
                    <a:pt x="824937" y="23844"/>
                    <a:pt x="1311127" y="440679"/>
                    <a:pt x="1388940" y="616769"/>
                  </a:cubicBezTo>
                  <a:lnTo>
                    <a:pt x="1394610" y="635756"/>
                  </a:lnTo>
                  <a:lnTo>
                    <a:pt x="1394677" y="635756"/>
                  </a:lnTo>
                  <a:lnTo>
                    <a:pt x="1394771" y="636294"/>
                  </a:lnTo>
                  <a:lnTo>
                    <a:pt x="1399037" y="650578"/>
                  </a:lnTo>
                  <a:lnTo>
                    <a:pt x="1398149" y="655668"/>
                  </a:lnTo>
                  <a:lnTo>
                    <a:pt x="1399037" y="660758"/>
                  </a:lnTo>
                  <a:lnTo>
                    <a:pt x="1394771" y="675042"/>
                  </a:lnTo>
                  <a:lnTo>
                    <a:pt x="1394677" y="675579"/>
                  </a:lnTo>
                  <a:lnTo>
                    <a:pt x="1394610" y="675579"/>
                  </a:lnTo>
                  <a:lnTo>
                    <a:pt x="1388940" y="694567"/>
                  </a:lnTo>
                  <a:cubicBezTo>
                    <a:pt x="1311127" y="870656"/>
                    <a:pt x="824937" y="1287490"/>
                    <a:pt x="824937" y="1287490"/>
                  </a:cubicBezTo>
                  <a:cubicBezTo>
                    <a:pt x="779437" y="1341139"/>
                    <a:pt x="729980" y="1287490"/>
                    <a:pt x="729980" y="1287490"/>
                  </a:cubicBezTo>
                  <a:cubicBezTo>
                    <a:pt x="706241" y="1066934"/>
                    <a:pt x="571719" y="1021233"/>
                    <a:pt x="571719" y="1021233"/>
                  </a:cubicBezTo>
                  <a:cubicBezTo>
                    <a:pt x="571719" y="1021233"/>
                    <a:pt x="571719" y="1021233"/>
                    <a:pt x="0" y="1021233"/>
                  </a:cubicBezTo>
                  <a:cubicBezTo>
                    <a:pt x="215137" y="834952"/>
                    <a:pt x="277266" y="730946"/>
                    <a:pt x="293610" y="679136"/>
                  </a:cubicBezTo>
                  <a:lnTo>
                    <a:pt x="298451" y="655668"/>
                  </a:lnTo>
                  <a:lnTo>
                    <a:pt x="293610" y="632199"/>
                  </a:lnTo>
                  <a:cubicBezTo>
                    <a:pt x="277266" y="580389"/>
                    <a:pt x="215137" y="476383"/>
                    <a:pt x="0" y="290102"/>
                  </a:cubicBezTo>
                  <a:cubicBezTo>
                    <a:pt x="571719" y="290102"/>
                    <a:pt x="571719" y="290102"/>
                    <a:pt x="571719" y="290102"/>
                  </a:cubicBezTo>
                  <a:cubicBezTo>
                    <a:pt x="571719" y="290102"/>
                    <a:pt x="706241" y="244401"/>
                    <a:pt x="729980" y="23844"/>
                  </a:cubicBezTo>
                  <a:cubicBezTo>
                    <a:pt x="729980" y="23844"/>
                    <a:pt x="757799" y="-6334"/>
                    <a:pt x="790904" y="1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ṡľíḍè-Freeform: Shape 50"/>
            <p:cNvSpPr/>
            <p:nvPr/>
          </p:nvSpPr>
          <p:spPr bwMode="auto">
            <a:xfrm>
              <a:off x="2509908" y="2393907"/>
              <a:ext cx="423954" cy="42395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982384" y="2035185"/>
            <a:ext cx="1176709" cy="1102944"/>
            <a:chOff x="2982384" y="2035185"/>
            <a:chExt cx="1176709" cy="1102944"/>
          </a:xfrm>
        </p:grpSpPr>
        <p:sp>
          <p:nvSpPr>
            <p:cNvPr id="6" name="íṡľíḍè-Freeform: Shape 13"/>
            <p:cNvSpPr/>
            <p:nvPr/>
          </p:nvSpPr>
          <p:spPr bwMode="auto">
            <a:xfrm>
              <a:off x="2982384" y="2035185"/>
              <a:ext cx="1176709" cy="1102944"/>
            </a:xfrm>
            <a:custGeom>
              <a:avLst/>
              <a:gdLst>
                <a:gd name="connsiteX0" fmla="*/ 790904 w 1399037"/>
                <a:gd name="connsiteY0" fmla="*/ 1211 h 1311334"/>
                <a:gd name="connsiteX1" fmla="*/ 824937 w 1399037"/>
                <a:gd name="connsiteY1" fmla="*/ 23844 h 1311334"/>
                <a:gd name="connsiteX2" fmla="*/ 1388940 w 1399037"/>
                <a:gd name="connsiteY2" fmla="*/ 616769 h 1311334"/>
                <a:gd name="connsiteX3" fmla="*/ 1394610 w 1399037"/>
                <a:gd name="connsiteY3" fmla="*/ 635756 h 1311334"/>
                <a:gd name="connsiteX4" fmla="*/ 1394677 w 1399037"/>
                <a:gd name="connsiteY4" fmla="*/ 635756 h 1311334"/>
                <a:gd name="connsiteX5" fmla="*/ 1394771 w 1399037"/>
                <a:gd name="connsiteY5" fmla="*/ 636294 h 1311334"/>
                <a:gd name="connsiteX6" fmla="*/ 1399037 w 1399037"/>
                <a:gd name="connsiteY6" fmla="*/ 650578 h 1311334"/>
                <a:gd name="connsiteX7" fmla="*/ 1398149 w 1399037"/>
                <a:gd name="connsiteY7" fmla="*/ 655668 h 1311334"/>
                <a:gd name="connsiteX8" fmla="*/ 1399037 w 1399037"/>
                <a:gd name="connsiteY8" fmla="*/ 660758 h 1311334"/>
                <a:gd name="connsiteX9" fmla="*/ 1394771 w 1399037"/>
                <a:gd name="connsiteY9" fmla="*/ 675042 h 1311334"/>
                <a:gd name="connsiteX10" fmla="*/ 1394677 w 1399037"/>
                <a:gd name="connsiteY10" fmla="*/ 675579 h 1311334"/>
                <a:gd name="connsiteX11" fmla="*/ 1394610 w 1399037"/>
                <a:gd name="connsiteY11" fmla="*/ 675579 h 1311334"/>
                <a:gd name="connsiteX12" fmla="*/ 1388940 w 1399037"/>
                <a:gd name="connsiteY12" fmla="*/ 694567 h 1311334"/>
                <a:gd name="connsiteX13" fmla="*/ 824937 w 1399037"/>
                <a:gd name="connsiteY13" fmla="*/ 1287490 h 1311334"/>
                <a:gd name="connsiteX14" fmla="*/ 729980 w 1399037"/>
                <a:gd name="connsiteY14" fmla="*/ 1287490 h 1311334"/>
                <a:gd name="connsiteX15" fmla="*/ 571719 w 1399037"/>
                <a:gd name="connsiteY15" fmla="*/ 1021233 h 1311334"/>
                <a:gd name="connsiteX16" fmla="*/ 0 w 1399037"/>
                <a:gd name="connsiteY16" fmla="*/ 1021233 h 1311334"/>
                <a:gd name="connsiteX17" fmla="*/ 293610 w 1399037"/>
                <a:gd name="connsiteY17" fmla="*/ 679136 h 1311334"/>
                <a:gd name="connsiteX18" fmla="*/ 298451 w 1399037"/>
                <a:gd name="connsiteY18" fmla="*/ 655668 h 1311334"/>
                <a:gd name="connsiteX19" fmla="*/ 293610 w 1399037"/>
                <a:gd name="connsiteY19" fmla="*/ 632199 h 1311334"/>
                <a:gd name="connsiteX20" fmla="*/ 0 w 1399037"/>
                <a:gd name="connsiteY20" fmla="*/ 290102 h 1311334"/>
                <a:gd name="connsiteX21" fmla="*/ 571719 w 1399037"/>
                <a:gd name="connsiteY21" fmla="*/ 290102 h 1311334"/>
                <a:gd name="connsiteX22" fmla="*/ 729980 w 1399037"/>
                <a:gd name="connsiteY22" fmla="*/ 23844 h 1311334"/>
                <a:gd name="connsiteX23" fmla="*/ 790904 w 1399037"/>
                <a:gd name="connsiteY23" fmla="*/ 1211 h 131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99037" h="1311334">
                  <a:moveTo>
                    <a:pt x="790904" y="1211"/>
                  </a:moveTo>
                  <a:cubicBezTo>
                    <a:pt x="801939" y="3726"/>
                    <a:pt x="813562" y="10432"/>
                    <a:pt x="824937" y="23844"/>
                  </a:cubicBezTo>
                  <a:cubicBezTo>
                    <a:pt x="824937" y="23844"/>
                    <a:pt x="1311127" y="440679"/>
                    <a:pt x="1388940" y="616769"/>
                  </a:cubicBezTo>
                  <a:lnTo>
                    <a:pt x="1394610" y="635756"/>
                  </a:lnTo>
                  <a:lnTo>
                    <a:pt x="1394677" y="635756"/>
                  </a:lnTo>
                  <a:lnTo>
                    <a:pt x="1394771" y="636294"/>
                  </a:lnTo>
                  <a:lnTo>
                    <a:pt x="1399037" y="650578"/>
                  </a:lnTo>
                  <a:lnTo>
                    <a:pt x="1398149" y="655668"/>
                  </a:lnTo>
                  <a:lnTo>
                    <a:pt x="1399037" y="660758"/>
                  </a:lnTo>
                  <a:lnTo>
                    <a:pt x="1394771" y="675042"/>
                  </a:lnTo>
                  <a:lnTo>
                    <a:pt x="1394677" y="675579"/>
                  </a:lnTo>
                  <a:lnTo>
                    <a:pt x="1394610" y="675579"/>
                  </a:lnTo>
                  <a:lnTo>
                    <a:pt x="1388940" y="694567"/>
                  </a:lnTo>
                  <a:cubicBezTo>
                    <a:pt x="1311127" y="870656"/>
                    <a:pt x="824937" y="1287490"/>
                    <a:pt x="824937" y="1287490"/>
                  </a:cubicBezTo>
                  <a:cubicBezTo>
                    <a:pt x="779437" y="1341139"/>
                    <a:pt x="729980" y="1287490"/>
                    <a:pt x="729980" y="1287490"/>
                  </a:cubicBezTo>
                  <a:cubicBezTo>
                    <a:pt x="706241" y="1066934"/>
                    <a:pt x="571719" y="1021233"/>
                    <a:pt x="571719" y="1021233"/>
                  </a:cubicBezTo>
                  <a:cubicBezTo>
                    <a:pt x="571719" y="1021233"/>
                    <a:pt x="571719" y="1021233"/>
                    <a:pt x="0" y="1021233"/>
                  </a:cubicBezTo>
                  <a:cubicBezTo>
                    <a:pt x="215137" y="834952"/>
                    <a:pt x="277266" y="730946"/>
                    <a:pt x="293610" y="679136"/>
                  </a:cubicBezTo>
                  <a:lnTo>
                    <a:pt x="298451" y="655668"/>
                  </a:lnTo>
                  <a:lnTo>
                    <a:pt x="293610" y="632199"/>
                  </a:lnTo>
                  <a:cubicBezTo>
                    <a:pt x="277266" y="580389"/>
                    <a:pt x="215137" y="476383"/>
                    <a:pt x="0" y="290102"/>
                  </a:cubicBezTo>
                  <a:cubicBezTo>
                    <a:pt x="571719" y="290102"/>
                    <a:pt x="571719" y="290102"/>
                    <a:pt x="571719" y="290102"/>
                  </a:cubicBezTo>
                  <a:cubicBezTo>
                    <a:pt x="571719" y="290102"/>
                    <a:pt x="706241" y="244401"/>
                    <a:pt x="729980" y="23844"/>
                  </a:cubicBezTo>
                  <a:cubicBezTo>
                    <a:pt x="729980" y="23844"/>
                    <a:pt x="757799" y="-6334"/>
                    <a:pt x="790904" y="12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ṡľíḍè-Freeform: Shape 51"/>
            <p:cNvSpPr/>
            <p:nvPr/>
          </p:nvSpPr>
          <p:spPr bwMode="auto">
            <a:xfrm>
              <a:off x="3474640" y="2393907"/>
              <a:ext cx="423954" cy="42395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40973" y="2035185"/>
            <a:ext cx="1176709" cy="1102944"/>
            <a:chOff x="5840973" y="2035185"/>
            <a:chExt cx="1176709" cy="1102944"/>
          </a:xfrm>
        </p:grpSpPr>
        <p:sp>
          <p:nvSpPr>
            <p:cNvPr id="3" name="íṡľíḍè-Freeform: Shape 16"/>
            <p:cNvSpPr/>
            <p:nvPr/>
          </p:nvSpPr>
          <p:spPr bwMode="auto">
            <a:xfrm>
              <a:off x="5840973" y="2035185"/>
              <a:ext cx="1176709" cy="1102944"/>
            </a:xfrm>
            <a:custGeom>
              <a:avLst/>
              <a:gdLst>
                <a:gd name="connsiteX0" fmla="*/ 790904 w 1399037"/>
                <a:gd name="connsiteY0" fmla="*/ 1211 h 1311334"/>
                <a:gd name="connsiteX1" fmla="*/ 824937 w 1399037"/>
                <a:gd name="connsiteY1" fmla="*/ 23844 h 1311334"/>
                <a:gd name="connsiteX2" fmla="*/ 1388940 w 1399037"/>
                <a:gd name="connsiteY2" fmla="*/ 616769 h 1311334"/>
                <a:gd name="connsiteX3" fmla="*/ 1394610 w 1399037"/>
                <a:gd name="connsiteY3" fmla="*/ 635756 h 1311334"/>
                <a:gd name="connsiteX4" fmla="*/ 1394677 w 1399037"/>
                <a:gd name="connsiteY4" fmla="*/ 635756 h 1311334"/>
                <a:gd name="connsiteX5" fmla="*/ 1394771 w 1399037"/>
                <a:gd name="connsiteY5" fmla="*/ 636294 h 1311334"/>
                <a:gd name="connsiteX6" fmla="*/ 1399037 w 1399037"/>
                <a:gd name="connsiteY6" fmla="*/ 650578 h 1311334"/>
                <a:gd name="connsiteX7" fmla="*/ 1398149 w 1399037"/>
                <a:gd name="connsiteY7" fmla="*/ 655668 h 1311334"/>
                <a:gd name="connsiteX8" fmla="*/ 1399037 w 1399037"/>
                <a:gd name="connsiteY8" fmla="*/ 660758 h 1311334"/>
                <a:gd name="connsiteX9" fmla="*/ 1394771 w 1399037"/>
                <a:gd name="connsiteY9" fmla="*/ 675042 h 1311334"/>
                <a:gd name="connsiteX10" fmla="*/ 1394677 w 1399037"/>
                <a:gd name="connsiteY10" fmla="*/ 675579 h 1311334"/>
                <a:gd name="connsiteX11" fmla="*/ 1394610 w 1399037"/>
                <a:gd name="connsiteY11" fmla="*/ 675579 h 1311334"/>
                <a:gd name="connsiteX12" fmla="*/ 1388940 w 1399037"/>
                <a:gd name="connsiteY12" fmla="*/ 694567 h 1311334"/>
                <a:gd name="connsiteX13" fmla="*/ 824937 w 1399037"/>
                <a:gd name="connsiteY13" fmla="*/ 1287490 h 1311334"/>
                <a:gd name="connsiteX14" fmla="*/ 729980 w 1399037"/>
                <a:gd name="connsiteY14" fmla="*/ 1287490 h 1311334"/>
                <a:gd name="connsiteX15" fmla="*/ 571719 w 1399037"/>
                <a:gd name="connsiteY15" fmla="*/ 1021233 h 1311334"/>
                <a:gd name="connsiteX16" fmla="*/ 0 w 1399037"/>
                <a:gd name="connsiteY16" fmla="*/ 1021233 h 1311334"/>
                <a:gd name="connsiteX17" fmla="*/ 293610 w 1399037"/>
                <a:gd name="connsiteY17" fmla="*/ 679136 h 1311334"/>
                <a:gd name="connsiteX18" fmla="*/ 298451 w 1399037"/>
                <a:gd name="connsiteY18" fmla="*/ 655668 h 1311334"/>
                <a:gd name="connsiteX19" fmla="*/ 293610 w 1399037"/>
                <a:gd name="connsiteY19" fmla="*/ 632199 h 1311334"/>
                <a:gd name="connsiteX20" fmla="*/ 0 w 1399037"/>
                <a:gd name="connsiteY20" fmla="*/ 290102 h 1311334"/>
                <a:gd name="connsiteX21" fmla="*/ 571719 w 1399037"/>
                <a:gd name="connsiteY21" fmla="*/ 290102 h 1311334"/>
                <a:gd name="connsiteX22" fmla="*/ 729980 w 1399037"/>
                <a:gd name="connsiteY22" fmla="*/ 23844 h 1311334"/>
                <a:gd name="connsiteX23" fmla="*/ 790904 w 1399037"/>
                <a:gd name="connsiteY23" fmla="*/ 1211 h 131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99037" h="1311334">
                  <a:moveTo>
                    <a:pt x="790904" y="1211"/>
                  </a:moveTo>
                  <a:cubicBezTo>
                    <a:pt x="801939" y="3726"/>
                    <a:pt x="813562" y="10432"/>
                    <a:pt x="824937" y="23844"/>
                  </a:cubicBezTo>
                  <a:cubicBezTo>
                    <a:pt x="824937" y="23844"/>
                    <a:pt x="1311127" y="440679"/>
                    <a:pt x="1388940" y="616769"/>
                  </a:cubicBezTo>
                  <a:lnTo>
                    <a:pt x="1394610" y="635756"/>
                  </a:lnTo>
                  <a:lnTo>
                    <a:pt x="1394677" y="635756"/>
                  </a:lnTo>
                  <a:lnTo>
                    <a:pt x="1394771" y="636294"/>
                  </a:lnTo>
                  <a:lnTo>
                    <a:pt x="1399037" y="650578"/>
                  </a:lnTo>
                  <a:lnTo>
                    <a:pt x="1398149" y="655668"/>
                  </a:lnTo>
                  <a:lnTo>
                    <a:pt x="1399037" y="660758"/>
                  </a:lnTo>
                  <a:lnTo>
                    <a:pt x="1394771" y="675042"/>
                  </a:lnTo>
                  <a:lnTo>
                    <a:pt x="1394677" y="675579"/>
                  </a:lnTo>
                  <a:lnTo>
                    <a:pt x="1394610" y="675579"/>
                  </a:lnTo>
                  <a:lnTo>
                    <a:pt x="1388940" y="694567"/>
                  </a:lnTo>
                  <a:cubicBezTo>
                    <a:pt x="1311127" y="870656"/>
                    <a:pt x="824937" y="1287490"/>
                    <a:pt x="824937" y="1287490"/>
                  </a:cubicBezTo>
                  <a:cubicBezTo>
                    <a:pt x="779437" y="1341139"/>
                    <a:pt x="729980" y="1287490"/>
                    <a:pt x="729980" y="1287490"/>
                  </a:cubicBezTo>
                  <a:cubicBezTo>
                    <a:pt x="706241" y="1066934"/>
                    <a:pt x="571719" y="1021233"/>
                    <a:pt x="571719" y="1021233"/>
                  </a:cubicBezTo>
                  <a:cubicBezTo>
                    <a:pt x="571719" y="1021233"/>
                    <a:pt x="571719" y="1021233"/>
                    <a:pt x="0" y="1021233"/>
                  </a:cubicBezTo>
                  <a:cubicBezTo>
                    <a:pt x="215137" y="834952"/>
                    <a:pt x="277266" y="730946"/>
                    <a:pt x="293610" y="679136"/>
                  </a:cubicBezTo>
                  <a:lnTo>
                    <a:pt x="298451" y="655668"/>
                  </a:lnTo>
                  <a:lnTo>
                    <a:pt x="293610" y="632199"/>
                  </a:lnTo>
                  <a:cubicBezTo>
                    <a:pt x="277266" y="580389"/>
                    <a:pt x="215137" y="476383"/>
                    <a:pt x="0" y="290102"/>
                  </a:cubicBezTo>
                  <a:cubicBezTo>
                    <a:pt x="571719" y="290102"/>
                    <a:pt x="571719" y="290102"/>
                    <a:pt x="571719" y="290102"/>
                  </a:cubicBezTo>
                  <a:cubicBezTo>
                    <a:pt x="571719" y="290102"/>
                    <a:pt x="706241" y="244401"/>
                    <a:pt x="729980" y="23844"/>
                  </a:cubicBezTo>
                  <a:cubicBezTo>
                    <a:pt x="729980" y="23844"/>
                    <a:pt x="757799" y="-6334"/>
                    <a:pt x="790904" y="12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ṡľíḍè-Freeform: Shape 52"/>
            <p:cNvSpPr/>
            <p:nvPr/>
          </p:nvSpPr>
          <p:spPr bwMode="auto">
            <a:xfrm>
              <a:off x="6329274" y="2393907"/>
              <a:ext cx="423954" cy="423954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Group 6"/>
          <p:cNvGrpSpPr/>
          <p:nvPr/>
        </p:nvGrpSpPr>
        <p:grpSpPr>
          <a:xfrm>
            <a:off x="4478265" y="3366504"/>
            <a:ext cx="2200863" cy="936610"/>
            <a:chOff x="5987988" y="4621360"/>
            <a:chExt cx="2616696" cy="1113574"/>
          </a:xfrm>
        </p:grpSpPr>
        <p:sp>
          <p:nvSpPr>
            <p:cNvPr id="26" name="íṡľíḍè-TextBox 53"/>
            <p:cNvSpPr txBox="1"/>
            <p:nvPr/>
          </p:nvSpPr>
          <p:spPr bwMode="auto">
            <a:xfrm>
              <a:off x="5987988" y="4621360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latinLnBrk="0"/>
              <a:r>
                <a:rPr lang="zh-CN" altLang="en-US" sz="1400">
                  <a:solidFill>
                    <a:schemeClr val="accent4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7" name="íṡľíḍè-TextBox 54"/>
            <p:cNvSpPr txBox="1"/>
            <p:nvPr/>
          </p:nvSpPr>
          <p:spPr bwMode="auto">
            <a:xfrm>
              <a:off x="5987988" y="4836804"/>
              <a:ext cx="2200740" cy="89813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Group 5"/>
          <p:cNvGrpSpPr/>
          <p:nvPr/>
        </p:nvGrpSpPr>
        <p:grpSpPr>
          <a:xfrm>
            <a:off x="2542482" y="3366504"/>
            <a:ext cx="2200863" cy="936610"/>
            <a:chOff x="3686457" y="4621360"/>
            <a:chExt cx="2616696" cy="1113574"/>
          </a:xfrm>
        </p:grpSpPr>
        <p:sp>
          <p:nvSpPr>
            <p:cNvPr id="24" name="íṡľíḍè-TextBox 55"/>
            <p:cNvSpPr txBox="1"/>
            <p:nvPr/>
          </p:nvSpPr>
          <p:spPr bwMode="auto">
            <a:xfrm>
              <a:off x="3686457" y="4621360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latinLnBrk="0"/>
              <a:r>
                <a:rPr lang="zh-CN" altLang="en-US" sz="1400">
                  <a:solidFill>
                    <a:schemeClr val="accent2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5" name="íṡľíḍè-TextBox 56"/>
            <p:cNvSpPr txBox="1"/>
            <p:nvPr/>
          </p:nvSpPr>
          <p:spPr bwMode="auto">
            <a:xfrm>
              <a:off x="3686458" y="4836804"/>
              <a:ext cx="2156137" cy="89813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Group 3"/>
          <p:cNvGrpSpPr/>
          <p:nvPr/>
        </p:nvGrpSpPr>
        <p:grpSpPr>
          <a:xfrm>
            <a:off x="3525402" y="1275605"/>
            <a:ext cx="2200863" cy="701840"/>
            <a:chOff x="4855090" y="2135407"/>
            <a:chExt cx="2616696" cy="834446"/>
          </a:xfrm>
        </p:grpSpPr>
        <p:sp>
          <p:nvSpPr>
            <p:cNvPr id="22" name="íṡľíḍè-TextBox 57"/>
            <p:cNvSpPr txBox="1"/>
            <p:nvPr/>
          </p:nvSpPr>
          <p:spPr bwMode="auto">
            <a:xfrm>
              <a:off x="4855090" y="2135407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3" name="íṡľíḍè-TextBox 58"/>
            <p:cNvSpPr txBox="1"/>
            <p:nvPr/>
          </p:nvSpPr>
          <p:spPr bwMode="auto">
            <a:xfrm>
              <a:off x="4855090" y="2350851"/>
              <a:ext cx="2200740" cy="619002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1589619" y="1275605"/>
            <a:ext cx="2200863" cy="701840"/>
            <a:chOff x="2553559" y="2135407"/>
            <a:chExt cx="2616696" cy="834446"/>
          </a:xfrm>
        </p:grpSpPr>
        <p:sp>
          <p:nvSpPr>
            <p:cNvPr id="20" name="íṡľíḍè-TextBox 59"/>
            <p:cNvSpPr txBox="1"/>
            <p:nvPr/>
          </p:nvSpPr>
          <p:spPr bwMode="auto">
            <a:xfrm>
              <a:off x="2553559" y="2135407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latinLnBrk="0"/>
              <a:r>
                <a:rPr lang="zh-CN" altLang="en-US" sz="1400">
                  <a:solidFill>
                    <a:schemeClr val="accent1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1" name="íṡľíḍè-TextBox 60"/>
            <p:cNvSpPr txBox="1"/>
            <p:nvPr/>
          </p:nvSpPr>
          <p:spPr bwMode="auto">
            <a:xfrm>
              <a:off x="2553559" y="2350851"/>
              <a:ext cx="2090449" cy="619002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5401072" y="1275605"/>
            <a:ext cx="2200863" cy="701840"/>
            <a:chOff x="7085151" y="2135407"/>
            <a:chExt cx="2616696" cy="834446"/>
          </a:xfrm>
        </p:grpSpPr>
        <p:sp>
          <p:nvSpPr>
            <p:cNvPr id="18" name="íṡľíḍè-TextBox 61"/>
            <p:cNvSpPr txBox="1"/>
            <p:nvPr/>
          </p:nvSpPr>
          <p:spPr bwMode="auto">
            <a:xfrm>
              <a:off x="7085151" y="2135407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latinLnBrk="0"/>
              <a:r>
                <a:rPr lang="zh-CN" altLang="en-US" sz="1400">
                  <a:solidFill>
                    <a:schemeClr val="accent5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9" name="íṡľíḍè-TextBox 62"/>
            <p:cNvSpPr txBox="1"/>
            <p:nvPr/>
          </p:nvSpPr>
          <p:spPr bwMode="auto">
            <a:xfrm>
              <a:off x="7085152" y="2350851"/>
              <a:ext cx="2181973" cy="619002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" b="14942"/>
          <a:stretch>
            <a:fillRect/>
          </a:stretch>
        </p:blipFill>
        <p:spPr>
          <a:xfrm>
            <a:off x="-5728" y="8408"/>
            <a:ext cx="9144000" cy="5135091"/>
          </a:xfrm>
          <a:prstGeom prst="rect">
            <a:avLst/>
          </a:prstGeom>
        </p:spPr>
      </p:pic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384652" y="1697849"/>
            <a:ext cx="23746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14" name="矩形 13"/>
          <p:cNvSpPr/>
          <p:nvPr/>
        </p:nvSpPr>
        <p:spPr>
          <a:xfrm>
            <a:off x="4211960" y="915566"/>
            <a:ext cx="864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04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020234" y="2830803"/>
            <a:ext cx="3429000" cy="1602221"/>
            <a:chOff x="1020234" y="2830803"/>
            <a:chExt cx="3429000" cy="1602221"/>
          </a:xfrm>
        </p:grpSpPr>
        <p:sp>
          <p:nvSpPr>
            <p:cNvPr id="13" name="Rectangle 20"/>
            <p:cNvSpPr/>
            <p:nvPr/>
          </p:nvSpPr>
          <p:spPr>
            <a:xfrm>
              <a:off x="1020234" y="283282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4" name="Right Triangle 21"/>
            <p:cNvSpPr/>
            <p:nvPr/>
          </p:nvSpPr>
          <p:spPr>
            <a:xfrm>
              <a:off x="1020235" y="3651798"/>
              <a:ext cx="781226" cy="781226"/>
            </a:xfrm>
            <a:prstGeom prst="rtTriangle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Right Triangle 22"/>
            <p:cNvSpPr/>
            <p:nvPr/>
          </p:nvSpPr>
          <p:spPr>
            <a:xfrm rot="10800000">
              <a:off x="3606579" y="2830803"/>
              <a:ext cx="842655" cy="842655"/>
            </a:xfrm>
            <a:prstGeom prst="rtTriangle">
              <a:avLst/>
            </a:pr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TextBox 23"/>
            <p:cNvSpPr txBox="1"/>
            <p:nvPr/>
          </p:nvSpPr>
          <p:spPr>
            <a:xfrm rot="2720180">
              <a:off x="1107414" y="4008752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7" name="TextBox 25"/>
            <p:cNvSpPr txBox="1"/>
            <p:nvPr/>
          </p:nvSpPr>
          <p:spPr>
            <a:xfrm>
              <a:off x="2128078" y="318531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5" b="1" dirty="0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Freeform: Shape 36"/>
            <p:cNvSpPr>
              <a:spLocks noChangeAspect="1"/>
            </p:cNvSpPr>
            <p:nvPr/>
          </p:nvSpPr>
          <p:spPr bwMode="auto">
            <a:xfrm>
              <a:off x="4064827" y="2914019"/>
              <a:ext cx="260455" cy="260523"/>
            </a:xfrm>
            <a:custGeom>
              <a:avLst/>
              <a:gdLst>
                <a:gd name="T0" fmla="*/ 303 w 1621"/>
                <a:gd name="T1" fmla="*/ 706 h 1621"/>
                <a:gd name="T2" fmla="*/ 304 w 1621"/>
                <a:gd name="T3" fmla="*/ 517 h 1621"/>
                <a:gd name="T4" fmla="*/ 491 w 1621"/>
                <a:gd name="T5" fmla="*/ 546 h 1621"/>
                <a:gd name="T6" fmla="*/ 490 w 1621"/>
                <a:gd name="T7" fmla="*/ 735 h 1621"/>
                <a:gd name="T8" fmla="*/ 303 w 1621"/>
                <a:gd name="T9" fmla="*/ 706 h 1621"/>
                <a:gd name="T10" fmla="*/ 672 w 1621"/>
                <a:gd name="T11" fmla="*/ 548 h 1621"/>
                <a:gd name="T12" fmla="*/ 760 w 1621"/>
                <a:gd name="T13" fmla="*/ 381 h 1621"/>
                <a:gd name="T14" fmla="*/ 607 w 1621"/>
                <a:gd name="T15" fmla="*/ 269 h 1621"/>
                <a:gd name="T16" fmla="*/ 519 w 1621"/>
                <a:gd name="T17" fmla="*/ 436 h 1621"/>
                <a:gd name="T18" fmla="*/ 672 w 1621"/>
                <a:gd name="T19" fmla="*/ 548 h 1621"/>
                <a:gd name="T20" fmla="*/ 1317 w 1621"/>
                <a:gd name="T21" fmla="*/ 517 h 1621"/>
                <a:gd name="T22" fmla="*/ 1130 w 1621"/>
                <a:gd name="T23" fmla="*/ 546 h 1621"/>
                <a:gd name="T24" fmla="*/ 1131 w 1621"/>
                <a:gd name="T25" fmla="*/ 735 h 1621"/>
                <a:gd name="T26" fmla="*/ 1318 w 1621"/>
                <a:gd name="T27" fmla="*/ 706 h 1621"/>
                <a:gd name="T28" fmla="*/ 1317 w 1621"/>
                <a:gd name="T29" fmla="*/ 517 h 1621"/>
                <a:gd name="T30" fmla="*/ 950 w 1621"/>
                <a:gd name="T31" fmla="*/ 548 h 1621"/>
                <a:gd name="T32" fmla="*/ 1102 w 1621"/>
                <a:gd name="T33" fmla="*/ 436 h 1621"/>
                <a:gd name="T34" fmla="*/ 1014 w 1621"/>
                <a:gd name="T35" fmla="*/ 269 h 1621"/>
                <a:gd name="T36" fmla="*/ 862 w 1621"/>
                <a:gd name="T37" fmla="*/ 381 h 1621"/>
                <a:gd name="T38" fmla="*/ 950 w 1621"/>
                <a:gd name="T39" fmla="*/ 548 h 1621"/>
                <a:gd name="T40" fmla="*/ 1086 w 1621"/>
                <a:gd name="T41" fmla="*/ 823 h 1621"/>
                <a:gd name="T42" fmla="*/ 811 w 1621"/>
                <a:gd name="T43" fmla="*/ 601 h 1621"/>
                <a:gd name="T44" fmla="*/ 536 w 1621"/>
                <a:gd name="T45" fmla="*/ 823 h 1621"/>
                <a:gd name="T46" fmla="*/ 397 w 1621"/>
                <a:gd name="T47" fmla="*/ 1065 h 1621"/>
                <a:gd name="T48" fmla="*/ 679 w 1621"/>
                <a:gd name="T49" fmla="*/ 1346 h 1621"/>
                <a:gd name="T50" fmla="*/ 811 w 1621"/>
                <a:gd name="T51" fmla="*/ 1313 h 1621"/>
                <a:gd name="T52" fmla="*/ 943 w 1621"/>
                <a:gd name="T53" fmla="*/ 1346 h 1621"/>
                <a:gd name="T54" fmla="*/ 1224 w 1621"/>
                <a:gd name="T55" fmla="*/ 1065 h 1621"/>
                <a:gd name="T56" fmla="*/ 1086 w 1621"/>
                <a:gd name="T57" fmla="*/ 823 h 1621"/>
                <a:gd name="T58" fmla="*/ 1621 w 1621"/>
                <a:gd name="T59" fmla="*/ 811 h 1621"/>
                <a:gd name="T60" fmla="*/ 811 w 1621"/>
                <a:gd name="T61" fmla="*/ 1621 h 1621"/>
                <a:gd name="T62" fmla="*/ 0 w 1621"/>
                <a:gd name="T63" fmla="*/ 811 h 1621"/>
                <a:gd name="T64" fmla="*/ 811 w 1621"/>
                <a:gd name="T65" fmla="*/ 0 h 1621"/>
                <a:gd name="T66" fmla="*/ 1621 w 1621"/>
                <a:gd name="T67" fmla="*/ 811 h 1621"/>
                <a:gd name="T68" fmla="*/ 1502 w 1621"/>
                <a:gd name="T69" fmla="*/ 811 h 1621"/>
                <a:gd name="T70" fmla="*/ 811 w 1621"/>
                <a:gd name="T71" fmla="*/ 119 h 1621"/>
                <a:gd name="T72" fmla="*/ 119 w 1621"/>
                <a:gd name="T73" fmla="*/ 811 h 1621"/>
                <a:gd name="T74" fmla="*/ 811 w 1621"/>
                <a:gd name="T75" fmla="*/ 1502 h 1621"/>
                <a:gd name="T76" fmla="*/ 1502 w 1621"/>
                <a:gd name="T77" fmla="*/ 811 h 1621"/>
                <a:gd name="T78" fmla="*/ 1502 w 1621"/>
                <a:gd name="T79" fmla="*/ 811 h 1621"/>
                <a:gd name="T80" fmla="*/ 1502 w 1621"/>
                <a:gd name="T81" fmla="*/ 81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21" h="1621">
                  <a:moveTo>
                    <a:pt x="303" y="706"/>
                  </a:moveTo>
                  <a:cubicBezTo>
                    <a:pt x="252" y="645"/>
                    <a:pt x="253" y="561"/>
                    <a:pt x="304" y="517"/>
                  </a:cubicBezTo>
                  <a:cubicBezTo>
                    <a:pt x="356" y="472"/>
                    <a:pt x="440" y="485"/>
                    <a:pt x="491" y="546"/>
                  </a:cubicBezTo>
                  <a:cubicBezTo>
                    <a:pt x="543" y="606"/>
                    <a:pt x="542" y="690"/>
                    <a:pt x="490" y="735"/>
                  </a:cubicBezTo>
                  <a:cubicBezTo>
                    <a:pt x="438" y="779"/>
                    <a:pt x="355" y="766"/>
                    <a:pt x="303" y="706"/>
                  </a:cubicBezTo>
                  <a:close/>
                  <a:moveTo>
                    <a:pt x="672" y="548"/>
                  </a:moveTo>
                  <a:cubicBezTo>
                    <a:pt x="738" y="532"/>
                    <a:pt x="777" y="458"/>
                    <a:pt x="760" y="381"/>
                  </a:cubicBezTo>
                  <a:cubicBezTo>
                    <a:pt x="742" y="304"/>
                    <a:pt x="673" y="254"/>
                    <a:pt x="607" y="269"/>
                  </a:cubicBezTo>
                  <a:cubicBezTo>
                    <a:pt x="541" y="284"/>
                    <a:pt x="501" y="359"/>
                    <a:pt x="519" y="436"/>
                  </a:cubicBezTo>
                  <a:cubicBezTo>
                    <a:pt x="537" y="513"/>
                    <a:pt x="605" y="563"/>
                    <a:pt x="672" y="548"/>
                  </a:cubicBezTo>
                  <a:close/>
                  <a:moveTo>
                    <a:pt x="1317" y="517"/>
                  </a:moveTo>
                  <a:cubicBezTo>
                    <a:pt x="1265" y="472"/>
                    <a:pt x="1181" y="485"/>
                    <a:pt x="1130" y="546"/>
                  </a:cubicBezTo>
                  <a:cubicBezTo>
                    <a:pt x="1079" y="606"/>
                    <a:pt x="1079" y="690"/>
                    <a:pt x="1131" y="735"/>
                  </a:cubicBezTo>
                  <a:cubicBezTo>
                    <a:pt x="1183" y="779"/>
                    <a:pt x="1267" y="766"/>
                    <a:pt x="1318" y="706"/>
                  </a:cubicBezTo>
                  <a:cubicBezTo>
                    <a:pt x="1369" y="645"/>
                    <a:pt x="1369" y="561"/>
                    <a:pt x="1317" y="517"/>
                  </a:cubicBezTo>
                  <a:close/>
                  <a:moveTo>
                    <a:pt x="950" y="548"/>
                  </a:moveTo>
                  <a:cubicBezTo>
                    <a:pt x="1016" y="563"/>
                    <a:pt x="1085" y="513"/>
                    <a:pt x="1102" y="436"/>
                  </a:cubicBezTo>
                  <a:cubicBezTo>
                    <a:pt x="1120" y="359"/>
                    <a:pt x="1081" y="284"/>
                    <a:pt x="1014" y="269"/>
                  </a:cubicBezTo>
                  <a:cubicBezTo>
                    <a:pt x="948" y="254"/>
                    <a:pt x="880" y="304"/>
                    <a:pt x="862" y="381"/>
                  </a:cubicBezTo>
                  <a:cubicBezTo>
                    <a:pt x="844" y="458"/>
                    <a:pt x="883" y="533"/>
                    <a:pt x="950" y="548"/>
                  </a:cubicBezTo>
                  <a:close/>
                  <a:moveTo>
                    <a:pt x="1086" y="823"/>
                  </a:moveTo>
                  <a:cubicBezTo>
                    <a:pt x="1059" y="696"/>
                    <a:pt x="946" y="601"/>
                    <a:pt x="811" y="601"/>
                  </a:cubicBezTo>
                  <a:cubicBezTo>
                    <a:pt x="676" y="601"/>
                    <a:pt x="563" y="696"/>
                    <a:pt x="536" y="823"/>
                  </a:cubicBezTo>
                  <a:cubicBezTo>
                    <a:pt x="453" y="872"/>
                    <a:pt x="397" y="962"/>
                    <a:pt x="397" y="1065"/>
                  </a:cubicBezTo>
                  <a:cubicBezTo>
                    <a:pt x="397" y="1220"/>
                    <a:pt x="523" y="1346"/>
                    <a:pt x="679" y="1346"/>
                  </a:cubicBezTo>
                  <a:cubicBezTo>
                    <a:pt x="726" y="1346"/>
                    <a:pt x="771" y="1334"/>
                    <a:pt x="811" y="1313"/>
                  </a:cubicBezTo>
                  <a:cubicBezTo>
                    <a:pt x="850" y="1334"/>
                    <a:pt x="895" y="1346"/>
                    <a:pt x="943" y="1346"/>
                  </a:cubicBezTo>
                  <a:cubicBezTo>
                    <a:pt x="1098" y="1346"/>
                    <a:pt x="1224" y="1220"/>
                    <a:pt x="1224" y="1065"/>
                  </a:cubicBezTo>
                  <a:cubicBezTo>
                    <a:pt x="1224" y="962"/>
                    <a:pt x="1169" y="872"/>
                    <a:pt x="1086" y="823"/>
                  </a:cubicBezTo>
                  <a:close/>
                  <a:moveTo>
                    <a:pt x="1621" y="811"/>
                  </a:moveTo>
                  <a:cubicBezTo>
                    <a:pt x="1621" y="1258"/>
                    <a:pt x="1258" y="1621"/>
                    <a:pt x="811" y="1621"/>
                  </a:cubicBezTo>
                  <a:cubicBezTo>
                    <a:pt x="364" y="1621"/>
                    <a:pt x="0" y="1258"/>
                    <a:pt x="0" y="811"/>
                  </a:cubicBezTo>
                  <a:cubicBezTo>
                    <a:pt x="0" y="364"/>
                    <a:pt x="364" y="0"/>
                    <a:pt x="811" y="0"/>
                  </a:cubicBezTo>
                  <a:cubicBezTo>
                    <a:pt x="1258" y="0"/>
                    <a:pt x="1621" y="364"/>
                    <a:pt x="1621" y="811"/>
                  </a:cubicBezTo>
                  <a:close/>
                  <a:moveTo>
                    <a:pt x="1502" y="811"/>
                  </a:moveTo>
                  <a:cubicBezTo>
                    <a:pt x="1502" y="429"/>
                    <a:pt x="1192" y="119"/>
                    <a:pt x="811" y="119"/>
                  </a:cubicBezTo>
                  <a:cubicBezTo>
                    <a:pt x="429" y="119"/>
                    <a:pt x="119" y="429"/>
                    <a:pt x="119" y="811"/>
                  </a:cubicBezTo>
                  <a:cubicBezTo>
                    <a:pt x="119" y="1192"/>
                    <a:pt x="429" y="1502"/>
                    <a:pt x="811" y="1502"/>
                  </a:cubicBezTo>
                  <a:cubicBezTo>
                    <a:pt x="1192" y="1502"/>
                    <a:pt x="1502" y="1192"/>
                    <a:pt x="1502" y="811"/>
                  </a:cubicBezTo>
                  <a:close/>
                  <a:moveTo>
                    <a:pt x="1502" y="811"/>
                  </a:moveTo>
                  <a:cubicBezTo>
                    <a:pt x="1502" y="811"/>
                    <a:pt x="1502" y="811"/>
                    <a:pt x="1502" y="81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0234" y="1107804"/>
            <a:ext cx="3429000" cy="1600200"/>
            <a:chOff x="1020234" y="1107804"/>
            <a:chExt cx="3429000" cy="1600200"/>
          </a:xfrm>
        </p:grpSpPr>
        <p:sp>
          <p:nvSpPr>
            <p:cNvPr id="4" name="Rectangle 4"/>
            <p:cNvSpPr/>
            <p:nvPr/>
          </p:nvSpPr>
          <p:spPr>
            <a:xfrm>
              <a:off x="1020234" y="110780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5" name="Right Triangle 5"/>
            <p:cNvSpPr/>
            <p:nvPr/>
          </p:nvSpPr>
          <p:spPr>
            <a:xfrm rot="5400000">
              <a:off x="1020235" y="1107805"/>
              <a:ext cx="781226" cy="781226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Right Triangle 6"/>
            <p:cNvSpPr/>
            <p:nvPr/>
          </p:nvSpPr>
          <p:spPr>
            <a:xfrm rot="16200000">
              <a:off x="3606579" y="1863328"/>
              <a:ext cx="842655" cy="842655"/>
            </a:xfrm>
            <a:prstGeom prst="rtTriangle">
              <a:avLst/>
            </a:pr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 rot="18900000">
              <a:off x="1107414" y="123361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2127884" y="146029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5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Freeform: Shape 37"/>
            <p:cNvSpPr>
              <a:spLocks noChangeAspect="1"/>
            </p:cNvSpPr>
            <p:nvPr/>
          </p:nvSpPr>
          <p:spPr bwMode="auto">
            <a:xfrm>
              <a:off x="4064794" y="2360429"/>
              <a:ext cx="260523" cy="239292"/>
            </a:xfrm>
            <a:custGeom>
              <a:avLst/>
              <a:gdLst>
                <a:gd name="T0" fmla="*/ 19 w 189"/>
                <a:gd name="T1" fmla="*/ 0 h 174"/>
                <a:gd name="T2" fmla="*/ 0 w 189"/>
                <a:gd name="T3" fmla="*/ 174 h 174"/>
                <a:gd name="T4" fmla="*/ 189 w 189"/>
                <a:gd name="T5" fmla="*/ 174 h 174"/>
                <a:gd name="T6" fmla="*/ 166 w 189"/>
                <a:gd name="T7" fmla="*/ 0 h 174"/>
                <a:gd name="T8" fmla="*/ 19 w 189"/>
                <a:gd name="T9" fmla="*/ 0 h 174"/>
                <a:gd name="T10" fmla="*/ 78 w 189"/>
                <a:gd name="T11" fmla="*/ 101 h 174"/>
                <a:gd name="T12" fmla="*/ 78 w 189"/>
                <a:gd name="T13" fmla="*/ 55 h 174"/>
                <a:gd name="T14" fmla="*/ 89 w 189"/>
                <a:gd name="T15" fmla="*/ 44 h 174"/>
                <a:gd name="T16" fmla="*/ 100 w 189"/>
                <a:gd name="T17" fmla="*/ 55 h 174"/>
                <a:gd name="T18" fmla="*/ 100 w 189"/>
                <a:gd name="T19" fmla="*/ 62 h 174"/>
                <a:gd name="T20" fmla="*/ 122 w 189"/>
                <a:gd name="T21" fmla="*/ 62 h 174"/>
                <a:gd name="T22" fmla="*/ 127 w 189"/>
                <a:gd name="T23" fmla="*/ 67 h 174"/>
                <a:gd name="T24" fmla="*/ 122 w 189"/>
                <a:gd name="T25" fmla="*/ 72 h 174"/>
                <a:gd name="T26" fmla="*/ 111 w 189"/>
                <a:gd name="T27" fmla="*/ 72 h 174"/>
                <a:gd name="T28" fmla="*/ 100 w 189"/>
                <a:gd name="T29" fmla="*/ 72 h 174"/>
                <a:gd name="T30" fmla="*/ 100 w 189"/>
                <a:gd name="T31" fmla="*/ 88 h 174"/>
                <a:gd name="T32" fmla="*/ 135 w 189"/>
                <a:gd name="T33" fmla="*/ 88 h 174"/>
                <a:gd name="T34" fmla="*/ 135 w 189"/>
                <a:gd name="T35" fmla="*/ 88 h 174"/>
                <a:gd name="T36" fmla="*/ 136 w 189"/>
                <a:gd name="T37" fmla="*/ 88 h 174"/>
                <a:gd name="T38" fmla="*/ 136 w 189"/>
                <a:gd name="T39" fmla="*/ 88 h 174"/>
                <a:gd name="T40" fmla="*/ 136 w 189"/>
                <a:gd name="T41" fmla="*/ 88 h 174"/>
                <a:gd name="T42" fmla="*/ 140 w 189"/>
                <a:gd name="T43" fmla="*/ 91 h 174"/>
                <a:gd name="T44" fmla="*/ 154 w 189"/>
                <a:gd name="T45" fmla="*/ 132 h 174"/>
                <a:gd name="T46" fmla="*/ 150 w 189"/>
                <a:gd name="T47" fmla="*/ 139 h 174"/>
                <a:gd name="T48" fmla="*/ 148 w 189"/>
                <a:gd name="T49" fmla="*/ 139 h 174"/>
                <a:gd name="T50" fmla="*/ 143 w 189"/>
                <a:gd name="T51" fmla="*/ 136 h 174"/>
                <a:gd name="T52" fmla="*/ 132 w 189"/>
                <a:gd name="T53" fmla="*/ 102 h 174"/>
                <a:gd name="T54" fmla="*/ 78 w 189"/>
                <a:gd name="T55" fmla="*/ 102 h 174"/>
                <a:gd name="T56" fmla="*/ 78 w 189"/>
                <a:gd name="T57" fmla="*/ 101 h 174"/>
                <a:gd name="T58" fmla="*/ 103 w 189"/>
                <a:gd name="T59" fmla="*/ 78 h 174"/>
                <a:gd name="T60" fmla="*/ 103 w 189"/>
                <a:gd name="T61" fmla="*/ 78 h 174"/>
                <a:gd name="T62" fmla="*/ 103 w 189"/>
                <a:gd name="T63" fmla="*/ 75 h 174"/>
                <a:gd name="T64" fmla="*/ 103 w 189"/>
                <a:gd name="T65" fmla="*/ 75 h 174"/>
                <a:gd name="T66" fmla="*/ 103 w 189"/>
                <a:gd name="T67" fmla="*/ 78 h 174"/>
                <a:gd name="T68" fmla="*/ 91 w 189"/>
                <a:gd name="T69" fmla="*/ 17 h 174"/>
                <a:gd name="T70" fmla="*/ 103 w 189"/>
                <a:gd name="T71" fmla="*/ 28 h 174"/>
                <a:gd name="T72" fmla="*/ 91 w 189"/>
                <a:gd name="T73" fmla="*/ 40 h 174"/>
                <a:gd name="T74" fmla="*/ 80 w 189"/>
                <a:gd name="T75" fmla="*/ 28 h 174"/>
                <a:gd name="T76" fmla="*/ 91 w 189"/>
                <a:gd name="T77" fmla="*/ 17 h 174"/>
                <a:gd name="T78" fmla="*/ 80 w 189"/>
                <a:gd name="T79" fmla="*/ 144 h 174"/>
                <a:gd name="T80" fmla="*/ 38 w 189"/>
                <a:gd name="T81" fmla="*/ 102 h 174"/>
                <a:gd name="T82" fmla="*/ 75 w 189"/>
                <a:gd name="T83" fmla="*/ 60 h 174"/>
                <a:gd name="T84" fmla="*/ 75 w 189"/>
                <a:gd name="T85" fmla="*/ 69 h 174"/>
                <a:gd name="T86" fmla="*/ 47 w 189"/>
                <a:gd name="T87" fmla="*/ 102 h 174"/>
                <a:gd name="T88" fmla="*/ 80 w 189"/>
                <a:gd name="T89" fmla="*/ 135 h 174"/>
                <a:gd name="T90" fmla="*/ 113 w 189"/>
                <a:gd name="T91" fmla="*/ 105 h 174"/>
                <a:gd name="T92" fmla="*/ 123 w 189"/>
                <a:gd name="T93" fmla="*/ 105 h 174"/>
                <a:gd name="T94" fmla="*/ 80 w 189"/>
                <a:gd name="T95" fmla="*/ 144 h 174"/>
                <a:gd name="T96" fmla="*/ 80 w 189"/>
                <a:gd name="T97" fmla="*/ 144 h 174"/>
                <a:gd name="T98" fmla="*/ 80 w 189"/>
                <a:gd name="T99" fmla="*/ 14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9" h="174">
                  <a:moveTo>
                    <a:pt x="19" y="0"/>
                  </a:moveTo>
                  <a:cubicBezTo>
                    <a:pt x="0" y="174"/>
                    <a:pt x="0" y="174"/>
                    <a:pt x="0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66" y="0"/>
                    <a:pt x="166" y="0"/>
                    <a:pt x="166" y="0"/>
                  </a:cubicBezTo>
                  <a:lnTo>
                    <a:pt x="19" y="0"/>
                  </a:lnTo>
                  <a:close/>
                  <a:moveTo>
                    <a:pt x="78" y="101"/>
                  </a:moveTo>
                  <a:cubicBezTo>
                    <a:pt x="78" y="55"/>
                    <a:pt x="78" y="55"/>
                    <a:pt x="78" y="55"/>
                  </a:cubicBezTo>
                  <a:cubicBezTo>
                    <a:pt x="78" y="49"/>
                    <a:pt x="83" y="44"/>
                    <a:pt x="89" y="44"/>
                  </a:cubicBezTo>
                  <a:cubicBezTo>
                    <a:pt x="95" y="44"/>
                    <a:pt x="100" y="49"/>
                    <a:pt x="100" y="55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5" y="62"/>
                    <a:pt x="127" y="64"/>
                    <a:pt x="127" y="67"/>
                  </a:cubicBezTo>
                  <a:cubicBezTo>
                    <a:pt x="127" y="70"/>
                    <a:pt x="125" y="72"/>
                    <a:pt x="122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6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8" y="88"/>
                    <a:pt x="140" y="89"/>
                    <a:pt x="140" y="91"/>
                  </a:cubicBezTo>
                  <a:cubicBezTo>
                    <a:pt x="154" y="132"/>
                    <a:pt x="154" y="132"/>
                    <a:pt x="154" y="132"/>
                  </a:cubicBezTo>
                  <a:cubicBezTo>
                    <a:pt x="155" y="135"/>
                    <a:pt x="153" y="138"/>
                    <a:pt x="150" y="139"/>
                  </a:cubicBezTo>
                  <a:cubicBezTo>
                    <a:pt x="150" y="139"/>
                    <a:pt x="149" y="139"/>
                    <a:pt x="148" y="139"/>
                  </a:cubicBezTo>
                  <a:cubicBezTo>
                    <a:pt x="146" y="139"/>
                    <a:pt x="144" y="138"/>
                    <a:pt x="143" y="136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78" y="102"/>
                    <a:pt x="78" y="102"/>
                    <a:pt x="78" y="102"/>
                  </a:cubicBezTo>
                  <a:lnTo>
                    <a:pt x="78" y="101"/>
                  </a:lnTo>
                  <a:close/>
                  <a:moveTo>
                    <a:pt x="103" y="78"/>
                  </a:moveTo>
                  <a:cubicBezTo>
                    <a:pt x="103" y="78"/>
                    <a:pt x="103" y="78"/>
                    <a:pt x="103" y="78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5"/>
                    <a:pt x="103" y="75"/>
                    <a:pt x="103" y="75"/>
                  </a:cubicBezTo>
                  <a:lnTo>
                    <a:pt x="103" y="78"/>
                  </a:lnTo>
                  <a:close/>
                  <a:moveTo>
                    <a:pt x="91" y="17"/>
                  </a:moveTo>
                  <a:cubicBezTo>
                    <a:pt x="98" y="17"/>
                    <a:pt x="103" y="22"/>
                    <a:pt x="103" y="28"/>
                  </a:cubicBezTo>
                  <a:cubicBezTo>
                    <a:pt x="103" y="35"/>
                    <a:pt x="98" y="40"/>
                    <a:pt x="91" y="40"/>
                  </a:cubicBezTo>
                  <a:cubicBezTo>
                    <a:pt x="85" y="40"/>
                    <a:pt x="80" y="35"/>
                    <a:pt x="80" y="28"/>
                  </a:cubicBezTo>
                  <a:cubicBezTo>
                    <a:pt x="80" y="22"/>
                    <a:pt x="85" y="17"/>
                    <a:pt x="91" y="17"/>
                  </a:cubicBezTo>
                  <a:close/>
                  <a:moveTo>
                    <a:pt x="80" y="144"/>
                  </a:moveTo>
                  <a:cubicBezTo>
                    <a:pt x="57" y="144"/>
                    <a:pt x="38" y="125"/>
                    <a:pt x="38" y="102"/>
                  </a:cubicBezTo>
                  <a:cubicBezTo>
                    <a:pt x="38" y="80"/>
                    <a:pt x="54" y="62"/>
                    <a:pt x="75" y="6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59" y="72"/>
                    <a:pt x="47" y="85"/>
                    <a:pt x="47" y="102"/>
                  </a:cubicBezTo>
                  <a:cubicBezTo>
                    <a:pt x="47" y="120"/>
                    <a:pt x="62" y="135"/>
                    <a:pt x="80" y="135"/>
                  </a:cubicBezTo>
                  <a:cubicBezTo>
                    <a:pt x="97" y="135"/>
                    <a:pt x="111" y="122"/>
                    <a:pt x="113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1" y="127"/>
                    <a:pt x="103" y="144"/>
                    <a:pt x="80" y="144"/>
                  </a:cubicBezTo>
                  <a:close/>
                  <a:moveTo>
                    <a:pt x="80" y="144"/>
                  </a:moveTo>
                  <a:cubicBezTo>
                    <a:pt x="80" y="144"/>
                    <a:pt x="80" y="144"/>
                    <a:pt x="80" y="14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71160" y="1107804"/>
            <a:ext cx="3429194" cy="1600200"/>
            <a:chOff x="4571160" y="1107804"/>
            <a:chExt cx="3429194" cy="1600200"/>
          </a:xfrm>
        </p:grpSpPr>
        <p:sp>
          <p:nvSpPr>
            <p:cNvPr id="9" name="Rectangle 12"/>
            <p:cNvSpPr/>
            <p:nvPr/>
          </p:nvSpPr>
          <p:spPr>
            <a:xfrm>
              <a:off x="4571354" y="110780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Right Triangle 13"/>
            <p:cNvSpPr/>
            <p:nvPr/>
          </p:nvSpPr>
          <p:spPr>
            <a:xfrm rot="10800000">
              <a:off x="7218934" y="1107805"/>
              <a:ext cx="781226" cy="781226"/>
            </a:xfrm>
            <a:prstGeom prst="rtTriangle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Right Triangle 14"/>
            <p:cNvSpPr/>
            <p:nvPr/>
          </p:nvSpPr>
          <p:spPr>
            <a:xfrm>
              <a:off x="4571160" y="1863328"/>
              <a:ext cx="842655" cy="842655"/>
            </a:xfrm>
            <a:prstGeom prst="rtTriangle">
              <a:avLst/>
            </a:pr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TextBox 15"/>
            <p:cNvSpPr txBox="1"/>
            <p:nvPr/>
          </p:nvSpPr>
          <p:spPr>
            <a:xfrm rot="2700000">
              <a:off x="7575646" y="123361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5" name="Freeform: Shape 39"/>
            <p:cNvSpPr>
              <a:spLocks noChangeAspect="1"/>
            </p:cNvSpPr>
            <p:nvPr/>
          </p:nvSpPr>
          <p:spPr bwMode="auto">
            <a:xfrm>
              <a:off x="4723053" y="2363106"/>
              <a:ext cx="260521" cy="233938"/>
            </a:xfrm>
            <a:custGeom>
              <a:avLst/>
              <a:gdLst>
                <a:gd name="connsiteX0" fmla="*/ 243830 w 508000"/>
                <a:gd name="connsiteY0" fmla="*/ 161416 h 456163"/>
                <a:gd name="connsiteX1" fmla="*/ 275464 w 508000"/>
                <a:gd name="connsiteY1" fmla="*/ 161416 h 456163"/>
                <a:gd name="connsiteX2" fmla="*/ 290970 w 508000"/>
                <a:gd name="connsiteY2" fmla="*/ 161416 h 456163"/>
                <a:gd name="connsiteX3" fmla="*/ 303996 w 508000"/>
                <a:gd name="connsiteY3" fmla="*/ 164526 h 456163"/>
                <a:gd name="connsiteX4" fmla="*/ 312990 w 508000"/>
                <a:gd name="connsiteY4" fmla="*/ 173544 h 456163"/>
                <a:gd name="connsiteX5" fmla="*/ 316401 w 508000"/>
                <a:gd name="connsiteY5" fmla="*/ 189714 h 456163"/>
                <a:gd name="connsiteX6" fmla="*/ 312990 w 508000"/>
                <a:gd name="connsiteY6" fmla="*/ 205884 h 456163"/>
                <a:gd name="connsiteX7" fmla="*/ 304306 w 508000"/>
                <a:gd name="connsiteY7" fmla="*/ 214591 h 456163"/>
                <a:gd name="connsiteX8" fmla="*/ 291280 w 508000"/>
                <a:gd name="connsiteY8" fmla="*/ 218633 h 456163"/>
                <a:gd name="connsiteX9" fmla="*/ 275464 w 508000"/>
                <a:gd name="connsiteY9" fmla="*/ 218633 h 456163"/>
                <a:gd name="connsiteX10" fmla="*/ 243830 w 508000"/>
                <a:gd name="connsiteY10" fmla="*/ 218633 h 456163"/>
                <a:gd name="connsiteX11" fmla="*/ 243830 w 508000"/>
                <a:gd name="connsiteY11" fmla="*/ 161416 h 456163"/>
                <a:gd name="connsiteX12" fmla="*/ 196270 w 508000"/>
                <a:gd name="connsiteY12" fmla="*/ 123587 h 456163"/>
                <a:gd name="connsiteX13" fmla="*/ 196270 w 508000"/>
                <a:gd name="connsiteY13" fmla="*/ 332576 h 456163"/>
                <a:gd name="connsiteX14" fmla="*/ 243792 w 508000"/>
                <a:gd name="connsiteY14" fmla="*/ 332576 h 456163"/>
                <a:gd name="connsiteX15" fmla="*/ 243792 w 508000"/>
                <a:gd name="connsiteY15" fmla="*/ 256495 h 456163"/>
                <a:gd name="connsiteX16" fmla="*/ 288208 w 508000"/>
                <a:gd name="connsiteY16" fmla="*/ 256495 h 456163"/>
                <a:gd name="connsiteX17" fmla="*/ 322063 w 508000"/>
                <a:gd name="connsiteY17" fmla="*/ 251527 h 456163"/>
                <a:gd name="connsiteX18" fmla="*/ 344737 w 508000"/>
                <a:gd name="connsiteY18" fmla="*/ 236932 h 456163"/>
                <a:gd name="connsiteX19" fmla="*/ 357782 w 508000"/>
                <a:gd name="connsiteY19" fmla="*/ 215194 h 456163"/>
                <a:gd name="connsiteX20" fmla="*/ 361509 w 508000"/>
                <a:gd name="connsiteY20" fmla="*/ 190041 h 456163"/>
                <a:gd name="connsiteX21" fmla="*/ 357782 w 508000"/>
                <a:gd name="connsiteY21" fmla="*/ 164888 h 456163"/>
                <a:gd name="connsiteX22" fmla="*/ 344737 w 508000"/>
                <a:gd name="connsiteY22" fmla="*/ 143461 h 456163"/>
                <a:gd name="connsiteX23" fmla="*/ 322063 w 508000"/>
                <a:gd name="connsiteY23" fmla="*/ 128555 h 456163"/>
                <a:gd name="connsiteX24" fmla="*/ 288208 w 508000"/>
                <a:gd name="connsiteY24" fmla="*/ 123587 h 456163"/>
                <a:gd name="connsiteX25" fmla="*/ 196270 w 508000"/>
                <a:gd name="connsiteY25" fmla="*/ 123587 h 456163"/>
                <a:gd name="connsiteX26" fmla="*/ 151233 w 508000"/>
                <a:gd name="connsiteY26" fmla="*/ 47506 h 456163"/>
                <a:gd name="connsiteX27" fmla="*/ 356850 w 508000"/>
                <a:gd name="connsiteY27" fmla="*/ 47506 h 456163"/>
                <a:gd name="connsiteX28" fmla="*/ 459969 w 508000"/>
                <a:gd name="connsiteY28" fmla="*/ 227926 h 456163"/>
                <a:gd name="connsiteX29" fmla="*/ 356850 w 508000"/>
                <a:gd name="connsiteY29" fmla="*/ 408657 h 456163"/>
                <a:gd name="connsiteX30" fmla="*/ 151233 w 508000"/>
                <a:gd name="connsiteY30" fmla="*/ 408657 h 456163"/>
                <a:gd name="connsiteX31" fmla="*/ 48425 w 508000"/>
                <a:gd name="connsiteY31" fmla="*/ 227926 h 456163"/>
                <a:gd name="connsiteX32" fmla="*/ 151233 w 508000"/>
                <a:gd name="connsiteY32" fmla="*/ 47506 h 456163"/>
                <a:gd name="connsiteX33" fmla="*/ 137925 w 508000"/>
                <a:gd name="connsiteY33" fmla="*/ 18897 h 456163"/>
                <a:gd name="connsiteX34" fmla="*/ 21785 w 508000"/>
                <a:gd name="connsiteY34" fmla="*/ 227950 h 456163"/>
                <a:gd name="connsiteX35" fmla="*/ 137925 w 508000"/>
                <a:gd name="connsiteY35" fmla="*/ 437266 h 456163"/>
                <a:gd name="connsiteX36" fmla="*/ 370206 w 508000"/>
                <a:gd name="connsiteY36" fmla="*/ 437266 h 456163"/>
                <a:gd name="connsiteX37" fmla="*/ 485691 w 508000"/>
                <a:gd name="connsiteY37" fmla="*/ 227950 h 456163"/>
                <a:gd name="connsiteX38" fmla="*/ 368894 w 508000"/>
                <a:gd name="connsiteY38" fmla="*/ 18897 h 456163"/>
                <a:gd name="connsiteX39" fmla="*/ 126770 w 508000"/>
                <a:gd name="connsiteY39" fmla="*/ 0 h 456163"/>
                <a:gd name="connsiteX40" fmla="*/ 381361 w 508000"/>
                <a:gd name="connsiteY40" fmla="*/ 0 h 456163"/>
                <a:gd name="connsiteX41" fmla="*/ 387004 w 508000"/>
                <a:gd name="connsiteY41" fmla="*/ 9580 h 456163"/>
                <a:gd name="connsiteX42" fmla="*/ 503145 w 508000"/>
                <a:gd name="connsiteY42" fmla="*/ 218895 h 456163"/>
                <a:gd name="connsiteX43" fmla="*/ 508000 w 508000"/>
                <a:gd name="connsiteY43" fmla="*/ 227950 h 456163"/>
                <a:gd name="connsiteX44" fmla="*/ 503145 w 508000"/>
                <a:gd name="connsiteY44" fmla="*/ 237268 h 456163"/>
                <a:gd name="connsiteX45" fmla="*/ 387004 w 508000"/>
                <a:gd name="connsiteY45" fmla="*/ 446321 h 456163"/>
                <a:gd name="connsiteX46" fmla="*/ 381361 w 508000"/>
                <a:gd name="connsiteY46" fmla="*/ 456163 h 456163"/>
                <a:gd name="connsiteX47" fmla="*/ 126770 w 508000"/>
                <a:gd name="connsiteY47" fmla="*/ 456163 h 456163"/>
                <a:gd name="connsiteX48" fmla="*/ 121390 w 508000"/>
                <a:gd name="connsiteY48" fmla="*/ 446321 h 456163"/>
                <a:gd name="connsiteX49" fmla="*/ 5249 w 508000"/>
                <a:gd name="connsiteY49" fmla="*/ 237268 h 456163"/>
                <a:gd name="connsiteX50" fmla="*/ 0 w 508000"/>
                <a:gd name="connsiteY50" fmla="*/ 227950 h 456163"/>
                <a:gd name="connsiteX51" fmla="*/ 4987 w 508000"/>
                <a:gd name="connsiteY51" fmla="*/ 218895 h 456163"/>
                <a:gd name="connsiteX52" fmla="*/ 121390 w 508000"/>
                <a:gd name="connsiteY52" fmla="*/ 9580 h 4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08000" h="456163">
                  <a:moveTo>
                    <a:pt x="243830" y="161416"/>
                  </a:moveTo>
                  <a:cubicBezTo>
                    <a:pt x="243830" y="161416"/>
                    <a:pt x="243830" y="161416"/>
                    <a:pt x="275464" y="161416"/>
                  </a:cubicBezTo>
                  <a:cubicBezTo>
                    <a:pt x="281046" y="161416"/>
                    <a:pt x="290970" y="161416"/>
                    <a:pt x="290970" y="161416"/>
                  </a:cubicBezTo>
                  <a:cubicBezTo>
                    <a:pt x="290970" y="161416"/>
                    <a:pt x="299034" y="161416"/>
                    <a:pt x="303996" y="164526"/>
                  </a:cubicBezTo>
                  <a:cubicBezTo>
                    <a:pt x="307717" y="166702"/>
                    <a:pt x="310819" y="169501"/>
                    <a:pt x="312990" y="173544"/>
                  </a:cubicBezTo>
                  <a:cubicBezTo>
                    <a:pt x="315471" y="177897"/>
                    <a:pt x="316401" y="183183"/>
                    <a:pt x="316401" y="189714"/>
                  </a:cubicBezTo>
                  <a:cubicBezTo>
                    <a:pt x="316401" y="196555"/>
                    <a:pt x="315471" y="201841"/>
                    <a:pt x="312990" y="205884"/>
                  </a:cubicBezTo>
                  <a:cubicBezTo>
                    <a:pt x="310819" y="210237"/>
                    <a:pt x="308338" y="212414"/>
                    <a:pt x="304306" y="214591"/>
                  </a:cubicBezTo>
                  <a:cubicBezTo>
                    <a:pt x="299034" y="218011"/>
                    <a:pt x="291280" y="218633"/>
                    <a:pt x="291280" y="218633"/>
                  </a:cubicBezTo>
                  <a:cubicBezTo>
                    <a:pt x="291280" y="218633"/>
                    <a:pt x="281046" y="218633"/>
                    <a:pt x="275464" y="218633"/>
                  </a:cubicBezTo>
                  <a:cubicBezTo>
                    <a:pt x="275464" y="218633"/>
                    <a:pt x="275464" y="218633"/>
                    <a:pt x="243830" y="218633"/>
                  </a:cubicBezTo>
                  <a:cubicBezTo>
                    <a:pt x="243830" y="218633"/>
                    <a:pt x="243830" y="218633"/>
                    <a:pt x="243830" y="161416"/>
                  </a:cubicBezTo>
                  <a:close/>
                  <a:moveTo>
                    <a:pt x="196270" y="123587"/>
                  </a:moveTo>
                  <a:cubicBezTo>
                    <a:pt x="196270" y="123587"/>
                    <a:pt x="196270" y="123587"/>
                    <a:pt x="196270" y="332576"/>
                  </a:cubicBezTo>
                  <a:cubicBezTo>
                    <a:pt x="196270" y="332576"/>
                    <a:pt x="196270" y="332576"/>
                    <a:pt x="243792" y="332576"/>
                  </a:cubicBezTo>
                  <a:cubicBezTo>
                    <a:pt x="243792" y="332576"/>
                    <a:pt x="243792" y="332576"/>
                    <a:pt x="243792" y="256495"/>
                  </a:cubicBezTo>
                  <a:cubicBezTo>
                    <a:pt x="243792" y="256495"/>
                    <a:pt x="243792" y="256495"/>
                    <a:pt x="288208" y="256495"/>
                  </a:cubicBezTo>
                  <a:cubicBezTo>
                    <a:pt x="301564" y="256495"/>
                    <a:pt x="312745" y="255253"/>
                    <a:pt x="322063" y="251527"/>
                  </a:cubicBezTo>
                  <a:cubicBezTo>
                    <a:pt x="331381" y="247800"/>
                    <a:pt x="339146" y="243453"/>
                    <a:pt x="344737" y="236932"/>
                  </a:cubicBezTo>
                  <a:cubicBezTo>
                    <a:pt x="350638" y="230721"/>
                    <a:pt x="354987" y="223268"/>
                    <a:pt x="357782" y="215194"/>
                  </a:cubicBezTo>
                  <a:cubicBezTo>
                    <a:pt x="360267" y="207121"/>
                    <a:pt x="361509" y="198736"/>
                    <a:pt x="361509" y="190041"/>
                  </a:cubicBezTo>
                  <a:cubicBezTo>
                    <a:pt x="361509" y="181346"/>
                    <a:pt x="360267" y="173272"/>
                    <a:pt x="357782" y="164888"/>
                  </a:cubicBezTo>
                  <a:cubicBezTo>
                    <a:pt x="354987" y="156814"/>
                    <a:pt x="350638" y="149982"/>
                    <a:pt x="344737" y="143461"/>
                  </a:cubicBezTo>
                  <a:cubicBezTo>
                    <a:pt x="339146" y="137250"/>
                    <a:pt x="331381" y="132592"/>
                    <a:pt x="322063" y="128555"/>
                  </a:cubicBezTo>
                  <a:cubicBezTo>
                    <a:pt x="312745" y="124829"/>
                    <a:pt x="301564" y="123587"/>
                    <a:pt x="288208" y="123587"/>
                  </a:cubicBezTo>
                  <a:cubicBezTo>
                    <a:pt x="288208" y="123587"/>
                    <a:pt x="288208" y="123587"/>
                    <a:pt x="196270" y="123587"/>
                  </a:cubicBezTo>
                  <a:close/>
                  <a:moveTo>
                    <a:pt x="151233" y="47506"/>
                  </a:moveTo>
                  <a:cubicBezTo>
                    <a:pt x="151233" y="47506"/>
                    <a:pt x="151233" y="47506"/>
                    <a:pt x="356850" y="47506"/>
                  </a:cubicBezTo>
                  <a:cubicBezTo>
                    <a:pt x="356850" y="47506"/>
                    <a:pt x="356850" y="47506"/>
                    <a:pt x="459969" y="227926"/>
                  </a:cubicBezTo>
                  <a:cubicBezTo>
                    <a:pt x="459969" y="227926"/>
                    <a:pt x="459969" y="227926"/>
                    <a:pt x="356850" y="408657"/>
                  </a:cubicBezTo>
                  <a:lnTo>
                    <a:pt x="151233" y="408657"/>
                  </a:lnTo>
                  <a:cubicBezTo>
                    <a:pt x="151233" y="408657"/>
                    <a:pt x="151233" y="408657"/>
                    <a:pt x="48425" y="227926"/>
                  </a:cubicBezTo>
                  <a:cubicBezTo>
                    <a:pt x="48425" y="227926"/>
                    <a:pt x="48425" y="227926"/>
                    <a:pt x="151233" y="47506"/>
                  </a:cubicBezTo>
                  <a:close/>
                  <a:moveTo>
                    <a:pt x="137925" y="18897"/>
                  </a:moveTo>
                  <a:lnTo>
                    <a:pt x="21785" y="227950"/>
                  </a:lnTo>
                  <a:lnTo>
                    <a:pt x="137925" y="437266"/>
                  </a:lnTo>
                  <a:lnTo>
                    <a:pt x="370206" y="437266"/>
                  </a:lnTo>
                  <a:lnTo>
                    <a:pt x="485691" y="227950"/>
                  </a:lnTo>
                  <a:lnTo>
                    <a:pt x="368894" y="18897"/>
                  </a:lnTo>
                  <a:close/>
                  <a:moveTo>
                    <a:pt x="126770" y="0"/>
                  </a:moveTo>
                  <a:lnTo>
                    <a:pt x="381361" y="0"/>
                  </a:lnTo>
                  <a:lnTo>
                    <a:pt x="387004" y="9580"/>
                  </a:lnTo>
                  <a:lnTo>
                    <a:pt x="503145" y="218895"/>
                  </a:lnTo>
                  <a:lnTo>
                    <a:pt x="508000" y="227950"/>
                  </a:lnTo>
                  <a:lnTo>
                    <a:pt x="503145" y="237268"/>
                  </a:lnTo>
                  <a:lnTo>
                    <a:pt x="387004" y="446321"/>
                  </a:lnTo>
                  <a:lnTo>
                    <a:pt x="381361" y="456163"/>
                  </a:lnTo>
                  <a:lnTo>
                    <a:pt x="126770" y="456163"/>
                  </a:lnTo>
                  <a:lnTo>
                    <a:pt x="121390" y="446321"/>
                  </a:lnTo>
                  <a:lnTo>
                    <a:pt x="5249" y="237268"/>
                  </a:lnTo>
                  <a:lnTo>
                    <a:pt x="0" y="227950"/>
                  </a:lnTo>
                  <a:lnTo>
                    <a:pt x="4987" y="218895"/>
                  </a:lnTo>
                  <a:lnTo>
                    <a:pt x="121390" y="95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5680032" y="146029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5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71353" y="2832393"/>
            <a:ext cx="3429000" cy="1600633"/>
            <a:chOff x="4571353" y="2832393"/>
            <a:chExt cx="3429000" cy="1600633"/>
          </a:xfrm>
        </p:grpSpPr>
        <p:sp>
          <p:nvSpPr>
            <p:cNvPr id="18" name="Rectangle 28"/>
            <p:cNvSpPr/>
            <p:nvPr/>
          </p:nvSpPr>
          <p:spPr>
            <a:xfrm>
              <a:off x="4571353" y="2832825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9" name="Right Triangle 29"/>
            <p:cNvSpPr/>
            <p:nvPr/>
          </p:nvSpPr>
          <p:spPr>
            <a:xfrm rot="16200000">
              <a:off x="7218934" y="3651800"/>
              <a:ext cx="781226" cy="781226"/>
            </a:xfrm>
            <a:prstGeom prst="rtTriangle">
              <a:avLst/>
            </a:pr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Right Triangle 30"/>
            <p:cNvSpPr/>
            <p:nvPr/>
          </p:nvSpPr>
          <p:spPr>
            <a:xfrm rot="5400000">
              <a:off x="4571674" y="2832393"/>
              <a:ext cx="842655" cy="842655"/>
            </a:xfrm>
            <a:prstGeom prst="rtTriangle">
              <a:avLst/>
            </a:pr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TextBox 31"/>
            <p:cNvSpPr txBox="1"/>
            <p:nvPr/>
          </p:nvSpPr>
          <p:spPr>
            <a:xfrm rot="19095347">
              <a:off x="7580181" y="4039344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22" name="Freeform: Shape 35"/>
            <p:cNvSpPr>
              <a:spLocks noChangeAspect="1"/>
            </p:cNvSpPr>
            <p:nvPr/>
          </p:nvSpPr>
          <p:spPr bwMode="auto">
            <a:xfrm>
              <a:off x="4728110" y="2921260"/>
              <a:ext cx="250405" cy="260523"/>
            </a:xfrm>
            <a:custGeom>
              <a:avLst/>
              <a:gdLst>
                <a:gd name="T0" fmla="*/ 818 w 1611"/>
                <a:gd name="T1" fmla="*/ 977 h 1676"/>
                <a:gd name="T2" fmla="*/ 692 w 1611"/>
                <a:gd name="T3" fmla="*/ 826 h 1676"/>
                <a:gd name="T4" fmla="*/ 411 w 1611"/>
                <a:gd name="T5" fmla="*/ 453 h 1676"/>
                <a:gd name="T6" fmla="*/ 906 w 1611"/>
                <a:gd name="T7" fmla="*/ 306 h 1676"/>
                <a:gd name="T8" fmla="*/ 1249 w 1611"/>
                <a:gd name="T9" fmla="*/ 897 h 1676"/>
                <a:gd name="T10" fmla="*/ 818 w 1611"/>
                <a:gd name="T11" fmla="*/ 950 h 1676"/>
                <a:gd name="T12" fmla="*/ 406 w 1611"/>
                <a:gd name="T13" fmla="*/ 900 h 1676"/>
                <a:gd name="T14" fmla="*/ 519 w 1611"/>
                <a:gd name="T15" fmla="*/ 880 h 1676"/>
                <a:gd name="T16" fmla="*/ 679 w 1611"/>
                <a:gd name="T17" fmla="*/ 678 h 1676"/>
                <a:gd name="T18" fmla="*/ 873 w 1611"/>
                <a:gd name="T19" fmla="*/ 314 h 1676"/>
                <a:gd name="T20" fmla="*/ 944 w 1611"/>
                <a:gd name="T21" fmla="*/ 826 h 1676"/>
                <a:gd name="T22" fmla="*/ 944 w 1611"/>
                <a:gd name="T23" fmla="*/ 826 h 1676"/>
                <a:gd name="T24" fmla="*/ 807 w 1611"/>
                <a:gd name="T25" fmla="*/ 0 h 1676"/>
                <a:gd name="T26" fmla="*/ 218 w 1611"/>
                <a:gd name="T27" fmla="*/ 726 h 1676"/>
                <a:gd name="T28" fmla="*/ 98 w 1611"/>
                <a:gd name="T29" fmla="*/ 1185 h 1676"/>
                <a:gd name="T30" fmla="*/ 57 w 1611"/>
                <a:gd name="T31" fmla="*/ 1233 h 1676"/>
                <a:gd name="T32" fmla="*/ 57 w 1611"/>
                <a:gd name="T33" fmla="*/ 1233 h 1676"/>
                <a:gd name="T34" fmla="*/ 130 w 1611"/>
                <a:gd name="T35" fmla="*/ 1230 h 1676"/>
                <a:gd name="T36" fmla="*/ 171 w 1611"/>
                <a:gd name="T37" fmla="*/ 1279 h 1676"/>
                <a:gd name="T38" fmla="*/ 159 w 1611"/>
                <a:gd name="T39" fmla="*/ 1280 h 1676"/>
                <a:gd name="T40" fmla="*/ 49 w 1611"/>
                <a:gd name="T41" fmla="*/ 1320 h 1676"/>
                <a:gd name="T42" fmla="*/ 178 w 1611"/>
                <a:gd name="T43" fmla="*/ 1320 h 1676"/>
                <a:gd name="T44" fmla="*/ 352 w 1611"/>
                <a:gd name="T45" fmla="*/ 1409 h 1676"/>
                <a:gd name="T46" fmla="*/ 310 w 1611"/>
                <a:gd name="T47" fmla="*/ 1457 h 1676"/>
                <a:gd name="T48" fmla="*/ 466 w 1611"/>
                <a:gd name="T49" fmla="*/ 1454 h 1676"/>
                <a:gd name="T50" fmla="*/ 466 w 1611"/>
                <a:gd name="T51" fmla="*/ 1454 h 1676"/>
                <a:gd name="T52" fmla="*/ 507 w 1611"/>
                <a:gd name="T53" fmla="*/ 1503 h 1676"/>
                <a:gd name="T54" fmla="*/ 409 w 1611"/>
                <a:gd name="T55" fmla="*/ 1480 h 1676"/>
                <a:gd name="T56" fmla="*/ 371 w 1611"/>
                <a:gd name="T57" fmla="*/ 1592 h 1676"/>
                <a:gd name="T58" fmla="*/ 453 w 1611"/>
                <a:gd name="T59" fmla="*/ 1533 h 1676"/>
                <a:gd name="T60" fmla="*/ 1554 w 1611"/>
                <a:gd name="T61" fmla="*/ 1164 h 1676"/>
                <a:gd name="T62" fmla="*/ 1561 w 1611"/>
                <a:gd name="T63" fmla="*/ 1279 h 1676"/>
                <a:gd name="T64" fmla="*/ 1441 w 1611"/>
                <a:gd name="T65" fmla="*/ 1209 h 1676"/>
                <a:gd name="T66" fmla="*/ 1446 w 1611"/>
                <a:gd name="T67" fmla="*/ 1233 h 1676"/>
                <a:gd name="T68" fmla="*/ 1446 w 1611"/>
                <a:gd name="T69" fmla="*/ 1233 h 1676"/>
                <a:gd name="T70" fmla="*/ 1452 w 1611"/>
                <a:gd name="T71" fmla="*/ 1280 h 1676"/>
                <a:gd name="T72" fmla="*/ 1498 w 1611"/>
                <a:gd name="T73" fmla="*/ 1337 h 1676"/>
                <a:gd name="T74" fmla="*/ 1265 w 1611"/>
                <a:gd name="T75" fmla="*/ 1454 h 1676"/>
                <a:gd name="T76" fmla="*/ 1265 w 1611"/>
                <a:gd name="T77" fmla="*/ 1454 h 1676"/>
                <a:gd name="T78" fmla="*/ 1307 w 1611"/>
                <a:gd name="T79" fmla="*/ 1503 h 1676"/>
                <a:gd name="T80" fmla="*/ 1152 w 1611"/>
                <a:gd name="T81" fmla="*/ 1409 h 1676"/>
                <a:gd name="T82" fmla="*/ 1110 w 1611"/>
                <a:gd name="T83" fmla="*/ 1457 h 1676"/>
                <a:gd name="T84" fmla="*/ 1247 w 1611"/>
                <a:gd name="T85" fmla="*/ 1533 h 1676"/>
                <a:gd name="T86" fmla="*/ 1158 w 1611"/>
                <a:gd name="T87" fmla="*/ 1533 h 1676"/>
                <a:gd name="T88" fmla="*/ 1240 w 1611"/>
                <a:gd name="T89" fmla="*/ 1592 h 1676"/>
                <a:gd name="T90" fmla="*/ 818 w 1611"/>
                <a:gd name="T91" fmla="*/ 1514 h 1676"/>
                <a:gd name="T92" fmla="*/ 776 w 1611"/>
                <a:gd name="T93" fmla="*/ 1562 h 1676"/>
                <a:gd name="T94" fmla="*/ 776 w 1611"/>
                <a:gd name="T95" fmla="*/ 1562 h 1676"/>
                <a:gd name="T96" fmla="*/ 849 w 1611"/>
                <a:gd name="T97" fmla="*/ 1559 h 1676"/>
                <a:gd name="T98" fmla="*/ 891 w 1611"/>
                <a:gd name="T99" fmla="*/ 1608 h 1676"/>
                <a:gd name="T100" fmla="*/ 879 w 1611"/>
                <a:gd name="T101" fmla="*/ 1609 h 1676"/>
                <a:gd name="T102" fmla="*/ 768 w 1611"/>
                <a:gd name="T103" fmla="*/ 1649 h 1676"/>
                <a:gd name="T104" fmla="*/ 897 w 1611"/>
                <a:gd name="T105" fmla="*/ 1649 h 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11" h="1676">
                  <a:moveTo>
                    <a:pt x="926" y="1052"/>
                  </a:moveTo>
                  <a:cubicBezTo>
                    <a:pt x="926" y="1089"/>
                    <a:pt x="877" y="1120"/>
                    <a:pt x="818" y="1120"/>
                  </a:cubicBezTo>
                  <a:cubicBezTo>
                    <a:pt x="758" y="1120"/>
                    <a:pt x="710" y="1089"/>
                    <a:pt x="710" y="1052"/>
                  </a:cubicBezTo>
                  <a:cubicBezTo>
                    <a:pt x="710" y="1014"/>
                    <a:pt x="733" y="977"/>
                    <a:pt x="818" y="977"/>
                  </a:cubicBezTo>
                  <a:cubicBezTo>
                    <a:pt x="905" y="977"/>
                    <a:pt x="926" y="1014"/>
                    <a:pt x="926" y="1052"/>
                  </a:cubicBezTo>
                  <a:close/>
                  <a:moveTo>
                    <a:pt x="749" y="826"/>
                  </a:moveTo>
                  <a:cubicBezTo>
                    <a:pt x="749" y="804"/>
                    <a:pt x="736" y="786"/>
                    <a:pt x="721" y="786"/>
                  </a:cubicBezTo>
                  <a:cubicBezTo>
                    <a:pt x="705" y="786"/>
                    <a:pt x="692" y="804"/>
                    <a:pt x="692" y="826"/>
                  </a:cubicBezTo>
                  <a:cubicBezTo>
                    <a:pt x="692" y="848"/>
                    <a:pt x="705" y="866"/>
                    <a:pt x="721" y="866"/>
                  </a:cubicBezTo>
                  <a:cubicBezTo>
                    <a:pt x="736" y="866"/>
                    <a:pt x="749" y="848"/>
                    <a:pt x="749" y="826"/>
                  </a:cubicBezTo>
                  <a:close/>
                  <a:moveTo>
                    <a:pt x="708" y="306"/>
                  </a:moveTo>
                  <a:cubicBezTo>
                    <a:pt x="708" y="306"/>
                    <a:pt x="558" y="279"/>
                    <a:pt x="411" y="453"/>
                  </a:cubicBezTo>
                  <a:cubicBezTo>
                    <a:pt x="264" y="628"/>
                    <a:pt x="126" y="835"/>
                    <a:pt x="411" y="849"/>
                  </a:cubicBezTo>
                  <a:cubicBezTo>
                    <a:pt x="696" y="863"/>
                    <a:pt x="708" y="306"/>
                    <a:pt x="708" y="306"/>
                  </a:cubicBezTo>
                  <a:close/>
                  <a:moveTo>
                    <a:pt x="1203" y="453"/>
                  </a:moveTo>
                  <a:cubicBezTo>
                    <a:pt x="1055" y="279"/>
                    <a:pt x="906" y="306"/>
                    <a:pt x="906" y="306"/>
                  </a:cubicBezTo>
                  <a:cubicBezTo>
                    <a:pt x="906" y="306"/>
                    <a:pt x="917" y="863"/>
                    <a:pt x="1203" y="849"/>
                  </a:cubicBezTo>
                  <a:cubicBezTo>
                    <a:pt x="1488" y="835"/>
                    <a:pt x="1350" y="628"/>
                    <a:pt x="1203" y="453"/>
                  </a:cubicBezTo>
                  <a:close/>
                  <a:moveTo>
                    <a:pt x="1207" y="901"/>
                  </a:moveTo>
                  <a:cubicBezTo>
                    <a:pt x="1222" y="900"/>
                    <a:pt x="1236" y="899"/>
                    <a:pt x="1249" y="897"/>
                  </a:cubicBezTo>
                  <a:cubicBezTo>
                    <a:pt x="1237" y="1013"/>
                    <a:pt x="1138" y="1103"/>
                    <a:pt x="1019" y="1103"/>
                  </a:cubicBezTo>
                  <a:cubicBezTo>
                    <a:pt x="994" y="1103"/>
                    <a:pt x="970" y="1099"/>
                    <a:pt x="948" y="1092"/>
                  </a:cubicBezTo>
                  <a:cubicBezTo>
                    <a:pt x="954" y="1081"/>
                    <a:pt x="958" y="1069"/>
                    <a:pt x="958" y="1056"/>
                  </a:cubicBezTo>
                  <a:cubicBezTo>
                    <a:pt x="958" y="1017"/>
                    <a:pt x="939" y="950"/>
                    <a:pt x="818" y="950"/>
                  </a:cubicBezTo>
                  <a:cubicBezTo>
                    <a:pt x="693" y="950"/>
                    <a:pt x="679" y="1024"/>
                    <a:pt x="679" y="1056"/>
                  </a:cubicBezTo>
                  <a:cubicBezTo>
                    <a:pt x="679" y="1071"/>
                    <a:pt x="683" y="1084"/>
                    <a:pt x="691" y="1097"/>
                  </a:cubicBezTo>
                  <a:cubicBezTo>
                    <a:pt x="674" y="1101"/>
                    <a:pt x="655" y="1103"/>
                    <a:pt x="637" y="1103"/>
                  </a:cubicBezTo>
                  <a:cubicBezTo>
                    <a:pt x="518" y="1103"/>
                    <a:pt x="421" y="1015"/>
                    <a:pt x="406" y="900"/>
                  </a:cubicBezTo>
                  <a:cubicBezTo>
                    <a:pt x="408" y="900"/>
                    <a:pt x="410" y="901"/>
                    <a:pt x="412" y="901"/>
                  </a:cubicBezTo>
                  <a:cubicBezTo>
                    <a:pt x="416" y="901"/>
                    <a:pt x="420" y="901"/>
                    <a:pt x="424" y="901"/>
                  </a:cubicBezTo>
                  <a:cubicBezTo>
                    <a:pt x="424" y="901"/>
                    <a:pt x="424" y="901"/>
                    <a:pt x="424" y="901"/>
                  </a:cubicBezTo>
                  <a:cubicBezTo>
                    <a:pt x="459" y="901"/>
                    <a:pt x="491" y="893"/>
                    <a:pt x="519" y="880"/>
                  </a:cubicBezTo>
                  <a:cubicBezTo>
                    <a:pt x="524" y="914"/>
                    <a:pt x="540" y="943"/>
                    <a:pt x="568" y="959"/>
                  </a:cubicBezTo>
                  <a:cubicBezTo>
                    <a:pt x="625" y="995"/>
                    <a:pt x="708" y="964"/>
                    <a:pt x="754" y="890"/>
                  </a:cubicBezTo>
                  <a:cubicBezTo>
                    <a:pt x="800" y="817"/>
                    <a:pt x="790" y="728"/>
                    <a:pt x="733" y="693"/>
                  </a:cubicBezTo>
                  <a:cubicBezTo>
                    <a:pt x="717" y="683"/>
                    <a:pt x="698" y="678"/>
                    <a:pt x="679" y="678"/>
                  </a:cubicBezTo>
                  <a:cubicBezTo>
                    <a:pt x="740" y="521"/>
                    <a:pt x="744" y="337"/>
                    <a:pt x="745" y="324"/>
                  </a:cubicBezTo>
                  <a:cubicBezTo>
                    <a:pt x="745" y="312"/>
                    <a:pt x="745" y="312"/>
                    <a:pt x="745" y="312"/>
                  </a:cubicBezTo>
                  <a:cubicBezTo>
                    <a:pt x="765" y="307"/>
                    <a:pt x="786" y="305"/>
                    <a:pt x="807" y="305"/>
                  </a:cubicBezTo>
                  <a:cubicBezTo>
                    <a:pt x="829" y="305"/>
                    <a:pt x="851" y="308"/>
                    <a:pt x="873" y="314"/>
                  </a:cubicBezTo>
                  <a:cubicBezTo>
                    <a:pt x="874" y="324"/>
                    <a:pt x="874" y="324"/>
                    <a:pt x="874" y="324"/>
                  </a:cubicBezTo>
                  <a:cubicBezTo>
                    <a:pt x="874" y="348"/>
                    <a:pt x="889" y="901"/>
                    <a:pt x="1195" y="901"/>
                  </a:cubicBezTo>
                  <a:cubicBezTo>
                    <a:pt x="1199" y="901"/>
                    <a:pt x="1203" y="901"/>
                    <a:pt x="1207" y="901"/>
                  </a:cubicBezTo>
                  <a:close/>
                  <a:moveTo>
                    <a:pt x="944" y="826"/>
                  </a:moveTo>
                  <a:cubicBezTo>
                    <a:pt x="944" y="804"/>
                    <a:pt x="931" y="786"/>
                    <a:pt x="915" y="786"/>
                  </a:cubicBezTo>
                  <a:cubicBezTo>
                    <a:pt x="899" y="786"/>
                    <a:pt x="886" y="804"/>
                    <a:pt x="886" y="826"/>
                  </a:cubicBezTo>
                  <a:cubicBezTo>
                    <a:pt x="886" y="848"/>
                    <a:pt x="899" y="866"/>
                    <a:pt x="915" y="866"/>
                  </a:cubicBezTo>
                  <a:cubicBezTo>
                    <a:pt x="931" y="866"/>
                    <a:pt x="944" y="848"/>
                    <a:pt x="944" y="826"/>
                  </a:cubicBezTo>
                  <a:close/>
                  <a:moveTo>
                    <a:pt x="1532" y="726"/>
                  </a:moveTo>
                  <a:cubicBezTo>
                    <a:pt x="1532" y="1126"/>
                    <a:pt x="1207" y="1451"/>
                    <a:pt x="807" y="1451"/>
                  </a:cubicBezTo>
                  <a:cubicBezTo>
                    <a:pt x="407" y="1451"/>
                    <a:pt x="82" y="1126"/>
                    <a:pt x="82" y="726"/>
                  </a:cubicBezTo>
                  <a:cubicBezTo>
                    <a:pt x="82" y="326"/>
                    <a:pt x="407" y="0"/>
                    <a:pt x="807" y="0"/>
                  </a:cubicBezTo>
                  <a:cubicBezTo>
                    <a:pt x="1207" y="0"/>
                    <a:pt x="1532" y="326"/>
                    <a:pt x="1532" y="726"/>
                  </a:cubicBezTo>
                  <a:close/>
                  <a:moveTo>
                    <a:pt x="1395" y="726"/>
                  </a:moveTo>
                  <a:cubicBezTo>
                    <a:pt x="1395" y="401"/>
                    <a:pt x="1131" y="137"/>
                    <a:pt x="807" y="137"/>
                  </a:cubicBezTo>
                  <a:cubicBezTo>
                    <a:pt x="482" y="137"/>
                    <a:pt x="218" y="401"/>
                    <a:pt x="218" y="726"/>
                  </a:cubicBezTo>
                  <a:cubicBezTo>
                    <a:pt x="218" y="1050"/>
                    <a:pt x="482" y="1314"/>
                    <a:pt x="807" y="1314"/>
                  </a:cubicBezTo>
                  <a:cubicBezTo>
                    <a:pt x="1131" y="1314"/>
                    <a:pt x="1395" y="1050"/>
                    <a:pt x="1395" y="726"/>
                  </a:cubicBezTo>
                  <a:close/>
                  <a:moveTo>
                    <a:pt x="92" y="1230"/>
                  </a:moveTo>
                  <a:cubicBezTo>
                    <a:pt x="105" y="1223"/>
                    <a:pt x="108" y="1203"/>
                    <a:pt x="98" y="1185"/>
                  </a:cubicBezTo>
                  <a:cubicBezTo>
                    <a:pt x="89" y="1166"/>
                    <a:pt x="70" y="1157"/>
                    <a:pt x="57" y="1164"/>
                  </a:cubicBezTo>
                  <a:cubicBezTo>
                    <a:pt x="44" y="1170"/>
                    <a:pt x="41" y="1191"/>
                    <a:pt x="51" y="1209"/>
                  </a:cubicBezTo>
                  <a:cubicBezTo>
                    <a:pt x="61" y="1227"/>
                    <a:pt x="79" y="1237"/>
                    <a:pt x="92" y="1230"/>
                  </a:cubicBezTo>
                  <a:close/>
                  <a:moveTo>
                    <a:pt x="57" y="1233"/>
                  </a:moveTo>
                  <a:cubicBezTo>
                    <a:pt x="47" y="1215"/>
                    <a:pt x="29" y="1205"/>
                    <a:pt x="16" y="1212"/>
                  </a:cubicBezTo>
                  <a:cubicBezTo>
                    <a:pt x="3" y="1219"/>
                    <a:pt x="0" y="1239"/>
                    <a:pt x="10" y="1258"/>
                  </a:cubicBezTo>
                  <a:cubicBezTo>
                    <a:pt x="19" y="1276"/>
                    <a:pt x="38" y="1285"/>
                    <a:pt x="51" y="1279"/>
                  </a:cubicBezTo>
                  <a:cubicBezTo>
                    <a:pt x="64" y="1272"/>
                    <a:pt x="66" y="1251"/>
                    <a:pt x="57" y="1233"/>
                  </a:cubicBezTo>
                  <a:close/>
                  <a:moveTo>
                    <a:pt x="171" y="1209"/>
                  </a:moveTo>
                  <a:cubicBezTo>
                    <a:pt x="180" y="1191"/>
                    <a:pt x="178" y="1170"/>
                    <a:pt x="165" y="1163"/>
                  </a:cubicBezTo>
                  <a:cubicBezTo>
                    <a:pt x="152" y="1157"/>
                    <a:pt x="133" y="1166"/>
                    <a:pt x="124" y="1185"/>
                  </a:cubicBezTo>
                  <a:cubicBezTo>
                    <a:pt x="114" y="1203"/>
                    <a:pt x="117" y="1223"/>
                    <a:pt x="130" y="1230"/>
                  </a:cubicBezTo>
                  <a:cubicBezTo>
                    <a:pt x="143" y="1237"/>
                    <a:pt x="161" y="1227"/>
                    <a:pt x="171" y="1209"/>
                  </a:cubicBezTo>
                  <a:close/>
                  <a:moveTo>
                    <a:pt x="206" y="1212"/>
                  </a:moveTo>
                  <a:cubicBezTo>
                    <a:pt x="193" y="1205"/>
                    <a:pt x="175" y="1215"/>
                    <a:pt x="165" y="1233"/>
                  </a:cubicBezTo>
                  <a:cubicBezTo>
                    <a:pt x="156" y="1251"/>
                    <a:pt x="158" y="1272"/>
                    <a:pt x="171" y="1279"/>
                  </a:cubicBezTo>
                  <a:cubicBezTo>
                    <a:pt x="184" y="1285"/>
                    <a:pt x="203" y="1276"/>
                    <a:pt x="212" y="1258"/>
                  </a:cubicBezTo>
                  <a:cubicBezTo>
                    <a:pt x="222" y="1239"/>
                    <a:pt x="219" y="1219"/>
                    <a:pt x="206" y="1212"/>
                  </a:cubicBezTo>
                  <a:close/>
                  <a:moveTo>
                    <a:pt x="159" y="1288"/>
                  </a:moveTo>
                  <a:cubicBezTo>
                    <a:pt x="159" y="1285"/>
                    <a:pt x="159" y="1283"/>
                    <a:pt x="159" y="1280"/>
                  </a:cubicBezTo>
                  <a:cubicBezTo>
                    <a:pt x="159" y="1258"/>
                    <a:pt x="136" y="1235"/>
                    <a:pt x="114" y="1235"/>
                  </a:cubicBezTo>
                  <a:cubicBezTo>
                    <a:pt x="92" y="1235"/>
                    <a:pt x="69" y="1258"/>
                    <a:pt x="69" y="1280"/>
                  </a:cubicBezTo>
                  <a:cubicBezTo>
                    <a:pt x="69" y="1283"/>
                    <a:pt x="69" y="1285"/>
                    <a:pt x="69" y="1288"/>
                  </a:cubicBezTo>
                  <a:cubicBezTo>
                    <a:pt x="55" y="1288"/>
                    <a:pt x="49" y="1305"/>
                    <a:pt x="49" y="1320"/>
                  </a:cubicBezTo>
                  <a:cubicBezTo>
                    <a:pt x="49" y="1335"/>
                    <a:pt x="61" y="1347"/>
                    <a:pt x="76" y="1347"/>
                  </a:cubicBezTo>
                  <a:cubicBezTo>
                    <a:pt x="90" y="1347"/>
                    <a:pt x="110" y="1338"/>
                    <a:pt x="113" y="1337"/>
                  </a:cubicBezTo>
                  <a:cubicBezTo>
                    <a:pt x="129" y="1345"/>
                    <a:pt x="137" y="1347"/>
                    <a:pt x="151" y="1347"/>
                  </a:cubicBezTo>
                  <a:cubicBezTo>
                    <a:pt x="166" y="1347"/>
                    <a:pt x="178" y="1335"/>
                    <a:pt x="178" y="1320"/>
                  </a:cubicBezTo>
                  <a:cubicBezTo>
                    <a:pt x="178" y="1306"/>
                    <a:pt x="172" y="1289"/>
                    <a:pt x="159" y="1288"/>
                  </a:cubicBezTo>
                  <a:close/>
                  <a:moveTo>
                    <a:pt x="387" y="1475"/>
                  </a:moveTo>
                  <a:cubicBezTo>
                    <a:pt x="400" y="1469"/>
                    <a:pt x="402" y="1448"/>
                    <a:pt x="393" y="1430"/>
                  </a:cubicBezTo>
                  <a:cubicBezTo>
                    <a:pt x="383" y="1411"/>
                    <a:pt x="365" y="1402"/>
                    <a:pt x="352" y="1409"/>
                  </a:cubicBezTo>
                  <a:cubicBezTo>
                    <a:pt x="339" y="1416"/>
                    <a:pt x="336" y="1436"/>
                    <a:pt x="346" y="1454"/>
                  </a:cubicBezTo>
                  <a:cubicBezTo>
                    <a:pt x="355" y="1473"/>
                    <a:pt x="374" y="1482"/>
                    <a:pt x="387" y="1475"/>
                  </a:cubicBezTo>
                  <a:close/>
                  <a:moveTo>
                    <a:pt x="351" y="1478"/>
                  </a:moveTo>
                  <a:cubicBezTo>
                    <a:pt x="342" y="1460"/>
                    <a:pt x="323" y="1451"/>
                    <a:pt x="310" y="1457"/>
                  </a:cubicBezTo>
                  <a:cubicBezTo>
                    <a:pt x="297" y="1464"/>
                    <a:pt x="295" y="1485"/>
                    <a:pt x="304" y="1503"/>
                  </a:cubicBezTo>
                  <a:cubicBezTo>
                    <a:pt x="314" y="1521"/>
                    <a:pt x="332" y="1531"/>
                    <a:pt x="345" y="1524"/>
                  </a:cubicBezTo>
                  <a:cubicBezTo>
                    <a:pt x="358" y="1517"/>
                    <a:pt x="361" y="1497"/>
                    <a:pt x="351" y="1478"/>
                  </a:cubicBezTo>
                  <a:close/>
                  <a:moveTo>
                    <a:pt x="466" y="1454"/>
                  </a:moveTo>
                  <a:cubicBezTo>
                    <a:pt x="475" y="1436"/>
                    <a:pt x="472" y="1416"/>
                    <a:pt x="459" y="1409"/>
                  </a:cubicBezTo>
                  <a:cubicBezTo>
                    <a:pt x="446" y="1402"/>
                    <a:pt x="428" y="1411"/>
                    <a:pt x="418" y="1430"/>
                  </a:cubicBezTo>
                  <a:cubicBezTo>
                    <a:pt x="409" y="1448"/>
                    <a:pt x="412" y="1469"/>
                    <a:pt x="425" y="1475"/>
                  </a:cubicBezTo>
                  <a:cubicBezTo>
                    <a:pt x="438" y="1482"/>
                    <a:pt x="456" y="1473"/>
                    <a:pt x="466" y="1454"/>
                  </a:cubicBezTo>
                  <a:close/>
                  <a:moveTo>
                    <a:pt x="501" y="1457"/>
                  </a:moveTo>
                  <a:cubicBezTo>
                    <a:pt x="488" y="1451"/>
                    <a:pt x="469" y="1460"/>
                    <a:pt x="460" y="1478"/>
                  </a:cubicBezTo>
                  <a:cubicBezTo>
                    <a:pt x="450" y="1497"/>
                    <a:pt x="453" y="1517"/>
                    <a:pt x="466" y="1524"/>
                  </a:cubicBezTo>
                  <a:cubicBezTo>
                    <a:pt x="479" y="1531"/>
                    <a:pt x="497" y="1521"/>
                    <a:pt x="507" y="1503"/>
                  </a:cubicBezTo>
                  <a:cubicBezTo>
                    <a:pt x="516" y="1485"/>
                    <a:pt x="514" y="1464"/>
                    <a:pt x="501" y="1457"/>
                  </a:cubicBezTo>
                  <a:close/>
                  <a:moveTo>
                    <a:pt x="453" y="1533"/>
                  </a:moveTo>
                  <a:cubicBezTo>
                    <a:pt x="454" y="1531"/>
                    <a:pt x="454" y="1528"/>
                    <a:pt x="454" y="1526"/>
                  </a:cubicBezTo>
                  <a:cubicBezTo>
                    <a:pt x="454" y="1504"/>
                    <a:pt x="431" y="1480"/>
                    <a:pt x="409" y="1480"/>
                  </a:cubicBezTo>
                  <a:cubicBezTo>
                    <a:pt x="387" y="1480"/>
                    <a:pt x="363" y="1504"/>
                    <a:pt x="363" y="1526"/>
                  </a:cubicBezTo>
                  <a:cubicBezTo>
                    <a:pt x="363" y="1528"/>
                    <a:pt x="364" y="1531"/>
                    <a:pt x="364" y="1533"/>
                  </a:cubicBezTo>
                  <a:cubicBezTo>
                    <a:pt x="350" y="1534"/>
                    <a:pt x="343" y="1551"/>
                    <a:pt x="343" y="1565"/>
                  </a:cubicBezTo>
                  <a:cubicBezTo>
                    <a:pt x="343" y="1580"/>
                    <a:pt x="356" y="1592"/>
                    <a:pt x="371" y="1592"/>
                  </a:cubicBezTo>
                  <a:cubicBezTo>
                    <a:pt x="384" y="1592"/>
                    <a:pt x="405" y="1583"/>
                    <a:pt x="408" y="1582"/>
                  </a:cubicBezTo>
                  <a:cubicBezTo>
                    <a:pt x="424" y="1591"/>
                    <a:pt x="432" y="1592"/>
                    <a:pt x="445" y="1592"/>
                  </a:cubicBezTo>
                  <a:cubicBezTo>
                    <a:pt x="460" y="1592"/>
                    <a:pt x="472" y="1580"/>
                    <a:pt x="472" y="1565"/>
                  </a:cubicBezTo>
                  <a:cubicBezTo>
                    <a:pt x="472" y="1551"/>
                    <a:pt x="467" y="1535"/>
                    <a:pt x="453" y="1533"/>
                  </a:cubicBezTo>
                  <a:close/>
                  <a:moveTo>
                    <a:pt x="1513" y="1185"/>
                  </a:moveTo>
                  <a:cubicBezTo>
                    <a:pt x="1504" y="1203"/>
                    <a:pt x="1506" y="1223"/>
                    <a:pt x="1519" y="1230"/>
                  </a:cubicBezTo>
                  <a:cubicBezTo>
                    <a:pt x="1532" y="1237"/>
                    <a:pt x="1551" y="1228"/>
                    <a:pt x="1560" y="1209"/>
                  </a:cubicBezTo>
                  <a:cubicBezTo>
                    <a:pt x="1570" y="1191"/>
                    <a:pt x="1567" y="1170"/>
                    <a:pt x="1554" y="1164"/>
                  </a:cubicBezTo>
                  <a:cubicBezTo>
                    <a:pt x="1541" y="1157"/>
                    <a:pt x="1523" y="1166"/>
                    <a:pt x="1513" y="1185"/>
                  </a:cubicBezTo>
                  <a:close/>
                  <a:moveTo>
                    <a:pt x="1595" y="1212"/>
                  </a:moveTo>
                  <a:cubicBezTo>
                    <a:pt x="1582" y="1205"/>
                    <a:pt x="1564" y="1215"/>
                    <a:pt x="1555" y="1233"/>
                  </a:cubicBezTo>
                  <a:cubicBezTo>
                    <a:pt x="1545" y="1251"/>
                    <a:pt x="1548" y="1272"/>
                    <a:pt x="1561" y="1279"/>
                  </a:cubicBezTo>
                  <a:cubicBezTo>
                    <a:pt x="1574" y="1285"/>
                    <a:pt x="1592" y="1276"/>
                    <a:pt x="1602" y="1258"/>
                  </a:cubicBezTo>
                  <a:cubicBezTo>
                    <a:pt x="1611" y="1239"/>
                    <a:pt x="1608" y="1219"/>
                    <a:pt x="1595" y="1212"/>
                  </a:cubicBezTo>
                  <a:close/>
                  <a:moveTo>
                    <a:pt x="1447" y="1163"/>
                  </a:moveTo>
                  <a:cubicBezTo>
                    <a:pt x="1434" y="1170"/>
                    <a:pt x="1431" y="1191"/>
                    <a:pt x="1441" y="1209"/>
                  </a:cubicBezTo>
                  <a:cubicBezTo>
                    <a:pt x="1450" y="1227"/>
                    <a:pt x="1468" y="1237"/>
                    <a:pt x="1481" y="1230"/>
                  </a:cubicBezTo>
                  <a:cubicBezTo>
                    <a:pt x="1494" y="1223"/>
                    <a:pt x="1497" y="1203"/>
                    <a:pt x="1488" y="1184"/>
                  </a:cubicBezTo>
                  <a:cubicBezTo>
                    <a:pt x="1478" y="1166"/>
                    <a:pt x="1460" y="1157"/>
                    <a:pt x="1447" y="1163"/>
                  </a:cubicBezTo>
                  <a:close/>
                  <a:moveTo>
                    <a:pt x="1446" y="1233"/>
                  </a:moveTo>
                  <a:cubicBezTo>
                    <a:pt x="1437" y="1215"/>
                    <a:pt x="1418" y="1205"/>
                    <a:pt x="1405" y="1212"/>
                  </a:cubicBezTo>
                  <a:cubicBezTo>
                    <a:pt x="1392" y="1219"/>
                    <a:pt x="1390" y="1239"/>
                    <a:pt x="1399" y="1258"/>
                  </a:cubicBezTo>
                  <a:cubicBezTo>
                    <a:pt x="1409" y="1276"/>
                    <a:pt x="1427" y="1285"/>
                    <a:pt x="1440" y="1279"/>
                  </a:cubicBezTo>
                  <a:cubicBezTo>
                    <a:pt x="1453" y="1272"/>
                    <a:pt x="1456" y="1251"/>
                    <a:pt x="1446" y="1233"/>
                  </a:cubicBezTo>
                  <a:close/>
                  <a:moveTo>
                    <a:pt x="1542" y="1288"/>
                  </a:moveTo>
                  <a:cubicBezTo>
                    <a:pt x="1542" y="1285"/>
                    <a:pt x="1543" y="1283"/>
                    <a:pt x="1543" y="1280"/>
                  </a:cubicBezTo>
                  <a:cubicBezTo>
                    <a:pt x="1543" y="1258"/>
                    <a:pt x="1519" y="1235"/>
                    <a:pt x="1497" y="1235"/>
                  </a:cubicBezTo>
                  <a:cubicBezTo>
                    <a:pt x="1475" y="1235"/>
                    <a:pt x="1452" y="1258"/>
                    <a:pt x="1452" y="1280"/>
                  </a:cubicBezTo>
                  <a:cubicBezTo>
                    <a:pt x="1452" y="1283"/>
                    <a:pt x="1452" y="1285"/>
                    <a:pt x="1453" y="1288"/>
                  </a:cubicBezTo>
                  <a:cubicBezTo>
                    <a:pt x="1439" y="1289"/>
                    <a:pt x="1434" y="1306"/>
                    <a:pt x="1434" y="1320"/>
                  </a:cubicBezTo>
                  <a:cubicBezTo>
                    <a:pt x="1434" y="1335"/>
                    <a:pt x="1446" y="1347"/>
                    <a:pt x="1461" y="1347"/>
                  </a:cubicBezTo>
                  <a:cubicBezTo>
                    <a:pt x="1474" y="1347"/>
                    <a:pt x="1482" y="1345"/>
                    <a:pt x="1498" y="1337"/>
                  </a:cubicBezTo>
                  <a:cubicBezTo>
                    <a:pt x="1501" y="1338"/>
                    <a:pt x="1522" y="1347"/>
                    <a:pt x="1535" y="1347"/>
                  </a:cubicBezTo>
                  <a:cubicBezTo>
                    <a:pt x="1550" y="1347"/>
                    <a:pt x="1563" y="1335"/>
                    <a:pt x="1563" y="1320"/>
                  </a:cubicBezTo>
                  <a:cubicBezTo>
                    <a:pt x="1563" y="1305"/>
                    <a:pt x="1556" y="1288"/>
                    <a:pt x="1542" y="1288"/>
                  </a:cubicBezTo>
                  <a:close/>
                  <a:moveTo>
                    <a:pt x="1265" y="1454"/>
                  </a:moveTo>
                  <a:cubicBezTo>
                    <a:pt x="1275" y="1436"/>
                    <a:pt x="1272" y="1416"/>
                    <a:pt x="1259" y="1409"/>
                  </a:cubicBezTo>
                  <a:cubicBezTo>
                    <a:pt x="1246" y="1402"/>
                    <a:pt x="1228" y="1411"/>
                    <a:pt x="1218" y="1430"/>
                  </a:cubicBezTo>
                  <a:cubicBezTo>
                    <a:pt x="1209" y="1448"/>
                    <a:pt x="1211" y="1469"/>
                    <a:pt x="1224" y="1475"/>
                  </a:cubicBezTo>
                  <a:cubicBezTo>
                    <a:pt x="1237" y="1482"/>
                    <a:pt x="1256" y="1473"/>
                    <a:pt x="1265" y="1454"/>
                  </a:cubicBezTo>
                  <a:close/>
                  <a:moveTo>
                    <a:pt x="1301" y="1457"/>
                  </a:moveTo>
                  <a:cubicBezTo>
                    <a:pt x="1288" y="1451"/>
                    <a:pt x="1269" y="1460"/>
                    <a:pt x="1260" y="1478"/>
                  </a:cubicBezTo>
                  <a:cubicBezTo>
                    <a:pt x="1250" y="1497"/>
                    <a:pt x="1253" y="1517"/>
                    <a:pt x="1266" y="1524"/>
                  </a:cubicBezTo>
                  <a:cubicBezTo>
                    <a:pt x="1279" y="1531"/>
                    <a:pt x="1297" y="1521"/>
                    <a:pt x="1307" y="1503"/>
                  </a:cubicBezTo>
                  <a:cubicBezTo>
                    <a:pt x="1316" y="1485"/>
                    <a:pt x="1314" y="1464"/>
                    <a:pt x="1301" y="1457"/>
                  </a:cubicBezTo>
                  <a:close/>
                  <a:moveTo>
                    <a:pt x="1187" y="1475"/>
                  </a:moveTo>
                  <a:cubicBezTo>
                    <a:pt x="1200" y="1469"/>
                    <a:pt x="1202" y="1448"/>
                    <a:pt x="1193" y="1430"/>
                  </a:cubicBezTo>
                  <a:cubicBezTo>
                    <a:pt x="1183" y="1411"/>
                    <a:pt x="1165" y="1402"/>
                    <a:pt x="1152" y="1409"/>
                  </a:cubicBezTo>
                  <a:cubicBezTo>
                    <a:pt x="1139" y="1416"/>
                    <a:pt x="1136" y="1436"/>
                    <a:pt x="1146" y="1454"/>
                  </a:cubicBezTo>
                  <a:cubicBezTo>
                    <a:pt x="1155" y="1473"/>
                    <a:pt x="1174" y="1482"/>
                    <a:pt x="1187" y="1475"/>
                  </a:cubicBezTo>
                  <a:close/>
                  <a:moveTo>
                    <a:pt x="1151" y="1478"/>
                  </a:moveTo>
                  <a:cubicBezTo>
                    <a:pt x="1142" y="1460"/>
                    <a:pt x="1123" y="1451"/>
                    <a:pt x="1110" y="1457"/>
                  </a:cubicBezTo>
                  <a:cubicBezTo>
                    <a:pt x="1097" y="1464"/>
                    <a:pt x="1095" y="1485"/>
                    <a:pt x="1104" y="1503"/>
                  </a:cubicBezTo>
                  <a:cubicBezTo>
                    <a:pt x="1114" y="1521"/>
                    <a:pt x="1132" y="1531"/>
                    <a:pt x="1145" y="1524"/>
                  </a:cubicBezTo>
                  <a:cubicBezTo>
                    <a:pt x="1158" y="1517"/>
                    <a:pt x="1161" y="1497"/>
                    <a:pt x="1151" y="1478"/>
                  </a:cubicBezTo>
                  <a:close/>
                  <a:moveTo>
                    <a:pt x="1247" y="1533"/>
                  </a:moveTo>
                  <a:cubicBezTo>
                    <a:pt x="1248" y="1531"/>
                    <a:pt x="1248" y="1528"/>
                    <a:pt x="1248" y="1526"/>
                  </a:cubicBezTo>
                  <a:cubicBezTo>
                    <a:pt x="1248" y="1504"/>
                    <a:pt x="1225" y="1480"/>
                    <a:pt x="1202" y="1480"/>
                  </a:cubicBezTo>
                  <a:cubicBezTo>
                    <a:pt x="1180" y="1480"/>
                    <a:pt x="1157" y="1504"/>
                    <a:pt x="1157" y="1526"/>
                  </a:cubicBezTo>
                  <a:cubicBezTo>
                    <a:pt x="1157" y="1528"/>
                    <a:pt x="1157" y="1531"/>
                    <a:pt x="1158" y="1533"/>
                  </a:cubicBezTo>
                  <a:cubicBezTo>
                    <a:pt x="1144" y="1535"/>
                    <a:pt x="1139" y="1551"/>
                    <a:pt x="1139" y="1565"/>
                  </a:cubicBezTo>
                  <a:cubicBezTo>
                    <a:pt x="1139" y="1580"/>
                    <a:pt x="1151" y="1592"/>
                    <a:pt x="1166" y="1592"/>
                  </a:cubicBezTo>
                  <a:cubicBezTo>
                    <a:pt x="1179" y="1592"/>
                    <a:pt x="1187" y="1591"/>
                    <a:pt x="1203" y="1582"/>
                  </a:cubicBezTo>
                  <a:cubicBezTo>
                    <a:pt x="1206" y="1583"/>
                    <a:pt x="1227" y="1592"/>
                    <a:pt x="1240" y="1592"/>
                  </a:cubicBezTo>
                  <a:cubicBezTo>
                    <a:pt x="1255" y="1592"/>
                    <a:pt x="1268" y="1580"/>
                    <a:pt x="1268" y="1565"/>
                  </a:cubicBezTo>
                  <a:cubicBezTo>
                    <a:pt x="1268" y="1551"/>
                    <a:pt x="1261" y="1534"/>
                    <a:pt x="1247" y="1533"/>
                  </a:cubicBezTo>
                  <a:close/>
                  <a:moveTo>
                    <a:pt x="812" y="1559"/>
                  </a:moveTo>
                  <a:cubicBezTo>
                    <a:pt x="825" y="1552"/>
                    <a:pt x="827" y="1532"/>
                    <a:pt x="818" y="1514"/>
                  </a:cubicBezTo>
                  <a:cubicBezTo>
                    <a:pt x="808" y="1495"/>
                    <a:pt x="790" y="1486"/>
                    <a:pt x="777" y="1493"/>
                  </a:cubicBezTo>
                  <a:cubicBezTo>
                    <a:pt x="764" y="1499"/>
                    <a:pt x="761" y="1520"/>
                    <a:pt x="771" y="1538"/>
                  </a:cubicBezTo>
                  <a:cubicBezTo>
                    <a:pt x="780" y="1557"/>
                    <a:pt x="799" y="1566"/>
                    <a:pt x="812" y="1559"/>
                  </a:cubicBezTo>
                  <a:close/>
                  <a:moveTo>
                    <a:pt x="776" y="1562"/>
                  </a:moveTo>
                  <a:cubicBezTo>
                    <a:pt x="767" y="1544"/>
                    <a:pt x="748" y="1534"/>
                    <a:pt x="735" y="1541"/>
                  </a:cubicBezTo>
                  <a:cubicBezTo>
                    <a:pt x="722" y="1548"/>
                    <a:pt x="720" y="1568"/>
                    <a:pt x="729" y="1587"/>
                  </a:cubicBezTo>
                  <a:cubicBezTo>
                    <a:pt x="739" y="1605"/>
                    <a:pt x="757" y="1615"/>
                    <a:pt x="770" y="1608"/>
                  </a:cubicBezTo>
                  <a:cubicBezTo>
                    <a:pt x="783" y="1601"/>
                    <a:pt x="786" y="1581"/>
                    <a:pt x="776" y="1562"/>
                  </a:cubicBezTo>
                  <a:close/>
                  <a:moveTo>
                    <a:pt x="890" y="1538"/>
                  </a:moveTo>
                  <a:cubicBezTo>
                    <a:pt x="900" y="1520"/>
                    <a:pt x="897" y="1499"/>
                    <a:pt x="884" y="1493"/>
                  </a:cubicBezTo>
                  <a:cubicBezTo>
                    <a:pt x="871" y="1486"/>
                    <a:pt x="853" y="1495"/>
                    <a:pt x="843" y="1514"/>
                  </a:cubicBezTo>
                  <a:cubicBezTo>
                    <a:pt x="834" y="1532"/>
                    <a:pt x="836" y="1552"/>
                    <a:pt x="849" y="1559"/>
                  </a:cubicBezTo>
                  <a:cubicBezTo>
                    <a:pt x="862" y="1566"/>
                    <a:pt x="881" y="1557"/>
                    <a:pt x="890" y="1538"/>
                  </a:cubicBezTo>
                  <a:close/>
                  <a:moveTo>
                    <a:pt x="926" y="1541"/>
                  </a:moveTo>
                  <a:cubicBezTo>
                    <a:pt x="913" y="1534"/>
                    <a:pt x="894" y="1544"/>
                    <a:pt x="885" y="1562"/>
                  </a:cubicBezTo>
                  <a:cubicBezTo>
                    <a:pt x="875" y="1581"/>
                    <a:pt x="878" y="1601"/>
                    <a:pt x="891" y="1608"/>
                  </a:cubicBezTo>
                  <a:cubicBezTo>
                    <a:pt x="904" y="1615"/>
                    <a:pt x="922" y="1605"/>
                    <a:pt x="932" y="1587"/>
                  </a:cubicBezTo>
                  <a:cubicBezTo>
                    <a:pt x="941" y="1568"/>
                    <a:pt x="938" y="1548"/>
                    <a:pt x="926" y="1541"/>
                  </a:cubicBezTo>
                  <a:close/>
                  <a:moveTo>
                    <a:pt x="878" y="1617"/>
                  </a:moveTo>
                  <a:cubicBezTo>
                    <a:pt x="879" y="1615"/>
                    <a:pt x="879" y="1612"/>
                    <a:pt x="879" y="1609"/>
                  </a:cubicBezTo>
                  <a:cubicBezTo>
                    <a:pt x="879" y="1587"/>
                    <a:pt x="856" y="1564"/>
                    <a:pt x="834" y="1564"/>
                  </a:cubicBezTo>
                  <a:cubicBezTo>
                    <a:pt x="811" y="1564"/>
                    <a:pt x="788" y="1587"/>
                    <a:pt x="788" y="1609"/>
                  </a:cubicBezTo>
                  <a:cubicBezTo>
                    <a:pt x="788" y="1612"/>
                    <a:pt x="788" y="1614"/>
                    <a:pt x="789" y="1617"/>
                  </a:cubicBezTo>
                  <a:cubicBezTo>
                    <a:pt x="774" y="1618"/>
                    <a:pt x="768" y="1634"/>
                    <a:pt x="768" y="1649"/>
                  </a:cubicBezTo>
                  <a:cubicBezTo>
                    <a:pt x="768" y="1664"/>
                    <a:pt x="780" y="1676"/>
                    <a:pt x="795" y="1676"/>
                  </a:cubicBezTo>
                  <a:cubicBezTo>
                    <a:pt x="809" y="1676"/>
                    <a:pt x="830" y="1667"/>
                    <a:pt x="833" y="1666"/>
                  </a:cubicBezTo>
                  <a:cubicBezTo>
                    <a:pt x="849" y="1675"/>
                    <a:pt x="857" y="1676"/>
                    <a:pt x="870" y="1676"/>
                  </a:cubicBezTo>
                  <a:cubicBezTo>
                    <a:pt x="885" y="1676"/>
                    <a:pt x="897" y="1664"/>
                    <a:pt x="897" y="1649"/>
                  </a:cubicBezTo>
                  <a:cubicBezTo>
                    <a:pt x="897" y="1635"/>
                    <a:pt x="892" y="1618"/>
                    <a:pt x="878" y="1617"/>
                  </a:cubicBezTo>
                  <a:close/>
                  <a:moveTo>
                    <a:pt x="878" y="1617"/>
                  </a:moveTo>
                  <a:cubicBezTo>
                    <a:pt x="878" y="1617"/>
                    <a:pt x="878" y="1617"/>
                    <a:pt x="878" y="16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TextBox 38"/>
            <p:cNvSpPr txBox="1"/>
            <p:nvPr/>
          </p:nvSpPr>
          <p:spPr>
            <a:xfrm>
              <a:off x="5680225" y="318531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5" b="1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>
            <a:off x="2861488" y="1011222"/>
            <a:ext cx="3411701" cy="3357068"/>
            <a:chOff x="2861488" y="1011222"/>
            <a:chExt cx="3411701" cy="3357068"/>
          </a:xfrm>
        </p:grpSpPr>
        <p:sp>
          <p:nvSpPr>
            <p:cNvPr id="3" name="ïşḻïďê-Oval 5"/>
            <p:cNvSpPr/>
            <p:nvPr/>
          </p:nvSpPr>
          <p:spPr bwMode="auto">
            <a:xfrm>
              <a:off x="3695249" y="1830694"/>
              <a:ext cx="1742984" cy="17442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şḻïďê-Freeform: Shape 6"/>
            <p:cNvSpPr/>
            <p:nvPr/>
          </p:nvSpPr>
          <p:spPr bwMode="auto">
            <a:xfrm>
              <a:off x="3716057" y="1828246"/>
              <a:ext cx="1548368" cy="646275"/>
            </a:xfrm>
            <a:custGeom>
              <a:avLst/>
              <a:gdLst>
                <a:gd name="T0" fmla="*/ 969 w 1024"/>
                <a:gd name="T1" fmla="*/ 171 h 427"/>
                <a:gd name="T2" fmla="*/ 782 w 1024"/>
                <a:gd name="T3" fmla="*/ 46 h 427"/>
                <a:gd name="T4" fmla="*/ 562 w 1024"/>
                <a:gd name="T5" fmla="*/ 3 h 427"/>
                <a:gd name="T6" fmla="*/ 342 w 1024"/>
                <a:gd name="T7" fmla="*/ 46 h 427"/>
                <a:gd name="T8" fmla="*/ 156 w 1024"/>
                <a:gd name="T9" fmla="*/ 171 h 427"/>
                <a:gd name="T10" fmla="*/ 30 w 1024"/>
                <a:gd name="T11" fmla="*/ 357 h 427"/>
                <a:gd name="T12" fmla="*/ 29 w 1024"/>
                <a:gd name="T13" fmla="*/ 357 h 427"/>
                <a:gd name="T14" fmla="*/ 154 w 1024"/>
                <a:gd name="T15" fmla="*/ 169 h 427"/>
                <a:gd name="T16" fmla="*/ 341 w 1024"/>
                <a:gd name="T17" fmla="*/ 44 h 427"/>
                <a:gd name="T18" fmla="*/ 562 w 1024"/>
                <a:gd name="T19" fmla="*/ 0 h 427"/>
                <a:gd name="T20" fmla="*/ 783 w 1024"/>
                <a:gd name="T21" fmla="*/ 44 h 427"/>
                <a:gd name="T22" fmla="*/ 971 w 1024"/>
                <a:gd name="T23" fmla="*/ 169 h 427"/>
                <a:gd name="T24" fmla="*/ 969 w 1024"/>
                <a:gd name="T25" fmla="*/ 171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4" h="427">
                  <a:moveTo>
                    <a:pt x="969" y="171"/>
                  </a:moveTo>
                  <a:cubicBezTo>
                    <a:pt x="916" y="117"/>
                    <a:pt x="852" y="75"/>
                    <a:pt x="782" y="46"/>
                  </a:cubicBezTo>
                  <a:cubicBezTo>
                    <a:pt x="713" y="17"/>
                    <a:pt x="638" y="2"/>
                    <a:pt x="562" y="3"/>
                  </a:cubicBezTo>
                  <a:cubicBezTo>
                    <a:pt x="487" y="2"/>
                    <a:pt x="412" y="17"/>
                    <a:pt x="342" y="46"/>
                  </a:cubicBezTo>
                  <a:cubicBezTo>
                    <a:pt x="273" y="75"/>
                    <a:pt x="209" y="117"/>
                    <a:pt x="156" y="171"/>
                  </a:cubicBezTo>
                  <a:cubicBezTo>
                    <a:pt x="102" y="224"/>
                    <a:pt x="59" y="288"/>
                    <a:pt x="30" y="357"/>
                  </a:cubicBezTo>
                  <a:cubicBezTo>
                    <a:pt x="1" y="427"/>
                    <a:pt x="0" y="426"/>
                    <a:pt x="29" y="357"/>
                  </a:cubicBezTo>
                  <a:cubicBezTo>
                    <a:pt x="58" y="287"/>
                    <a:pt x="101" y="223"/>
                    <a:pt x="154" y="169"/>
                  </a:cubicBezTo>
                  <a:cubicBezTo>
                    <a:pt x="207" y="116"/>
                    <a:pt x="271" y="73"/>
                    <a:pt x="341" y="44"/>
                  </a:cubicBezTo>
                  <a:cubicBezTo>
                    <a:pt x="411" y="15"/>
                    <a:pt x="487" y="0"/>
                    <a:pt x="562" y="0"/>
                  </a:cubicBezTo>
                  <a:cubicBezTo>
                    <a:pt x="638" y="0"/>
                    <a:pt x="714" y="15"/>
                    <a:pt x="783" y="44"/>
                  </a:cubicBezTo>
                  <a:cubicBezTo>
                    <a:pt x="853" y="73"/>
                    <a:pt x="917" y="116"/>
                    <a:pt x="971" y="169"/>
                  </a:cubicBezTo>
                  <a:cubicBezTo>
                    <a:pt x="1024" y="223"/>
                    <a:pt x="1022" y="224"/>
                    <a:pt x="969" y="171"/>
                  </a:cubicBezTo>
                  <a:close/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şḻïďê-Freeform: Shape 7"/>
            <p:cNvSpPr/>
            <p:nvPr/>
          </p:nvSpPr>
          <p:spPr bwMode="auto">
            <a:xfrm>
              <a:off x="4572860" y="1447580"/>
              <a:ext cx="1250934" cy="1250934"/>
            </a:xfrm>
            <a:custGeom>
              <a:avLst/>
              <a:gdLst>
                <a:gd name="T0" fmla="*/ 827 w 827"/>
                <a:gd name="T1" fmla="*/ 827 h 827"/>
                <a:gd name="T2" fmla="*/ 788 w 827"/>
                <a:gd name="T3" fmla="*/ 827 h 827"/>
                <a:gd name="T4" fmla="*/ 0 w 827"/>
                <a:gd name="T5" fmla="*/ 40 h 827"/>
                <a:gd name="T6" fmla="*/ 0 w 827"/>
                <a:gd name="T7" fmla="*/ 0 h 827"/>
                <a:gd name="T8" fmla="*/ 585 w 827"/>
                <a:gd name="T9" fmla="*/ 242 h 827"/>
                <a:gd name="T10" fmla="*/ 827 w 827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27">
                  <a:moveTo>
                    <a:pt x="827" y="827"/>
                  </a:moveTo>
                  <a:cubicBezTo>
                    <a:pt x="788" y="827"/>
                    <a:pt x="788" y="827"/>
                    <a:pt x="788" y="827"/>
                  </a:cubicBezTo>
                  <a:cubicBezTo>
                    <a:pt x="788" y="395"/>
                    <a:pt x="436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0" y="0"/>
                    <a:pt x="429" y="86"/>
                    <a:pt x="585" y="242"/>
                  </a:cubicBezTo>
                  <a:cubicBezTo>
                    <a:pt x="742" y="399"/>
                    <a:pt x="827" y="607"/>
                    <a:pt x="827" y="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şḻïďê-Freeform: Shape 8"/>
            <p:cNvSpPr/>
            <p:nvPr/>
          </p:nvSpPr>
          <p:spPr bwMode="auto">
            <a:xfrm>
              <a:off x="3318256" y="1447580"/>
              <a:ext cx="1254606" cy="1250934"/>
            </a:xfrm>
            <a:custGeom>
              <a:avLst/>
              <a:gdLst>
                <a:gd name="T0" fmla="*/ 40 w 830"/>
                <a:gd name="T1" fmla="*/ 827 h 827"/>
                <a:gd name="T2" fmla="*/ 0 w 830"/>
                <a:gd name="T3" fmla="*/ 827 h 827"/>
                <a:gd name="T4" fmla="*/ 244 w 830"/>
                <a:gd name="T5" fmla="*/ 242 h 827"/>
                <a:gd name="T6" fmla="*/ 830 w 830"/>
                <a:gd name="T7" fmla="*/ 0 h 827"/>
                <a:gd name="T8" fmla="*/ 830 w 830"/>
                <a:gd name="T9" fmla="*/ 40 h 827"/>
                <a:gd name="T10" fmla="*/ 40 w 830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27">
                  <a:moveTo>
                    <a:pt x="40" y="827"/>
                  </a:moveTo>
                  <a:cubicBezTo>
                    <a:pt x="0" y="827"/>
                    <a:pt x="0" y="827"/>
                    <a:pt x="0" y="827"/>
                  </a:cubicBezTo>
                  <a:cubicBezTo>
                    <a:pt x="0" y="607"/>
                    <a:pt x="87" y="399"/>
                    <a:pt x="244" y="242"/>
                  </a:cubicBezTo>
                  <a:cubicBezTo>
                    <a:pt x="400" y="86"/>
                    <a:pt x="610" y="0"/>
                    <a:pt x="830" y="0"/>
                  </a:cubicBezTo>
                  <a:cubicBezTo>
                    <a:pt x="830" y="40"/>
                    <a:pt x="830" y="40"/>
                    <a:pt x="830" y="40"/>
                  </a:cubicBezTo>
                  <a:cubicBezTo>
                    <a:pt x="394" y="40"/>
                    <a:pt x="40" y="395"/>
                    <a:pt x="40" y="8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ïďê-Freeform: Shape 9"/>
            <p:cNvSpPr/>
            <p:nvPr/>
          </p:nvSpPr>
          <p:spPr bwMode="auto">
            <a:xfrm>
              <a:off x="3318256" y="2698514"/>
              <a:ext cx="1254606" cy="1255830"/>
            </a:xfrm>
            <a:custGeom>
              <a:avLst/>
              <a:gdLst>
                <a:gd name="T0" fmla="*/ 830 w 830"/>
                <a:gd name="T1" fmla="*/ 830 h 830"/>
                <a:gd name="T2" fmla="*/ 244 w 830"/>
                <a:gd name="T3" fmla="*/ 587 h 830"/>
                <a:gd name="T4" fmla="*/ 0 w 830"/>
                <a:gd name="T5" fmla="*/ 0 h 830"/>
                <a:gd name="T6" fmla="*/ 40 w 830"/>
                <a:gd name="T7" fmla="*/ 0 h 830"/>
                <a:gd name="T8" fmla="*/ 830 w 830"/>
                <a:gd name="T9" fmla="*/ 791 h 830"/>
                <a:gd name="T10" fmla="*/ 830 w 830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30">
                  <a:moveTo>
                    <a:pt x="830" y="830"/>
                  </a:moveTo>
                  <a:cubicBezTo>
                    <a:pt x="610" y="830"/>
                    <a:pt x="400" y="743"/>
                    <a:pt x="244" y="587"/>
                  </a:cubicBezTo>
                  <a:cubicBezTo>
                    <a:pt x="87" y="430"/>
                    <a:pt x="0" y="224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436"/>
                    <a:pt x="394" y="791"/>
                    <a:pt x="830" y="791"/>
                  </a:cubicBezTo>
                  <a:lnTo>
                    <a:pt x="830" y="8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şḻïďê-Freeform: Shape 10"/>
            <p:cNvSpPr/>
            <p:nvPr/>
          </p:nvSpPr>
          <p:spPr bwMode="auto">
            <a:xfrm>
              <a:off x="4572860" y="2698514"/>
              <a:ext cx="1250934" cy="1255830"/>
            </a:xfrm>
            <a:custGeom>
              <a:avLst/>
              <a:gdLst>
                <a:gd name="T0" fmla="*/ 0 w 827"/>
                <a:gd name="T1" fmla="*/ 830 h 830"/>
                <a:gd name="T2" fmla="*/ 0 w 827"/>
                <a:gd name="T3" fmla="*/ 791 h 830"/>
                <a:gd name="T4" fmla="*/ 788 w 827"/>
                <a:gd name="T5" fmla="*/ 0 h 830"/>
                <a:gd name="T6" fmla="*/ 827 w 827"/>
                <a:gd name="T7" fmla="*/ 0 h 830"/>
                <a:gd name="T8" fmla="*/ 585 w 827"/>
                <a:gd name="T9" fmla="*/ 587 h 830"/>
                <a:gd name="T10" fmla="*/ 0 w 827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30">
                  <a:moveTo>
                    <a:pt x="0" y="830"/>
                  </a:moveTo>
                  <a:cubicBezTo>
                    <a:pt x="0" y="791"/>
                    <a:pt x="0" y="791"/>
                    <a:pt x="0" y="791"/>
                  </a:cubicBezTo>
                  <a:cubicBezTo>
                    <a:pt x="436" y="791"/>
                    <a:pt x="788" y="436"/>
                    <a:pt x="788" y="0"/>
                  </a:cubicBezTo>
                  <a:cubicBezTo>
                    <a:pt x="827" y="0"/>
                    <a:pt x="827" y="0"/>
                    <a:pt x="827" y="0"/>
                  </a:cubicBezTo>
                  <a:cubicBezTo>
                    <a:pt x="827" y="224"/>
                    <a:pt x="742" y="430"/>
                    <a:pt x="585" y="587"/>
                  </a:cubicBezTo>
                  <a:cubicBezTo>
                    <a:pt x="429" y="743"/>
                    <a:pt x="220" y="830"/>
                    <a:pt x="0" y="8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şḻïďê-Oval 11"/>
            <p:cNvSpPr/>
            <p:nvPr/>
          </p:nvSpPr>
          <p:spPr bwMode="auto">
            <a:xfrm>
              <a:off x="4512885" y="1415756"/>
              <a:ext cx="121177" cy="1211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ḻïďê-Oval 12"/>
            <p:cNvSpPr/>
            <p:nvPr/>
          </p:nvSpPr>
          <p:spPr bwMode="auto">
            <a:xfrm>
              <a:off x="4512885" y="3861318"/>
              <a:ext cx="121177" cy="1211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şḻïďê-Oval 13"/>
            <p:cNvSpPr/>
            <p:nvPr/>
          </p:nvSpPr>
          <p:spPr bwMode="auto">
            <a:xfrm>
              <a:off x="5734442" y="2638538"/>
              <a:ext cx="123625" cy="1224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şḻïďê-Freeform: Shape 14"/>
            <p:cNvSpPr>
              <a:spLocks noChangeAspect="1"/>
            </p:cNvSpPr>
            <p:nvPr/>
          </p:nvSpPr>
          <p:spPr bwMode="auto">
            <a:xfrm>
              <a:off x="4047506" y="2254199"/>
              <a:ext cx="1387055" cy="1318400"/>
            </a:xfrm>
            <a:custGeom>
              <a:avLst/>
              <a:gdLst>
                <a:gd name="T0" fmla="*/ 691 w 921"/>
                <a:gd name="T1" fmla="*/ 0 h 875"/>
                <a:gd name="T2" fmla="*/ 0 w 921"/>
                <a:gd name="T3" fmla="*/ 602 h 875"/>
                <a:gd name="T4" fmla="*/ 268 w 921"/>
                <a:gd name="T5" fmla="*/ 870 h 875"/>
                <a:gd name="T6" fmla="*/ 344 w 921"/>
                <a:gd name="T7" fmla="*/ 875 h 875"/>
                <a:gd name="T8" fmla="*/ 921 w 921"/>
                <a:gd name="T9" fmla="*/ 299 h 875"/>
                <a:gd name="T10" fmla="*/ 916 w 921"/>
                <a:gd name="T11" fmla="*/ 224 h 875"/>
                <a:gd name="T12" fmla="*/ 691 w 921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875">
                  <a:moveTo>
                    <a:pt x="691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268" y="870"/>
                    <a:pt x="268" y="870"/>
                    <a:pt x="268" y="870"/>
                  </a:cubicBezTo>
                  <a:cubicBezTo>
                    <a:pt x="293" y="873"/>
                    <a:pt x="318" y="875"/>
                    <a:pt x="344" y="875"/>
                  </a:cubicBezTo>
                  <a:cubicBezTo>
                    <a:pt x="663" y="875"/>
                    <a:pt x="921" y="617"/>
                    <a:pt x="921" y="299"/>
                  </a:cubicBezTo>
                  <a:cubicBezTo>
                    <a:pt x="921" y="273"/>
                    <a:pt x="919" y="249"/>
                    <a:pt x="916" y="224"/>
                  </a:cubicBezTo>
                  <a:cubicBezTo>
                    <a:pt x="691" y="0"/>
                    <a:pt x="691" y="0"/>
                    <a:pt x="691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şḻïďê-Freeform: Shape 15"/>
            <p:cNvSpPr/>
            <p:nvPr/>
          </p:nvSpPr>
          <p:spPr bwMode="auto">
            <a:xfrm>
              <a:off x="4564294" y="2699737"/>
              <a:ext cx="873941" cy="875165"/>
            </a:xfrm>
            <a:custGeom>
              <a:avLst/>
              <a:gdLst>
                <a:gd name="T0" fmla="*/ 1 w 578"/>
                <a:gd name="T1" fmla="*/ 578 h 578"/>
                <a:gd name="T2" fmla="*/ 1 w 578"/>
                <a:gd name="T3" fmla="*/ 578 h 578"/>
                <a:gd name="T4" fmla="*/ 1 w 578"/>
                <a:gd name="T5" fmla="*/ 578 h 578"/>
                <a:gd name="T6" fmla="*/ 0 w 578"/>
                <a:gd name="T7" fmla="*/ 578 h 578"/>
                <a:gd name="T8" fmla="*/ 0 w 578"/>
                <a:gd name="T9" fmla="*/ 578 h 578"/>
                <a:gd name="T10" fmla="*/ 0 w 578"/>
                <a:gd name="T11" fmla="*/ 578 h 578"/>
                <a:gd name="T12" fmla="*/ 578 w 578"/>
                <a:gd name="T13" fmla="*/ 1 h 578"/>
                <a:gd name="T14" fmla="*/ 578 w 578"/>
                <a:gd name="T15" fmla="*/ 1 h 578"/>
                <a:gd name="T16" fmla="*/ 578 w 578"/>
                <a:gd name="T17" fmla="*/ 1 h 578"/>
                <a:gd name="T18" fmla="*/ 578 w 578"/>
                <a:gd name="T19" fmla="*/ 0 h 578"/>
                <a:gd name="T20" fmla="*/ 578 w 578"/>
                <a:gd name="T21" fmla="*/ 0 h 578"/>
                <a:gd name="T22" fmla="*/ 578 w 578"/>
                <a:gd name="T23" fmla="*/ 0 h 578"/>
                <a:gd name="T24" fmla="*/ 578 w 578"/>
                <a:gd name="T25" fmla="*/ 0 h 578"/>
                <a:gd name="T26" fmla="*/ 578 w 578"/>
                <a:gd name="T27" fmla="*/ 0 h 578"/>
                <a:gd name="T28" fmla="*/ 578 w 578"/>
                <a:gd name="T29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8" h="578">
                  <a:moveTo>
                    <a:pt x="1" y="578"/>
                  </a:moveTo>
                  <a:cubicBezTo>
                    <a:pt x="1" y="578"/>
                    <a:pt x="1" y="578"/>
                    <a:pt x="1" y="578"/>
                  </a:cubicBezTo>
                  <a:cubicBezTo>
                    <a:pt x="1" y="578"/>
                    <a:pt x="1" y="578"/>
                    <a:pt x="1" y="578"/>
                  </a:cubicBezTo>
                  <a:moveTo>
                    <a:pt x="0" y="578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0" y="578"/>
                    <a:pt x="0" y="578"/>
                    <a:pt x="0" y="578"/>
                  </a:cubicBezTo>
                  <a:moveTo>
                    <a:pt x="578" y="1"/>
                  </a:moveTo>
                  <a:cubicBezTo>
                    <a:pt x="578" y="1"/>
                    <a:pt x="578" y="1"/>
                    <a:pt x="578" y="1"/>
                  </a:cubicBezTo>
                  <a:cubicBezTo>
                    <a:pt x="578" y="1"/>
                    <a:pt x="578" y="1"/>
                    <a:pt x="578" y="1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</a:path>
              </a:pathLst>
            </a:custGeom>
            <a:solidFill>
              <a:srgbClr val="DCF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şḻïďê-Oval 16"/>
            <p:cNvSpPr/>
            <p:nvPr/>
          </p:nvSpPr>
          <p:spPr bwMode="auto">
            <a:xfrm>
              <a:off x="3872729" y="2009399"/>
              <a:ext cx="1385574" cy="138679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şḻïďê-Oval 17"/>
            <p:cNvSpPr/>
            <p:nvPr/>
          </p:nvSpPr>
          <p:spPr bwMode="auto">
            <a:xfrm>
              <a:off x="3888643" y="2022862"/>
              <a:ext cx="1354974" cy="135497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şḻïďê-Freeform: Shape 18"/>
            <p:cNvSpPr/>
            <p:nvPr/>
          </p:nvSpPr>
          <p:spPr bwMode="auto">
            <a:xfrm>
              <a:off x="4397828" y="2581008"/>
              <a:ext cx="632812" cy="587523"/>
            </a:xfrm>
            <a:custGeom>
              <a:avLst/>
              <a:gdLst>
                <a:gd name="T0" fmla="*/ 418 w 418"/>
                <a:gd name="T1" fmla="*/ 175 h 389"/>
                <a:gd name="T2" fmla="*/ 244 w 418"/>
                <a:gd name="T3" fmla="*/ 0 h 389"/>
                <a:gd name="T4" fmla="*/ 0 w 418"/>
                <a:gd name="T5" fmla="*/ 188 h 389"/>
                <a:gd name="T6" fmla="*/ 201 w 418"/>
                <a:gd name="T7" fmla="*/ 389 h 389"/>
                <a:gd name="T8" fmla="*/ 418 w 418"/>
                <a:gd name="T9" fmla="*/ 175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389">
                  <a:moveTo>
                    <a:pt x="418" y="175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01" y="389"/>
                    <a:pt x="201" y="389"/>
                    <a:pt x="201" y="389"/>
                  </a:cubicBezTo>
                  <a:cubicBezTo>
                    <a:pt x="304" y="359"/>
                    <a:pt x="387" y="278"/>
                    <a:pt x="418" y="175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şḻïďê-Oval 19"/>
            <p:cNvSpPr/>
            <p:nvPr/>
          </p:nvSpPr>
          <p:spPr bwMode="auto">
            <a:xfrm>
              <a:off x="4080811" y="2216255"/>
              <a:ext cx="970637" cy="97308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şḻïďê-Oval 20"/>
            <p:cNvSpPr/>
            <p:nvPr/>
          </p:nvSpPr>
          <p:spPr bwMode="auto">
            <a:xfrm>
              <a:off x="4093051" y="2229719"/>
              <a:ext cx="946157" cy="959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şḻïďê-Freeform: Shape 21"/>
            <p:cNvSpPr/>
            <p:nvPr/>
          </p:nvSpPr>
          <p:spPr bwMode="auto">
            <a:xfrm>
              <a:off x="4549604" y="2610385"/>
              <a:ext cx="238682" cy="266834"/>
            </a:xfrm>
            <a:custGeom>
              <a:avLst/>
              <a:gdLst>
                <a:gd name="T0" fmla="*/ 101 w 158"/>
                <a:gd name="T1" fmla="*/ 176 h 176"/>
                <a:gd name="T2" fmla="*/ 158 w 158"/>
                <a:gd name="T3" fmla="*/ 61 h 176"/>
                <a:gd name="T4" fmla="*/ 144 w 158"/>
                <a:gd name="T5" fmla="*/ 0 h 176"/>
                <a:gd name="T6" fmla="*/ 0 w 158"/>
                <a:gd name="T7" fmla="*/ 74 h 176"/>
                <a:gd name="T8" fmla="*/ 101 w 158"/>
                <a:gd name="T9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76">
                  <a:moveTo>
                    <a:pt x="101" y="176"/>
                  </a:moveTo>
                  <a:cubicBezTo>
                    <a:pt x="135" y="149"/>
                    <a:pt x="158" y="107"/>
                    <a:pt x="158" y="61"/>
                  </a:cubicBezTo>
                  <a:cubicBezTo>
                    <a:pt x="158" y="39"/>
                    <a:pt x="153" y="18"/>
                    <a:pt x="144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01" y="176"/>
                    <a:pt x="101" y="176"/>
                    <a:pt x="101" y="176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şḻïďê-Oval 22"/>
            <p:cNvSpPr/>
            <p:nvPr/>
          </p:nvSpPr>
          <p:spPr bwMode="auto">
            <a:xfrm>
              <a:off x="4331731" y="2467176"/>
              <a:ext cx="468795" cy="47001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şḻïďê-Oval 23"/>
            <p:cNvSpPr/>
            <p:nvPr/>
          </p:nvSpPr>
          <p:spPr bwMode="auto">
            <a:xfrm>
              <a:off x="4345195" y="2480640"/>
              <a:ext cx="443090" cy="4430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şḻïďê-Freeform: Shape 24"/>
            <p:cNvSpPr/>
            <p:nvPr/>
          </p:nvSpPr>
          <p:spPr bwMode="auto">
            <a:xfrm>
              <a:off x="4490853" y="3183219"/>
              <a:ext cx="79560" cy="6120"/>
            </a:xfrm>
            <a:custGeom>
              <a:avLst/>
              <a:gdLst>
                <a:gd name="T0" fmla="*/ 0 w 53"/>
                <a:gd name="T1" fmla="*/ 0 h 4"/>
                <a:gd name="T2" fmla="*/ 0 w 53"/>
                <a:gd name="T3" fmla="*/ 0 h 4"/>
                <a:gd name="T4" fmla="*/ 50 w 53"/>
                <a:gd name="T5" fmla="*/ 4 h 4"/>
                <a:gd name="T6" fmla="*/ 53 w 53"/>
                <a:gd name="T7" fmla="*/ 4 h 4"/>
                <a:gd name="T8" fmla="*/ 53 w 53"/>
                <a:gd name="T9" fmla="*/ 4 h 4"/>
                <a:gd name="T10" fmla="*/ 50 w 53"/>
                <a:gd name="T11" fmla="*/ 4 h 4"/>
                <a:gd name="T12" fmla="*/ 0 w 5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2"/>
                    <a:pt x="33" y="4"/>
                    <a:pt x="50" y="4"/>
                  </a:cubicBezTo>
                  <a:cubicBezTo>
                    <a:pt x="51" y="4"/>
                    <a:pt x="52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33" y="4"/>
                    <a:pt x="17" y="2"/>
                    <a:pt x="0" y="0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şḻïďê-Oval 25"/>
            <p:cNvSpPr/>
            <p:nvPr/>
          </p:nvSpPr>
          <p:spPr bwMode="auto">
            <a:xfrm>
              <a:off x="3288880" y="2638538"/>
              <a:ext cx="123625" cy="12240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292"/>
            <p:cNvGrpSpPr/>
            <p:nvPr/>
          </p:nvGrpSpPr>
          <p:grpSpPr>
            <a:xfrm>
              <a:off x="4545955" y="2204018"/>
              <a:ext cx="658294" cy="539788"/>
              <a:chOff x="6076950" y="3000376"/>
              <a:chExt cx="853785" cy="700088"/>
            </a:xfrm>
          </p:grpSpPr>
          <p:sp>
            <p:nvSpPr>
              <p:cNvPr id="87" name="ïşḻïďê-Oval 293"/>
              <p:cNvSpPr/>
              <p:nvPr/>
            </p:nvSpPr>
            <p:spPr bwMode="auto">
              <a:xfrm>
                <a:off x="6078538" y="3625851"/>
                <a:ext cx="65088" cy="74613"/>
              </a:xfrm>
              <a:prstGeom prst="ellipse">
                <a:avLst/>
              </a:prstGeom>
              <a:solidFill>
                <a:srgbClr val="A8F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şḻïďê-Freeform: Shape 294"/>
              <p:cNvSpPr/>
              <p:nvPr/>
            </p:nvSpPr>
            <p:spPr bwMode="auto">
              <a:xfrm>
                <a:off x="6554788" y="3000376"/>
                <a:ext cx="293688" cy="390525"/>
              </a:xfrm>
              <a:custGeom>
                <a:avLst/>
                <a:gdLst>
                  <a:gd name="T0" fmla="*/ 0 w 185"/>
                  <a:gd name="T1" fmla="*/ 246 h 246"/>
                  <a:gd name="T2" fmla="*/ 18 w 185"/>
                  <a:gd name="T3" fmla="*/ 132 h 246"/>
                  <a:gd name="T4" fmla="*/ 185 w 185"/>
                  <a:gd name="T5" fmla="*/ 0 h 246"/>
                  <a:gd name="T6" fmla="*/ 164 w 185"/>
                  <a:gd name="T7" fmla="*/ 154 h 246"/>
                  <a:gd name="T8" fmla="*/ 0 w 185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246">
                    <a:moveTo>
                      <a:pt x="0" y="246"/>
                    </a:moveTo>
                    <a:lnTo>
                      <a:pt x="18" y="132"/>
                    </a:lnTo>
                    <a:lnTo>
                      <a:pt x="185" y="0"/>
                    </a:lnTo>
                    <a:lnTo>
                      <a:pt x="164" y="154"/>
                    </a:lnTo>
                    <a:lnTo>
                      <a:pt x="0" y="2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şḻïďê-Freeform: Shape 295"/>
              <p:cNvSpPr/>
              <p:nvPr/>
            </p:nvSpPr>
            <p:spPr bwMode="auto">
              <a:xfrm>
                <a:off x="6540500" y="3438526"/>
                <a:ext cx="250825" cy="252413"/>
              </a:xfrm>
              <a:custGeom>
                <a:avLst/>
                <a:gdLst>
                  <a:gd name="T0" fmla="*/ 4 w 158"/>
                  <a:gd name="T1" fmla="*/ 58 h 159"/>
                  <a:gd name="T2" fmla="*/ 0 w 158"/>
                  <a:gd name="T3" fmla="*/ 128 h 159"/>
                  <a:gd name="T4" fmla="*/ 132 w 158"/>
                  <a:gd name="T5" fmla="*/ 159 h 159"/>
                  <a:gd name="T6" fmla="*/ 158 w 158"/>
                  <a:gd name="T7" fmla="*/ 0 h 159"/>
                  <a:gd name="T8" fmla="*/ 4 w 158"/>
                  <a:gd name="T9" fmla="*/ 58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9">
                    <a:moveTo>
                      <a:pt x="4" y="58"/>
                    </a:moveTo>
                    <a:lnTo>
                      <a:pt x="0" y="128"/>
                    </a:lnTo>
                    <a:lnTo>
                      <a:pt x="132" y="159"/>
                    </a:lnTo>
                    <a:lnTo>
                      <a:pt x="158" y="0"/>
                    </a:lnTo>
                    <a:lnTo>
                      <a:pt x="4" y="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ïşḻïďê-Freeform: Shape 296"/>
              <p:cNvSpPr/>
              <p:nvPr/>
            </p:nvSpPr>
            <p:spPr bwMode="auto">
              <a:xfrm>
                <a:off x="6815138" y="3000376"/>
                <a:ext cx="53975" cy="244475"/>
              </a:xfrm>
              <a:custGeom>
                <a:avLst/>
                <a:gdLst>
                  <a:gd name="T0" fmla="*/ 21 w 34"/>
                  <a:gd name="T1" fmla="*/ 0 h 154"/>
                  <a:gd name="T2" fmla="*/ 34 w 34"/>
                  <a:gd name="T3" fmla="*/ 4 h 154"/>
                  <a:gd name="T4" fmla="*/ 15 w 34"/>
                  <a:gd name="T5" fmla="*/ 151 h 154"/>
                  <a:gd name="T6" fmla="*/ 0 w 34"/>
                  <a:gd name="T7" fmla="*/ 154 h 154"/>
                  <a:gd name="T8" fmla="*/ 21 w 34"/>
                  <a:gd name="T9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54">
                    <a:moveTo>
                      <a:pt x="21" y="0"/>
                    </a:moveTo>
                    <a:lnTo>
                      <a:pt x="34" y="4"/>
                    </a:lnTo>
                    <a:lnTo>
                      <a:pt x="15" y="151"/>
                    </a:lnTo>
                    <a:lnTo>
                      <a:pt x="0" y="15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şḻïďê-Freeform: Shape 297"/>
              <p:cNvSpPr/>
              <p:nvPr/>
            </p:nvSpPr>
            <p:spPr bwMode="auto">
              <a:xfrm>
                <a:off x="6750050" y="3430589"/>
                <a:ext cx="58738" cy="261938"/>
              </a:xfrm>
              <a:custGeom>
                <a:avLst/>
                <a:gdLst>
                  <a:gd name="T0" fmla="*/ 26 w 37"/>
                  <a:gd name="T1" fmla="*/ 5 h 165"/>
                  <a:gd name="T2" fmla="*/ 0 w 37"/>
                  <a:gd name="T3" fmla="*/ 164 h 165"/>
                  <a:gd name="T4" fmla="*/ 10 w 37"/>
                  <a:gd name="T5" fmla="*/ 165 h 165"/>
                  <a:gd name="T6" fmla="*/ 37 w 37"/>
                  <a:gd name="T7" fmla="*/ 0 h 165"/>
                  <a:gd name="T8" fmla="*/ 36 w 37"/>
                  <a:gd name="T9" fmla="*/ 0 h 165"/>
                  <a:gd name="T10" fmla="*/ 26 w 37"/>
                  <a:gd name="T11" fmla="*/ 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65">
                    <a:moveTo>
                      <a:pt x="26" y="5"/>
                    </a:moveTo>
                    <a:lnTo>
                      <a:pt x="0" y="164"/>
                    </a:lnTo>
                    <a:lnTo>
                      <a:pt x="10" y="165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26" y="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ïşḻïďê-Freeform: Shape 298"/>
              <p:cNvSpPr/>
              <p:nvPr/>
            </p:nvSpPr>
            <p:spPr bwMode="auto">
              <a:xfrm>
                <a:off x="6076950" y="3236914"/>
                <a:ext cx="792163" cy="463550"/>
              </a:xfrm>
              <a:custGeom>
                <a:avLst/>
                <a:gdLst>
                  <a:gd name="T0" fmla="*/ 404 w 404"/>
                  <a:gd name="T1" fmla="*/ 91 h 236"/>
                  <a:gd name="T2" fmla="*/ 379 w 404"/>
                  <a:gd name="T3" fmla="*/ 0 h 236"/>
                  <a:gd name="T4" fmla="*/ 15 w 404"/>
                  <a:gd name="T5" fmla="*/ 198 h 236"/>
                  <a:gd name="T6" fmla="*/ 2 w 404"/>
                  <a:gd name="T7" fmla="*/ 214 h 236"/>
                  <a:gd name="T8" fmla="*/ 18 w 404"/>
                  <a:gd name="T9" fmla="*/ 236 h 236"/>
                  <a:gd name="T10" fmla="*/ 31 w 404"/>
                  <a:gd name="T11" fmla="*/ 233 h 236"/>
                  <a:gd name="T12" fmla="*/ 404 w 404"/>
                  <a:gd name="T13" fmla="*/ 91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4" h="236">
                    <a:moveTo>
                      <a:pt x="404" y="91"/>
                    </a:moveTo>
                    <a:cubicBezTo>
                      <a:pt x="379" y="0"/>
                      <a:pt x="379" y="0"/>
                      <a:pt x="379" y="0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9" y="201"/>
                      <a:pt x="3" y="206"/>
                      <a:pt x="2" y="214"/>
                    </a:cubicBezTo>
                    <a:cubicBezTo>
                      <a:pt x="0" y="224"/>
                      <a:pt x="7" y="234"/>
                      <a:pt x="18" y="236"/>
                    </a:cubicBezTo>
                    <a:cubicBezTo>
                      <a:pt x="23" y="236"/>
                      <a:pt x="31" y="233"/>
                      <a:pt x="31" y="233"/>
                    </a:cubicBezTo>
                    <a:lnTo>
                      <a:pt x="404" y="9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şḻïďê-Freeform: Shape 299"/>
              <p:cNvSpPr/>
              <p:nvPr/>
            </p:nvSpPr>
            <p:spPr bwMode="auto">
              <a:xfrm>
                <a:off x="6773863" y="3229286"/>
                <a:ext cx="156872" cy="186653"/>
              </a:xfrm>
              <a:custGeom>
                <a:avLst/>
                <a:gdLst>
                  <a:gd name="connsiteX0" fmla="*/ 2011 w 156872"/>
                  <a:gd name="connsiteY0" fmla="*/ 96556 h 186653"/>
                  <a:gd name="connsiteX1" fmla="*/ 1966 w 156872"/>
                  <a:gd name="connsiteY1" fmla="*/ 96893 h 186653"/>
                  <a:gd name="connsiteX2" fmla="*/ 2926 w 156872"/>
                  <a:gd name="connsiteY2" fmla="*/ 101152 h 186653"/>
                  <a:gd name="connsiteX3" fmla="*/ 20091 w 156872"/>
                  <a:gd name="connsiteY3" fmla="*/ 34045 h 186653"/>
                  <a:gd name="connsiteX4" fmla="*/ 19655 w 156872"/>
                  <a:gd name="connsiteY4" fmla="*/ 34451 h 186653"/>
                  <a:gd name="connsiteX5" fmla="*/ 18215 w 156872"/>
                  <a:gd name="connsiteY5" fmla="*/ 37683 h 186653"/>
                  <a:gd name="connsiteX6" fmla="*/ 76435 w 156872"/>
                  <a:gd name="connsiteY6" fmla="*/ 68 h 186653"/>
                  <a:gd name="connsiteX7" fmla="*/ 156790 w 156872"/>
                  <a:gd name="connsiteY7" fmla="*/ 90408 h 186653"/>
                  <a:gd name="connsiteX8" fmla="*/ 112418 w 156872"/>
                  <a:gd name="connsiteY8" fmla="*/ 179061 h 186653"/>
                  <a:gd name="connsiteX9" fmla="*/ 82399 w 156872"/>
                  <a:gd name="connsiteY9" fmla="*/ 186619 h 186653"/>
                  <a:gd name="connsiteX10" fmla="*/ 82550 w 156872"/>
                  <a:gd name="connsiteY10" fmla="*/ 186653 h 186653"/>
                  <a:gd name="connsiteX11" fmla="*/ 82382 w 156872"/>
                  <a:gd name="connsiteY11" fmla="*/ 186623 h 186653"/>
                  <a:gd name="connsiteX12" fmla="*/ 82315 w 156872"/>
                  <a:gd name="connsiteY12" fmla="*/ 186640 h 186653"/>
                  <a:gd name="connsiteX13" fmla="*/ 80555 w 156872"/>
                  <a:gd name="connsiteY13" fmla="*/ 186303 h 186653"/>
                  <a:gd name="connsiteX14" fmla="*/ 49137 w 156872"/>
                  <a:gd name="connsiteY14" fmla="*/ 180799 h 186653"/>
                  <a:gd name="connsiteX15" fmla="*/ 28143 w 156872"/>
                  <a:gd name="connsiteY15" fmla="*/ 163163 h 186653"/>
                  <a:gd name="connsiteX16" fmla="*/ 26704 w 156872"/>
                  <a:gd name="connsiteY16" fmla="*/ 162091 h 186653"/>
                  <a:gd name="connsiteX17" fmla="*/ 26537 w 156872"/>
                  <a:gd name="connsiteY17" fmla="*/ 161814 h 186653"/>
                  <a:gd name="connsiteX18" fmla="*/ 23586 w 156872"/>
                  <a:gd name="connsiteY18" fmla="*/ 159335 h 186653"/>
                  <a:gd name="connsiteX19" fmla="*/ 0 w 156872"/>
                  <a:gd name="connsiteY19" fmla="*/ 96893 h 186653"/>
                  <a:gd name="connsiteX20" fmla="*/ 19655 w 156872"/>
                  <a:gd name="connsiteY20" fmla="*/ 32500 h 186653"/>
                  <a:gd name="connsiteX21" fmla="*/ 22180 w 156872"/>
                  <a:gd name="connsiteY21" fmla="*/ 29994 h 186653"/>
                  <a:gd name="connsiteX22" fmla="*/ 22294 w 156872"/>
                  <a:gd name="connsiteY22" fmla="*/ 29772 h 186653"/>
                  <a:gd name="connsiteX23" fmla="*/ 23206 w 156872"/>
                  <a:gd name="connsiteY23" fmla="*/ 28975 h 186653"/>
                  <a:gd name="connsiteX24" fmla="*/ 43241 w 156872"/>
                  <a:gd name="connsiteY24" fmla="*/ 9084 h 186653"/>
                  <a:gd name="connsiteX25" fmla="*/ 53442 w 156872"/>
                  <a:gd name="connsiteY25" fmla="*/ 6701 h 18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6872" h="186653">
                    <a:moveTo>
                      <a:pt x="2011" y="96556"/>
                    </a:moveTo>
                    <a:lnTo>
                      <a:pt x="1966" y="96893"/>
                    </a:lnTo>
                    <a:lnTo>
                      <a:pt x="2926" y="101152"/>
                    </a:lnTo>
                    <a:close/>
                    <a:moveTo>
                      <a:pt x="20091" y="34045"/>
                    </a:moveTo>
                    <a:lnTo>
                      <a:pt x="19655" y="34451"/>
                    </a:lnTo>
                    <a:lnTo>
                      <a:pt x="18215" y="37683"/>
                    </a:lnTo>
                    <a:close/>
                    <a:moveTo>
                      <a:pt x="76435" y="68"/>
                    </a:moveTo>
                    <a:cubicBezTo>
                      <a:pt x="119553" y="-1896"/>
                      <a:pt x="154830" y="39346"/>
                      <a:pt x="156790" y="90408"/>
                    </a:cubicBezTo>
                    <a:cubicBezTo>
                      <a:pt x="158260" y="130178"/>
                      <a:pt x="139886" y="164423"/>
                      <a:pt x="112418" y="179061"/>
                    </a:cubicBezTo>
                    <a:lnTo>
                      <a:pt x="82399" y="186619"/>
                    </a:lnTo>
                    <a:lnTo>
                      <a:pt x="82550" y="186653"/>
                    </a:lnTo>
                    <a:lnTo>
                      <a:pt x="82382" y="186623"/>
                    </a:lnTo>
                    <a:lnTo>
                      <a:pt x="82315" y="186640"/>
                    </a:lnTo>
                    <a:lnTo>
                      <a:pt x="80555" y="186303"/>
                    </a:lnTo>
                    <a:lnTo>
                      <a:pt x="49137" y="180799"/>
                    </a:lnTo>
                    <a:lnTo>
                      <a:pt x="28143" y="163163"/>
                    </a:lnTo>
                    <a:lnTo>
                      <a:pt x="26704" y="162091"/>
                    </a:lnTo>
                    <a:lnTo>
                      <a:pt x="26537" y="161814"/>
                    </a:lnTo>
                    <a:lnTo>
                      <a:pt x="23586" y="159335"/>
                    </a:lnTo>
                    <a:cubicBezTo>
                      <a:pt x="7862" y="141773"/>
                      <a:pt x="0" y="120309"/>
                      <a:pt x="0" y="96893"/>
                    </a:cubicBezTo>
                    <a:cubicBezTo>
                      <a:pt x="0" y="75429"/>
                      <a:pt x="5897" y="52013"/>
                      <a:pt x="19655" y="32500"/>
                    </a:cubicBezTo>
                    <a:lnTo>
                      <a:pt x="22180" y="29994"/>
                    </a:lnTo>
                    <a:lnTo>
                      <a:pt x="22294" y="29772"/>
                    </a:lnTo>
                    <a:lnTo>
                      <a:pt x="23206" y="28975"/>
                    </a:lnTo>
                    <a:lnTo>
                      <a:pt x="43241" y="9084"/>
                    </a:lnTo>
                    <a:lnTo>
                      <a:pt x="53442" y="670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300"/>
            <p:cNvGrpSpPr/>
            <p:nvPr/>
          </p:nvGrpSpPr>
          <p:grpSpPr>
            <a:xfrm>
              <a:off x="4356223" y="2169749"/>
              <a:ext cx="337826" cy="571613"/>
              <a:chOff x="5830888" y="2955926"/>
              <a:chExt cx="438150" cy="741363"/>
            </a:xfrm>
          </p:grpSpPr>
          <p:sp>
            <p:nvSpPr>
              <p:cNvPr id="81" name="ïşḻïďê-Freeform: Shape 301"/>
              <p:cNvSpPr/>
              <p:nvPr/>
            </p:nvSpPr>
            <p:spPr bwMode="auto">
              <a:xfrm>
                <a:off x="6099175" y="2968626"/>
                <a:ext cx="169863" cy="320675"/>
              </a:xfrm>
              <a:custGeom>
                <a:avLst/>
                <a:gdLst>
                  <a:gd name="T0" fmla="*/ 0 w 107"/>
                  <a:gd name="T1" fmla="*/ 202 h 202"/>
                  <a:gd name="T2" fmla="*/ 70 w 107"/>
                  <a:gd name="T3" fmla="*/ 153 h 202"/>
                  <a:gd name="T4" fmla="*/ 107 w 107"/>
                  <a:gd name="T5" fmla="*/ 0 h 202"/>
                  <a:gd name="T6" fmla="*/ 10 w 107"/>
                  <a:gd name="T7" fmla="*/ 62 h 202"/>
                  <a:gd name="T8" fmla="*/ 0 w 107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202">
                    <a:moveTo>
                      <a:pt x="0" y="202"/>
                    </a:moveTo>
                    <a:lnTo>
                      <a:pt x="70" y="153"/>
                    </a:lnTo>
                    <a:lnTo>
                      <a:pt x="107" y="0"/>
                    </a:lnTo>
                    <a:lnTo>
                      <a:pt x="10" y="62"/>
                    </a:lnTo>
                    <a:lnTo>
                      <a:pt x="0" y="20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şḻïďê-Freeform: Shape 302"/>
              <p:cNvSpPr/>
              <p:nvPr/>
            </p:nvSpPr>
            <p:spPr bwMode="auto">
              <a:xfrm>
                <a:off x="5835650" y="3143251"/>
                <a:ext cx="171450" cy="231775"/>
              </a:xfrm>
              <a:custGeom>
                <a:avLst/>
                <a:gdLst>
                  <a:gd name="T0" fmla="*/ 108 w 108"/>
                  <a:gd name="T1" fmla="*/ 121 h 146"/>
                  <a:gd name="T2" fmla="*/ 62 w 108"/>
                  <a:gd name="T3" fmla="*/ 146 h 146"/>
                  <a:gd name="T4" fmla="*/ 0 w 108"/>
                  <a:gd name="T5" fmla="*/ 67 h 146"/>
                  <a:gd name="T6" fmla="*/ 99 w 108"/>
                  <a:gd name="T7" fmla="*/ 0 h 146"/>
                  <a:gd name="T8" fmla="*/ 108 w 108"/>
                  <a:gd name="T9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46">
                    <a:moveTo>
                      <a:pt x="108" y="121"/>
                    </a:moveTo>
                    <a:lnTo>
                      <a:pt x="62" y="146"/>
                    </a:lnTo>
                    <a:lnTo>
                      <a:pt x="0" y="67"/>
                    </a:lnTo>
                    <a:lnTo>
                      <a:pt x="99" y="0"/>
                    </a:lnTo>
                    <a:lnTo>
                      <a:pt x="108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şḻïďê-Freeform: Shape 303"/>
              <p:cNvSpPr/>
              <p:nvPr/>
            </p:nvSpPr>
            <p:spPr bwMode="auto">
              <a:xfrm>
                <a:off x="6110288" y="2955926"/>
                <a:ext cx="158750" cy="111125"/>
              </a:xfrm>
              <a:custGeom>
                <a:avLst/>
                <a:gdLst>
                  <a:gd name="T0" fmla="*/ 100 w 100"/>
                  <a:gd name="T1" fmla="*/ 8 h 70"/>
                  <a:gd name="T2" fmla="*/ 93 w 100"/>
                  <a:gd name="T3" fmla="*/ 0 h 70"/>
                  <a:gd name="T4" fmla="*/ 0 w 100"/>
                  <a:gd name="T5" fmla="*/ 59 h 70"/>
                  <a:gd name="T6" fmla="*/ 3 w 100"/>
                  <a:gd name="T7" fmla="*/ 70 h 70"/>
                  <a:gd name="T8" fmla="*/ 100 w 100"/>
                  <a:gd name="T9" fmla="*/ 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0">
                    <a:moveTo>
                      <a:pt x="100" y="8"/>
                    </a:moveTo>
                    <a:lnTo>
                      <a:pt x="93" y="0"/>
                    </a:lnTo>
                    <a:lnTo>
                      <a:pt x="0" y="59"/>
                    </a:lnTo>
                    <a:lnTo>
                      <a:pt x="3" y="70"/>
                    </a:lnTo>
                    <a:lnTo>
                      <a:pt x="100" y="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şḻïďê-Freeform: Shape 304"/>
              <p:cNvSpPr/>
              <p:nvPr/>
            </p:nvSpPr>
            <p:spPr bwMode="auto">
              <a:xfrm>
                <a:off x="5830888" y="3130551"/>
                <a:ext cx="161925" cy="119063"/>
              </a:xfrm>
              <a:custGeom>
                <a:avLst/>
                <a:gdLst>
                  <a:gd name="T0" fmla="*/ 102 w 102"/>
                  <a:gd name="T1" fmla="*/ 8 h 75"/>
                  <a:gd name="T2" fmla="*/ 3 w 102"/>
                  <a:gd name="T3" fmla="*/ 75 h 75"/>
                  <a:gd name="T4" fmla="*/ 0 w 102"/>
                  <a:gd name="T5" fmla="*/ 69 h 75"/>
                  <a:gd name="T6" fmla="*/ 102 w 102"/>
                  <a:gd name="T7" fmla="*/ 0 h 75"/>
                  <a:gd name="T8" fmla="*/ 102 w 102"/>
                  <a:gd name="T9" fmla="*/ 0 h 75"/>
                  <a:gd name="T10" fmla="*/ 102 w 102"/>
                  <a:gd name="T11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75">
                    <a:moveTo>
                      <a:pt x="102" y="8"/>
                    </a:moveTo>
                    <a:lnTo>
                      <a:pt x="3" y="75"/>
                    </a:lnTo>
                    <a:lnTo>
                      <a:pt x="0" y="69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şḻïďê-Freeform: Shape 305"/>
              <p:cNvSpPr/>
              <p:nvPr/>
            </p:nvSpPr>
            <p:spPr bwMode="auto">
              <a:xfrm>
                <a:off x="5983288" y="3060701"/>
                <a:ext cx="133350" cy="636588"/>
              </a:xfrm>
              <a:custGeom>
                <a:avLst/>
                <a:gdLst>
                  <a:gd name="T0" fmla="*/ 0 w 68"/>
                  <a:gd name="T1" fmla="*/ 12 h 324"/>
                  <a:gd name="T2" fmla="*/ 68 w 68"/>
                  <a:gd name="T3" fmla="*/ 0 h 324"/>
                  <a:gd name="T4" fmla="*/ 49 w 68"/>
                  <a:gd name="T5" fmla="*/ 306 h 324"/>
                  <a:gd name="T6" fmla="*/ 43 w 68"/>
                  <a:gd name="T7" fmla="*/ 320 h 324"/>
                  <a:gd name="T8" fmla="*/ 23 w 68"/>
                  <a:gd name="T9" fmla="*/ 316 h 324"/>
                  <a:gd name="T10" fmla="*/ 21 w 68"/>
                  <a:gd name="T11" fmla="*/ 306 h 324"/>
                  <a:gd name="T12" fmla="*/ 0 w 68"/>
                  <a:gd name="T13" fmla="*/ 12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324">
                    <a:moveTo>
                      <a:pt x="0" y="12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49" y="306"/>
                      <a:pt x="49" y="306"/>
                      <a:pt x="49" y="306"/>
                    </a:cubicBezTo>
                    <a:cubicBezTo>
                      <a:pt x="49" y="311"/>
                      <a:pt x="48" y="316"/>
                      <a:pt x="43" y="320"/>
                    </a:cubicBezTo>
                    <a:cubicBezTo>
                      <a:pt x="36" y="324"/>
                      <a:pt x="28" y="322"/>
                      <a:pt x="23" y="316"/>
                    </a:cubicBezTo>
                    <a:cubicBezTo>
                      <a:pt x="21" y="313"/>
                      <a:pt x="21" y="306"/>
                      <a:pt x="21" y="306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şḻïďê-Freeform: Shape 306"/>
              <p:cNvSpPr/>
              <p:nvPr/>
            </p:nvSpPr>
            <p:spPr bwMode="auto">
              <a:xfrm>
                <a:off x="5983049" y="3007482"/>
                <a:ext cx="135009" cy="120601"/>
              </a:xfrm>
              <a:custGeom>
                <a:avLst/>
                <a:gdLst>
                  <a:gd name="connsiteX0" fmla="*/ 3415 w 135009"/>
                  <a:gd name="connsiteY0" fmla="*/ 85696 h 120601"/>
                  <a:gd name="connsiteX1" fmla="*/ 40675 w 135009"/>
                  <a:gd name="connsiteY1" fmla="*/ 117170 h 120601"/>
                  <a:gd name="connsiteX2" fmla="*/ 17142 w 135009"/>
                  <a:gd name="connsiteY2" fmla="*/ 107334 h 120601"/>
                  <a:gd name="connsiteX3" fmla="*/ 3415 w 135009"/>
                  <a:gd name="connsiteY3" fmla="*/ 85696 h 120601"/>
                  <a:gd name="connsiteX4" fmla="*/ 71769 w 135009"/>
                  <a:gd name="connsiteY4" fmla="*/ 200 h 120601"/>
                  <a:gd name="connsiteX5" fmla="*/ 131392 w 135009"/>
                  <a:gd name="connsiteY5" fmla="*/ 32376 h 120601"/>
                  <a:gd name="connsiteX6" fmla="*/ 134873 w 135009"/>
                  <a:gd name="connsiteY6" fmla="*/ 55080 h 120601"/>
                  <a:gd name="connsiteX7" fmla="*/ 134713 w 135009"/>
                  <a:gd name="connsiteY7" fmla="*/ 55640 h 120601"/>
                  <a:gd name="connsiteX8" fmla="*/ 134804 w 135009"/>
                  <a:gd name="connsiteY8" fmla="*/ 56189 h 120601"/>
                  <a:gd name="connsiteX9" fmla="*/ 131363 w 135009"/>
                  <a:gd name="connsiteY9" fmla="*/ 67407 h 120601"/>
                  <a:gd name="connsiteX10" fmla="*/ 128461 w 135009"/>
                  <a:gd name="connsiteY10" fmla="*/ 77600 h 120601"/>
                  <a:gd name="connsiteX11" fmla="*/ 128085 w 135009"/>
                  <a:gd name="connsiteY11" fmla="*/ 78094 h 120601"/>
                  <a:gd name="connsiteX12" fmla="*/ 126960 w 135009"/>
                  <a:gd name="connsiteY12" fmla="*/ 81761 h 120601"/>
                  <a:gd name="connsiteX13" fmla="*/ 89701 w 135009"/>
                  <a:gd name="connsiteY13" fmla="*/ 113235 h 120601"/>
                  <a:gd name="connsiteX14" fmla="*/ 40675 w 135009"/>
                  <a:gd name="connsiteY14" fmla="*/ 117170 h 120601"/>
                  <a:gd name="connsiteX15" fmla="*/ 64943 w 135009"/>
                  <a:gd name="connsiteY15" fmla="*/ 118645 h 120601"/>
                  <a:gd name="connsiteX16" fmla="*/ 71347 w 135009"/>
                  <a:gd name="connsiteY16" fmla="*/ 116573 h 120601"/>
                  <a:gd name="connsiteX17" fmla="*/ 63740 w 135009"/>
                  <a:gd name="connsiteY17" fmla="*/ 118179 h 120601"/>
                  <a:gd name="connsiteX18" fmla="*/ 4392 w 135009"/>
                  <a:gd name="connsiteY18" fmla="*/ 85178 h 120601"/>
                  <a:gd name="connsiteX19" fmla="*/ 45423 w 135009"/>
                  <a:gd name="connsiteY19" fmla="*/ 6953 h 120601"/>
                  <a:gd name="connsiteX20" fmla="*/ 71769 w 135009"/>
                  <a:gd name="connsiteY20" fmla="*/ 200 h 12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5009" h="120601">
                    <a:moveTo>
                      <a:pt x="3415" y="85696"/>
                    </a:moveTo>
                    <a:cubicBezTo>
                      <a:pt x="9298" y="101433"/>
                      <a:pt x="24987" y="113235"/>
                      <a:pt x="40675" y="117170"/>
                    </a:cubicBezTo>
                    <a:cubicBezTo>
                      <a:pt x="30870" y="115203"/>
                      <a:pt x="23026" y="111268"/>
                      <a:pt x="17142" y="107334"/>
                    </a:cubicBezTo>
                    <a:cubicBezTo>
                      <a:pt x="11259" y="101433"/>
                      <a:pt x="5376" y="93564"/>
                      <a:pt x="3415" y="85696"/>
                    </a:cubicBezTo>
                    <a:close/>
                    <a:moveTo>
                      <a:pt x="71769" y="200"/>
                    </a:moveTo>
                    <a:cubicBezTo>
                      <a:pt x="97688" y="-1725"/>
                      <a:pt x="121134" y="10375"/>
                      <a:pt x="131392" y="32376"/>
                    </a:cubicBezTo>
                    <a:cubicBezTo>
                      <a:pt x="134323" y="39710"/>
                      <a:pt x="135422" y="47410"/>
                      <a:pt x="134873" y="55080"/>
                    </a:cubicBezTo>
                    <a:lnTo>
                      <a:pt x="134713" y="55640"/>
                    </a:lnTo>
                    <a:lnTo>
                      <a:pt x="134804" y="56189"/>
                    </a:lnTo>
                    <a:lnTo>
                      <a:pt x="131363" y="67407"/>
                    </a:lnTo>
                    <a:lnTo>
                      <a:pt x="128461" y="77600"/>
                    </a:lnTo>
                    <a:lnTo>
                      <a:pt x="128085" y="78094"/>
                    </a:lnTo>
                    <a:lnTo>
                      <a:pt x="126960" y="81761"/>
                    </a:lnTo>
                    <a:cubicBezTo>
                      <a:pt x="119116" y="95531"/>
                      <a:pt x="105389" y="107334"/>
                      <a:pt x="89701" y="113235"/>
                    </a:cubicBezTo>
                    <a:cubicBezTo>
                      <a:pt x="74012" y="121104"/>
                      <a:pt x="56363" y="123071"/>
                      <a:pt x="40675" y="117170"/>
                    </a:cubicBezTo>
                    <a:cubicBezTo>
                      <a:pt x="48519" y="119137"/>
                      <a:pt x="56853" y="119629"/>
                      <a:pt x="64943" y="118645"/>
                    </a:cubicBezTo>
                    <a:lnTo>
                      <a:pt x="71347" y="116573"/>
                    </a:lnTo>
                    <a:lnTo>
                      <a:pt x="63740" y="118179"/>
                    </a:lnTo>
                    <a:cubicBezTo>
                      <a:pt x="37363" y="119279"/>
                      <a:pt x="13185" y="107179"/>
                      <a:pt x="4392" y="85178"/>
                    </a:cubicBezTo>
                    <a:cubicBezTo>
                      <a:pt x="-9285" y="55844"/>
                      <a:pt x="10254" y="20642"/>
                      <a:pt x="45423" y="6953"/>
                    </a:cubicBezTo>
                    <a:cubicBezTo>
                      <a:pt x="54215" y="3042"/>
                      <a:pt x="63130" y="842"/>
                      <a:pt x="71769" y="20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307"/>
            <p:cNvGrpSpPr/>
            <p:nvPr/>
          </p:nvGrpSpPr>
          <p:grpSpPr>
            <a:xfrm>
              <a:off x="3973098" y="2730345"/>
              <a:ext cx="592419" cy="276626"/>
              <a:chOff x="5334000" y="3683001"/>
              <a:chExt cx="768350" cy="358776"/>
            </a:xfrm>
          </p:grpSpPr>
          <p:sp>
            <p:nvSpPr>
              <p:cNvPr id="75" name="ïşḻïďê-Freeform: Shape 308"/>
              <p:cNvSpPr/>
              <p:nvPr/>
            </p:nvSpPr>
            <p:spPr bwMode="auto">
              <a:xfrm>
                <a:off x="5343525" y="3683001"/>
                <a:ext cx="350838" cy="131763"/>
              </a:xfrm>
              <a:custGeom>
                <a:avLst/>
                <a:gdLst>
                  <a:gd name="T0" fmla="*/ 221 w 221"/>
                  <a:gd name="T1" fmla="*/ 54 h 83"/>
                  <a:gd name="T2" fmla="*/ 157 w 221"/>
                  <a:gd name="T3" fmla="*/ 0 h 83"/>
                  <a:gd name="T4" fmla="*/ 0 w 221"/>
                  <a:gd name="T5" fmla="*/ 5 h 83"/>
                  <a:gd name="T6" fmla="*/ 85 w 221"/>
                  <a:gd name="T7" fmla="*/ 83 h 83"/>
                  <a:gd name="T8" fmla="*/ 221 w 221"/>
                  <a:gd name="T9" fmla="*/ 5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83">
                    <a:moveTo>
                      <a:pt x="221" y="54"/>
                    </a:moveTo>
                    <a:lnTo>
                      <a:pt x="157" y="0"/>
                    </a:lnTo>
                    <a:lnTo>
                      <a:pt x="0" y="5"/>
                    </a:lnTo>
                    <a:lnTo>
                      <a:pt x="85" y="83"/>
                    </a:lnTo>
                    <a:lnTo>
                      <a:pt x="221" y="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şḻïďê-Freeform: Shape 309"/>
              <p:cNvSpPr/>
              <p:nvPr/>
            </p:nvSpPr>
            <p:spPr bwMode="auto">
              <a:xfrm>
                <a:off x="5584825" y="3846514"/>
                <a:ext cx="239713" cy="187325"/>
              </a:xfrm>
              <a:custGeom>
                <a:avLst/>
                <a:gdLst>
                  <a:gd name="T0" fmla="*/ 115 w 151"/>
                  <a:gd name="T1" fmla="*/ 0 h 118"/>
                  <a:gd name="T2" fmla="*/ 151 w 151"/>
                  <a:gd name="T3" fmla="*/ 37 h 118"/>
                  <a:gd name="T4" fmla="*/ 92 w 151"/>
                  <a:gd name="T5" fmla="*/ 118 h 118"/>
                  <a:gd name="T6" fmla="*/ 0 w 151"/>
                  <a:gd name="T7" fmla="*/ 40 h 118"/>
                  <a:gd name="T8" fmla="*/ 115 w 15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18">
                    <a:moveTo>
                      <a:pt x="115" y="0"/>
                    </a:moveTo>
                    <a:lnTo>
                      <a:pt x="151" y="37"/>
                    </a:lnTo>
                    <a:lnTo>
                      <a:pt x="92" y="118"/>
                    </a:lnTo>
                    <a:lnTo>
                      <a:pt x="0" y="4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şḻïďê-Freeform: Shape 310"/>
              <p:cNvSpPr/>
              <p:nvPr/>
            </p:nvSpPr>
            <p:spPr bwMode="auto">
              <a:xfrm>
                <a:off x="5334000" y="3690939"/>
                <a:ext cx="144463" cy="131763"/>
              </a:xfrm>
              <a:custGeom>
                <a:avLst/>
                <a:gdLst>
                  <a:gd name="T0" fmla="*/ 6 w 91"/>
                  <a:gd name="T1" fmla="*/ 0 h 83"/>
                  <a:gd name="T2" fmla="*/ 0 w 91"/>
                  <a:gd name="T3" fmla="*/ 9 h 83"/>
                  <a:gd name="T4" fmla="*/ 81 w 91"/>
                  <a:gd name="T5" fmla="*/ 83 h 83"/>
                  <a:gd name="T6" fmla="*/ 91 w 91"/>
                  <a:gd name="T7" fmla="*/ 78 h 83"/>
                  <a:gd name="T8" fmla="*/ 6 w 91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3">
                    <a:moveTo>
                      <a:pt x="6" y="0"/>
                    </a:moveTo>
                    <a:lnTo>
                      <a:pt x="0" y="9"/>
                    </a:lnTo>
                    <a:lnTo>
                      <a:pt x="81" y="83"/>
                    </a:lnTo>
                    <a:lnTo>
                      <a:pt x="91" y="7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şḻïďê-Freeform: Shape 311"/>
              <p:cNvSpPr/>
              <p:nvPr/>
            </p:nvSpPr>
            <p:spPr bwMode="auto">
              <a:xfrm>
                <a:off x="5570538" y="3910014"/>
                <a:ext cx="160338" cy="131763"/>
              </a:xfrm>
              <a:custGeom>
                <a:avLst/>
                <a:gdLst>
                  <a:gd name="T0" fmla="*/ 9 w 101"/>
                  <a:gd name="T1" fmla="*/ 0 h 83"/>
                  <a:gd name="T2" fmla="*/ 101 w 101"/>
                  <a:gd name="T3" fmla="*/ 78 h 83"/>
                  <a:gd name="T4" fmla="*/ 94 w 101"/>
                  <a:gd name="T5" fmla="*/ 83 h 83"/>
                  <a:gd name="T6" fmla="*/ 0 w 101"/>
                  <a:gd name="T7" fmla="*/ 3 h 83"/>
                  <a:gd name="T8" fmla="*/ 0 w 101"/>
                  <a:gd name="T9" fmla="*/ 3 h 83"/>
                  <a:gd name="T10" fmla="*/ 9 w 101"/>
                  <a:gd name="T1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83">
                    <a:moveTo>
                      <a:pt x="9" y="0"/>
                    </a:moveTo>
                    <a:lnTo>
                      <a:pt x="101" y="78"/>
                    </a:lnTo>
                    <a:lnTo>
                      <a:pt x="94" y="8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şḻïďê-Freeform: Shape 312"/>
              <p:cNvSpPr/>
              <p:nvPr/>
            </p:nvSpPr>
            <p:spPr bwMode="auto">
              <a:xfrm>
                <a:off x="5473700" y="3684589"/>
                <a:ext cx="628650" cy="250825"/>
              </a:xfrm>
              <a:custGeom>
                <a:avLst/>
                <a:gdLst>
                  <a:gd name="T0" fmla="*/ 29 w 321"/>
                  <a:gd name="T1" fmla="*/ 128 h 128"/>
                  <a:gd name="T2" fmla="*/ 0 w 321"/>
                  <a:gd name="T3" fmla="*/ 65 h 128"/>
                  <a:gd name="T4" fmla="*/ 299 w 321"/>
                  <a:gd name="T5" fmla="*/ 2 h 128"/>
                  <a:gd name="T6" fmla="*/ 314 w 321"/>
                  <a:gd name="T7" fmla="*/ 4 h 128"/>
                  <a:gd name="T8" fmla="*/ 316 w 321"/>
                  <a:gd name="T9" fmla="*/ 24 h 128"/>
                  <a:gd name="T10" fmla="*/ 307 w 321"/>
                  <a:gd name="T11" fmla="*/ 29 h 128"/>
                  <a:gd name="T12" fmla="*/ 29 w 321"/>
                  <a:gd name="T13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1" h="128">
                    <a:moveTo>
                      <a:pt x="29" y="128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299" y="2"/>
                      <a:pt x="299" y="2"/>
                      <a:pt x="299" y="2"/>
                    </a:cubicBezTo>
                    <a:cubicBezTo>
                      <a:pt x="304" y="0"/>
                      <a:pt x="310" y="0"/>
                      <a:pt x="314" y="4"/>
                    </a:cubicBezTo>
                    <a:cubicBezTo>
                      <a:pt x="320" y="9"/>
                      <a:pt x="321" y="18"/>
                      <a:pt x="316" y="24"/>
                    </a:cubicBezTo>
                    <a:cubicBezTo>
                      <a:pt x="313" y="27"/>
                      <a:pt x="307" y="29"/>
                      <a:pt x="307" y="29"/>
                    </a:cubicBezTo>
                    <a:lnTo>
                      <a:pt x="29" y="12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şḻïďê-Freeform: Shape 313"/>
              <p:cNvSpPr/>
              <p:nvPr/>
            </p:nvSpPr>
            <p:spPr bwMode="auto">
              <a:xfrm>
                <a:off x="5432233" y="3810386"/>
                <a:ext cx="125789" cy="130462"/>
              </a:xfrm>
              <a:custGeom>
                <a:avLst/>
                <a:gdLst>
                  <a:gd name="connsiteX0" fmla="*/ 121391 w 125789"/>
                  <a:gd name="connsiteY0" fmla="*/ 98426 h 130462"/>
                  <a:gd name="connsiteX1" fmla="*/ 120861 w 125789"/>
                  <a:gd name="connsiteY1" fmla="*/ 100883 h 130462"/>
                  <a:gd name="connsiteX2" fmla="*/ 120927 w 125789"/>
                  <a:gd name="connsiteY2" fmla="*/ 100797 h 130462"/>
                  <a:gd name="connsiteX3" fmla="*/ 42140 w 125789"/>
                  <a:gd name="connsiteY3" fmla="*/ 1232 h 130462"/>
                  <a:gd name="connsiteX4" fmla="*/ 41181 w 125789"/>
                  <a:gd name="connsiteY4" fmla="*/ 1676 h 130462"/>
                  <a:gd name="connsiteX5" fmla="*/ 46309 w 125789"/>
                  <a:gd name="connsiteY5" fmla="*/ 1696 h 130462"/>
                  <a:gd name="connsiteX6" fmla="*/ 42878 w 125789"/>
                  <a:gd name="connsiteY6" fmla="*/ 0 h 130462"/>
                  <a:gd name="connsiteX7" fmla="*/ 68484 w 125789"/>
                  <a:gd name="connsiteY7" fmla="*/ 1971 h 130462"/>
                  <a:gd name="connsiteX8" fmla="*/ 109848 w 125789"/>
                  <a:gd name="connsiteY8" fmla="*/ 29573 h 130462"/>
                  <a:gd name="connsiteX9" fmla="*/ 125605 w 125789"/>
                  <a:gd name="connsiteY9" fmla="*/ 76891 h 130462"/>
                  <a:gd name="connsiteX10" fmla="*/ 125587 w 125789"/>
                  <a:gd name="connsiteY10" fmla="*/ 76844 h 130462"/>
                  <a:gd name="connsiteX11" fmla="*/ 125600 w 125789"/>
                  <a:gd name="connsiteY11" fmla="*/ 76918 h 130462"/>
                  <a:gd name="connsiteX12" fmla="*/ 125605 w 125789"/>
                  <a:gd name="connsiteY12" fmla="*/ 76891 h 130462"/>
                  <a:gd name="connsiteX13" fmla="*/ 125600 w 125789"/>
                  <a:gd name="connsiteY13" fmla="*/ 76921 h 130462"/>
                  <a:gd name="connsiteX14" fmla="*/ 125789 w 125789"/>
                  <a:gd name="connsiteY14" fmla="*/ 78046 h 130462"/>
                  <a:gd name="connsiteX15" fmla="*/ 124141 w 125789"/>
                  <a:gd name="connsiteY15" fmla="*/ 85683 h 130462"/>
                  <a:gd name="connsiteX16" fmla="*/ 121666 w 125789"/>
                  <a:gd name="connsiteY16" fmla="*/ 100550 h 130462"/>
                  <a:gd name="connsiteX17" fmla="*/ 105908 w 125789"/>
                  <a:gd name="connsiteY17" fmla="*/ 120266 h 130462"/>
                  <a:gd name="connsiteX18" fmla="*/ 110222 w 125789"/>
                  <a:gd name="connsiteY18" fmla="*/ 114675 h 130462"/>
                  <a:gd name="connsiteX19" fmla="*/ 106306 w 125789"/>
                  <a:gd name="connsiteY19" fmla="*/ 119631 h 130462"/>
                  <a:gd name="connsiteX20" fmla="*/ 17519 w 125789"/>
                  <a:gd name="connsiteY20" fmla="*/ 101915 h 130462"/>
                  <a:gd name="connsiteX21" fmla="*/ 19492 w 125789"/>
                  <a:gd name="connsiteY21" fmla="*/ 11363 h 130462"/>
                  <a:gd name="connsiteX22" fmla="*/ 26752 w 125789"/>
                  <a:gd name="connsiteY22" fmla="*/ 8071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5789" h="130462">
                    <a:moveTo>
                      <a:pt x="121391" y="98426"/>
                    </a:moveTo>
                    <a:lnTo>
                      <a:pt x="120861" y="100883"/>
                    </a:lnTo>
                    <a:lnTo>
                      <a:pt x="120927" y="100797"/>
                    </a:lnTo>
                    <a:close/>
                    <a:moveTo>
                      <a:pt x="42140" y="1232"/>
                    </a:moveTo>
                    <a:lnTo>
                      <a:pt x="41181" y="1676"/>
                    </a:lnTo>
                    <a:lnTo>
                      <a:pt x="46309" y="1696"/>
                    </a:lnTo>
                    <a:close/>
                    <a:moveTo>
                      <a:pt x="42878" y="0"/>
                    </a:moveTo>
                    <a:cubicBezTo>
                      <a:pt x="50757" y="0"/>
                      <a:pt x="58636" y="0"/>
                      <a:pt x="68484" y="1971"/>
                    </a:cubicBezTo>
                    <a:cubicBezTo>
                      <a:pt x="84242" y="5914"/>
                      <a:pt x="98030" y="15772"/>
                      <a:pt x="109848" y="29573"/>
                    </a:cubicBezTo>
                    <a:cubicBezTo>
                      <a:pt x="119696" y="43374"/>
                      <a:pt x="125605" y="59147"/>
                      <a:pt x="125605" y="76891"/>
                    </a:cubicBezTo>
                    <a:lnTo>
                      <a:pt x="125587" y="76844"/>
                    </a:lnTo>
                    <a:lnTo>
                      <a:pt x="125600" y="76918"/>
                    </a:lnTo>
                    <a:lnTo>
                      <a:pt x="125605" y="76891"/>
                    </a:lnTo>
                    <a:lnTo>
                      <a:pt x="125600" y="76921"/>
                    </a:lnTo>
                    <a:lnTo>
                      <a:pt x="125789" y="78046"/>
                    </a:lnTo>
                    <a:lnTo>
                      <a:pt x="124141" y="85683"/>
                    </a:lnTo>
                    <a:lnTo>
                      <a:pt x="121666" y="100550"/>
                    </a:lnTo>
                    <a:cubicBezTo>
                      <a:pt x="117727" y="108437"/>
                      <a:pt x="111817" y="116323"/>
                      <a:pt x="105908" y="120266"/>
                    </a:cubicBezTo>
                    <a:lnTo>
                      <a:pt x="110222" y="114675"/>
                    </a:lnTo>
                    <a:lnTo>
                      <a:pt x="106306" y="119631"/>
                    </a:lnTo>
                    <a:cubicBezTo>
                      <a:pt x="80656" y="139316"/>
                      <a:pt x="41195" y="131442"/>
                      <a:pt x="17519" y="101915"/>
                    </a:cubicBezTo>
                    <a:cubicBezTo>
                      <a:pt x="-6158" y="70418"/>
                      <a:pt x="-6158" y="31048"/>
                      <a:pt x="19492" y="11363"/>
                    </a:cubicBezTo>
                    <a:lnTo>
                      <a:pt x="26752" y="807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Group 314"/>
            <p:cNvGrpSpPr/>
            <p:nvPr/>
          </p:nvGrpSpPr>
          <p:grpSpPr>
            <a:xfrm>
              <a:off x="5956171" y="2563261"/>
              <a:ext cx="317018" cy="271730"/>
              <a:chOff x="7496784" y="3881993"/>
              <a:chExt cx="321165" cy="275284"/>
            </a:xfrm>
          </p:grpSpPr>
          <p:sp>
            <p:nvSpPr>
              <p:cNvPr id="67" name="ïşḻïďê-Freeform: Shape 315"/>
              <p:cNvSpPr/>
              <p:nvPr/>
            </p:nvSpPr>
            <p:spPr bwMode="auto">
              <a:xfrm>
                <a:off x="7496784" y="3881993"/>
                <a:ext cx="321165" cy="275284"/>
              </a:xfrm>
              <a:custGeom>
                <a:avLst/>
                <a:gdLst>
                  <a:gd name="T0" fmla="*/ 65 w 259"/>
                  <a:gd name="T1" fmla="*/ 222 h 222"/>
                  <a:gd name="T2" fmla="*/ 0 w 259"/>
                  <a:gd name="T3" fmla="*/ 111 h 222"/>
                  <a:gd name="T4" fmla="*/ 65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5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5" y="222"/>
                    </a:moveTo>
                    <a:lnTo>
                      <a:pt x="0" y="111"/>
                    </a:lnTo>
                    <a:lnTo>
                      <a:pt x="65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5" y="2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8" name="Group 316"/>
              <p:cNvGrpSpPr/>
              <p:nvPr/>
            </p:nvGrpSpPr>
            <p:grpSpPr>
              <a:xfrm>
                <a:off x="7573652" y="3935778"/>
                <a:ext cx="167429" cy="167715"/>
                <a:chOff x="7275629" y="3973834"/>
                <a:chExt cx="464344" cy="465138"/>
              </a:xfrm>
              <a:solidFill>
                <a:schemeClr val="bg1"/>
              </a:solidFill>
            </p:grpSpPr>
            <p:sp>
              <p:nvSpPr>
                <p:cNvPr id="69" name="ïşḻïďê-Freeform: Shape 317"/>
                <p:cNvSpPr/>
                <p:nvPr/>
              </p:nvSpPr>
              <p:spPr bwMode="auto">
                <a:xfrm>
                  <a:off x="7275629" y="401749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ïşḻïďê-Freeform: Shape 318"/>
                <p:cNvSpPr/>
                <p:nvPr/>
              </p:nvSpPr>
              <p:spPr bwMode="auto">
                <a:xfrm>
                  <a:off x="7478829" y="420640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ïşḻïďê-Freeform: Shape 319"/>
                <p:cNvSpPr/>
                <p:nvPr/>
              </p:nvSpPr>
              <p:spPr bwMode="auto">
                <a:xfrm>
                  <a:off x="7667742" y="397383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ïşḻïďê-Freeform: Shape 320"/>
                <p:cNvSpPr/>
                <p:nvPr/>
              </p:nvSpPr>
              <p:spPr bwMode="auto">
                <a:xfrm>
                  <a:off x="7391517" y="419211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íṡľíḍè-Freeform: Shape 321"/>
                <p:cNvSpPr/>
                <p:nvPr/>
              </p:nvSpPr>
              <p:spPr bwMode="auto">
                <a:xfrm>
                  <a:off x="7449460" y="429371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íṡľíḍè-Freeform: Shape 322"/>
                <p:cNvSpPr/>
                <p:nvPr/>
              </p:nvSpPr>
              <p:spPr bwMode="auto">
                <a:xfrm>
                  <a:off x="7682029" y="407543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8" name="Group 323"/>
            <p:cNvGrpSpPr/>
            <p:nvPr/>
          </p:nvGrpSpPr>
          <p:grpSpPr>
            <a:xfrm>
              <a:off x="4417168" y="4095336"/>
              <a:ext cx="319466" cy="272954"/>
              <a:chOff x="5937650" y="5434109"/>
              <a:chExt cx="323645" cy="276524"/>
            </a:xfrm>
          </p:grpSpPr>
          <p:sp>
            <p:nvSpPr>
              <p:cNvPr id="65" name="íṡľíḍè-Freeform: Shape 324"/>
              <p:cNvSpPr/>
              <p:nvPr/>
            </p:nvSpPr>
            <p:spPr bwMode="auto">
              <a:xfrm>
                <a:off x="5937650" y="5434109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ṡľíḍè-Freeform: Shape 325"/>
              <p:cNvSpPr/>
              <p:nvPr/>
            </p:nvSpPr>
            <p:spPr bwMode="auto">
              <a:xfrm>
                <a:off x="6015758" y="5519074"/>
                <a:ext cx="167429" cy="125643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326"/>
            <p:cNvGrpSpPr/>
            <p:nvPr/>
          </p:nvGrpSpPr>
          <p:grpSpPr>
            <a:xfrm>
              <a:off x="2861488" y="2563261"/>
              <a:ext cx="317018" cy="271730"/>
              <a:chOff x="4361621" y="3881993"/>
              <a:chExt cx="321165" cy="275284"/>
            </a:xfrm>
          </p:grpSpPr>
          <p:sp>
            <p:nvSpPr>
              <p:cNvPr id="61" name="íṡľíḍè-Freeform: Shape 327"/>
              <p:cNvSpPr/>
              <p:nvPr/>
            </p:nvSpPr>
            <p:spPr bwMode="auto">
              <a:xfrm>
                <a:off x="4361621" y="3881993"/>
                <a:ext cx="321165" cy="275284"/>
              </a:xfrm>
              <a:custGeom>
                <a:avLst/>
                <a:gdLst>
                  <a:gd name="T0" fmla="*/ 64 w 259"/>
                  <a:gd name="T1" fmla="*/ 222 h 222"/>
                  <a:gd name="T2" fmla="*/ 0 w 259"/>
                  <a:gd name="T3" fmla="*/ 111 h 222"/>
                  <a:gd name="T4" fmla="*/ 64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4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4" y="222"/>
                    </a:moveTo>
                    <a:lnTo>
                      <a:pt x="0" y="111"/>
                    </a:lnTo>
                    <a:lnTo>
                      <a:pt x="64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4" y="2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2" name="Group 328"/>
              <p:cNvGrpSpPr/>
              <p:nvPr/>
            </p:nvGrpSpPr>
            <p:grpSpPr>
              <a:xfrm>
                <a:off x="4438489" y="3935921"/>
                <a:ext cx="167429" cy="167429"/>
                <a:chOff x="3498967" y="3049909"/>
                <a:chExt cx="464344" cy="464344"/>
              </a:xfrm>
              <a:solidFill>
                <a:schemeClr val="bg1"/>
              </a:solidFill>
            </p:grpSpPr>
            <p:sp>
              <p:nvSpPr>
                <p:cNvPr id="63" name="íṡľíḍè-Freeform: Shape 329"/>
                <p:cNvSpPr/>
                <p:nvPr/>
              </p:nvSpPr>
              <p:spPr bwMode="auto">
                <a:xfrm>
                  <a:off x="3498967" y="304990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íṡľíḍè-Freeform: Shape 330"/>
                <p:cNvSpPr/>
                <p:nvPr/>
              </p:nvSpPr>
              <p:spPr bwMode="auto">
                <a:xfrm>
                  <a:off x="3687085" y="3122140"/>
                  <a:ext cx="109538" cy="1087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0" name="Group 331"/>
            <p:cNvGrpSpPr/>
            <p:nvPr/>
          </p:nvGrpSpPr>
          <p:grpSpPr>
            <a:xfrm>
              <a:off x="4417168" y="1011222"/>
              <a:ext cx="319466" cy="272954"/>
              <a:chOff x="5937650" y="2309653"/>
              <a:chExt cx="323645" cy="276524"/>
            </a:xfrm>
          </p:grpSpPr>
          <p:sp>
            <p:nvSpPr>
              <p:cNvPr id="57" name="íṡľíḍè-Freeform: Shape 332"/>
              <p:cNvSpPr/>
              <p:nvPr/>
            </p:nvSpPr>
            <p:spPr bwMode="auto">
              <a:xfrm>
                <a:off x="5937650" y="2309653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8" name="Group 333"/>
              <p:cNvGrpSpPr/>
              <p:nvPr/>
            </p:nvGrpSpPr>
            <p:grpSpPr>
              <a:xfrm>
                <a:off x="6016494" y="2380597"/>
                <a:ext cx="167429" cy="146822"/>
                <a:chOff x="1640798" y="2149003"/>
                <a:chExt cx="464344" cy="407194"/>
              </a:xfrm>
              <a:solidFill>
                <a:schemeClr val="bg1"/>
              </a:solidFill>
            </p:grpSpPr>
            <p:sp>
              <p:nvSpPr>
                <p:cNvPr id="59" name="íṡľíḍè-Freeform: Shape 334"/>
                <p:cNvSpPr/>
                <p:nvPr/>
              </p:nvSpPr>
              <p:spPr bwMode="auto">
                <a:xfrm>
                  <a:off x="1640798" y="2149003"/>
                  <a:ext cx="464344" cy="407194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íṡľíḍè-Freeform: Shape 335"/>
                <p:cNvSpPr/>
                <p:nvPr/>
              </p:nvSpPr>
              <p:spPr bwMode="auto">
                <a:xfrm>
                  <a:off x="1713029" y="2222028"/>
                  <a:ext cx="69056" cy="6905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95" name="组合 94"/>
          <p:cNvGrpSpPr/>
          <p:nvPr/>
        </p:nvGrpSpPr>
        <p:grpSpPr>
          <a:xfrm>
            <a:off x="897683" y="1491628"/>
            <a:ext cx="7398007" cy="2623112"/>
            <a:chOff x="897683" y="1491628"/>
            <a:chExt cx="7398007" cy="2623112"/>
          </a:xfrm>
        </p:grpSpPr>
        <p:grpSp>
          <p:nvGrpSpPr>
            <p:cNvPr id="31" name="Group 336"/>
            <p:cNvGrpSpPr/>
            <p:nvPr/>
          </p:nvGrpSpPr>
          <p:grpSpPr>
            <a:xfrm>
              <a:off x="7882812" y="1491629"/>
              <a:ext cx="348258" cy="348854"/>
              <a:chOff x="7275629" y="3973834"/>
              <a:chExt cx="464344" cy="465138"/>
            </a:xfrm>
            <a:solidFill>
              <a:schemeClr val="accent2"/>
            </a:solidFill>
          </p:grpSpPr>
          <p:sp>
            <p:nvSpPr>
              <p:cNvPr id="51" name="íṡľíḍè-Freeform: Shape 337"/>
              <p:cNvSpPr/>
              <p:nvPr/>
            </p:nvSpPr>
            <p:spPr bwMode="auto">
              <a:xfrm>
                <a:off x="7275629" y="401749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ṡľíḍè-Freeform: Shape 338"/>
              <p:cNvSpPr/>
              <p:nvPr/>
            </p:nvSpPr>
            <p:spPr bwMode="auto">
              <a:xfrm>
                <a:off x="7478829" y="420640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ṡľíḍè-Freeform: Shape 339"/>
              <p:cNvSpPr/>
              <p:nvPr/>
            </p:nvSpPr>
            <p:spPr bwMode="auto">
              <a:xfrm>
                <a:off x="7667742" y="397383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íṡľíḍè-Freeform: Shape 340"/>
              <p:cNvSpPr/>
              <p:nvPr/>
            </p:nvSpPr>
            <p:spPr bwMode="auto">
              <a:xfrm>
                <a:off x="7391517" y="419211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ṡľíḍè-Freeform: Shape 341"/>
              <p:cNvSpPr/>
              <p:nvPr/>
            </p:nvSpPr>
            <p:spPr bwMode="auto">
              <a:xfrm>
                <a:off x="7449460" y="429371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íṡľíḍè-Freeform: Shape 342"/>
              <p:cNvSpPr/>
              <p:nvPr/>
            </p:nvSpPr>
            <p:spPr bwMode="auto">
              <a:xfrm>
                <a:off x="7682029" y="407543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2" name="íṡľíḍè-Freeform: Shape 343"/>
            <p:cNvSpPr/>
            <p:nvPr/>
          </p:nvSpPr>
          <p:spPr bwMode="auto">
            <a:xfrm>
              <a:off x="7902830" y="3437674"/>
              <a:ext cx="348258" cy="261342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3" name="Group 344"/>
            <p:cNvGrpSpPr/>
            <p:nvPr/>
          </p:nvGrpSpPr>
          <p:grpSpPr>
            <a:xfrm>
              <a:off x="897683" y="3427866"/>
              <a:ext cx="348258" cy="348258"/>
              <a:chOff x="906872" y="4994289"/>
              <a:chExt cx="464344" cy="464344"/>
            </a:xfrm>
          </p:grpSpPr>
          <p:sp>
            <p:nvSpPr>
              <p:cNvPr id="49" name="íṡľíḍè-Freeform: Shape 345"/>
              <p:cNvSpPr/>
              <p:nvPr/>
            </p:nvSpPr>
            <p:spPr bwMode="auto">
              <a:xfrm>
                <a:off x="906872" y="499428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ṡľíḍè-Freeform: Shape 346"/>
              <p:cNvSpPr/>
              <p:nvPr/>
            </p:nvSpPr>
            <p:spPr bwMode="auto">
              <a:xfrm>
                <a:off x="1094990" y="506652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Group 347"/>
            <p:cNvGrpSpPr/>
            <p:nvPr/>
          </p:nvGrpSpPr>
          <p:grpSpPr>
            <a:xfrm>
              <a:off x="897683" y="1542439"/>
              <a:ext cx="348258" cy="305396"/>
              <a:chOff x="906872" y="2203331"/>
              <a:chExt cx="464344" cy="407194"/>
            </a:xfrm>
          </p:grpSpPr>
          <p:sp>
            <p:nvSpPr>
              <p:cNvPr id="47" name="íṡľíḍè-Freeform: Shape 348"/>
              <p:cNvSpPr/>
              <p:nvPr/>
            </p:nvSpPr>
            <p:spPr bwMode="auto">
              <a:xfrm>
                <a:off x="906872" y="2203331"/>
                <a:ext cx="464344" cy="407194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ṡľíḍè-Freeform: Shape 349"/>
              <p:cNvSpPr/>
              <p:nvPr/>
            </p:nvSpPr>
            <p:spPr bwMode="auto">
              <a:xfrm>
                <a:off x="979103" y="2276356"/>
                <a:ext cx="69056" cy="690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350"/>
            <p:cNvGrpSpPr/>
            <p:nvPr/>
          </p:nvGrpSpPr>
          <p:grpSpPr>
            <a:xfrm>
              <a:off x="1022403" y="1491629"/>
              <a:ext cx="1875894" cy="730573"/>
              <a:chOff x="6820340" y="1309889"/>
              <a:chExt cx="2501191" cy="974097"/>
            </a:xfrm>
          </p:grpSpPr>
          <p:sp>
            <p:nvSpPr>
              <p:cNvPr id="45" name="íṡľíḍè-Rectangle 359"/>
              <p:cNvSpPr/>
              <p:nvPr/>
            </p:nvSpPr>
            <p:spPr>
              <a:xfrm>
                <a:off x="6820340" y="1617666"/>
                <a:ext cx="2501191" cy="666320"/>
              </a:xfrm>
              <a:prstGeom prst="rect">
                <a:avLst/>
              </a:prstGeom>
            </p:spPr>
            <p:txBody>
              <a:bodyPr wrap="square" lIns="21600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6" name="íṡľíḍè-TextBox 362"/>
              <p:cNvSpPr txBox="1"/>
              <p:nvPr/>
            </p:nvSpPr>
            <p:spPr>
              <a:xfrm>
                <a:off x="7118393" y="1309889"/>
                <a:ext cx="1387660" cy="307777"/>
              </a:xfrm>
              <a:prstGeom prst="rect">
                <a:avLst/>
              </a:prstGeom>
              <a:noFill/>
            </p:spPr>
            <p:txBody>
              <a:bodyPr wrap="none" lIns="216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36" name="Group 356"/>
            <p:cNvGrpSpPr/>
            <p:nvPr/>
          </p:nvGrpSpPr>
          <p:grpSpPr>
            <a:xfrm>
              <a:off x="6315844" y="1491628"/>
              <a:ext cx="1979846" cy="767640"/>
              <a:chOff x="8364100" y="2156753"/>
              <a:chExt cx="2639794" cy="1023520"/>
            </a:xfrm>
          </p:grpSpPr>
          <p:sp>
            <p:nvSpPr>
              <p:cNvPr id="43" name="íṡľíḍè-Rectangle 363"/>
              <p:cNvSpPr/>
              <p:nvPr/>
            </p:nvSpPr>
            <p:spPr>
              <a:xfrm>
                <a:off x="8364100" y="2513953"/>
                <a:ext cx="2639794" cy="666320"/>
              </a:xfrm>
              <a:prstGeom prst="rect">
                <a:avLst/>
              </a:prstGeom>
            </p:spPr>
            <p:txBody>
              <a:bodyPr wrap="square" rIns="21600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4" name="íṡľíḍè-TextBox 364"/>
              <p:cNvSpPr txBox="1"/>
              <p:nvPr/>
            </p:nvSpPr>
            <p:spPr>
              <a:xfrm>
                <a:off x="9065730" y="2156753"/>
                <a:ext cx="1387660" cy="307777"/>
              </a:xfrm>
              <a:prstGeom prst="rect">
                <a:avLst/>
              </a:prstGeom>
              <a:noFill/>
            </p:spPr>
            <p:txBody>
              <a:bodyPr wrap="none" rIns="216000" anchor="b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37" name="Group 365"/>
            <p:cNvGrpSpPr/>
            <p:nvPr/>
          </p:nvGrpSpPr>
          <p:grpSpPr>
            <a:xfrm>
              <a:off x="1003649" y="3384167"/>
              <a:ext cx="2081905" cy="730573"/>
              <a:chOff x="6795336" y="1309889"/>
              <a:chExt cx="2775873" cy="974097"/>
            </a:xfrm>
          </p:grpSpPr>
          <p:sp>
            <p:nvSpPr>
              <p:cNvPr id="41" name="íṡľíḍè-Rectangle 366"/>
              <p:cNvSpPr/>
              <p:nvPr/>
            </p:nvSpPr>
            <p:spPr>
              <a:xfrm>
                <a:off x="6795336" y="1617666"/>
                <a:ext cx="2775873" cy="666320"/>
              </a:xfrm>
              <a:prstGeom prst="rect">
                <a:avLst/>
              </a:prstGeom>
            </p:spPr>
            <p:txBody>
              <a:bodyPr wrap="square" lIns="21600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2" name="íṡľíḍè-TextBox 367"/>
              <p:cNvSpPr txBox="1"/>
              <p:nvPr/>
            </p:nvSpPr>
            <p:spPr>
              <a:xfrm>
                <a:off x="7118393" y="1309889"/>
                <a:ext cx="1387660" cy="307777"/>
              </a:xfrm>
              <a:prstGeom prst="rect">
                <a:avLst/>
              </a:prstGeom>
              <a:noFill/>
            </p:spPr>
            <p:txBody>
              <a:bodyPr wrap="none" lIns="216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38" name="Group 368"/>
            <p:cNvGrpSpPr/>
            <p:nvPr/>
          </p:nvGrpSpPr>
          <p:grpSpPr>
            <a:xfrm>
              <a:off x="6241791" y="3384167"/>
              <a:ext cx="1979846" cy="730573"/>
              <a:chOff x="8265363" y="2156753"/>
              <a:chExt cx="2639794" cy="974097"/>
            </a:xfrm>
          </p:grpSpPr>
          <p:sp>
            <p:nvSpPr>
              <p:cNvPr id="39" name="íṡľíḍè-Rectangle 369"/>
              <p:cNvSpPr/>
              <p:nvPr/>
            </p:nvSpPr>
            <p:spPr>
              <a:xfrm>
                <a:off x="8265363" y="2464530"/>
                <a:ext cx="2639794" cy="666320"/>
              </a:xfrm>
              <a:prstGeom prst="rect">
                <a:avLst/>
              </a:prstGeom>
            </p:spPr>
            <p:txBody>
              <a:bodyPr wrap="square" rIns="21600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0" name="íṡľíḍè-TextBox 370"/>
              <p:cNvSpPr txBox="1"/>
              <p:nvPr/>
            </p:nvSpPr>
            <p:spPr>
              <a:xfrm>
                <a:off x="9065730" y="2156753"/>
                <a:ext cx="1387660" cy="307777"/>
              </a:xfrm>
              <a:prstGeom prst="rect">
                <a:avLst/>
              </a:prstGeom>
              <a:noFill/>
            </p:spPr>
            <p:txBody>
              <a:bodyPr wrap="none" rIns="216000" anchor="b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9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2768226" y="592677"/>
            <a:ext cx="3742558" cy="4625365"/>
            <a:chOff x="4439816" y="1700807"/>
            <a:chExt cx="3492389" cy="4316181"/>
          </a:xfrm>
        </p:grpSpPr>
        <p:sp>
          <p:nvSpPr>
            <p:cNvPr id="17" name="Freeform: Shape 16"/>
            <p:cNvSpPr/>
            <p:nvPr/>
          </p:nvSpPr>
          <p:spPr bwMode="auto">
            <a:xfrm>
              <a:off x="6082434" y="1700807"/>
              <a:ext cx="202433" cy="4316181"/>
            </a:xfrm>
            <a:custGeom>
              <a:avLst/>
              <a:gdLst>
                <a:gd name="T0" fmla="*/ 0 w 109"/>
                <a:gd name="T1" fmla="*/ 2268 h 2288"/>
                <a:gd name="T2" fmla="*/ 0 w 109"/>
                <a:gd name="T3" fmla="*/ 27 h 2288"/>
                <a:gd name="T4" fmla="*/ 109 w 109"/>
                <a:gd name="T5" fmla="*/ 27 h 2288"/>
                <a:gd name="T6" fmla="*/ 109 w 109"/>
                <a:gd name="T7" fmla="*/ 2268 h 2288"/>
                <a:gd name="T8" fmla="*/ 0 w 109"/>
                <a:gd name="T9" fmla="*/ 2268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2288">
                  <a:moveTo>
                    <a:pt x="0" y="2268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50" y="0"/>
                    <a:pt x="109" y="27"/>
                  </a:cubicBezTo>
                  <a:cubicBezTo>
                    <a:pt x="109" y="2268"/>
                    <a:pt x="109" y="2268"/>
                    <a:pt x="109" y="2268"/>
                  </a:cubicBezTo>
                  <a:cubicBezTo>
                    <a:pt x="109" y="2268"/>
                    <a:pt x="64" y="2288"/>
                    <a:pt x="0" y="226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Group 23"/>
            <p:cNvGrpSpPr/>
            <p:nvPr/>
          </p:nvGrpSpPr>
          <p:grpSpPr>
            <a:xfrm>
              <a:off x="5333317" y="2089515"/>
              <a:ext cx="719823" cy="366189"/>
              <a:chOff x="3925888" y="1576388"/>
              <a:chExt cx="546100" cy="277813"/>
            </a:xfrm>
          </p:grpSpPr>
          <p:sp>
            <p:nvSpPr>
              <p:cNvPr id="36" name="Freeform: Shape 7"/>
              <p:cNvSpPr/>
              <p:nvPr/>
            </p:nvSpPr>
            <p:spPr bwMode="auto">
              <a:xfrm>
                <a:off x="3925888" y="1576388"/>
                <a:ext cx="546100" cy="260350"/>
              </a:xfrm>
              <a:custGeom>
                <a:avLst/>
                <a:gdLst>
                  <a:gd name="T0" fmla="*/ 344 w 344"/>
                  <a:gd name="T1" fmla="*/ 0 h 164"/>
                  <a:gd name="T2" fmla="*/ 344 w 344"/>
                  <a:gd name="T3" fmla="*/ 164 h 164"/>
                  <a:gd name="T4" fmla="*/ 72 w 344"/>
                  <a:gd name="T5" fmla="*/ 157 h 164"/>
                  <a:gd name="T6" fmla="*/ 0 w 344"/>
                  <a:gd name="T7" fmla="*/ 87 h 164"/>
                  <a:gd name="T8" fmla="*/ 74 w 344"/>
                  <a:gd name="T9" fmla="*/ 13 h 164"/>
                  <a:gd name="T10" fmla="*/ 344 w 344"/>
                  <a:gd name="T1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4" h="164">
                    <a:moveTo>
                      <a:pt x="344" y="0"/>
                    </a:moveTo>
                    <a:lnTo>
                      <a:pt x="344" y="164"/>
                    </a:lnTo>
                    <a:lnTo>
                      <a:pt x="72" y="157"/>
                    </a:lnTo>
                    <a:lnTo>
                      <a:pt x="0" y="87"/>
                    </a:lnTo>
                    <a:lnTo>
                      <a:pt x="74" y="13"/>
                    </a:lnTo>
                    <a:lnTo>
                      <a:pt x="34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8"/>
              <p:cNvSpPr/>
              <p:nvPr/>
            </p:nvSpPr>
            <p:spPr bwMode="auto">
              <a:xfrm>
                <a:off x="3925888" y="1714501"/>
                <a:ext cx="546100" cy="139700"/>
              </a:xfrm>
              <a:custGeom>
                <a:avLst/>
                <a:gdLst>
                  <a:gd name="T0" fmla="*/ 344 w 344"/>
                  <a:gd name="T1" fmla="*/ 77 h 88"/>
                  <a:gd name="T2" fmla="*/ 344 w 344"/>
                  <a:gd name="T3" fmla="*/ 88 h 88"/>
                  <a:gd name="T4" fmla="*/ 67 w 344"/>
                  <a:gd name="T5" fmla="*/ 77 h 88"/>
                  <a:gd name="T6" fmla="*/ 0 w 344"/>
                  <a:gd name="T7" fmla="*/ 17 h 88"/>
                  <a:gd name="T8" fmla="*/ 0 w 344"/>
                  <a:gd name="T9" fmla="*/ 0 h 88"/>
                  <a:gd name="T10" fmla="*/ 71 w 344"/>
                  <a:gd name="T11" fmla="*/ 68 h 88"/>
                  <a:gd name="T12" fmla="*/ 344 w 344"/>
                  <a:gd name="T13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4" h="88">
                    <a:moveTo>
                      <a:pt x="344" y="77"/>
                    </a:moveTo>
                    <a:lnTo>
                      <a:pt x="344" y="88"/>
                    </a:lnTo>
                    <a:lnTo>
                      <a:pt x="67" y="77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71" y="68"/>
                    </a:lnTo>
                    <a:lnTo>
                      <a:pt x="344" y="7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9" name="Freeform: Shape 9"/>
            <p:cNvSpPr/>
            <p:nvPr/>
          </p:nvSpPr>
          <p:spPr bwMode="auto">
            <a:xfrm>
              <a:off x="6053139" y="201209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0" name="Group 2"/>
            <p:cNvGrpSpPr/>
            <p:nvPr/>
          </p:nvGrpSpPr>
          <p:grpSpPr>
            <a:xfrm>
              <a:off x="6316794" y="2878755"/>
              <a:ext cx="912333" cy="372467"/>
              <a:chOff x="6196015" y="2992259"/>
              <a:chExt cx="692151" cy="282576"/>
            </a:xfrm>
          </p:grpSpPr>
          <p:sp>
            <p:nvSpPr>
              <p:cNvPr id="34" name="Freeform: Shape 10"/>
              <p:cNvSpPr/>
              <p:nvPr/>
            </p:nvSpPr>
            <p:spPr bwMode="auto">
              <a:xfrm>
                <a:off x="6196015" y="2992259"/>
                <a:ext cx="692151" cy="271463"/>
              </a:xfrm>
              <a:custGeom>
                <a:avLst/>
                <a:gdLst>
                  <a:gd name="T0" fmla="*/ 0 w 436"/>
                  <a:gd name="T1" fmla="*/ 0 h 171"/>
                  <a:gd name="T2" fmla="*/ 344 w 436"/>
                  <a:gd name="T3" fmla="*/ 9 h 171"/>
                  <a:gd name="T4" fmla="*/ 436 w 436"/>
                  <a:gd name="T5" fmla="*/ 89 h 171"/>
                  <a:gd name="T6" fmla="*/ 349 w 436"/>
                  <a:gd name="T7" fmla="*/ 157 h 171"/>
                  <a:gd name="T8" fmla="*/ 0 w 436"/>
                  <a:gd name="T9" fmla="*/ 171 h 171"/>
                  <a:gd name="T10" fmla="*/ 0 w 436"/>
                  <a:gd name="T1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6" h="171">
                    <a:moveTo>
                      <a:pt x="0" y="0"/>
                    </a:moveTo>
                    <a:lnTo>
                      <a:pt x="344" y="9"/>
                    </a:lnTo>
                    <a:lnTo>
                      <a:pt x="436" y="89"/>
                    </a:lnTo>
                    <a:lnTo>
                      <a:pt x="349" y="157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11"/>
              <p:cNvSpPr/>
              <p:nvPr/>
            </p:nvSpPr>
            <p:spPr bwMode="auto">
              <a:xfrm>
                <a:off x="6196015" y="3133547"/>
                <a:ext cx="692151" cy="141288"/>
              </a:xfrm>
              <a:custGeom>
                <a:avLst/>
                <a:gdLst>
                  <a:gd name="T0" fmla="*/ 436 w 436"/>
                  <a:gd name="T1" fmla="*/ 0 h 89"/>
                  <a:gd name="T2" fmla="*/ 436 w 436"/>
                  <a:gd name="T3" fmla="*/ 18 h 89"/>
                  <a:gd name="T4" fmla="*/ 352 w 436"/>
                  <a:gd name="T5" fmla="*/ 82 h 89"/>
                  <a:gd name="T6" fmla="*/ 0 w 436"/>
                  <a:gd name="T7" fmla="*/ 89 h 89"/>
                  <a:gd name="T8" fmla="*/ 0 w 436"/>
                  <a:gd name="T9" fmla="*/ 82 h 89"/>
                  <a:gd name="T10" fmla="*/ 351 w 436"/>
                  <a:gd name="T11" fmla="*/ 67 h 89"/>
                  <a:gd name="T12" fmla="*/ 436 w 436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6" h="89">
                    <a:moveTo>
                      <a:pt x="436" y="0"/>
                    </a:moveTo>
                    <a:lnTo>
                      <a:pt x="436" y="18"/>
                    </a:lnTo>
                    <a:lnTo>
                      <a:pt x="352" y="82"/>
                    </a:lnTo>
                    <a:lnTo>
                      <a:pt x="0" y="89"/>
                    </a:lnTo>
                    <a:lnTo>
                      <a:pt x="0" y="82"/>
                    </a:lnTo>
                    <a:lnTo>
                      <a:pt x="351" y="67"/>
                    </a:lnTo>
                    <a:lnTo>
                      <a:pt x="43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: Shape 17"/>
            <p:cNvSpPr/>
            <p:nvPr/>
          </p:nvSpPr>
          <p:spPr bwMode="auto">
            <a:xfrm>
              <a:off x="6053139" y="2788780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18"/>
            <p:cNvSpPr/>
            <p:nvPr/>
          </p:nvSpPr>
          <p:spPr bwMode="auto">
            <a:xfrm>
              <a:off x="6053139" y="367659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20"/>
            <p:cNvGrpSpPr/>
            <p:nvPr/>
          </p:nvGrpSpPr>
          <p:grpSpPr>
            <a:xfrm>
              <a:off x="6272848" y="3647296"/>
              <a:ext cx="1659357" cy="604733"/>
              <a:chOff x="4638675" y="2527301"/>
              <a:chExt cx="1258888" cy="458787"/>
            </a:xfrm>
          </p:grpSpPr>
          <p:sp>
            <p:nvSpPr>
              <p:cNvPr id="32" name="Freeform: Shape 12"/>
              <p:cNvSpPr/>
              <p:nvPr/>
            </p:nvSpPr>
            <p:spPr bwMode="auto">
              <a:xfrm>
                <a:off x="4638675" y="2527301"/>
                <a:ext cx="1258888" cy="439738"/>
              </a:xfrm>
              <a:custGeom>
                <a:avLst/>
                <a:gdLst>
                  <a:gd name="T0" fmla="*/ 0 w 793"/>
                  <a:gd name="T1" fmla="*/ 43 h 277"/>
                  <a:gd name="T2" fmla="*/ 0 w 793"/>
                  <a:gd name="T3" fmla="*/ 220 h 277"/>
                  <a:gd name="T4" fmla="*/ 626 w 793"/>
                  <a:gd name="T5" fmla="*/ 277 h 277"/>
                  <a:gd name="T6" fmla="*/ 793 w 793"/>
                  <a:gd name="T7" fmla="*/ 145 h 277"/>
                  <a:gd name="T8" fmla="*/ 628 w 793"/>
                  <a:gd name="T9" fmla="*/ 0 h 277"/>
                  <a:gd name="T10" fmla="*/ 0 w 793"/>
                  <a:gd name="T11" fmla="*/ 43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3" h="277">
                    <a:moveTo>
                      <a:pt x="0" y="43"/>
                    </a:moveTo>
                    <a:lnTo>
                      <a:pt x="0" y="220"/>
                    </a:lnTo>
                    <a:lnTo>
                      <a:pt x="626" y="277"/>
                    </a:lnTo>
                    <a:lnTo>
                      <a:pt x="793" y="145"/>
                    </a:lnTo>
                    <a:lnTo>
                      <a:pt x="628" y="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13"/>
              <p:cNvSpPr/>
              <p:nvPr/>
            </p:nvSpPr>
            <p:spPr bwMode="auto">
              <a:xfrm>
                <a:off x="4638675" y="2757488"/>
                <a:ext cx="1258888" cy="228600"/>
              </a:xfrm>
              <a:custGeom>
                <a:avLst/>
                <a:gdLst>
                  <a:gd name="T0" fmla="*/ 793 w 793"/>
                  <a:gd name="T1" fmla="*/ 0 h 144"/>
                  <a:gd name="T2" fmla="*/ 793 w 793"/>
                  <a:gd name="T3" fmla="*/ 21 h 144"/>
                  <a:gd name="T4" fmla="*/ 627 w 793"/>
                  <a:gd name="T5" fmla="*/ 144 h 144"/>
                  <a:gd name="T6" fmla="*/ 0 w 793"/>
                  <a:gd name="T7" fmla="*/ 92 h 144"/>
                  <a:gd name="T8" fmla="*/ 0 w 793"/>
                  <a:gd name="T9" fmla="*/ 75 h 144"/>
                  <a:gd name="T10" fmla="*/ 627 w 793"/>
                  <a:gd name="T11" fmla="*/ 131 h 144"/>
                  <a:gd name="T12" fmla="*/ 793 w 793"/>
                  <a:gd name="T13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3" h="144">
                    <a:moveTo>
                      <a:pt x="793" y="0"/>
                    </a:moveTo>
                    <a:lnTo>
                      <a:pt x="793" y="21"/>
                    </a:lnTo>
                    <a:lnTo>
                      <a:pt x="627" y="144"/>
                    </a:lnTo>
                    <a:lnTo>
                      <a:pt x="0" y="92"/>
                    </a:lnTo>
                    <a:lnTo>
                      <a:pt x="0" y="75"/>
                    </a:lnTo>
                    <a:lnTo>
                      <a:pt x="627" y="131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Freeform: Shape 19"/>
            <p:cNvSpPr/>
            <p:nvPr/>
          </p:nvSpPr>
          <p:spPr bwMode="auto">
            <a:xfrm>
              <a:off x="6053139" y="443773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5" name="Group 21"/>
            <p:cNvGrpSpPr/>
            <p:nvPr/>
          </p:nvGrpSpPr>
          <p:grpSpPr>
            <a:xfrm>
              <a:off x="4439816" y="4405302"/>
              <a:ext cx="1657264" cy="613103"/>
              <a:chOff x="3248025" y="3009901"/>
              <a:chExt cx="1257300" cy="465137"/>
            </a:xfrm>
          </p:grpSpPr>
          <p:sp>
            <p:nvSpPr>
              <p:cNvPr id="30" name="Freeform: Shape 14"/>
              <p:cNvSpPr/>
              <p:nvPr/>
            </p:nvSpPr>
            <p:spPr bwMode="auto">
              <a:xfrm>
                <a:off x="3248025" y="3009901"/>
                <a:ext cx="1257300" cy="446088"/>
              </a:xfrm>
              <a:custGeom>
                <a:avLst/>
                <a:gdLst>
                  <a:gd name="T0" fmla="*/ 792 w 792"/>
                  <a:gd name="T1" fmla="*/ 49 h 281"/>
                  <a:gd name="T2" fmla="*/ 792 w 792"/>
                  <a:gd name="T3" fmla="*/ 226 h 281"/>
                  <a:gd name="T4" fmla="*/ 165 w 792"/>
                  <a:gd name="T5" fmla="*/ 281 h 281"/>
                  <a:gd name="T6" fmla="*/ 0 w 792"/>
                  <a:gd name="T7" fmla="*/ 149 h 281"/>
                  <a:gd name="T8" fmla="*/ 167 w 792"/>
                  <a:gd name="T9" fmla="*/ 0 h 281"/>
                  <a:gd name="T10" fmla="*/ 792 w 792"/>
                  <a:gd name="T11" fmla="*/ 49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2" h="281">
                    <a:moveTo>
                      <a:pt x="792" y="49"/>
                    </a:moveTo>
                    <a:lnTo>
                      <a:pt x="792" y="226"/>
                    </a:lnTo>
                    <a:lnTo>
                      <a:pt x="165" y="281"/>
                    </a:lnTo>
                    <a:lnTo>
                      <a:pt x="0" y="149"/>
                    </a:lnTo>
                    <a:lnTo>
                      <a:pt x="167" y="0"/>
                    </a:lnTo>
                    <a:lnTo>
                      <a:pt x="792" y="4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5"/>
              <p:cNvSpPr/>
              <p:nvPr/>
            </p:nvSpPr>
            <p:spPr bwMode="auto">
              <a:xfrm>
                <a:off x="3248025" y="3246438"/>
                <a:ext cx="1257300" cy="228600"/>
              </a:xfrm>
              <a:custGeom>
                <a:avLst/>
                <a:gdLst>
                  <a:gd name="T0" fmla="*/ 0 w 792"/>
                  <a:gd name="T1" fmla="*/ 0 h 144"/>
                  <a:gd name="T2" fmla="*/ 0 w 792"/>
                  <a:gd name="T3" fmla="*/ 17 h 144"/>
                  <a:gd name="T4" fmla="*/ 163 w 792"/>
                  <a:gd name="T5" fmla="*/ 144 h 144"/>
                  <a:gd name="T6" fmla="*/ 792 w 792"/>
                  <a:gd name="T7" fmla="*/ 87 h 144"/>
                  <a:gd name="T8" fmla="*/ 792 w 792"/>
                  <a:gd name="T9" fmla="*/ 77 h 144"/>
                  <a:gd name="T10" fmla="*/ 164 w 792"/>
                  <a:gd name="T11" fmla="*/ 132 h 144"/>
                  <a:gd name="T12" fmla="*/ 0 w 792"/>
                  <a:gd name="T13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2" h="144">
                    <a:moveTo>
                      <a:pt x="0" y="0"/>
                    </a:moveTo>
                    <a:lnTo>
                      <a:pt x="0" y="17"/>
                    </a:lnTo>
                    <a:lnTo>
                      <a:pt x="163" y="144"/>
                    </a:lnTo>
                    <a:lnTo>
                      <a:pt x="792" y="87"/>
                    </a:lnTo>
                    <a:lnTo>
                      <a:pt x="792" y="77"/>
                    </a:lnTo>
                    <a:lnTo>
                      <a:pt x="164" y="1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6" name="Freeform: Shape 33"/>
            <p:cNvSpPr/>
            <p:nvPr/>
          </p:nvSpPr>
          <p:spPr bwMode="auto">
            <a:xfrm>
              <a:off x="6760152" y="2925844"/>
              <a:ext cx="252272" cy="252272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34"/>
            <p:cNvSpPr/>
            <p:nvPr/>
          </p:nvSpPr>
          <p:spPr bwMode="auto">
            <a:xfrm>
              <a:off x="5483933" y="2147477"/>
              <a:ext cx="248171" cy="248171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35"/>
            <p:cNvSpPr/>
            <p:nvPr/>
          </p:nvSpPr>
          <p:spPr bwMode="auto">
            <a:xfrm>
              <a:off x="4763852" y="4501035"/>
              <a:ext cx="394701" cy="394701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36"/>
            <p:cNvSpPr/>
            <p:nvPr/>
          </p:nvSpPr>
          <p:spPr bwMode="auto">
            <a:xfrm>
              <a:off x="7229127" y="3744203"/>
              <a:ext cx="394701" cy="394701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3"/>
          <p:cNvGrpSpPr/>
          <p:nvPr/>
        </p:nvGrpSpPr>
        <p:grpSpPr>
          <a:xfrm>
            <a:off x="1467561" y="1009230"/>
            <a:ext cx="1962522" cy="590692"/>
            <a:chOff x="2580232" y="2119820"/>
            <a:chExt cx="2616696" cy="787589"/>
          </a:xfrm>
        </p:grpSpPr>
        <p:sp>
          <p:nvSpPr>
            <p:cNvPr id="15" name="TextBox 38"/>
            <p:cNvSpPr txBox="1"/>
            <p:nvPr/>
          </p:nvSpPr>
          <p:spPr bwMode="auto">
            <a:xfrm>
              <a:off x="2580232" y="2119820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>
                  <a:solidFill>
                    <a:schemeClr val="accent1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39"/>
            <p:cNvSpPr txBox="1"/>
            <p:nvPr/>
          </p:nvSpPr>
          <p:spPr bwMode="auto">
            <a:xfrm>
              <a:off x="2580232" y="2335264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Group 4"/>
          <p:cNvGrpSpPr/>
          <p:nvPr/>
        </p:nvGrpSpPr>
        <p:grpSpPr>
          <a:xfrm>
            <a:off x="563580" y="3593496"/>
            <a:ext cx="1962522" cy="590692"/>
            <a:chOff x="1714637" y="4583060"/>
            <a:chExt cx="2616696" cy="787589"/>
          </a:xfrm>
        </p:grpSpPr>
        <p:sp>
          <p:nvSpPr>
            <p:cNvPr id="13" name="TextBox 41"/>
            <p:cNvSpPr txBox="1"/>
            <p:nvPr/>
          </p:nvSpPr>
          <p:spPr bwMode="auto">
            <a:xfrm>
              <a:off x="1714637" y="4583060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>
                  <a:solidFill>
                    <a:schemeClr val="accent4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42"/>
            <p:cNvSpPr txBox="1"/>
            <p:nvPr/>
          </p:nvSpPr>
          <p:spPr bwMode="auto">
            <a:xfrm>
              <a:off x="1714637" y="4798504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7" name="Group 5"/>
          <p:cNvGrpSpPr/>
          <p:nvPr/>
        </p:nvGrpSpPr>
        <p:grpSpPr>
          <a:xfrm>
            <a:off x="5968834" y="1780452"/>
            <a:ext cx="1962522" cy="590692"/>
            <a:chOff x="7455781" y="2835302"/>
            <a:chExt cx="2616696" cy="787589"/>
          </a:xfrm>
        </p:grpSpPr>
        <p:sp>
          <p:nvSpPr>
            <p:cNvPr id="11" name="TextBox 44"/>
            <p:cNvSpPr txBox="1"/>
            <p:nvPr/>
          </p:nvSpPr>
          <p:spPr bwMode="auto">
            <a:xfrm>
              <a:off x="7455781" y="2835302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l"/>
              <a:r>
                <a:rPr lang="zh-CN" altLang="en-US" sz="1400">
                  <a:solidFill>
                    <a:schemeClr val="accent2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45"/>
            <p:cNvSpPr txBox="1"/>
            <p:nvPr/>
          </p:nvSpPr>
          <p:spPr bwMode="auto">
            <a:xfrm>
              <a:off x="7455781" y="3050746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Group 6"/>
          <p:cNvGrpSpPr/>
          <p:nvPr/>
        </p:nvGrpSpPr>
        <p:grpSpPr>
          <a:xfrm>
            <a:off x="6825137" y="2839420"/>
            <a:ext cx="1962522" cy="590692"/>
            <a:chOff x="8067893" y="3785891"/>
            <a:chExt cx="2616696" cy="787589"/>
          </a:xfrm>
        </p:grpSpPr>
        <p:sp>
          <p:nvSpPr>
            <p:cNvPr id="9" name="TextBox 47"/>
            <p:cNvSpPr txBox="1"/>
            <p:nvPr/>
          </p:nvSpPr>
          <p:spPr bwMode="auto">
            <a:xfrm>
              <a:off x="8067893" y="3785891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l"/>
              <a:r>
                <a:rPr lang="zh-CN" altLang="en-US" sz="1400">
                  <a:solidFill>
                    <a:schemeClr val="accent3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48"/>
            <p:cNvSpPr txBox="1"/>
            <p:nvPr/>
          </p:nvSpPr>
          <p:spPr bwMode="auto">
            <a:xfrm>
              <a:off x="8067893" y="4001335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4939937" y="2481522"/>
            <a:ext cx="1325121" cy="882315"/>
            <a:chOff x="3268607" y="2504241"/>
            <a:chExt cx="1325121" cy="882315"/>
          </a:xfrm>
        </p:grpSpPr>
        <p:sp>
          <p:nvSpPr>
            <p:cNvPr id="7" name="矩形 6"/>
            <p:cNvSpPr/>
            <p:nvPr/>
          </p:nvSpPr>
          <p:spPr>
            <a:xfrm>
              <a:off x="3268607" y="2735073"/>
              <a:ext cx="1325121" cy="6514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7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7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7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7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460168" y="2504241"/>
              <a:ext cx="1024678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67722" y="2471857"/>
            <a:ext cx="1951928" cy="681261"/>
            <a:chOff x="4032560" y="1294914"/>
            <a:chExt cx="1951928" cy="681261"/>
          </a:xfrm>
        </p:grpSpPr>
        <p:sp>
          <p:nvSpPr>
            <p:cNvPr id="8" name="矩形 7"/>
            <p:cNvSpPr/>
            <p:nvPr/>
          </p:nvSpPr>
          <p:spPr>
            <a:xfrm>
              <a:off x="4032560" y="1491427"/>
              <a:ext cx="1951928" cy="48474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7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7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7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7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644008" y="1294914"/>
              <a:ext cx="1024678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439382" y="2552954"/>
            <a:ext cx="1398509" cy="702681"/>
            <a:chOff x="4528705" y="3726566"/>
            <a:chExt cx="1398509" cy="702681"/>
          </a:xfrm>
        </p:grpSpPr>
        <p:sp>
          <p:nvSpPr>
            <p:cNvPr id="9" name="矩形 8"/>
            <p:cNvSpPr/>
            <p:nvPr/>
          </p:nvSpPr>
          <p:spPr>
            <a:xfrm>
              <a:off x="4528705" y="3956425"/>
              <a:ext cx="1398509" cy="472822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699450" y="3726566"/>
              <a:ext cx="1024678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95330" y="2224507"/>
            <a:ext cx="1130786" cy="1162050"/>
            <a:chOff x="3460168" y="1047564"/>
            <a:chExt cx="1130786" cy="1162050"/>
          </a:xfrm>
        </p:grpSpPr>
        <p:sp>
          <p:nvSpPr>
            <p:cNvPr id="6" name="椭圆 5"/>
            <p:cNvSpPr/>
            <p:nvPr/>
          </p:nvSpPr>
          <p:spPr>
            <a:xfrm>
              <a:off x="3460168" y="1047564"/>
              <a:ext cx="1130786" cy="1162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582657" y="1185685"/>
              <a:ext cx="885809" cy="885809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6000" r="-13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93128" y="2201788"/>
            <a:ext cx="1130786" cy="1162050"/>
            <a:chOff x="4590954" y="2224507"/>
            <a:chExt cx="1130786" cy="1162050"/>
          </a:xfrm>
        </p:grpSpPr>
        <p:sp>
          <p:nvSpPr>
            <p:cNvPr id="5" name="椭圆 4"/>
            <p:cNvSpPr/>
            <p:nvPr/>
          </p:nvSpPr>
          <p:spPr>
            <a:xfrm>
              <a:off x="4590954" y="2224507"/>
              <a:ext cx="1130786" cy="116205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713442" y="2362628"/>
              <a:ext cx="885809" cy="885809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r="-70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72200" y="2224507"/>
            <a:ext cx="1130786" cy="1162050"/>
            <a:chOff x="3461523" y="3398119"/>
            <a:chExt cx="1130786" cy="1162050"/>
          </a:xfrm>
        </p:grpSpPr>
        <p:sp>
          <p:nvSpPr>
            <p:cNvPr id="4" name="椭圆 3"/>
            <p:cNvSpPr/>
            <p:nvPr/>
          </p:nvSpPr>
          <p:spPr>
            <a:xfrm>
              <a:off x="3461523" y="3398119"/>
              <a:ext cx="1130786" cy="1162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582657" y="3536240"/>
              <a:ext cx="885809" cy="885809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r="-51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778495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" b="14942"/>
          <a:stretch>
            <a:fillRect/>
          </a:stretch>
        </p:blipFill>
        <p:spPr>
          <a:xfrm>
            <a:off x="-5728" y="8408"/>
            <a:ext cx="9144000" cy="5135091"/>
          </a:xfrm>
          <a:prstGeom prst="rect">
            <a:avLst/>
          </a:prstGeom>
        </p:spPr>
      </p:pic>
      <p:sp>
        <p:nvSpPr>
          <p:cNvPr id="11" name="TextBox 84"/>
          <p:cNvSpPr txBox="1"/>
          <p:nvPr/>
        </p:nvSpPr>
        <p:spPr>
          <a:xfrm>
            <a:off x="4024637" y="2014270"/>
            <a:ext cx="12843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r>
              <a: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 </a:t>
            </a:r>
            <a:r>
              <a:rPr lang="zh-CN" altLang="en-US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：输入文字</a:t>
            </a:r>
            <a:endParaRPr lang="zh-CN" altLang="en-US" sz="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1849212" y="1553833"/>
            <a:ext cx="56227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215795" y="1875190"/>
            <a:ext cx="2952328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</a:t>
            </a:r>
            <a:r>
              <a:rPr lang="zh-CN" altLang="en-US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</a:t>
            </a:r>
            <a:r>
              <a:rPr lang="zh-CN" altLang="en-US" sz="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  工作汇报</a:t>
            </a:r>
          </a:p>
        </p:txBody>
      </p:sp>
      <p:sp>
        <p:nvSpPr>
          <p:cNvPr id="14" name="矩形 13"/>
          <p:cNvSpPr/>
          <p:nvPr/>
        </p:nvSpPr>
        <p:spPr>
          <a:xfrm>
            <a:off x="3923928" y="771550"/>
            <a:ext cx="23162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2019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99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99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0534ae4-b001-4cfa-bb10-a4c5566e7ab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e181b51-8979-4e98-8fe8-c519d77ba6c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3f4aaf-0e62-4474-aa9f-96331e87953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b8eb1a9-5e41-4dc7-8651-6c21bc0e21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2728f81-4f35-4135-994d-f2d394713ab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ca93e16-9118-4d50-8028-743f5d2dbf2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99ec65-9ac1-4537-a6f5-eb3d2c2d24b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9caae24-ada7-4106-9866-7ef32798a48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417eb04-4576-4aac-a9c0-5f8a2d588f1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894bb4d-acf1-4db5-8da9-14cb4d36bad1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606A74"/>
      </a:accent1>
      <a:accent2>
        <a:srgbClr val="6A757F"/>
      </a:accent2>
      <a:accent3>
        <a:srgbClr val="212930"/>
      </a:accent3>
      <a:accent4>
        <a:srgbClr val="414B56"/>
      </a:accent4>
      <a:accent5>
        <a:srgbClr val="3D4242"/>
      </a:accent5>
      <a:accent6>
        <a:srgbClr val="323531"/>
      </a:accent6>
      <a:hlink>
        <a:srgbClr val="606A74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606A74"/>
    </a:accent1>
    <a:accent2>
      <a:srgbClr val="6A757F"/>
    </a:accent2>
    <a:accent3>
      <a:srgbClr val="212930"/>
    </a:accent3>
    <a:accent4>
      <a:srgbClr val="414B56"/>
    </a:accent4>
    <a:accent5>
      <a:srgbClr val="3D4242"/>
    </a:accent5>
    <a:accent6>
      <a:srgbClr val="323531"/>
    </a:accent6>
    <a:hlink>
      <a:srgbClr val="606A7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1290</Words>
  <Application>Microsoft Office PowerPoint</Application>
  <PresentationFormat>全屏显示(16:9)</PresentationFormat>
  <Paragraphs>274</Paragraphs>
  <Slides>24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Roboto</vt:lpstr>
      <vt:lpstr>U.S. 101</vt:lpstr>
      <vt:lpstr>宋体</vt:lpstr>
      <vt:lpstr>微软雅黑</vt:lpstr>
      <vt:lpstr>Agency FB</vt:lpstr>
      <vt:lpstr>Algerian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LSJ-TM</cp:lastModifiedBy>
  <cp:revision>237</cp:revision>
  <dcterms:created xsi:type="dcterms:W3CDTF">2015-12-11T17:46:00Z</dcterms:created>
  <dcterms:modified xsi:type="dcterms:W3CDTF">2017-11-06T09:15:14Z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