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8" r:id="rId4"/>
  </p:sldMasterIdLst>
  <p:notesMasterIdLst>
    <p:notesMasterId r:id="rId7"/>
  </p:notesMasterIdLst>
  <p:sldIdLst>
    <p:sldId id="256" r:id="rId5"/>
    <p:sldId id="257" r:id="rId6"/>
    <p:sldId id="258" r:id="rId8"/>
    <p:sldId id="259" r:id="rId9"/>
    <p:sldId id="288" r:id="rId10"/>
    <p:sldId id="261" r:id="rId11"/>
    <p:sldId id="275" r:id="rId12"/>
    <p:sldId id="289" r:id="rId13"/>
    <p:sldId id="264" r:id="rId14"/>
    <p:sldId id="263" r:id="rId15"/>
    <p:sldId id="276" r:id="rId16"/>
    <p:sldId id="290" r:id="rId17"/>
    <p:sldId id="266" r:id="rId18"/>
    <p:sldId id="292" r:id="rId19"/>
    <p:sldId id="277" r:id="rId20"/>
    <p:sldId id="268" r:id="rId21"/>
    <p:sldId id="291" r:id="rId22"/>
    <p:sldId id="270" r:id="rId23"/>
    <p:sldId id="293" r:id="rId2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217080"/>
        <c:axId val="432481705"/>
      </c:barChart>
      <c:catAx>
        <c:axId val="4172170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tx1"/>
                </a:solidFill>
                <a:latin typeface="凌慧体-简" panose="03050602040302020204" charset="-122"/>
                <a:ea typeface="凌慧体-简" panose="03050602040302020204" charset="-122"/>
                <a:cs typeface="凌慧体-简" panose="03050602040302020204" charset="-122"/>
                <a:sym typeface="凌慧体-简" panose="03050602040302020204" charset="-122"/>
              </a:defRPr>
            </a:pPr>
          </a:p>
        </c:txPr>
        <c:crossAx val="432481705"/>
        <c:crosses val="autoZero"/>
        <c:auto val="1"/>
        <c:lblAlgn val="ctr"/>
        <c:lblOffset val="100"/>
        <c:noMultiLvlLbl val="0"/>
      </c:catAx>
      <c:valAx>
        <c:axId val="432481705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1" i="0" u="none" strike="noStrike" kern="1200" baseline="0">
                <a:solidFill>
                  <a:schemeClr val="tx1"/>
                </a:solidFill>
                <a:latin typeface="凌慧体-简" panose="03050602040302020204" charset="-122"/>
                <a:ea typeface="凌慧体-简" panose="03050602040302020204" charset="-122"/>
                <a:cs typeface="凌慧体-简" panose="03050602040302020204" charset="-122"/>
                <a:sym typeface="凌慧体-简" panose="03050602040302020204" charset="-122"/>
              </a:defRPr>
            </a:pPr>
          </a:p>
        </c:txPr>
        <c:crossAx val="417217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E374D-6E28-41D4-B529-E46F9BB595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image" Target="../media/image2.jpeg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image" Target="../media/image1.jpeg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image" Target="../media/image1.jpeg"/><Relationship Id="rId2" Type="http://schemas.openxmlformats.org/officeDocument/2006/relationships/tags" Target="../tags/tag61.xml"/><Relationship Id="rId14" Type="http://schemas.openxmlformats.org/officeDocument/2006/relationships/tags" Target="../tags/tag72.xml"/><Relationship Id="rId13" Type="http://schemas.openxmlformats.org/officeDocument/2006/relationships/tags" Target="../tags/tag71.xml"/><Relationship Id="rId12" Type="http://schemas.openxmlformats.org/officeDocument/2006/relationships/tags" Target="../tags/tag70.xml"/><Relationship Id="rId11" Type="http://schemas.openxmlformats.org/officeDocument/2006/relationships/tags" Target="../tags/tag69.xml"/><Relationship Id="rId10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image" Target="../media/image3.png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0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2" Type="http://schemas.openxmlformats.org/officeDocument/2006/relationships/image" Target="../media/image7.png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0" Type="http://schemas.openxmlformats.org/officeDocument/2006/relationships/tags" Target="../tags/tag126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5" Type="http://schemas.openxmlformats.org/officeDocument/2006/relationships/tags" Target="../tags/tag187.xml"/><Relationship Id="rId4" Type="http://schemas.openxmlformats.org/officeDocument/2006/relationships/tags" Target="../tags/tag186.xml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 副本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5240" y="-24130"/>
            <a:ext cx="12240260" cy="6901180"/>
          </a:xfrm>
          <a:prstGeom prst="rect">
            <a:avLst/>
          </a:prstGeom>
        </p:spPr>
      </p:pic>
      <p:grpSp>
        <p:nvGrpSpPr>
          <p:cNvPr id="8" name="组合 7"/>
          <p:cNvGrpSpPr/>
          <p:nvPr userDrawn="1">
            <p:custDataLst>
              <p:tags r:id="rId4"/>
            </p:custDataLst>
          </p:nvPr>
        </p:nvGrpSpPr>
        <p:grpSpPr>
          <a:xfrm>
            <a:off x="7039610" y="2167255"/>
            <a:ext cx="582930" cy="491490"/>
            <a:chOff x="7645" y="2294"/>
            <a:chExt cx="918" cy="774"/>
          </a:xfrm>
        </p:grpSpPr>
        <p:grpSp>
          <p:nvGrpSpPr>
            <p:cNvPr id="9" name="组合 8"/>
            <p:cNvGrpSpPr/>
            <p:nvPr/>
          </p:nvGrpSpPr>
          <p:grpSpPr>
            <a:xfrm>
              <a:off x="7645" y="2294"/>
              <a:ext cx="918" cy="773"/>
              <a:chOff x="7645" y="2294"/>
              <a:chExt cx="918" cy="773"/>
            </a:xfrm>
          </p:grpSpPr>
          <p:sp>
            <p:nvSpPr>
              <p:cNvPr id="11" name="Freeform 117"/>
              <p:cNvSpPr/>
              <p:nvPr>
                <p:custDataLst>
                  <p:tags r:id="rId5"/>
                </p:custDataLst>
              </p:nvPr>
            </p:nvSpPr>
            <p:spPr bwMode="auto">
              <a:xfrm>
                <a:off x="8005" y="2853"/>
                <a:ext cx="57" cy="215"/>
              </a:xfrm>
              <a:custGeom>
                <a:avLst/>
                <a:gdLst>
                  <a:gd name="T0" fmla="*/ 0 w 30"/>
                  <a:gd name="T1" fmla="*/ 107 h 112"/>
                  <a:gd name="T2" fmla="*/ 15 w 30"/>
                  <a:gd name="T3" fmla="*/ 91 h 112"/>
                  <a:gd name="T4" fmla="*/ 5 w 30"/>
                  <a:gd name="T5" fmla="*/ 0 h 112"/>
                  <a:gd name="T6" fmla="*/ 15 w 30"/>
                  <a:gd name="T7" fmla="*/ 0 h 112"/>
                  <a:gd name="T8" fmla="*/ 30 w 30"/>
                  <a:gd name="T9" fmla="*/ 97 h 112"/>
                  <a:gd name="T10" fmla="*/ 5 w 30"/>
                  <a:gd name="T11" fmla="*/ 112 h 112"/>
                  <a:gd name="T12" fmla="*/ 0 w 30"/>
                  <a:gd name="T13" fmla="*/ 10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12">
                    <a:moveTo>
                      <a:pt x="0" y="107"/>
                    </a:moveTo>
                    <a:lnTo>
                      <a:pt x="15" y="91"/>
                    </a:lnTo>
                    <a:lnTo>
                      <a:pt x="5" y="0"/>
                    </a:lnTo>
                    <a:lnTo>
                      <a:pt x="15" y="0"/>
                    </a:lnTo>
                    <a:lnTo>
                      <a:pt x="30" y="97"/>
                    </a:lnTo>
                    <a:lnTo>
                      <a:pt x="5" y="112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 eaLnBrk="1" fontAlgn="base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trike="noStrike" noProof="1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2" name="任意多边形 173"/>
              <p:cNvSpPr/>
              <p:nvPr>
                <p:custDataLst>
                  <p:tags r:id="rId6"/>
                </p:custDataLst>
              </p:nvPr>
            </p:nvSpPr>
            <p:spPr>
              <a:xfrm>
                <a:off x="7645" y="2294"/>
                <a:ext cx="918" cy="590"/>
              </a:xfrm>
              <a:custGeom>
                <a:avLst/>
                <a:gdLst/>
                <a:ahLst/>
                <a:cxnLst>
                  <a:cxn ang="0">
                    <a:pos x="639819" y="161558"/>
                  </a:cxn>
                  <a:cxn ang="0">
                    <a:pos x="677349" y="213760"/>
                  </a:cxn>
                  <a:cxn ang="0">
                    <a:pos x="750137" y="205690"/>
                  </a:cxn>
                  <a:cxn ang="0">
                    <a:pos x="733961" y="278321"/>
                  </a:cxn>
                  <a:cxn ang="0">
                    <a:pos x="661175" y="318669"/>
                  </a:cxn>
                  <a:cxn ang="0">
                    <a:pos x="604563" y="237971"/>
                  </a:cxn>
                  <a:cxn ang="0">
                    <a:pos x="620739" y="165341"/>
                  </a:cxn>
                  <a:cxn ang="0">
                    <a:pos x="639819" y="161558"/>
                  </a:cxn>
                  <a:cxn ang="0">
                    <a:pos x="170896" y="515"/>
                  </a:cxn>
                  <a:cxn ang="0">
                    <a:pos x="379062" y="158538"/>
                  </a:cxn>
                  <a:cxn ang="0">
                    <a:pos x="669407" y="319231"/>
                  </a:cxn>
                  <a:cxn ang="0">
                    <a:pos x="16130" y="126400"/>
                  </a:cxn>
                  <a:cxn ang="0">
                    <a:pos x="0" y="70158"/>
                  </a:cxn>
                  <a:cxn ang="0">
                    <a:pos x="40325" y="78192"/>
                  </a:cxn>
                  <a:cxn ang="0">
                    <a:pos x="170896" y="515"/>
                  </a:cxn>
                </a:cxnLst>
                <a:rect l="0" t="0" r="0" b="0"/>
                <a:pathLst>
                  <a:path w="760238" h="489328">
                    <a:moveTo>
                      <a:pt x="639381" y="161933"/>
                    </a:moveTo>
                    <a:cubicBezTo>
                      <a:pt x="658701" y="165725"/>
                      <a:pt x="676885" y="189991"/>
                      <a:pt x="676885" y="214257"/>
                    </a:cubicBezTo>
                    <a:cubicBezTo>
                      <a:pt x="684967" y="181902"/>
                      <a:pt x="725376" y="181902"/>
                      <a:pt x="749622" y="206168"/>
                    </a:cubicBezTo>
                    <a:cubicBezTo>
                      <a:pt x="765785" y="230434"/>
                      <a:pt x="765785" y="262789"/>
                      <a:pt x="733458" y="278967"/>
                    </a:cubicBezTo>
                    <a:cubicBezTo>
                      <a:pt x="709213" y="295144"/>
                      <a:pt x="684967" y="295144"/>
                      <a:pt x="660722" y="319410"/>
                    </a:cubicBezTo>
                    <a:cubicBezTo>
                      <a:pt x="644558" y="287055"/>
                      <a:pt x="620313" y="270878"/>
                      <a:pt x="604149" y="238523"/>
                    </a:cubicBezTo>
                    <a:cubicBezTo>
                      <a:pt x="587985" y="206168"/>
                      <a:pt x="596067" y="173813"/>
                      <a:pt x="620313" y="165725"/>
                    </a:cubicBezTo>
                    <a:cubicBezTo>
                      <a:pt x="626374" y="161680"/>
                      <a:pt x="632940" y="160669"/>
                      <a:pt x="639381" y="161933"/>
                    </a:cubicBezTo>
                    <a:close/>
                    <a:moveTo>
                      <a:pt x="170779" y="516"/>
                    </a:moveTo>
                    <a:cubicBezTo>
                      <a:pt x="250352" y="-5933"/>
                      <a:pt x="333467" y="48174"/>
                      <a:pt x="378802" y="158907"/>
                    </a:cubicBezTo>
                    <a:cubicBezTo>
                      <a:pt x="451339" y="344132"/>
                      <a:pt x="668948" y="319972"/>
                      <a:pt x="668948" y="319972"/>
                    </a:cubicBezTo>
                    <a:cubicBezTo>
                      <a:pt x="217610" y="722635"/>
                      <a:pt x="-64477" y="303866"/>
                      <a:pt x="16119" y="126694"/>
                    </a:cubicBezTo>
                    <a:cubicBezTo>
                      <a:pt x="8060" y="110587"/>
                      <a:pt x="8060" y="78374"/>
                      <a:pt x="0" y="70321"/>
                    </a:cubicBezTo>
                    <a:cubicBezTo>
                      <a:pt x="16119" y="70321"/>
                      <a:pt x="32239" y="78374"/>
                      <a:pt x="40298" y="78374"/>
                    </a:cubicBezTo>
                    <a:cubicBezTo>
                      <a:pt x="76567" y="30055"/>
                      <a:pt x="123035" y="4385"/>
                      <a:pt x="170779" y="516"/>
                    </a:cubicBezTo>
                    <a:close/>
                  </a:path>
                </a:pathLst>
              </a:custGeom>
              <a:solidFill>
                <a:srgbClr val="82B5A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Freeform 121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7772" y="2455"/>
                <a:ext cx="370" cy="291"/>
              </a:xfrm>
              <a:custGeom>
                <a:avLst/>
                <a:gdLst>
                  <a:gd name="T0" fmla="*/ 2147483647 w 38"/>
                  <a:gd name="T1" fmla="*/ 2147483647 h 30"/>
                  <a:gd name="T2" fmla="*/ 2147483647 w 38"/>
                  <a:gd name="T3" fmla="*/ 2147483647 h 30"/>
                  <a:gd name="T4" fmla="*/ 2147483647 w 38"/>
                  <a:gd name="T5" fmla="*/ 2147483647 h 30"/>
                  <a:gd name="T6" fmla="*/ 0 60000 65536"/>
                  <a:gd name="T7" fmla="*/ 0 60000 65536"/>
                  <a:gd name="T8" fmla="*/ 0 60000 65536"/>
                  <a:gd name="T9" fmla="*/ 0 w 38"/>
                  <a:gd name="T10" fmla="*/ 0 h 30"/>
                  <a:gd name="T11" fmla="*/ 38 w 38"/>
                  <a:gd name="T12" fmla="*/ 30 h 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" h="30">
                    <a:moveTo>
                      <a:pt x="38" y="25"/>
                    </a:moveTo>
                    <a:cubicBezTo>
                      <a:pt x="38" y="25"/>
                      <a:pt x="25" y="22"/>
                      <a:pt x="21" y="11"/>
                    </a:cubicBezTo>
                    <a:cubicBezTo>
                      <a:pt x="17" y="0"/>
                      <a:pt x="0" y="30"/>
                      <a:pt x="38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>
                <a:normAutofit fontScale="40000" lnSpcReduction="20000"/>
              </a:bodyPr>
              <a:lstStyle/>
              <a:p>
                <a:pPr fontAlgn="base"/>
                <a:endParaRPr lang="zh-CN" altLang="en-US" strike="noStrike" noProof="1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4" name="Freeform 122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7791" y="2407"/>
                <a:ext cx="136" cy="77"/>
              </a:xfrm>
              <a:custGeom>
                <a:avLst/>
                <a:gdLst>
                  <a:gd name="T0" fmla="*/ 0 w 14"/>
                  <a:gd name="T1" fmla="*/ 0 h 8"/>
                  <a:gd name="T2" fmla="*/ 2147483647 w 14"/>
                  <a:gd name="T3" fmla="*/ 2147483647 h 8"/>
                  <a:gd name="T4" fmla="*/ 2147483647 w 14"/>
                  <a:gd name="T5" fmla="*/ 2147483647 h 8"/>
                  <a:gd name="T6" fmla="*/ 0 w 1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8"/>
                  <a:gd name="T14" fmla="*/ 14 w 1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8">
                    <a:moveTo>
                      <a:pt x="0" y="0"/>
                    </a:moveTo>
                    <a:cubicBezTo>
                      <a:pt x="0" y="0"/>
                      <a:pt x="5" y="8"/>
                      <a:pt x="14" y="2"/>
                    </a:cubicBezTo>
                    <a:cubicBezTo>
                      <a:pt x="14" y="2"/>
                      <a:pt x="12" y="7"/>
                      <a:pt x="6" y="6"/>
                    </a:cubicBezTo>
                    <a:cubicBezTo>
                      <a:pt x="2" y="5"/>
                      <a:pt x="1" y="3"/>
                      <a:pt x="0" y="0"/>
                    </a:cubicBezTo>
                    <a:close/>
                  </a:path>
                </a:pathLst>
              </a:custGeom>
              <a:solidFill>
                <a:srgbClr val="673711"/>
              </a:solidFill>
              <a:ln w="9525">
                <a:noFill/>
                <a:round/>
              </a:ln>
            </p:spPr>
            <p:txBody>
              <a:bodyPr>
                <a:normAutofit fontScale="25000" lnSpcReduction="20000"/>
              </a:bodyPr>
              <a:lstStyle/>
              <a:p>
                <a:pPr fontAlgn="base"/>
                <a:endParaRPr lang="zh-CN" altLang="en-US" strike="noStrike" noProof="1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0" name="Freeform 116"/>
            <p:cNvSpPr/>
            <p:nvPr>
              <p:custDataLst>
                <p:tags r:id="rId9"/>
              </p:custDataLst>
            </p:nvPr>
          </p:nvSpPr>
          <p:spPr bwMode="auto">
            <a:xfrm>
              <a:off x="8092" y="2874"/>
              <a:ext cx="88" cy="195"/>
            </a:xfrm>
            <a:custGeom>
              <a:avLst/>
              <a:gdLst>
                <a:gd name="T0" fmla="*/ 0 w 46"/>
                <a:gd name="T1" fmla="*/ 5 h 102"/>
                <a:gd name="T2" fmla="*/ 11 w 46"/>
                <a:gd name="T3" fmla="*/ 0 h 102"/>
                <a:gd name="T4" fmla="*/ 46 w 46"/>
                <a:gd name="T5" fmla="*/ 96 h 102"/>
                <a:gd name="T6" fmla="*/ 36 w 46"/>
                <a:gd name="T7" fmla="*/ 102 h 102"/>
                <a:gd name="T8" fmla="*/ 0 w 46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02">
                  <a:moveTo>
                    <a:pt x="0" y="5"/>
                  </a:moveTo>
                  <a:lnTo>
                    <a:pt x="11" y="0"/>
                  </a:lnTo>
                  <a:lnTo>
                    <a:pt x="46" y="96"/>
                  </a:lnTo>
                  <a:lnTo>
                    <a:pt x="36" y="10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>
              <a:normAutofit fontScale="25000" lnSpcReduction="20000"/>
            </a:bodyPr>
            <a:lstStyle/>
            <a:p>
              <a:pPr eaLnBrk="1" fontAlgn="base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0"/>
            </p:custDataLst>
          </p:nvPr>
        </p:nvSpPr>
        <p:spPr>
          <a:xfrm>
            <a:off x="1480457" y="2572385"/>
            <a:ext cx="7489372" cy="1054100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60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1"/>
            </p:custDataLst>
          </p:nvPr>
        </p:nvSpPr>
        <p:spPr>
          <a:xfrm>
            <a:off x="1480456" y="3693160"/>
            <a:ext cx="7489371" cy="599440"/>
          </a:xfrm>
        </p:spPr>
        <p:txBody>
          <a:bodyPr lIns="101600" tIns="38100" rIns="76200" bIns="381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PPT 副本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5240" y="-41910"/>
            <a:ext cx="12265025" cy="69151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991101" y="3136900"/>
            <a:ext cx="4660899" cy="712475"/>
          </a:xfrm>
        </p:spPr>
        <p:txBody>
          <a:bodyPr lIns="101600" tIns="38100" rIns="63500" bIns="38100" anchor="b" anchorCtr="0">
            <a:noAutofit/>
          </a:bodyPr>
          <a:lstStyle>
            <a:lvl1pPr>
              <a:defRPr sz="40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4991096" y="3914775"/>
            <a:ext cx="4660899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PPT 副本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5240" y="3810"/>
            <a:ext cx="12240260" cy="687324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PPT 副本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5240" y="-24130"/>
            <a:ext cx="12240260" cy="690118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2514599" y="2626381"/>
            <a:ext cx="6680201" cy="1056619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2514599" y="3746500"/>
            <a:ext cx="6680201" cy="736600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grpSp>
        <p:nvGrpSpPr>
          <p:cNvPr id="15" name="组合 14"/>
          <p:cNvGrpSpPr/>
          <p:nvPr userDrawn="1">
            <p:custDataLst>
              <p:tags r:id="rId9"/>
            </p:custDataLst>
          </p:nvPr>
        </p:nvGrpSpPr>
        <p:grpSpPr>
          <a:xfrm>
            <a:off x="7238728" y="2317136"/>
            <a:ext cx="582930" cy="491490"/>
            <a:chOff x="7645" y="2294"/>
            <a:chExt cx="918" cy="774"/>
          </a:xfrm>
        </p:grpSpPr>
        <p:grpSp>
          <p:nvGrpSpPr>
            <p:cNvPr id="16" name="组合 15"/>
            <p:cNvGrpSpPr/>
            <p:nvPr/>
          </p:nvGrpSpPr>
          <p:grpSpPr>
            <a:xfrm>
              <a:off x="7645" y="2294"/>
              <a:ext cx="918" cy="773"/>
              <a:chOff x="7645" y="2294"/>
              <a:chExt cx="918" cy="773"/>
            </a:xfrm>
          </p:grpSpPr>
          <p:sp>
            <p:nvSpPr>
              <p:cNvPr id="19" name="Freeform 117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8005" y="2853"/>
                <a:ext cx="57" cy="215"/>
              </a:xfrm>
              <a:custGeom>
                <a:avLst/>
                <a:gdLst>
                  <a:gd name="T0" fmla="*/ 0 w 30"/>
                  <a:gd name="T1" fmla="*/ 107 h 112"/>
                  <a:gd name="T2" fmla="*/ 15 w 30"/>
                  <a:gd name="T3" fmla="*/ 91 h 112"/>
                  <a:gd name="T4" fmla="*/ 5 w 30"/>
                  <a:gd name="T5" fmla="*/ 0 h 112"/>
                  <a:gd name="T6" fmla="*/ 15 w 30"/>
                  <a:gd name="T7" fmla="*/ 0 h 112"/>
                  <a:gd name="T8" fmla="*/ 30 w 30"/>
                  <a:gd name="T9" fmla="*/ 97 h 112"/>
                  <a:gd name="T10" fmla="*/ 5 w 30"/>
                  <a:gd name="T11" fmla="*/ 112 h 112"/>
                  <a:gd name="T12" fmla="*/ 0 w 30"/>
                  <a:gd name="T13" fmla="*/ 10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12">
                    <a:moveTo>
                      <a:pt x="0" y="107"/>
                    </a:moveTo>
                    <a:lnTo>
                      <a:pt x="15" y="91"/>
                    </a:lnTo>
                    <a:lnTo>
                      <a:pt x="5" y="0"/>
                    </a:lnTo>
                    <a:lnTo>
                      <a:pt x="15" y="0"/>
                    </a:lnTo>
                    <a:lnTo>
                      <a:pt x="30" y="97"/>
                    </a:lnTo>
                    <a:lnTo>
                      <a:pt x="5" y="112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>
                <a:normAutofit fontScale="25000" lnSpcReduction="20000"/>
              </a:bodyPr>
              <a:lstStyle/>
              <a:p>
                <a:pPr eaLnBrk="1" fontAlgn="base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trike="noStrike" noProof="1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任意多边形 173"/>
              <p:cNvSpPr/>
              <p:nvPr>
                <p:custDataLst>
                  <p:tags r:id="rId11"/>
                </p:custDataLst>
              </p:nvPr>
            </p:nvSpPr>
            <p:spPr>
              <a:xfrm>
                <a:off x="7645" y="2294"/>
                <a:ext cx="918" cy="590"/>
              </a:xfrm>
              <a:custGeom>
                <a:avLst/>
                <a:gdLst/>
                <a:ahLst/>
                <a:cxnLst>
                  <a:cxn ang="0">
                    <a:pos x="639819" y="161558"/>
                  </a:cxn>
                  <a:cxn ang="0">
                    <a:pos x="677349" y="213760"/>
                  </a:cxn>
                  <a:cxn ang="0">
                    <a:pos x="750137" y="205690"/>
                  </a:cxn>
                  <a:cxn ang="0">
                    <a:pos x="733961" y="278321"/>
                  </a:cxn>
                  <a:cxn ang="0">
                    <a:pos x="661175" y="318669"/>
                  </a:cxn>
                  <a:cxn ang="0">
                    <a:pos x="604563" y="237971"/>
                  </a:cxn>
                  <a:cxn ang="0">
                    <a:pos x="620739" y="165341"/>
                  </a:cxn>
                  <a:cxn ang="0">
                    <a:pos x="639819" y="161558"/>
                  </a:cxn>
                  <a:cxn ang="0">
                    <a:pos x="170896" y="515"/>
                  </a:cxn>
                  <a:cxn ang="0">
                    <a:pos x="379062" y="158538"/>
                  </a:cxn>
                  <a:cxn ang="0">
                    <a:pos x="669407" y="319231"/>
                  </a:cxn>
                  <a:cxn ang="0">
                    <a:pos x="16130" y="126400"/>
                  </a:cxn>
                  <a:cxn ang="0">
                    <a:pos x="0" y="70158"/>
                  </a:cxn>
                  <a:cxn ang="0">
                    <a:pos x="40325" y="78192"/>
                  </a:cxn>
                  <a:cxn ang="0">
                    <a:pos x="170896" y="515"/>
                  </a:cxn>
                </a:cxnLst>
                <a:rect l="0" t="0" r="0" b="0"/>
                <a:pathLst>
                  <a:path w="760238" h="489328">
                    <a:moveTo>
                      <a:pt x="639381" y="161933"/>
                    </a:moveTo>
                    <a:cubicBezTo>
                      <a:pt x="658701" y="165725"/>
                      <a:pt x="676885" y="189991"/>
                      <a:pt x="676885" y="214257"/>
                    </a:cubicBezTo>
                    <a:cubicBezTo>
                      <a:pt x="684967" y="181902"/>
                      <a:pt x="725376" y="181902"/>
                      <a:pt x="749622" y="206168"/>
                    </a:cubicBezTo>
                    <a:cubicBezTo>
                      <a:pt x="765785" y="230434"/>
                      <a:pt x="765785" y="262789"/>
                      <a:pt x="733458" y="278967"/>
                    </a:cubicBezTo>
                    <a:cubicBezTo>
                      <a:pt x="709213" y="295144"/>
                      <a:pt x="684967" y="295144"/>
                      <a:pt x="660722" y="319410"/>
                    </a:cubicBezTo>
                    <a:cubicBezTo>
                      <a:pt x="644558" y="287055"/>
                      <a:pt x="620313" y="270878"/>
                      <a:pt x="604149" y="238523"/>
                    </a:cubicBezTo>
                    <a:cubicBezTo>
                      <a:pt x="587985" y="206168"/>
                      <a:pt x="596067" y="173813"/>
                      <a:pt x="620313" y="165725"/>
                    </a:cubicBezTo>
                    <a:cubicBezTo>
                      <a:pt x="626374" y="161680"/>
                      <a:pt x="632940" y="160669"/>
                      <a:pt x="639381" y="161933"/>
                    </a:cubicBezTo>
                    <a:close/>
                    <a:moveTo>
                      <a:pt x="170779" y="516"/>
                    </a:moveTo>
                    <a:cubicBezTo>
                      <a:pt x="250352" y="-5933"/>
                      <a:pt x="333467" y="48174"/>
                      <a:pt x="378802" y="158907"/>
                    </a:cubicBezTo>
                    <a:cubicBezTo>
                      <a:pt x="451339" y="344132"/>
                      <a:pt x="668948" y="319972"/>
                      <a:pt x="668948" y="319972"/>
                    </a:cubicBezTo>
                    <a:cubicBezTo>
                      <a:pt x="217610" y="722635"/>
                      <a:pt x="-64477" y="303866"/>
                      <a:pt x="16119" y="126694"/>
                    </a:cubicBezTo>
                    <a:cubicBezTo>
                      <a:pt x="8060" y="110587"/>
                      <a:pt x="8060" y="78374"/>
                      <a:pt x="0" y="70321"/>
                    </a:cubicBezTo>
                    <a:cubicBezTo>
                      <a:pt x="16119" y="70321"/>
                      <a:pt x="32239" y="78374"/>
                      <a:pt x="40298" y="78374"/>
                    </a:cubicBezTo>
                    <a:cubicBezTo>
                      <a:pt x="76567" y="30055"/>
                      <a:pt x="123035" y="4385"/>
                      <a:pt x="170779" y="51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Freeform 121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7772" y="2455"/>
                <a:ext cx="370" cy="291"/>
              </a:xfrm>
              <a:custGeom>
                <a:avLst/>
                <a:gdLst>
                  <a:gd name="T0" fmla="*/ 2147483647 w 38"/>
                  <a:gd name="T1" fmla="*/ 2147483647 h 30"/>
                  <a:gd name="T2" fmla="*/ 2147483647 w 38"/>
                  <a:gd name="T3" fmla="*/ 2147483647 h 30"/>
                  <a:gd name="T4" fmla="*/ 2147483647 w 38"/>
                  <a:gd name="T5" fmla="*/ 2147483647 h 30"/>
                  <a:gd name="T6" fmla="*/ 0 60000 65536"/>
                  <a:gd name="T7" fmla="*/ 0 60000 65536"/>
                  <a:gd name="T8" fmla="*/ 0 60000 65536"/>
                  <a:gd name="T9" fmla="*/ 0 w 38"/>
                  <a:gd name="T10" fmla="*/ 0 h 30"/>
                  <a:gd name="T11" fmla="*/ 38 w 38"/>
                  <a:gd name="T12" fmla="*/ 30 h 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" h="30">
                    <a:moveTo>
                      <a:pt x="38" y="25"/>
                    </a:moveTo>
                    <a:cubicBezTo>
                      <a:pt x="38" y="25"/>
                      <a:pt x="25" y="22"/>
                      <a:pt x="21" y="11"/>
                    </a:cubicBezTo>
                    <a:cubicBezTo>
                      <a:pt x="17" y="0"/>
                      <a:pt x="0" y="30"/>
                      <a:pt x="38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>
                <a:normAutofit fontScale="40000" lnSpcReduction="20000"/>
              </a:bodyPr>
              <a:lstStyle/>
              <a:p>
                <a:pPr fontAlgn="base"/>
                <a:endParaRPr lang="zh-CN" altLang="en-US" strike="noStrike" noProof="1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" name="Freeform 122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7791" y="2407"/>
                <a:ext cx="136" cy="77"/>
              </a:xfrm>
              <a:custGeom>
                <a:avLst/>
                <a:gdLst>
                  <a:gd name="T0" fmla="*/ 0 w 14"/>
                  <a:gd name="T1" fmla="*/ 0 h 8"/>
                  <a:gd name="T2" fmla="*/ 2147483647 w 14"/>
                  <a:gd name="T3" fmla="*/ 2147483647 h 8"/>
                  <a:gd name="T4" fmla="*/ 2147483647 w 14"/>
                  <a:gd name="T5" fmla="*/ 2147483647 h 8"/>
                  <a:gd name="T6" fmla="*/ 0 w 14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8"/>
                  <a:gd name="T14" fmla="*/ 14 w 1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8">
                    <a:moveTo>
                      <a:pt x="0" y="0"/>
                    </a:moveTo>
                    <a:cubicBezTo>
                      <a:pt x="0" y="0"/>
                      <a:pt x="5" y="8"/>
                      <a:pt x="14" y="2"/>
                    </a:cubicBezTo>
                    <a:cubicBezTo>
                      <a:pt x="14" y="2"/>
                      <a:pt x="12" y="7"/>
                      <a:pt x="6" y="6"/>
                    </a:cubicBezTo>
                    <a:cubicBezTo>
                      <a:pt x="2" y="5"/>
                      <a:pt x="1" y="3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>
                <a:noFill/>
                <a:round/>
              </a:ln>
            </p:spPr>
            <p:txBody>
              <a:bodyPr>
                <a:normAutofit fontScale="25000" lnSpcReduction="20000"/>
              </a:bodyPr>
              <a:lstStyle/>
              <a:p>
                <a:pPr fontAlgn="base"/>
                <a:endParaRPr lang="zh-CN" altLang="en-US" strike="noStrike" noProof="1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8" name="Freeform 116"/>
            <p:cNvSpPr/>
            <p:nvPr>
              <p:custDataLst>
                <p:tags r:id="rId14"/>
              </p:custDataLst>
            </p:nvPr>
          </p:nvSpPr>
          <p:spPr bwMode="auto">
            <a:xfrm>
              <a:off x="8092" y="2874"/>
              <a:ext cx="88" cy="195"/>
            </a:xfrm>
            <a:custGeom>
              <a:avLst/>
              <a:gdLst>
                <a:gd name="T0" fmla="*/ 0 w 46"/>
                <a:gd name="T1" fmla="*/ 5 h 102"/>
                <a:gd name="T2" fmla="*/ 11 w 46"/>
                <a:gd name="T3" fmla="*/ 0 h 102"/>
                <a:gd name="T4" fmla="*/ 46 w 46"/>
                <a:gd name="T5" fmla="*/ 96 h 102"/>
                <a:gd name="T6" fmla="*/ 36 w 46"/>
                <a:gd name="T7" fmla="*/ 102 h 102"/>
                <a:gd name="T8" fmla="*/ 0 w 46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02">
                  <a:moveTo>
                    <a:pt x="0" y="5"/>
                  </a:moveTo>
                  <a:lnTo>
                    <a:pt x="11" y="0"/>
                  </a:lnTo>
                  <a:lnTo>
                    <a:pt x="46" y="96"/>
                  </a:lnTo>
                  <a:lnTo>
                    <a:pt x="36" y="10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>
              <a:normAutofit fontScale="25000" lnSpcReduction="20000"/>
            </a:bodyPr>
            <a:lstStyle/>
            <a:p>
              <a:pPr eaLnBrk="1" fontAlgn="base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trike="noStrike" noProof="1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图片 5" descr="3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 rot="16200000">
            <a:off x="10824845" y="5490845"/>
            <a:ext cx="989330" cy="17443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图片 5" descr="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10878185" y="3939540"/>
            <a:ext cx="924560" cy="261429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12" name="图片 11" descr="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 flipH="1">
            <a:off x="288925" y="4561840"/>
            <a:ext cx="814705" cy="23044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6" name="图片 5" descr="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10845800" y="561975"/>
            <a:ext cx="742950" cy="21018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图片 5" descr="3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 rot="5400000" flipV="1">
            <a:off x="10730865" y="-403860"/>
            <a:ext cx="1057275" cy="18643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8" name="图片 7" descr="2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 flipV="1">
            <a:off x="10133330" y="6104255"/>
            <a:ext cx="2058670" cy="7740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pic>
        <p:nvPicPr>
          <p:cNvPr id="6" name="图片 5" descr="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10858500" y="3088640"/>
            <a:ext cx="1333500" cy="3769360"/>
          </a:xfrm>
          <a:prstGeom prst="rect">
            <a:avLst/>
          </a:prstGeom>
        </p:spPr>
      </p:pic>
      <p:pic>
        <p:nvPicPr>
          <p:cNvPr id="12" name="图片 11" descr="1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 flipH="1">
            <a:off x="0" y="3088640"/>
            <a:ext cx="1333500" cy="37693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spc="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u="none" strike="noStrike" kern="1200" cap="none" spc="300" normalizeH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sz="1600"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sz="1600"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sz="1600"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sz="16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5" Type="http://schemas.openxmlformats.org/officeDocument/2006/relationships/theme" Target="../theme/theme2.xml"/><Relationship Id="rId24" Type="http://schemas.openxmlformats.org/officeDocument/2006/relationships/tags" Target="../tags/tag132.xml"/><Relationship Id="rId23" Type="http://schemas.openxmlformats.org/officeDocument/2006/relationships/tags" Target="../tags/tag131.xml"/><Relationship Id="rId22" Type="http://schemas.openxmlformats.org/officeDocument/2006/relationships/tags" Target="../tags/tag130.xml"/><Relationship Id="rId21" Type="http://schemas.openxmlformats.org/officeDocument/2006/relationships/tags" Target="../tags/tag129.xml"/><Relationship Id="rId20" Type="http://schemas.openxmlformats.org/officeDocument/2006/relationships/tags" Target="../tags/tag128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127.xml"/><Relationship Id="rId18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8" Type="http://schemas.openxmlformats.org/officeDocument/2006/relationships/theme" Target="../theme/theme3.xml"/><Relationship Id="rId17" Type="http://schemas.openxmlformats.org/officeDocument/2006/relationships/tags" Target="../tags/tag193.xml"/><Relationship Id="rId16" Type="http://schemas.openxmlformats.org/officeDocument/2006/relationships/tags" Target="../tags/tag192.xml"/><Relationship Id="rId15" Type="http://schemas.openxmlformats.org/officeDocument/2006/relationships/tags" Target="../tags/tag191.xml"/><Relationship Id="rId14" Type="http://schemas.openxmlformats.org/officeDocument/2006/relationships/tags" Target="../tags/tag190.xml"/><Relationship Id="rId13" Type="http://schemas.openxmlformats.org/officeDocument/2006/relationships/tags" Target="../tags/tag189.xml"/><Relationship Id="rId12" Type="http://schemas.openxmlformats.org/officeDocument/2006/relationships/tags" Target="../tags/tag188.xml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213.xml"/><Relationship Id="rId2" Type="http://schemas.openxmlformats.org/officeDocument/2006/relationships/tags" Target="../tags/tag195.xml"/><Relationship Id="rId19" Type="http://schemas.openxmlformats.org/officeDocument/2006/relationships/tags" Target="../tags/tag212.xml"/><Relationship Id="rId18" Type="http://schemas.openxmlformats.org/officeDocument/2006/relationships/tags" Target="../tags/tag211.xml"/><Relationship Id="rId17" Type="http://schemas.openxmlformats.org/officeDocument/2006/relationships/tags" Target="../tags/tag210.xml"/><Relationship Id="rId16" Type="http://schemas.openxmlformats.org/officeDocument/2006/relationships/tags" Target="../tags/tag209.xml"/><Relationship Id="rId15" Type="http://schemas.openxmlformats.org/officeDocument/2006/relationships/tags" Target="../tags/tag208.xml"/><Relationship Id="rId14" Type="http://schemas.openxmlformats.org/officeDocument/2006/relationships/tags" Target="../tags/tag207.xml"/><Relationship Id="rId13" Type="http://schemas.openxmlformats.org/officeDocument/2006/relationships/tags" Target="../tags/tag206.xml"/><Relationship Id="rId12" Type="http://schemas.openxmlformats.org/officeDocument/2006/relationships/tags" Target="../tags/tag205.xml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tags" Target="../tags/tag19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22.xml"/><Relationship Id="rId8" Type="http://schemas.openxmlformats.org/officeDocument/2006/relationships/tags" Target="../tags/tag221.xml"/><Relationship Id="rId7" Type="http://schemas.openxmlformats.org/officeDocument/2006/relationships/tags" Target="../tags/tag220.xml"/><Relationship Id="rId6" Type="http://schemas.openxmlformats.org/officeDocument/2006/relationships/tags" Target="../tags/tag219.xml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4" Type="http://schemas.openxmlformats.org/officeDocument/2006/relationships/slideLayout" Target="../slideLayouts/slideLayout17.xml"/><Relationship Id="rId13" Type="http://schemas.openxmlformats.org/officeDocument/2006/relationships/tags" Target="../tags/tag226.xml"/><Relationship Id="rId12" Type="http://schemas.openxmlformats.org/officeDocument/2006/relationships/tags" Target="../tags/tag225.xml"/><Relationship Id="rId11" Type="http://schemas.openxmlformats.org/officeDocument/2006/relationships/tags" Target="../tags/tag224.xml"/><Relationship Id="rId10" Type="http://schemas.openxmlformats.org/officeDocument/2006/relationships/tags" Target="../tags/tag223.xml"/><Relationship Id="rId1" Type="http://schemas.openxmlformats.org/officeDocument/2006/relationships/tags" Target="../tags/tag2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7" Type="http://schemas.openxmlformats.org/officeDocument/2006/relationships/tags" Target="../tags/tag232.xml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tags" Target="../tags/tag229.xml"/><Relationship Id="rId3" Type="http://schemas.openxmlformats.org/officeDocument/2006/relationships/tags" Target="../tags/tag228.xml"/><Relationship Id="rId2" Type="http://schemas.openxmlformats.org/officeDocument/2006/relationships/image" Target="../media/image15.jpeg"/><Relationship Id="rId1" Type="http://schemas.openxmlformats.org/officeDocument/2006/relationships/tags" Target="../tags/tag2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41.xml"/><Relationship Id="rId8" Type="http://schemas.openxmlformats.org/officeDocument/2006/relationships/tags" Target="../tags/tag240.xml"/><Relationship Id="rId7" Type="http://schemas.openxmlformats.org/officeDocument/2006/relationships/tags" Target="../tags/tag239.xml"/><Relationship Id="rId6" Type="http://schemas.openxmlformats.org/officeDocument/2006/relationships/tags" Target="../tags/tag238.xml"/><Relationship Id="rId5" Type="http://schemas.openxmlformats.org/officeDocument/2006/relationships/tags" Target="../tags/tag237.xml"/><Relationship Id="rId4" Type="http://schemas.openxmlformats.org/officeDocument/2006/relationships/tags" Target="../tags/tag236.xml"/><Relationship Id="rId3" Type="http://schemas.openxmlformats.org/officeDocument/2006/relationships/tags" Target="../tags/tag235.xml"/><Relationship Id="rId24" Type="http://schemas.openxmlformats.org/officeDocument/2006/relationships/notesSlide" Target="../notesSlides/notesSlide2.xml"/><Relationship Id="rId23" Type="http://schemas.openxmlformats.org/officeDocument/2006/relationships/slideLayout" Target="../slideLayouts/slideLayout35.xml"/><Relationship Id="rId22" Type="http://schemas.openxmlformats.org/officeDocument/2006/relationships/tags" Target="../tags/tag254.xml"/><Relationship Id="rId21" Type="http://schemas.openxmlformats.org/officeDocument/2006/relationships/tags" Target="../tags/tag253.xml"/><Relationship Id="rId20" Type="http://schemas.openxmlformats.org/officeDocument/2006/relationships/tags" Target="../tags/tag252.xml"/><Relationship Id="rId2" Type="http://schemas.openxmlformats.org/officeDocument/2006/relationships/tags" Target="../tags/tag234.xml"/><Relationship Id="rId19" Type="http://schemas.openxmlformats.org/officeDocument/2006/relationships/tags" Target="../tags/tag251.xml"/><Relationship Id="rId18" Type="http://schemas.openxmlformats.org/officeDocument/2006/relationships/tags" Target="../tags/tag250.xml"/><Relationship Id="rId17" Type="http://schemas.openxmlformats.org/officeDocument/2006/relationships/tags" Target="../tags/tag249.xml"/><Relationship Id="rId16" Type="http://schemas.openxmlformats.org/officeDocument/2006/relationships/tags" Target="../tags/tag248.xml"/><Relationship Id="rId15" Type="http://schemas.openxmlformats.org/officeDocument/2006/relationships/tags" Target="../tags/tag247.xml"/><Relationship Id="rId14" Type="http://schemas.openxmlformats.org/officeDocument/2006/relationships/tags" Target="../tags/tag246.xml"/><Relationship Id="rId13" Type="http://schemas.openxmlformats.org/officeDocument/2006/relationships/tags" Target="../tags/tag245.xml"/><Relationship Id="rId12" Type="http://schemas.openxmlformats.org/officeDocument/2006/relationships/tags" Target="../tags/tag244.xml"/><Relationship Id="rId11" Type="http://schemas.openxmlformats.org/officeDocument/2006/relationships/tags" Target="../tags/tag243.xml"/><Relationship Id="rId10" Type="http://schemas.openxmlformats.org/officeDocument/2006/relationships/tags" Target="../tags/tag242.xml"/><Relationship Id="rId1" Type="http://schemas.openxmlformats.org/officeDocument/2006/relationships/tags" Target="../tags/tag23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62.xml"/><Relationship Id="rId8" Type="http://schemas.openxmlformats.org/officeDocument/2006/relationships/tags" Target="../tags/tag261.xml"/><Relationship Id="rId7" Type="http://schemas.openxmlformats.org/officeDocument/2006/relationships/image" Target="../media/image18.jpeg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268.xml"/><Relationship Id="rId14" Type="http://schemas.openxmlformats.org/officeDocument/2006/relationships/tags" Target="../tags/tag267.xml"/><Relationship Id="rId13" Type="http://schemas.openxmlformats.org/officeDocument/2006/relationships/tags" Target="../tags/tag266.xml"/><Relationship Id="rId12" Type="http://schemas.openxmlformats.org/officeDocument/2006/relationships/tags" Target="../tags/tag265.xml"/><Relationship Id="rId11" Type="http://schemas.openxmlformats.org/officeDocument/2006/relationships/tags" Target="../tags/tag264.xml"/><Relationship Id="rId10" Type="http://schemas.openxmlformats.org/officeDocument/2006/relationships/tags" Target="../tags/tag263.xml"/><Relationship Id="rId1" Type="http://schemas.openxmlformats.org/officeDocument/2006/relationships/tags" Target="../tags/tag25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千库网 教育培训画笔卡通人物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000" y="-2667635"/>
            <a:ext cx="6857365" cy="12192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28670" y="2195830"/>
            <a:ext cx="2475865" cy="70675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chemeClr val="accent4">
                    <a:lumMod val="60000"/>
                    <a:lumOff val="40000"/>
                  </a:schemeClr>
                </a:solidFill>
                <a:latin typeface="苹方-简" panose="020B0400000000000000" charset="-122"/>
                <a:ea typeface="苹方-简" panose="020B0400000000000000" charset="-122"/>
              </a:rPr>
              <a:t>清新简约</a:t>
            </a:r>
            <a:endParaRPr lang="zh-CN" altLang="en-US" sz="4000" b="1">
              <a:solidFill>
                <a:schemeClr val="accent4">
                  <a:lumMod val="60000"/>
                  <a:lumOff val="40000"/>
                </a:schemeClr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19780" y="3159760"/>
            <a:ext cx="5354955" cy="9220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5400" b="1">
                <a:ln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苹方-简" panose="020B0400000000000000" charset="-122"/>
                <a:ea typeface="苹方-简" panose="020B0400000000000000" charset="-122"/>
              </a:rPr>
              <a:t>幼儿绘画讲课</a:t>
            </a:r>
            <a:r>
              <a:rPr lang="en-US" altLang="zh-CN" sz="5400" b="1">
                <a:ln/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苹方-简" panose="020B0400000000000000" charset="-122"/>
                <a:ea typeface="苹方-简" panose="020B0400000000000000" charset="-122"/>
              </a:rPr>
              <a:t>PPT</a:t>
            </a:r>
            <a:endParaRPr lang="en-US" altLang="zh-CN" sz="5400" b="1">
              <a:ln/>
              <a:solidFill>
                <a:schemeClr val="accent6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87490" y="4383405"/>
            <a:ext cx="1588770" cy="39878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none" rtlCol="0">
            <a:spAutoFit/>
          </a:bodyPr>
          <a:p>
            <a:r>
              <a:rPr lang="zh-CN" altLang="en-US" sz="2000" b="1">
                <a:solidFill>
                  <a:schemeClr val="accent4">
                    <a:lumMod val="60000"/>
                    <a:lumOff val="40000"/>
                  </a:schemeClr>
                </a:solidFill>
                <a:latin typeface="苹方-简" panose="020B0400000000000000" charset="-122"/>
                <a:ea typeface="苹方-简" panose="020B0400000000000000" charset="-122"/>
              </a:rPr>
              <a:t>演讲人：</a:t>
            </a:r>
            <a:r>
              <a:rPr lang="en-US" altLang="zh-CN" sz="2000" b="1">
                <a:solidFill>
                  <a:schemeClr val="accent4">
                    <a:lumMod val="60000"/>
                    <a:lumOff val="40000"/>
                  </a:schemeClr>
                </a:solidFill>
                <a:latin typeface="苹方-简" panose="020B0400000000000000" charset="-122"/>
                <a:ea typeface="苹方-简" panose="020B0400000000000000" charset="-122"/>
              </a:rPr>
              <a:t>XXX</a:t>
            </a:r>
            <a:endParaRPr lang="en-US" altLang="zh-CN" sz="2000" b="1">
              <a:solidFill>
                <a:schemeClr val="accent4">
                  <a:lumMod val="60000"/>
                  <a:lumOff val="40000"/>
                </a:schemeClr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" name="图片 20" descr="千库网 教育培训画笔卡通人物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000" y="-2667635"/>
            <a:ext cx="6857365" cy="12192000"/>
          </a:xfrm>
          <a:prstGeom prst="rect">
            <a:avLst/>
          </a:prstGeom>
        </p:spPr>
      </p:pic>
      <p:sp>
        <p:nvSpPr>
          <p:cNvPr id="17" name="任意多边形 16"/>
          <p:cNvSpPr/>
          <p:nvPr/>
        </p:nvSpPr>
        <p:spPr>
          <a:xfrm>
            <a:off x="-1307465" y="2580640"/>
            <a:ext cx="14807565" cy="5125085"/>
          </a:xfrm>
          <a:custGeom>
            <a:avLst/>
            <a:gdLst>
              <a:gd name="connisteX0" fmla="*/ 1036892 w 14807525"/>
              <a:gd name="connsiteY0" fmla="*/ 1356989 h 4429624"/>
              <a:gd name="connisteX1" fmla="*/ 3273997 w 14807525"/>
              <a:gd name="connsiteY1" fmla="*/ 629 h 4429624"/>
              <a:gd name="connisteX2" fmla="*/ 5206937 w 14807525"/>
              <a:gd name="connsiteY2" fmla="*/ 1509389 h 4429624"/>
              <a:gd name="connisteX3" fmla="*/ 7648512 w 14807525"/>
              <a:gd name="connsiteY3" fmla="*/ 187319 h 4429624"/>
              <a:gd name="connisteX4" fmla="*/ 9649397 w 14807525"/>
              <a:gd name="connsiteY4" fmla="*/ 1611624 h 4429624"/>
              <a:gd name="connisteX5" fmla="*/ 11972862 w 14807525"/>
              <a:gd name="connsiteY5" fmla="*/ 203829 h 4429624"/>
              <a:gd name="connisteX6" fmla="*/ 13481622 w 14807525"/>
              <a:gd name="connsiteY6" fmla="*/ 1543679 h 4429624"/>
              <a:gd name="connisteX7" fmla="*/ 13685457 w 14807525"/>
              <a:gd name="connsiteY7" fmla="*/ 3985254 h 4429624"/>
              <a:gd name="connisteX8" fmla="*/ 1121347 w 14807525"/>
              <a:gd name="connsiteY8" fmla="*/ 4086854 h 4429624"/>
              <a:gd name="connisteX9" fmla="*/ 1104202 w 14807525"/>
              <a:gd name="connsiteY9" fmla="*/ 1339844 h 4429624"/>
              <a:gd name="connisteX10" fmla="*/ 1087692 w 14807525"/>
              <a:gd name="connsiteY10" fmla="*/ 1323334 h 4429624"/>
              <a:gd name="connisteX11" fmla="*/ 985457 w 14807525"/>
              <a:gd name="connsiteY11" fmla="*/ 1475734 h 442962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</a:cxnLst>
            <a:rect l="l" t="t" r="r" b="b"/>
            <a:pathLst>
              <a:path w="14807525" h="4429624">
                <a:moveTo>
                  <a:pt x="1036893" y="1356989"/>
                </a:moveTo>
                <a:cubicBezTo>
                  <a:pt x="1445833" y="1055364"/>
                  <a:pt x="2440243" y="-29851"/>
                  <a:pt x="3273998" y="629"/>
                </a:cubicBezTo>
                <a:cubicBezTo>
                  <a:pt x="4107753" y="31109"/>
                  <a:pt x="4331908" y="1471924"/>
                  <a:pt x="5206938" y="1509389"/>
                </a:cubicBezTo>
                <a:cubicBezTo>
                  <a:pt x="6081968" y="1546854"/>
                  <a:pt x="6760148" y="166999"/>
                  <a:pt x="7648513" y="187319"/>
                </a:cubicBezTo>
                <a:cubicBezTo>
                  <a:pt x="8536878" y="207639"/>
                  <a:pt x="8784528" y="1608449"/>
                  <a:pt x="9649398" y="1611624"/>
                </a:cubicBezTo>
                <a:cubicBezTo>
                  <a:pt x="10514268" y="1614799"/>
                  <a:pt x="11206418" y="217164"/>
                  <a:pt x="11972863" y="203829"/>
                </a:cubicBezTo>
                <a:cubicBezTo>
                  <a:pt x="12739308" y="190494"/>
                  <a:pt x="13139358" y="787394"/>
                  <a:pt x="13481623" y="1543679"/>
                </a:cubicBezTo>
                <a:cubicBezTo>
                  <a:pt x="13823888" y="2299964"/>
                  <a:pt x="16157513" y="3476619"/>
                  <a:pt x="13685458" y="3985254"/>
                </a:cubicBezTo>
                <a:cubicBezTo>
                  <a:pt x="11213403" y="4493889"/>
                  <a:pt x="3637853" y="4615809"/>
                  <a:pt x="1121348" y="4086854"/>
                </a:cubicBezTo>
                <a:cubicBezTo>
                  <a:pt x="-1395157" y="3557899"/>
                  <a:pt x="1111188" y="1892294"/>
                  <a:pt x="1104203" y="1339844"/>
                </a:cubicBezTo>
                <a:cubicBezTo>
                  <a:pt x="1097218" y="787394"/>
                  <a:pt x="1111188" y="1296029"/>
                  <a:pt x="1087693" y="1323334"/>
                </a:cubicBez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958850" y="4983480"/>
            <a:ext cx="654685" cy="522605"/>
            <a:chOff x="9815" y="2517"/>
            <a:chExt cx="1031" cy="823"/>
          </a:xfrm>
        </p:grpSpPr>
        <p:sp>
          <p:nvSpPr>
            <p:cNvPr id="6" name="íṧ1îḋé"/>
            <p:cNvSpPr txBox="1"/>
            <p:nvPr/>
          </p:nvSpPr>
          <p:spPr>
            <a:xfrm>
              <a:off x="9815" y="2517"/>
              <a:ext cx="735" cy="727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p>
              <a:pPr algn="ctr"/>
              <a:r>
                <a:rPr lang="en-US" altLang="zh-CN" sz="36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01</a:t>
              </a:r>
              <a:endParaRPr lang="en-US" altLang="zh-CN" sz="3600" dirty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0846" y="2522"/>
              <a:ext cx="0" cy="81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613535" y="5789930"/>
            <a:ext cx="691515" cy="519430"/>
            <a:chOff x="9786" y="3777"/>
            <a:chExt cx="1089" cy="818"/>
          </a:xfrm>
        </p:grpSpPr>
        <p:sp>
          <p:nvSpPr>
            <p:cNvPr id="10" name="îṡḷîḑe"/>
            <p:cNvSpPr txBox="1"/>
            <p:nvPr/>
          </p:nvSpPr>
          <p:spPr>
            <a:xfrm>
              <a:off x="9786" y="3777"/>
              <a:ext cx="793" cy="727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p>
              <a:pPr algn="ctr"/>
              <a:r>
                <a:rPr lang="en-US" altLang="zh-CN" sz="36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02</a:t>
              </a:r>
              <a:endParaRPr lang="en-US" altLang="zh-CN" sz="3600">
                <a:solidFill>
                  <a:schemeClr val="accent2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0875" y="3777"/>
              <a:ext cx="0" cy="818"/>
            </a:xfrm>
            <a:prstGeom prst="line">
              <a:avLst/>
            </a:prstGeom>
            <a:ln w="28575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6461760" y="5017135"/>
            <a:ext cx="701675" cy="522605"/>
            <a:chOff x="9778" y="5036"/>
            <a:chExt cx="1105" cy="823"/>
          </a:xfrm>
        </p:grpSpPr>
        <p:sp>
          <p:nvSpPr>
            <p:cNvPr id="14" name="ïṧḷïḍé"/>
            <p:cNvSpPr txBox="1"/>
            <p:nvPr/>
          </p:nvSpPr>
          <p:spPr>
            <a:xfrm>
              <a:off x="9778" y="5036"/>
              <a:ext cx="808" cy="727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p>
              <a:pPr algn="ctr"/>
              <a:r>
                <a:rPr lang="en-US" altLang="zh-CN" sz="36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03</a:t>
              </a:r>
              <a:endParaRPr lang="en-US" altLang="zh-CN" sz="3600">
                <a:solidFill>
                  <a:schemeClr val="accent3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0883" y="5041"/>
              <a:ext cx="0" cy="818"/>
            </a:xfrm>
            <a:prstGeom prst="line">
              <a:avLst/>
            </a:prstGeom>
            <a:ln w="28575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7163435" y="5789930"/>
            <a:ext cx="691515" cy="521970"/>
            <a:chOff x="9786" y="6296"/>
            <a:chExt cx="1089" cy="822"/>
          </a:xfrm>
        </p:grpSpPr>
        <p:sp>
          <p:nvSpPr>
            <p:cNvPr id="18" name="íṧliďê"/>
            <p:cNvSpPr txBox="1"/>
            <p:nvPr/>
          </p:nvSpPr>
          <p:spPr>
            <a:xfrm>
              <a:off x="9786" y="6296"/>
              <a:ext cx="793" cy="727"/>
            </a:xfrm>
            <a:prstGeom prst="rect">
              <a:avLst/>
            </a:prstGeom>
            <a:noFill/>
          </p:spPr>
          <p:txBody>
            <a:bodyPr wrap="none" anchor="ctr">
              <a:noAutofit/>
            </a:bodyPr>
            <a:p>
              <a:pPr algn="ctr"/>
              <a:r>
                <a:rPr lang="en-US" altLang="zh-CN" sz="3600" dirty="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04</a:t>
              </a:r>
              <a:endParaRPr lang="en-US" altLang="zh-CN" sz="3600" dirty="0">
                <a:solidFill>
                  <a:schemeClr val="accent4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0875" y="6300"/>
              <a:ext cx="0" cy="818"/>
            </a:xfrm>
            <a:prstGeom prst="line">
              <a:avLst/>
            </a:prstGeom>
            <a:ln w="28575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1942465" y="4986655"/>
            <a:ext cx="3434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此处输入目录标题</a:t>
            </a:r>
            <a:endParaRPr lang="zh-CN" altLang="en-US" sz="3200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74950" y="5758180"/>
            <a:ext cx="3434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>
                <a:latin typeface="苹方-简" panose="020B0400000000000000" charset="-122"/>
                <a:ea typeface="苹方-简" panose="020B0400000000000000" charset="-122"/>
              </a:rPr>
              <a:t>此处输入目录标题</a:t>
            </a:r>
            <a:endParaRPr lang="zh-CN" altLang="en-US" sz="3200"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67930" y="5017135"/>
            <a:ext cx="3434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>
                <a:latin typeface="苹方-简" panose="020B0400000000000000" charset="-122"/>
                <a:ea typeface="苹方-简" panose="020B0400000000000000" charset="-122"/>
              </a:rPr>
              <a:t>此处输入目录标题</a:t>
            </a:r>
            <a:endParaRPr lang="zh-CN" altLang="en-US" sz="3200"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427085" y="5725795"/>
            <a:ext cx="3434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>
                <a:latin typeface="苹方-简" panose="020B0400000000000000" charset="-122"/>
                <a:ea typeface="苹方-简" panose="020B0400000000000000" charset="-122"/>
              </a:rPr>
              <a:t>此处输入目录标题</a:t>
            </a:r>
            <a:endParaRPr lang="zh-CN" altLang="en-US" sz="3200"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262880" y="2580640"/>
            <a:ext cx="1900555" cy="110680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square" rtlCol="0">
            <a:spAutoFit/>
          </a:bodyPr>
          <a:p>
            <a:r>
              <a:rPr lang="zh-CN" altLang="en-US" sz="6600" b="1">
                <a:solidFill>
                  <a:schemeClr val="bg1"/>
                </a:solidFill>
                <a:effectLst/>
                <a:latin typeface="苹方-简" panose="020B0400000000000000" charset="-122"/>
                <a:ea typeface="苹方-简" panose="020B0400000000000000" charset="-122"/>
              </a:rPr>
              <a:t>目录</a:t>
            </a:r>
            <a:endParaRPr lang="zh-CN" altLang="en-US" sz="6600" b="1">
              <a:solidFill>
                <a:schemeClr val="bg1"/>
              </a:solidFill>
              <a:effectLst/>
              <a:latin typeface="苹方-简" panose="020B0400000000000000" charset="-122"/>
              <a:ea typeface="苹方-简" panose="020B04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千库网 教育培训画笔卡通人物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000" y="-2667635"/>
            <a:ext cx="6857365" cy="12192000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>
            <a:off x="3421327" y="4377690"/>
            <a:ext cx="6743979" cy="2908008"/>
          </a:xfrm>
          <a:custGeom>
            <a:avLst/>
            <a:gdLst>
              <a:gd name="connsiteX0" fmla="*/ 65 w 10620"/>
              <a:gd name="connsiteY0" fmla="*/ 3979 h 4579"/>
              <a:gd name="connsiteX1" fmla="*/ 5259 w 10620"/>
              <a:gd name="connsiteY1" fmla="*/ 0 h 4579"/>
              <a:gd name="connsiteX2" fmla="*/ 10453 w 10620"/>
              <a:gd name="connsiteY2" fmla="*/ 3979 h 4579"/>
              <a:gd name="connsiteX3" fmla="*/ 9067 w 10620"/>
              <a:gd name="connsiteY3" fmla="*/ 4305 h 4579"/>
              <a:gd name="connsiteX4" fmla="*/ 6316 w 10620"/>
              <a:gd name="connsiteY4" fmla="*/ 4294 h 4579"/>
              <a:gd name="connsiteX5" fmla="*/ 2524 w 10620"/>
              <a:gd name="connsiteY5" fmla="*/ 4266 h 4579"/>
              <a:gd name="connsiteX6" fmla="*/ 65 w 10620"/>
              <a:gd name="connsiteY6" fmla="*/ 3979 h 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20" h="4580">
                <a:moveTo>
                  <a:pt x="65" y="3979"/>
                </a:moveTo>
                <a:cubicBezTo>
                  <a:pt x="65" y="1781"/>
                  <a:pt x="2390" y="0"/>
                  <a:pt x="5259" y="0"/>
                </a:cubicBezTo>
                <a:cubicBezTo>
                  <a:pt x="8128" y="0"/>
                  <a:pt x="10453" y="1781"/>
                  <a:pt x="10453" y="3979"/>
                </a:cubicBezTo>
                <a:cubicBezTo>
                  <a:pt x="11088" y="4697"/>
                  <a:pt x="9757" y="4253"/>
                  <a:pt x="9067" y="4305"/>
                </a:cubicBezTo>
                <a:cubicBezTo>
                  <a:pt x="8378" y="4358"/>
                  <a:pt x="7407" y="4301"/>
                  <a:pt x="6316" y="4294"/>
                </a:cubicBezTo>
                <a:cubicBezTo>
                  <a:pt x="4995" y="4342"/>
                  <a:pt x="3390" y="4929"/>
                  <a:pt x="2524" y="4266"/>
                </a:cubicBezTo>
                <a:cubicBezTo>
                  <a:pt x="1658" y="3603"/>
                  <a:pt x="-391" y="4690"/>
                  <a:pt x="65" y="3979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69790" y="5478780"/>
            <a:ext cx="424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此处输入目录标题</a:t>
            </a:r>
            <a:endParaRPr lang="zh-CN" altLang="en-US" sz="4000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36360" y="4672965"/>
            <a:ext cx="7467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01</a:t>
            </a:r>
            <a:endParaRPr lang="en-US" altLang="zh-CN" sz="4000">
              <a:solidFill>
                <a:schemeClr val="accent1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蜡笔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-24130"/>
            <a:ext cx="12195175" cy="280289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85090" y="2653030"/>
            <a:ext cx="12360910" cy="4323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377055" y="1734820"/>
            <a:ext cx="3439160" cy="5835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  <a:latin typeface="苹方-简" panose="020B0400000000000000" charset="-122"/>
                <a:ea typeface="苹方-简" panose="020B0400000000000000" charset="-122"/>
              </a:rPr>
              <a:t>此处填写内容标题</a:t>
            </a:r>
            <a:endParaRPr lang="zh-CN" altLang="en-US" sz="3200" b="1">
              <a:solidFill>
                <a:schemeClr val="bg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21510" name="文本框 15"/>
          <p:cNvSpPr txBox="1"/>
          <p:nvPr/>
        </p:nvSpPr>
        <p:spPr>
          <a:xfrm>
            <a:off x="1624330" y="2960370"/>
            <a:ext cx="894207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1400" b="1" dirty="0">
                <a:solidFill>
                  <a:schemeClr val="tx1"/>
                </a:solidFill>
                <a:effectLst/>
                <a:latin typeface="苹方-简" panose="020B0400000000000000" charset="-122"/>
                <a:ea typeface="苹方-简" panose="020B0400000000000000" charset="-122"/>
                <a:sym typeface="宋体" panose="02010600030101010101" pitchFamily="2" charset="-122"/>
              </a:rPr>
              <a:t>点击这里更换文字，增加更多内容。点击这里更换文字，增加更多内容。点击这里更换文字，增加更多内容。</a:t>
            </a:r>
            <a:endParaRPr lang="zh-CN" altLang="en-US" sz="1400" b="1" dirty="0">
              <a:solidFill>
                <a:schemeClr val="tx1"/>
              </a:solidFill>
              <a:effectLst/>
              <a:latin typeface="苹方-简" panose="020B0400000000000000" charset="-122"/>
              <a:ea typeface="苹方-简" panose="020B0400000000000000" charset="-122"/>
              <a:sym typeface="宋体" panose="02010600030101010101" pitchFamily="2" charset="-122"/>
            </a:endParaRPr>
          </a:p>
          <a:p>
            <a:pPr fontAlgn="auto">
              <a:lnSpc>
                <a:spcPct val="200000"/>
              </a:lnSpc>
            </a:pPr>
            <a:endParaRPr lang="zh-CN" altLang="en-US" sz="1400" b="1" dirty="0">
              <a:solidFill>
                <a:schemeClr val="tx1"/>
              </a:solidFill>
              <a:effectLst/>
              <a:latin typeface="苹方-简" panose="020B0400000000000000" charset="-122"/>
              <a:ea typeface="苹方-简" panose="020B0400000000000000" charset="-122"/>
              <a:sym typeface="宋体" panose="02010600030101010101" pitchFamily="2" charset="-122"/>
            </a:endParaRPr>
          </a:p>
          <a:p>
            <a:pPr fontAlgn="auto">
              <a:lnSpc>
                <a:spcPct val="200000"/>
              </a:lnSpc>
            </a:pPr>
            <a:r>
              <a:rPr lang="zh-CN" altLang="en-US" sz="1400" b="1" dirty="0">
                <a:solidFill>
                  <a:schemeClr val="tx1"/>
                </a:solidFill>
                <a:effectLst/>
                <a:latin typeface="苹方-简" panose="020B0400000000000000" charset="-122"/>
                <a:ea typeface="苹方-简" panose="020B0400000000000000" charset="-122"/>
                <a:sym typeface="宋体" panose="02010600030101010101" pitchFamily="2" charset="-122"/>
              </a:rPr>
              <a:t>点击这里更换文字，增加更多内容。点击这里更换文字，增加更多内容。点击这里更换文字，增加更多内容。</a:t>
            </a:r>
            <a:endParaRPr lang="zh-CN" altLang="en-US" sz="1400" b="1" dirty="0">
              <a:solidFill>
                <a:schemeClr val="tx1"/>
              </a:solidFill>
              <a:effectLst/>
              <a:latin typeface="苹方-简" panose="020B0400000000000000" charset="-122"/>
              <a:ea typeface="苹方-简" panose="020B0400000000000000" charset="-122"/>
              <a:sym typeface="宋体" panose="02010600030101010101" pitchFamily="2" charset="-122"/>
            </a:endParaRPr>
          </a:p>
          <a:p>
            <a:pPr fontAlgn="auto">
              <a:lnSpc>
                <a:spcPct val="200000"/>
              </a:lnSpc>
            </a:pPr>
            <a:endParaRPr lang="zh-CN" altLang="en-US" sz="1400" b="1" dirty="0">
              <a:solidFill>
                <a:schemeClr val="tx1"/>
              </a:solidFill>
              <a:effectLst/>
              <a:latin typeface="苹方-简" panose="020B0400000000000000" charset="-122"/>
              <a:ea typeface="苹方-简" panose="020B0400000000000000" charset="-122"/>
              <a:sym typeface="宋体" panose="02010600030101010101" pitchFamily="2" charset="-122"/>
            </a:endParaRPr>
          </a:p>
        </p:txBody>
      </p:sp>
      <p:sp>
        <p:nvSpPr>
          <p:cNvPr id="4" name="文本框 15"/>
          <p:cNvSpPr txBox="1"/>
          <p:nvPr/>
        </p:nvSpPr>
        <p:spPr>
          <a:xfrm>
            <a:off x="1624330" y="4775200"/>
            <a:ext cx="894207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1400" b="1" dirty="0">
                <a:solidFill>
                  <a:schemeClr val="tx1"/>
                </a:solidFill>
                <a:effectLst/>
                <a:latin typeface="苹方-简" panose="020B0400000000000000" charset="-122"/>
                <a:ea typeface="苹方-简" panose="020B0400000000000000" charset="-122"/>
                <a:sym typeface="宋体" panose="02010600030101010101" pitchFamily="2" charset="-122"/>
              </a:rPr>
              <a:t>点击这里更换文字，增加更多内容。点击这里更换文字，增加更多内容。点击这里更换文字，增加更多内容。</a:t>
            </a:r>
            <a:endParaRPr lang="zh-CN" altLang="en-US" sz="1400" b="1" dirty="0">
              <a:solidFill>
                <a:schemeClr val="tx1"/>
              </a:solidFill>
              <a:effectLst/>
              <a:latin typeface="苹方-简" panose="020B0400000000000000" charset="-122"/>
              <a:ea typeface="苹方-简" panose="020B0400000000000000" charset="-122"/>
              <a:sym typeface="宋体" panose="02010600030101010101" pitchFamily="2" charset="-122"/>
            </a:endParaRPr>
          </a:p>
          <a:p>
            <a:pPr fontAlgn="auto">
              <a:lnSpc>
                <a:spcPct val="200000"/>
              </a:lnSpc>
            </a:pPr>
            <a:endParaRPr lang="zh-CN" altLang="en-US" sz="1400" b="1" dirty="0">
              <a:solidFill>
                <a:schemeClr val="tx1"/>
              </a:solidFill>
              <a:effectLst/>
              <a:latin typeface="苹方-简" panose="020B0400000000000000" charset="-122"/>
              <a:ea typeface="苹方-简" panose="020B0400000000000000" charset="-122"/>
              <a:sym typeface="宋体" panose="02010600030101010101" pitchFamily="2" charset="-122"/>
            </a:endParaRPr>
          </a:p>
          <a:p>
            <a:pPr fontAlgn="auto">
              <a:lnSpc>
                <a:spcPct val="200000"/>
              </a:lnSpc>
            </a:pPr>
            <a:r>
              <a:rPr lang="zh-CN" altLang="en-US" sz="1400" b="1" dirty="0">
                <a:solidFill>
                  <a:schemeClr val="tx1"/>
                </a:solidFill>
                <a:effectLst/>
                <a:latin typeface="苹方-简" panose="020B0400000000000000" charset="-122"/>
                <a:ea typeface="苹方-简" panose="020B0400000000000000" charset="-122"/>
                <a:sym typeface="宋体" panose="02010600030101010101" pitchFamily="2" charset="-122"/>
              </a:rPr>
              <a:t>点击这里更换文字，增加更多内容。点击这里更换文字，增加更多内容。点击这里更换文字，增加更多内容。</a:t>
            </a:r>
            <a:endParaRPr lang="zh-CN" altLang="en-US" sz="1400" b="1" dirty="0">
              <a:solidFill>
                <a:schemeClr val="tx1"/>
              </a:solidFill>
              <a:effectLst/>
              <a:latin typeface="苹方-简" panose="020B0400000000000000" charset="-122"/>
              <a:ea typeface="苹方-简" panose="020B0400000000000000" charset="-122"/>
              <a:sym typeface="宋体" panose="02010600030101010101" pitchFamily="2" charset="-122"/>
            </a:endParaRPr>
          </a:p>
          <a:p>
            <a:pPr fontAlgn="auto">
              <a:lnSpc>
                <a:spcPct val="200000"/>
              </a:lnSpc>
            </a:pPr>
            <a:endParaRPr lang="zh-CN" altLang="en-US" sz="1400" b="1" dirty="0">
              <a:solidFill>
                <a:schemeClr val="tx1"/>
              </a:solidFill>
              <a:effectLst/>
              <a:latin typeface="苹方-简" panose="020B0400000000000000" charset="-122"/>
              <a:ea typeface="苹方-简" panose="020B0400000000000000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" name="文本框 26"/>
          <p:cNvSpPr txBox="1"/>
          <p:nvPr>
            <p:custDataLst>
              <p:tags r:id="rId1"/>
            </p:custDataLst>
          </p:nvPr>
        </p:nvSpPr>
        <p:spPr>
          <a:xfrm>
            <a:off x="3967900" y="888643"/>
            <a:ext cx="4256202" cy="65195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p>
            <a:pPr>
              <a:lnSpc>
                <a:spcPct val="150000"/>
              </a:lnSpc>
            </a:pPr>
            <a:r>
              <a:rPr lang="en-US" altLang="zh-CN" sz="2400"/>
              <a:t>LOREM IPSUM DOLOR </a:t>
            </a:r>
            <a:endParaRPr lang="zh-CN" altLang="en-US" sz="2400" dirty="0"/>
          </a:p>
        </p:txBody>
      </p:sp>
      <p:sp>
        <p:nvSpPr>
          <p:cNvPr id="28" name="任意多边形 27"/>
          <p:cNvSpPr/>
          <p:nvPr>
            <p:custDataLst>
              <p:tags r:id="rId2"/>
            </p:custDataLst>
          </p:nvPr>
        </p:nvSpPr>
        <p:spPr>
          <a:xfrm>
            <a:off x="1598295" y="2649220"/>
            <a:ext cx="2701925" cy="1128395"/>
          </a:xfrm>
          <a:custGeom>
            <a:avLst/>
            <a:gdLst>
              <a:gd name="connsiteX0" fmla="*/ 2622717 w 2675467"/>
              <a:gd name="connsiteY0" fmla="*/ 838200 h 1117600"/>
              <a:gd name="connsiteX1" fmla="*/ 2622717 w 2675467"/>
              <a:gd name="connsiteY1" fmla="*/ 975130 h 1117600"/>
              <a:gd name="connsiteX2" fmla="*/ 2533002 w 2675467"/>
              <a:gd name="connsiteY2" fmla="*/ 1064844 h 1117600"/>
              <a:gd name="connsiteX3" fmla="*/ 2396069 w 2675467"/>
              <a:gd name="connsiteY3" fmla="*/ 1064844 h 1117600"/>
              <a:gd name="connsiteX4" fmla="*/ 2396069 w 2675467"/>
              <a:gd name="connsiteY4" fmla="*/ 1083732 h 1117600"/>
              <a:gd name="connsiteX5" fmla="*/ 2537722 w 2675467"/>
              <a:gd name="connsiteY5" fmla="*/ 1083732 h 1117600"/>
              <a:gd name="connsiteX6" fmla="*/ 2641603 w 2675467"/>
              <a:gd name="connsiteY6" fmla="*/ 979851 h 1117600"/>
              <a:gd name="connsiteX7" fmla="*/ 2641603 w 2675467"/>
              <a:gd name="connsiteY7" fmla="*/ 838200 h 1117600"/>
              <a:gd name="connsiteX8" fmla="*/ 152407 w 2675467"/>
              <a:gd name="connsiteY8" fmla="*/ 0 h 1117600"/>
              <a:gd name="connsiteX9" fmla="*/ 2523060 w 2675467"/>
              <a:gd name="connsiteY9" fmla="*/ 0 h 1117600"/>
              <a:gd name="connsiteX10" fmla="*/ 2675467 w 2675467"/>
              <a:gd name="connsiteY10" fmla="*/ 152407 h 1117600"/>
              <a:gd name="connsiteX11" fmla="*/ 2675467 w 2675467"/>
              <a:gd name="connsiteY11" fmla="*/ 965193 h 1117600"/>
              <a:gd name="connsiteX12" fmla="*/ 2523060 w 2675467"/>
              <a:gd name="connsiteY12" fmla="*/ 1117600 h 1117600"/>
              <a:gd name="connsiteX13" fmla="*/ 152407 w 2675467"/>
              <a:gd name="connsiteY13" fmla="*/ 1117600 h 1117600"/>
              <a:gd name="connsiteX14" fmla="*/ 0 w 2675467"/>
              <a:gd name="connsiteY14" fmla="*/ 965193 h 1117600"/>
              <a:gd name="connsiteX15" fmla="*/ 0 w 2675467"/>
              <a:gd name="connsiteY15" fmla="*/ 152407 h 1117600"/>
              <a:gd name="connsiteX16" fmla="*/ 152407 w 2675467"/>
              <a:gd name="connsiteY16" fmla="*/ 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75467" h="1117600">
                <a:moveTo>
                  <a:pt x="2622717" y="838200"/>
                </a:moveTo>
                <a:lnTo>
                  <a:pt x="2622717" y="975130"/>
                </a:lnTo>
                <a:cubicBezTo>
                  <a:pt x="2622717" y="1024677"/>
                  <a:pt x="2582550" y="1064844"/>
                  <a:pt x="2533002" y="1064844"/>
                </a:cubicBezTo>
                <a:lnTo>
                  <a:pt x="2396069" y="1064844"/>
                </a:lnTo>
                <a:lnTo>
                  <a:pt x="2396069" y="1083732"/>
                </a:lnTo>
                <a:lnTo>
                  <a:pt x="2537722" y="1083732"/>
                </a:lnTo>
                <a:cubicBezTo>
                  <a:pt x="2595094" y="1083732"/>
                  <a:pt x="2641603" y="1037223"/>
                  <a:pt x="2641603" y="979851"/>
                </a:cubicBezTo>
                <a:lnTo>
                  <a:pt x="2641603" y="838200"/>
                </a:lnTo>
                <a:close/>
                <a:moveTo>
                  <a:pt x="152407" y="0"/>
                </a:moveTo>
                <a:lnTo>
                  <a:pt x="2523060" y="0"/>
                </a:lnTo>
                <a:cubicBezTo>
                  <a:pt x="2607232" y="0"/>
                  <a:pt x="2675467" y="68235"/>
                  <a:pt x="2675467" y="152407"/>
                </a:cubicBezTo>
                <a:lnTo>
                  <a:pt x="2675467" y="965193"/>
                </a:lnTo>
                <a:cubicBezTo>
                  <a:pt x="2675467" y="1049365"/>
                  <a:pt x="2607232" y="1117600"/>
                  <a:pt x="2523060" y="1117600"/>
                </a:cubicBezTo>
                <a:lnTo>
                  <a:pt x="152407" y="1117600"/>
                </a:lnTo>
                <a:cubicBezTo>
                  <a:pt x="68235" y="1117600"/>
                  <a:pt x="0" y="1049365"/>
                  <a:pt x="0" y="965193"/>
                </a:cubicBezTo>
                <a:lnTo>
                  <a:pt x="0" y="152407"/>
                </a:lnTo>
                <a:cubicBezTo>
                  <a:pt x="0" y="68235"/>
                  <a:pt x="68235" y="0"/>
                  <a:pt x="15240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rgbClr val="F6C171">
              <a:shade val="50000"/>
            </a:srgbClr>
          </a:lnRef>
          <a:fillRef idx="1">
            <a:srgbClr val="F6C171"/>
          </a:fillRef>
          <a:effectRef idx="0">
            <a:srgbClr val="F6C171"/>
          </a:effectRef>
          <a:fontRef idx="minor">
            <a:sysClr val="window" lastClr="FFFFFF"/>
          </a:fontRef>
        </p:style>
        <p:txBody>
          <a:bodyPr rtlCol="0" anchor="ctr">
            <a:normAutofit lnSpcReduction="10000"/>
          </a:bodyPr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ysClr val="window" lastClr="FFFFFF"/>
                </a:solidFill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>
              <a:solidFill>
                <a:sysClr val="window" lastClr="FFFFFF"/>
              </a:solidFill>
              <a:sym typeface="+mn-ea"/>
            </a:endParaRPr>
          </a:p>
        </p:txBody>
      </p:sp>
      <p:sp>
        <p:nvSpPr>
          <p:cNvPr id="29" name="任意多边形 28"/>
          <p:cNvSpPr/>
          <p:nvPr>
            <p:custDataLst>
              <p:tags r:id="rId3"/>
            </p:custDataLst>
          </p:nvPr>
        </p:nvSpPr>
        <p:spPr>
          <a:xfrm>
            <a:off x="1529715" y="2572385"/>
            <a:ext cx="444500" cy="444500"/>
          </a:xfrm>
          <a:custGeom>
            <a:avLst/>
            <a:gdLst>
              <a:gd name="connsiteX0" fmla="*/ 186270 w 440267"/>
              <a:gd name="connsiteY0" fmla="*/ 0 h 440264"/>
              <a:gd name="connsiteX1" fmla="*/ 440267 w 440267"/>
              <a:gd name="connsiteY1" fmla="*/ 0 h 440264"/>
              <a:gd name="connsiteX2" fmla="*/ 440267 w 440267"/>
              <a:gd name="connsiteY2" fmla="*/ 33868 h 440264"/>
              <a:gd name="connsiteX3" fmla="*/ 194732 w 440267"/>
              <a:gd name="connsiteY3" fmla="*/ 33868 h 440264"/>
              <a:gd name="connsiteX4" fmla="*/ 33865 w 440267"/>
              <a:gd name="connsiteY4" fmla="*/ 194735 h 440264"/>
              <a:gd name="connsiteX5" fmla="*/ 33865 w 440267"/>
              <a:gd name="connsiteY5" fmla="*/ 440264 h 440264"/>
              <a:gd name="connsiteX6" fmla="*/ 0 w 440267"/>
              <a:gd name="connsiteY6" fmla="*/ 440264 h 440264"/>
              <a:gd name="connsiteX7" fmla="*/ 0 w 440267"/>
              <a:gd name="connsiteY7" fmla="*/ 186270 h 440264"/>
              <a:gd name="connsiteX8" fmla="*/ 186270 w 440267"/>
              <a:gd name="connsiteY8" fmla="*/ 0 h 44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0267" h="440264">
                <a:moveTo>
                  <a:pt x="186270" y="0"/>
                </a:moveTo>
                <a:lnTo>
                  <a:pt x="440267" y="0"/>
                </a:lnTo>
                <a:lnTo>
                  <a:pt x="440267" y="33868"/>
                </a:lnTo>
                <a:lnTo>
                  <a:pt x="194732" y="33868"/>
                </a:lnTo>
                <a:cubicBezTo>
                  <a:pt x="105888" y="33868"/>
                  <a:pt x="33865" y="105891"/>
                  <a:pt x="33865" y="194735"/>
                </a:cubicBezTo>
                <a:lnTo>
                  <a:pt x="33865" y="440264"/>
                </a:lnTo>
                <a:lnTo>
                  <a:pt x="0" y="440264"/>
                </a:lnTo>
                <a:lnTo>
                  <a:pt x="0" y="186270"/>
                </a:lnTo>
                <a:cubicBezTo>
                  <a:pt x="0" y="83396"/>
                  <a:pt x="83396" y="0"/>
                  <a:pt x="186270" y="0"/>
                </a:cubicBezTo>
                <a:close/>
              </a:path>
            </a:pathLst>
          </a:custGeom>
          <a:solidFill>
            <a:srgbClr val="F27255"/>
          </a:solidFill>
          <a:ln>
            <a:noFill/>
          </a:ln>
        </p:spPr>
        <p:style>
          <a:lnRef idx="2">
            <a:srgbClr val="F6C171">
              <a:shade val="50000"/>
            </a:srgbClr>
          </a:lnRef>
          <a:fillRef idx="1">
            <a:srgbClr val="F6C171"/>
          </a:fillRef>
          <a:effectRef idx="0">
            <a:srgbClr val="F6C17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4"/>
            </p:custDataLst>
          </p:nvPr>
        </p:nvSpPr>
        <p:spPr>
          <a:xfrm>
            <a:off x="1615440" y="2066925"/>
            <a:ext cx="375920" cy="5207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p>
            <a:r>
              <a:rPr lang="en-US" altLang="zh-CN" sz="2400" dirty="0"/>
              <a:t>A</a:t>
            </a:r>
            <a:endParaRPr lang="zh-CN" altLang="en-US" sz="2400" dirty="0"/>
          </a:p>
        </p:txBody>
      </p:sp>
      <p:sp>
        <p:nvSpPr>
          <p:cNvPr id="31" name="任意多边形 30"/>
          <p:cNvSpPr/>
          <p:nvPr>
            <p:custDataLst>
              <p:tags r:id="rId5"/>
            </p:custDataLst>
          </p:nvPr>
        </p:nvSpPr>
        <p:spPr>
          <a:xfrm>
            <a:off x="4779010" y="2649220"/>
            <a:ext cx="2701925" cy="1128395"/>
          </a:xfrm>
          <a:custGeom>
            <a:avLst/>
            <a:gdLst>
              <a:gd name="connsiteX0" fmla="*/ 2622717 w 2675467"/>
              <a:gd name="connsiteY0" fmla="*/ 838200 h 1117600"/>
              <a:gd name="connsiteX1" fmla="*/ 2622717 w 2675467"/>
              <a:gd name="connsiteY1" fmla="*/ 975130 h 1117600"/>
              <a:gd name="connsiteX2" fmla="*/ 2533002 w 2675467"/>
              <a:gd name="connsiteY2" fmla="*/ 1064844 h 1117600"/>
              <a:gd name="connsiteX3" fmla="*/ 2396069 w 2675467"/>
              <a:gd name="connsiteY3" fmla="*/ 1064844 h 1117600"/>
              <a:gd name="connsiteX4" fmla="*/ 2396069 w 2675467"/>
              <a:gd name="connsiteY4" fmla="*/ 1083732 h 1117600"/>
              <a:gd name="connsiteX5" fmla="*/ 2537722 w 2675467"/>
              <a:gd name="connsiteY5" fmla="*/ 1083732 h 1117600"/>
              <a:gd name="connsiteX6" fmla="*/ 2641603 w 2675467"/>
              <a:gd name="connsiteY6" fmla="*/ 979851 h 1117600"/>
              <a:gd name="connsiteX7" fmla="*/ 2641603 w 2675467"/>
              <a:gd name="connsiteY7" fmla="*/ 838200 h 1117600"/>
              <a:gd name="connsiteX8" fmla="*/ 152407 w 2675467"/>
              <a:gd name="connsiteY8" fmla="*/ 0 h 1117600"/>
              <a:gd name="connsiteX9" fmla="*/ 2523060 w 2675467"/>
              <a:gd name="connsiteY9" fmla="*/ 0 h 1117600"/>
              <a:gd name="connsiteX10" fmla="*/ 2675467 w 2675467"/>
              <a:gd name="connsiteY10" fmla="*/ 152407 h 1117600"/>
              <a:gd name="connsiteX11" fmla="*/ 2675467 w 2675467"/>
              <a:gd name="connsiteY11" fmla="*/ 965193 h 1117600"/>
              <a:gd name="connsiteX12" fmla="*/ 2523060 w 2675467"/>
              <a:gd name="connsiteY12" fmla="*/ 1117600 h 1117600"/>
              <a:gd name="connsiteX13" fmla="*/ 152407 w 2675467"/>
              <a:gd name="connsiteY13" fmla="*/ 1117600 h 1117600"/>
              <a:gd name="connsiteX14" fmla="*/ 0 w 2675467"/>
              <a:gd name="connsiteY14" fmla="*/ 965193 h 1117600"/>
              <a:gd name="connsiteX15" fmla="*/ 0 w 2675467"/>
              <a:gd name="connsiteY15" fmla="*/ 152407 h 1117600"/>
              <a:gd name="connsiteX16" fmla="*/ 152407 w 2675467"/>
              <a:gd name="connsiteY16" fmla="*/ 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75467" h="1117600">
                <a:moveTo>
                  <a:pt x="2622717" y="838200"/>
                </a:moveTo>
                <a:lnTo>
                  <a:pt x="2622717" y="975130"/>
                </a:lnTo>
                <a:cubicBezTo>
                  <a:pt x="2622717" y="1024677"/>
                  <a:pt x="2582550" y="1064844"/>
                  <a:pt x="2533002" y="1064844"/>
                </a:cubicBezTo>
                <a:lnTo>
                  <a:pt x="2396069" y="1064844"/>
                </a:lnTo>
                <a:lnTo>
                  <a:pt x="2396069" y="1083732"/>
                </a:lnTo>
                <a:lnTo>
                  <a:pt x="2537722" y="1083732"/>
                </a:lnTo>
                <a:cubicBezTo>
                  <a:pt x="2595094" y="1083732"/>
                  <a:pt x="2641603" y="1037223"/>
                  <a:pt x="2641603" y="979851"/>
                </a:cubicBezTo>
                <a:lnTo>
                  <a:pt x="2641603" y="838200"/>
                </a:lnTo>
                <a:close/>
                <a:moveTo>
                  <a:pt x="152407" y="0"/>
                </a:moveTo>
                <a:lnTo>
                  <a:pt x="2523060" y="0"/>
                </a:lnTo>
                <a:cubicBezTo>
                  <a:pt x="2607232" y="0"/>
                  <a:pt x="2675467" y="68235"/>
                  <a:pt x="2675467" y="152407"/>
                </a:cubicBezTo>
                <a:lnTo>
                  <a:pt x="2675467" y="965193"/>
                </a:lnTo>
                <a:cubicBezTo>
                  <a:pt x="2675467" y="1049365"/>
                  <a:pt x="2607232" y="1117600"/>
                  <a:pt x="2523060" y="1117600"/>
                </a:cubicBezTo>
                <a:lnTo>
                  <a:pt x="152407" y="1117600"/>
                </a:lnTo>
                <a:cubicBezTo>
                  <a:pt x="68235" y="1117600"/>
                  <a:pt x="0" y="1049365"/>
                  <a:pt x="0" y="965193"/>
                </a:cubicBezTo>
                <a:lnTo>
                  <a:pt x="0" y="152407"/>
                </a:lnTo>
                <a:cubicBezTo>
                  <a:pt x="0" y="68235"/>
                  <a:pt x="68235" y="0"/>
                  <a:pt x="15240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rgbClr val="F6C171">
              <a:shade val="50000"/>
            </a:srgbClr>
          </a:lnRef>
          <a:fillRef idx="1">
            <a:srgbClr val="F6C171"/>
          </a:fillRef>
          <a:effectRef idx="0">
            <a:srgbClr val="F6C171"/>
          </a:effectRef>
          <a:fontRef idx="minor">
            <a:sysClr val="window" lastClr="FFFFFF"/>
          </a:fontRef>
        </p:style>
        <p:txBody>
          <a:bodyPr rtlCol="0" anchor="ctr">
            <a:normAutofit lnSpcReduction="10000"/>
          </a:bodyPr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ysClr val="window" lastClr="FFFFFF"/>
                </a:solidFill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>
              <a:solidFill>
                <a:sysClr val="window" lastClr="FFFFFF"/>
              </a:solidFill>
              <a:sym typeface="+mn-ea"/>
            </a:endParaRPr>
          </a:p>
        </p:txBody>
      </p:sp>
      <p:sp>
        <p:nvSpPr>
          <p:cNvPr id="32" name="任意多边形 31"/>
          <p:cNvSpPr/>
          <p:nvPr>
            <p:custDataLst>
              <p:tags r:id="rId6"/>
            </p:custDataLst>
          </p:nvPr>
        </p:nvSpPr>
        <p:spPr>
          <a:xfrm>
            <a:off x="4711065" y="2572385"/>
            <a:ext cx="444500" cy="444500"/>
          </a:xfrm>
          <a:custGeom>
            <a:avLst/>
            <a:gdLst>
              <a:gd name="connsiteX0" fmla="*/ 186270 w 440267"/>
              <a:gd name="connsiteY0" fmla="*/ 0 h 440264"/>
              <a:gd name="connsiteX1" fmla="*/ 440267 w 440267"/>
              <a:gd name="connsiteY1" fmla="*/ 0 h 440264"/>
              <a:gd name="connsiteX2" fmla="*/ 440267 w 440267"/>
              <a:gd name="connsiteY2" fmla="*/ 33868 h 440264"/>
              <a:gd name="connsiteX3" fmla="*/ 194732 w 440267"/>
              <a:gd name="connsiteY3" fmla="*/ 33868 h 440264"/>
              <a:gd name="connsiteX4" fmla="*/ 33865 w 440267"/>
              <a:gd name="connsiteY4" fmla="*/ 194735 h 440264"/>
              <a:gd name="connsiteX5" fmla="*/ 33865 w 440267"/>
              <a:gd name="connsiteY5" fmla="*/ 440264 h 440264"/>
              <a:gd name="connsiteX6" fmla="*/ 0 w 440267"/>
              <a:gd name="connsiteY6" fmla="*/ 440264 h 440264"/>
              <a:gd name="connsiteX7" fmla="*/ 0 w 440267"/>
              <a:gd name="connsiteY7" fmla="*/ 186270 h 440264"/>
              <a:gd name="connsiteX8" fmla="*/ 186270 w 440267"/>
              <a:gd name="connsiteY8" fmla="*/ 0 h 44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0267" h="440264">
                <a:moveTo>
                  <a:pt x="186270" y="0"/>
                </a:moveTo>
                <a:lnTo>
                  <a:pt x="440267" y="0"/>
                </a:lnTo>
                <a:lnTo>
                  <a:pt x="440267" y="33868"/>
                </a:lnTo>
                <a:lnTo>
                  <a:pt x="194732" y="33868"/>
                </a:lnTo>
                <a:cubicBezTo>
                  <a:pt x="105888" y="33868"/>
                  <a:pt x="33865" y="105891"/>
                  <a:pt x="33865" y="194735"/>
                </a:cubicBezTo>
                <a:lnTo>
                  <a:pt x="33865" y="440264"/>
                </a:lnTo>
                <a:lnTo>
                  <a:pt x="0" y="440264"/>
                </a:lnTo>
                <a:lnTo>
                  <a:pt x="0" y="186270"/>
                </a:lnTo>
                <a:cubicBezTo>
                  <a:pt x="0" y="83396"/>
                  <a:pt x="83396" y="0"/>
                  <a:pt x="186270" y="0"/>
                </a:cubicBezTo>
                <a:close/>
              </a:path>
            </a:pathLst>
          </a:custGeom>
          <a:solidFill>
            <a:srgbClr val="F27255"/>
          </a:solidFill>
          <a:ln>
            <a:noFill/>
          </a:ln>
        </p:spPr>
        <p:style>
          <a:lnRef idx="2">
            <a:srgbClr val="F6C171">
              <a:shade val="50000"/>
            </a:srgbClr>
          </a:lnRef>
          <a:fillRef idx="1">
            <a:srgbClr val="F6C171"/>
          </a:fillRef>
          <a:effectRef idx="0">
            <a:srgbClr val="F6C17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7"/>
            </p:custDataLst>
          </p:nvPr>
        </p:nvSpPr>
        <p:spPr>
          <a:xfrm>
            <a:off x="4796155" y="2066925"/>
            <a:ext cx="375920" cy="5207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p>
            <a:r>
              <a:rPr lang="en-US" altLang="zh-CN" sz="2400" dirty="0"/>
              <a:t>B</a:t>
            </a:r>
            <a:endParaRPr lang="zh-CN" altLang="en-US" sz="2400" dirty="0"/>
          </a:p>
        </p:txBody>
      </p:sp>
      <p:sp>
        <p:nvSpPr>
          <p:cNvPr id="34" name="任意多边形 33"/>
          <p:cNvSpPr/>
          <p:nvPr>
            <p:custDataLst>
              <p:tags r:id="rId8"/>
            </p:custDataLst>
          </p:nvPr>
        </p:nvSpPr>
        <p:spPr>
          <a:xfrm>
            <a:off x="7960360" y="2649220"/>
            <a:ext cx="2701925" cy="1128395"/>
          </a:xfrm>
          <a:custGeom>
            <a:avLst/>
            <a:gdLst>
              <a:gd name="connsiteX0" fmla="*/ 2622717 w 2675467"/>
              <a:gd name="connsiteY0" fmla="*/ 838200 h 1117600"/>
              <a:gd name="connsiteX1" fmla="*/ 2622717 w 2675467"/>
              <a:gd name="connsiteY1" fmla="*/ 975130 h 1117600"/>
              <a:gd name="connsiteX2" fmla="*/ 2533002 w 2675467"/>
              <a:gd name="connsiteY2" fmla="*/ 1064844 h 1117600"/>
              <a:gd name="connsiteX3" fmla="*/ 2396069 w 2675467"/>
              <a:gd name="connsiteY3" fmla="*/ 1064844 h 1117600"/>
              <a:gd name="connsiteX4" fmla="*/ 2396069 w 2675467"/>
              <a:gd name="connsiteY4" fmla="*/ 1083732 h 1117600"/>
              <a:gd name="connsiteX5" fmla="*/ 2537722 w 2675467"/>
              <a:gd name="connsiteY5" fmla="*/ 1083732 h 1117600"/>
              <a:gd name="connsiteX6" fmla="*/ 2641603 w 2675467"/>
              <a:gd name="connsiteY6" fmla="*/ 979851 h 1117600"/>
              <a:gd name="connsiteX7" fmla="*/ 2641603 w 2675467"/>
              <a:gd name="connsiteY7" fmla="*/ 838200 h 1117600"/>
              <a:gd name="connsiteX8" fmla="*/ 152407 w 2675467"/>
              <a:gd name="connsiteY8" fmla="*/ 0 h 1117600"/>
              <a:gd name="connsiteX9" fmla="*/ 2523060 w 2675467"/>
              <a:gd name="connsiteY9" fmla="*/ 0 h 1117600"/>
              <a:gd name="connsiteX10" fmla="*/ 2675467 w 2675467"/>
              <a:gd name="connsiteY10" fmla="*/ 152407 h 1117600"/>
              <a:gd name="connsiteX11" fmla="*/ 2675467 w 2675467"/>
              <a:gd name="connsiteY11" fmla="*/ 965193 h 1117600"/>
              <a:gd name="connsiteX12" fmla="*/ 2523060 w 2675467"/>
              <a:gd name="connsiteY12" fmla="*/ 1117600 h 1117600"/>
              <a:gd name="connsiteX13" fmla="*/ 152407 w 2675467"/>
              <a:gd name="connsiteY13" fmla="*/ 1117600 h 1117600"/>
              <a:gd name="connsiteX14" fmla="*/ 0 w 2675467"/>
              <a:gd name="connsiteY14" fmla="*/ 965193 h 1117600"/>
              <a:gd name="connsiteX15" fmla="*/ 0 w 2675467"/>
              <a:gd name="connsiteY15" fmla="*/ 152407 h 1117600"/>
              <a:gd name="connsiteX16" fmla="*/ 152407 w 2675467"/>
              <a:gd name="connsiteY16" fmla="*/ 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75467" h="1117600">
                <a:moveTo>
                  <a:pt x="2622717" y="838200"/>
                </a:moveTo>
                <a:lnTo>
                  <a:pt x="2622717" y="975130"/>
                </a:lnTo>
                <a:cubicBezTo>
                  <a:pt x="2622717" y="1024677"/>
                  <a:pt x="2582550" y="1064844"/>
                  <a:pt x="2533002" y="1064844"/>
                </a:cubicBezTo>
                <a:lnTo>
                  <a:pt x="2396069" y="1064844"/>
                </a:lnTo>
                <a:lnTo>
                  <a:pt x="2396069" y="1083732"/>
                </a:lnTo>
                <a:lnTo>
                  <a:pt x="2537722" y="1083732"/>
                </a:lnTo>
                <a:cubicBezTo>
                  <a:pt x="2595094" y="1083732"/>
                  <a:pt x="2641603" y="1037223"/>
                  <a:pt x="2641603" y="979851"/>
                </a:cubicBezTo>
                <a:lnTo>
                  <a:pt x="2641603" y="838200"/>
                </a:lnTo>
                <a:close/>
                <a:moveTo>
                  <a:pt x="152407" y="0"/>
                </a:moveTo>
                <a:lnTo>
                  <a:pt x="2523060" y="0"/>
                </a:lnTo>
                <a:cubicBezTo>
                  <a:pt x="2607232" y="0"/>
                  <a:pt x="2675467" y="68235"/>
                  <a:pt x="2675467" y="152407"/>
                </a:cubicBezTo>
                <a:lnTo>
                  <a:pt x="2675467" y="965193"/>
                </a:lnTo>
                <a:cubicBezTo>
                  <a:pt x="2675467" y="1049365"/>
                  <a:pt x="2607232" y="1117600"/>
                  <a:pt x="2523060" y="1117600"/>
                </a:cubicBezTo>
                <a:lnTo>
                  <a:pt x="152407" y="1117600"/>
                </a:lnTo>
                <a:cubicBezTo>
                  <a:pt x="68235" y="1117600"/>
                  <a:pt x="0" y="1049365"/>
                  <a:pt x="0" y="965193"/>
                </a:cubicBezTo>
                <a:lnTo>
                  <a:pt x="0" y="152407"/>
                </a:lnTo>
                <a:cubicBezTo>
                  <a:pt x="0" y="68235"/>
                  <a:pt x="68235" y="0"/>
                  <a:pt x="15240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rgbClr val="F6C171">
              <a:shade val="50000"/>
            </a:srgbClr>
          </a:lnRef>
          <a:fillRef idx="1">
            <a:srgbClr val="F6C171"/>
          </a:fillRef>
          <a:effectRef idx="0">
            <a:srgbClr val="F6C17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marL="285750" lvl="0" indent="-285750" algn="l" font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zh-CN" altLang="en-US">
                <a:solidFill>
                  <a:sysClr val="window" lastClr="FFFFFF"/>
                </a:solidFill>
              </a:rPr>
              <a:t>标题</a:t>
            </a:r>
            <a:endParaRPr lang="zh-CN" altLang="en-US">
              <a:solidFill>
                <a:sysClr val="window" lastClr="FFFFFF"/>
              </a:solidFill>
            </a:endParaRPr>
          </a:p>
          <a:p>
            <a:pPr marL="28575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1600">
                <a:solidFill>
                  <a:sysClr val="window" lastClr="FFFFFF"/>
                </a:solidFill>
              </a:rPr>
              <a:t>标题</a:t>
            </a:r>
            <a:endParaRPr lang="zh-CN" altLang="en-US" sz="1600">
              <a:solidFill>
                <a:sysClr val="window" lastClr="FFFFFF"/>
              </a:solidFill>
            </a:endParaRPr>
          </a:p>
          <a:p>
            <a:pPr marL="730250" lvl="2" indent="-222250" algn="l" font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●"/>
            </a:pPr>
            <a:r>
              <a:rPr lang="zh-CN" altLang="en-US" sz="1600">
                <a:solidFill>
                  <a:sysClr val="window" lastClr="FFFFFF"/>
                </a:solidFill>
              </a:rPr>
              <a:t>标题</a:t>
            </a:r>
            <a:endParaRPr lang="zh-CN" altLang="en-US" sz="1600">
              <a:solidFill>
                <a:sysClr val="window" lastClr="FFFFFF"/>
              </a:solidFill>
            </a:endParaRPr>
          </a:p>
        </p:txBody>
      </p:sp>
      <p:sp>
        <p:nvSpPr>
          <p:cNvPr id="35" name="任意多边形 34"/>
          <p:cNvSpPr/>
          <p:nvPr>
            <p:custDataLst>
              <p:tags r:id="rId9"/>
            </p:custDataLst>
          </p:nvPr>
        </p:nvSpPr>
        <p:spPr>
          <a:xfrm>
            <a:off x="7891780" y="2572385"/>
            <a:ext cx="444500" cy="444500"/>
          </a:xfrm>
          <a:custGeom>
            <a:avLst/>
            <a:gdLst>
              <a:gd name="connsiteX0" fmla="*/ 186270 w 440267"/>
              <a:gd name="connsiteY0" fmla="*/ 0 h 440264"/>
              <a:gd name="connsiteX1" fmla="*/ 440267 w 440267"/>
              <a:gd name="connsiteY1" fmla="*/ 0 h 440264"/>
              <a:gd name="connsiteX2" fmla="*/ 440267 w 440267"/>
              <a:gd name="connsiteY2" fmla="*/ 33868 h 440264"/>
              <a:gd name="connsiteX3" fmla="*/ 194732 w 440267"/>
              <a:gd name="connsiteY3" fmla="*/ 33868 h 440264"/>
              <a:gd name="connsiteX4" fmla="*/ 33865 w 440267"/>
              <a:gd name="connsiteY4" fmla="*/ 194735 h 440264"/>
              <a:gd name="connsiteX5" fmla="*/ 33865 w 440267"/>
              <a:gd name="connsiteY5" fmla="*/ 440264 h 440264"/>
              <a:gd name="connsiteX6" fmla="*/ 0 w 440267"/>
              <a:gd name="connsiteY6" fmla="*/ 440264 h 440264"/>
              <a:gd name="connsiteX7" fmla="*/ 0 w 440267"/>
              <a:gd name="connsiteY7" fmla="*/ 186270 h 440264"/>
              <a:gd name="connsiteX8" fmla="*/ 186270 w 440267"/>
              <a:gd name="connsiteY8" fmla="*/ 0 h 44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0267" h="440264">
                <a:moveTo>
                  <a:pt x="186270" y="0"/>
                </a:moveTo>
                <a:lnTo>
                  <a:pt x="440267" y="0"/>
                </a:lnTo>
                <a:lnTo>
                  <a:pt x="440267" y="33868"/>
                </a:lnTo>
                <a:lnTo>
                  <a:pt x="194732" y="33868"/>
                </a:lnTo>
                <a:cubicBezTo>
                  <a:pt x="105888" y="33868"/>
                  <a:pt x="33865" y="105891"/>
                  <a:pt x="33865" y="194735"/>
                </a:cubicBezTo>
                <a:lnTo>
                  <a:pt x="33865" y="440264"/>
                </a:lnTo>
                <a:lnTo>
                  <a:pt x="0" y="440264"/>
                </a:lnTo>
                <a:lnTo>
                  <a:pt x="0" y="186270"/>
                </a:lnTo>
                <a:cubicBezTo>
                  <a:pt x="0" y="83396"/>
                  <a:pt x="83396" y="0"/>
                  <a:pt x="186270" y="0"/>
                </a:cubicBezTo>
                <a:close/>
              </a:path>
            </a:pathLst>
          </a:custGeom>
          <a:solidFill>
            <a:srgbClr val="F27255"/>
          </a:solidFill>
          <a:ln>
            <a:noFill/>
          </a:ln>
        </p:spPr>
        <p:style>
          <a:lnRef idx="2">
            <a:srgbClr val="F6C171">
              <a:shade val="50000"/>
            </a:srgbClr>
          </a:lnRef>
          <a:fillRef idx="1">
            <a:srgbClr val="F6C171"/>
          </a:fillRef>
          <a:effectRef idx="0">
            <a:srgbClr val="F6C17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10"/>
            </p:custDataLst>
          </p:nvPr>
        </p:nvSpPr>
        <p:spPr>
          <a:xfrm>
            <a:off x="7977505" y="2066925"/>
            <a:ext cx="375920" cy="5207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p>
            <a:r>
              <a:rPr lang="en-US" altLang="zh-CN" sz="2400" dirty="0"/>
              <a:t>C</a:t>
            </a:r>
            <a:endParaRPr lang="zh-CN" altLang="en-US" sz="2400" dirty="0"/>
          </a:p>
        </p:txBody>
      </p:sp>
      <p:sp>
        <p:nvSpPr>
          <p:cNvPr id="37" name="任意多边形 36"/>
          <p:cNvSpPr/>
          <p:nvPr>
            <p:custDataLst>
              <p:tags r:id="rId11"/>
            </p:custDataLst>
          </p:nvPr>
        </p:nvSpPr>
        <p:spPr>
          <a:xfrm>
            <a:off x="1598295" y="4702810"/>
            <a:ext cx="2701925" cy="1128395"/>
          </a:xfrm>
          <a:custGeom>
            <a:avLst/>
            <a:gdLst>
              <a:gd name="connsiteX0" fmla="*/ 2622717 w 2675467"/>
              <a:gd name="connsiteY0" fmla="*/ 838200 h 1117600"/>
              <a:gd name="connsiteX1" fmla="*/ 2622717 w 2675467"/>
              <a:gd name="connsiteY1" fmla="*/ 975130 h 1117600"/>
              <a:gd name="connsiteX2" fmla="*/ 2533002 w 2675467"/>
              <a:gd name="connsiteY2" fmla="*/ 1064844 h 1117600"/>
              <a:gd name="connsiteX3" fmla="*/ 2396069 w 2675467"/>
              <a:gd name="connsiteY3" fmla="*/ 1064844 h 1117600"/>
              <a:gd name="connsiteX4" fmla="*/ 2396069 w 2675467"/>
              <a:gd name="connsiteY4" fmla="*/ 1083732 h 1117600"/>
              <a:gd name="connsiteX5" fmla="*/ 2537722 w 2675467"/>
              <a:gd name="connsiteY5" fmla="*/ 1083732 h 1117600"/>
              <a:gd name="connsiteX6" fmla="*/ 2641603 w 2675467"/>
              <a:gd name="connsiteY6" fmla="*/ 979851 h 1117600"/>
              <a:gd name="connsiteX7" fmla="*/ 2641603 w 2675467"/>
              <a:gd name="connsiteY7" fmla="*/ 838200 h 1117600"/>
              <a:gd name="connsiteX8" fmla="*/ 152407 w 2675467"/>
              <a:gd name="connsiteY8" fmla="*/ 0 h 1117600"/>
              <a:gd name="connsiteX9" fmla="*/ 2523060 w 2675467"/>
              <a:gd name="connsiteY9" fmla="*/ 0 h 1117600"/>
              <a:gd name="connsiteX10" fmla="*/ 2675467 w 2675467"/>
              <a:gd name="connsiteY10" fmla="*/ 152407 h 1117600"/>
              <a:gd name="connsiteX11" fmla="*/ 2675467 w 2675467"/>
              <a:gd name="connsiteY11" fmla="*/ 965193 h 1117600"/>
              <a:gd name="connsiteX12" fmla="*/ 2523060 w 2675467"/>
              <a:gd name="connsiteY12" fmla="*/ 1117600 h 1117600"/>
              <a:gd name="connsiteX13" fmla="*/ 152407 w 2675467"/>
              <a:gd name="connsiteY13" fmla="*/ 1117600 h 1117600"/>
              <a:gd name="connsiteX14" fmla="*/ 0 w 2675467"/>
              <a:gd name="connsiteY14" fmla="*/ 965193 h 1117600"/>
              <a:gd name="connsiteX15" fmla="*/ 0 w 2675467"/>
              <a:gd name="connsiteY15" fmla="*/ 152407 h 1117600"/>
              <a:gd name="connsiteX16" fmla="*/ 152407 w 2675467"/>
              <a:gd name="connsiteY16" fmla="*/ 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75467" h="1117600">
                <a:moveTo>
                  <a:pt x="2622717" y="838200"/>
                </a:moveTo>
                <a:lnTo>
                  <a:pt x="2622717" y="975130"/>
                </a:lnTo>
                <a:cubicBezTo>
                  <a:pt x="2622717" y="1024677"/>
                  <a:pt x="2582550" y="1064844"/>
                  <a:pt x="2533002" y="1064844"/>
                </a:cubicBezTo>
                <a:lnTo>
                  <a:pt x="2396069" y="1064844"/>
                </a:lnTo>
                <a:lnTo>
                  <a:pt x="2396069" y="1083732"/>
                </a:lnTo>
                <a:lnTo>
                  <a:pt x="2537722" y="1083732"/>
                </a:lnTo>
                <a:cubicBezTo>
                  <a:pt x="2595094" y="1083732"/>
                  <a:pt x="2641603" y="1037223"/>
                  <a:pt x="2641603" y="979851"/>
                </a:cubicBezTo>
                <a:lnTo>
                  <a:pt x="2641603" y="838200"/>
                </a:lnTo>
                <a:close/>
                <a:moveTo>
                  <a:pt x="152407" y="0"/>
                </a:moveTo>
                <a:lnTo>
                  <a:pt x="2523060" y="0"/>
                </a:lnTo>
                <a:cubicBezTo>
                  <a:pt x="2607232" y="0"/>
                  <a:pt x="2675467" y="68235"/>
                  <a:pt x="2675467" y="152407"/>
                </a:cubicBezTo>
                <a:lnTo>
                  <a:pt x="2675467" y="965193"/>
                </a:lnTo>
                <a:cubicBezTo>
                  <a:pt x="2675467" y="1049365"/>
                  <a:pt x="2607232" y="1117600"/>
                  <a:pt x="2523060" y="1117600"/>
                </a:cubicBezTo>
                <a:lnTo>
                  <a:pt x="152407" y="1117600"/>
                </a:lnTo>
                <a:cubicBezTo>
                  <a:pt x="68235" y="1117600"/>
                  <a:pt x="0" y="1049365"/>
                  <a:pt x="0" y="965193"/>
                </a:cubicBezTo>
                <a:lnTo>
                  <a:pt x="0" y="152407"/>
                </a:lnTo>
                <a:cubicBezTo>
                  <a:pt x="0" y="68235"/>
                  <a:pt x="68235" y="0"/>
                  <a:pt x="15240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rgbClr val="F6C171">
              <a:shade val="50000"/>
            </a:srgbClr>
          </a:lnRef>
          <a:fillRef idx="1">
            <a:srgbClr val="F6C171"/>
          </a:fillRef>
          <a:effectRef idx="0">
            <a:srgbClr val="F6C17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ysClr val="window" lastClr="FFFFFF"/>
                </a:solidFill>
              </a:rPr>
              <a:t>标题</a:t>
            </a:r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38" name="任意多边形 37"/>
          <p:cNvSpPr/>
          <p:nvPr>
            <p:custDataLst>
              <p:tags r:id="rId12"/>
            </p:custDataLst>
          </p:nvPr>
        </p:nvSpPr>
        <p:spPr>
          <a:xfrm>
            <a:off x="1529715" y="4625975"/>
            <a:ext cx="444500" cy="444500"/>
          </a:xfrm>
          <a:custGeom>
            <a:avLst/>
            <a:gdLst>
              <a:gd name="connsiteX0" fmla="*/ 186270 w 440267"/>
              <a:gd name="connsiteY0" fmla="*/ 0 h 440264"/>
              <a:gd name="connsiteX1" fmla="*/ 440267 w 440267"/>
              <a:gd name="connsiteY1" fmla="*/ 0 h 440264"/>
              <a:gd name="connsiteX2" fmla="*/ 440267 w 440267"/>
              <a:gd name="connsiteY2" fmla="*/ 33868 h 440264"/>
              <a:gd name="connsiteX3" fmla="*/ 194732 w 440267"/>
              <a:gd name="connsiteY3" fmla="*/ 33868 h 440264"/>
              <a:gd name="connsiteX4" fmla="*/ 33865 w 440267"/>
              <a:gd name="connsiteY4" fmla="*/ 194735 h 440264"/>
              <a:gd name="connsiteX5" fmla="*/ 33865 w 440267"/>
              <a:gd name="connsiteY5" fmla="*/ 440264 h 440264"/>
              <a:gd name="connsiteX6" fmla="*/ 0 w 440267"/>
              <a:gd name="connsiteY6" fmla="*/ 440264 h 440264"/>
              <a:gd name="connsiteX7" fmla="*/ 0 w 440267"/>
              <a:gd name="connsiteY7" fmla="*/ 186270 h 440264"/>
              <a:gd name="connsiteX8" fmla="*/ 186270 w 440267"/>
              <a:gd name="connsiteY8" fmla="*/ 0 h 44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0267" h="440264">
                <a:moveTo>
                  <a:pt x="186270" y="0"/>
                </a:moveTo>
                <a:lnTo>
                  <a:pt x="440267" y="0"/>
                </a:lnTo>
                <a:lnTo>
                  <a:pt x="440267" y="33868"/>
                </a:lnTo>
                <a:lnTo>
                  <a:pt x="194732" y="33868"/>
                </a:lnTo>
                <a:cubicBezTo>
                  <a:pt x="105888" y="33868"/>
                  <a:pt x="33865" y="105891"/>
                  <a:pt x="33865" y="194735"/>
                </a:cubicBezTo>
                <a:lnTo>
                  <a:pt x="33865" y="440264"/>
                </a:lnTo>
                <a:lnTo>
                  <a:pt x="0" y="440264"/>
                </a:lnTo>
                <a:lnTo>
                  <a:pt x="0" y="186270"/>
                </a:lnTo>
                <a:cubicBezTo>
                  <a:pt x="0" y="83396"/>
                  <a:pt x="83396" y="0"/>
                  <a:pt x="186270" y="0"/>
                </a:cubicBezTo>
                <a:close/>
              </a:path>
            </a:pathLst>
          </a:custGeom>
          <a:solidFill>
            <a:srgbClr val="F27255"/>
          </a:solidFill>
          <a:ln>
            <a:noFill/>
          </a:ln>
        </p:spPr>
        <p:style>
          <a:lnRef idx="2">
            <a:srgbClr val="F6C171">
              <a:shade val="50000"/>
            </a:srgbClr>
          </a:lnRef>
          <a:fillRef idx="1">
            <a:srgbClr val="F6C171"/>
          </a:fillRef>
          <a:effectRef idx="0">
            <a:srgbClr val="F6C17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1615440" y="4120515"/>
            <a:ext cx="375920" cy="5207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p>
            <a:r>
              <a:rPr lang="en-US" altLang="zh-CN" sz="2400" dirty="0"/>
              <a:t>D</a:t>
            </a:r>
            <a:endParaRPr lang="zh-CN" altLang="en-US" sz="2400" dirty="0"/>
          </a:p>
        </p:txBody>
      </p:sp>
      <p:sp>
        <p:nvSpPr>
          <p:cNvPr id="40" name="任意多边形 39"/>
          <p:cNvSpPr/>
          <p:nvPr>
            <p:custDataLst>
              <p:tags r:id="rId14"/>
            </p:custDataLst>
          </p:nvPr>
        </p:nvSpPr>
        <p:spPr>
          <a:xfrm>
            <a:off x="4779010" y="4702810"/>
            <a:ext cx="2701925" cy="1128395"/>
          </a:xfrm>
          <a:custGeom>
            <a:avLst/>
            <a:gdLst>
              <a:gd name="connsiteX0" fmla="*/ 2622717 w 2675467"/>
              <a:gd name="connsiteY0" fmla="*/ 838200 h 1117600"/>
              <a:gd name="connsiteX1" fmla="*/ 2622717 w 2675467"/>
              <a:gd name="connsiteY1" fmla="*/ 975130 h 1117600"/>
              <a:gd name="connsiteX2" fmla="*/ 2533002 w 2675467"/>
              <a:gd name="connsiteY2" fmla="*/ 1064844 h 1117600"/>
              <a:gd name="connsiteX3" fmla="*/ 2396069 w 2675467"/>
              <a:gd name="connsiteY3" fmla="*/ 1064844 h 1117600"/>
              <a:gd name="connsiteX4" fmla="*/ 2396069 w 2675467"/>
              <a:gd name="connsiteY4" fmla="*/ 1083732 h 1117600"/>
              <a:gd name="connsiteX5" fmla="*/ 2537722 w 2675467"/>
              <a:gd name="connsiteY5" fmla="*/ 1083732 h 1117600"/>
              <a:gd name="connsiteX6" fmla="*/ 2641603 w 2675467"/>
              <a:gd name="connsiteY6" fmla="*/ 979851 h 1117600"/>
              <a:gd name="connsiteX7" fmla="*/ 2641603 w 2675467"/>
              <a:gd name="connsiteY7" fmla="*/ 838200 h 1117600"/>
              <a:gd name="connsiteX8" fmla="*/ 152407 w 2675467"/>
              <a:gd name="connsiteY8" fmla="*/ 0 h 1117600"/>
              <a:gd name="connsiteX9" fmla="*/ 2523060 w 2675467"/>
              <a:gd name="connsiteY9" fmla="*/ 0 h 1117600"/>
              <a:gd name="connsiteX10" fmla="*/ 2675467 w 2675467"/>
              <a:gd name="connsiteY10" fmla="*/ 152407 h 1117600"/>
              <a:gd name="connsiteX11" fmla="*/ 2675467 w 2675467"/>
              <a:gd name="connsiteY11" fmla="*/ 965193 h 1117600"/>
              <a:gd name="connsiteX12" fmla="*/ 2523060 w 2675467"/>
              <a:gd name="connsiteY12" fmla="*/ 1117600 h 1117600"/>
              <a:gd name="connsiteX13" fmla="*/ 152407 w 2675467"/>
              <a:gd name="connsiteY13" fmla="*/ 1117600 h 1117600"/>
              <a:gd name="connsiteX14" fmla="*/ 0 w 2675467"/>
              <a:gd name="connsiteY14" fmla="*/ 965193 h 1117600"/>
              <a:gd name="connsiteX15" fmla="*/ 0 w 2675467"/>
              <a:gd name="connsiteY15" fmla="*/ 152407 h 1117600"/>
              <a:gd name="connsiteX16" fmla="*/ 152407 w 2675467"/>
              <a:gd name="connsiteY16" fmla="*/ 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75467" h="1117600">
                <a:moveTo>
                  <a:pt x="2622717" y="838200"/>
                </a:moveTo>
                <a:lnTo>
                  <a:pt x="2622717" y="975130"/>
                </a:lnTo>
                <a:cubicBezTo>
                  <a:pt x="2622717" y="1024677"/>
                  <a:pt x="2582550" y="1064844"/>
                  <a:pt x="2533002" y="1064844"/>
                </a:cubicBezTo>
                <a:lnTo>
                  <a:pt x="2396069" y="1064844"/>
                </a:lnTo>
                <a:lnTo>
                  <a:pt x="2396069" y="1083732"/>
                </a:lnTo>
                <a:lnTo>
                  <a:pt x="2537722" y="1083732"/>
                </a:lnTo>
                <a:cubicBezTo>
                  <a:pt x="2595094" y="1083732"/>
                  <a:pt x="2641603" y="1037223"/>
                  <a:pt x="2641603" y="979851"/>
                </a:cubicBezTo>
                <a:lnTo>
                  <a:pt x="2641603" y="838200"/>
                </a:lnTo>
                <a:close/>
                <a:moveTo>
                  <a:pt x="152407" y="0"/>
                </a:moveTo>
                <a:lnTo>
                  <a:pt x="2523060" y="0"/>
                </a:lnTo>
                <a:cubicBezTo>
                  <a:pt x="2607232" y="0"/>
                  <a:pt x="2675467" y="68235"/>
                  <a:pt x="2675467" y="152407"/>
                </a:cubicBezTo>
                <a:lnTo>
                  <a:pt x="2675467" y="965193"/>
                </a:lnTo>
                <a:cubicBezTo>
                  <a:pt x="2675467" y="1049365"/>
                  <a:pt x="2607232" y="1117600"/>
                  <a:pt x="2523060" y="1117600"/>
                </a:cubicBezTo>
                <a:lnTo>
                  <a:pt x="152407" y="1117600"/>
                </a:lnTo>
                <a:cubicBezTo>
                  <a:pt x="68235" y="1117600"/>
                  <a:pt x="0" y="1049365"/>
                  <a:pt x="0" y="965193"/>
                </a:cubicBezTo>
                <a:lnTo>
                  <a:pt x="0" y="152407"/>
                </a:lnTo>
                <a:cubicBezTo>
                  <a:pt x="0" y="68235"/>
                  <a:pt x="68235" y="0"/>
                  <a:pt x="15240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rgbClr val="F6C171">
              <a:shade val="50000"/>
            </a:srgbClr>
          </a:lnRef>
          <a:fillRef idx="1">
            <a:srgbClr val="F6C171"/>
          </a:fillRef>
          <a:effectRef idx="0">
            <a:srgbClr val="F6C171"/>
          </a:effectRef>
          <a:fontRef idx="minor">
            <a:sysClr val="window" lastClr="FFFFFF"/>
          </a:fontRef>
        </p:style>
        <p:txBody>
          <a:bodyPr rtlCol="0" anchor="ctr">
            <a:normAutofit lnSpcReduction="10000"/>
          </a:bodyPr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ysClr val="window" lastClr="FFFFFF"/>
                </a:solidFill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>
              <a:solidFill>
                <a:sysClr val="window" lastClr="FFFFFF"/>
              </a:solidFill>
              <a:sym typeface="+mn-ea"/>
            </a:endParaRPr>
          </a:p>
        </p:txBody>
      </p:sp>
      <p:sp>
        <p:nvSpPr>
          <p:cNvPr id="41" name="任意多边形 40"/>
          <p:cNvSpPr/>
          <p:nvPr>
            <p:custDataLst>
              <p:tags r:id="rId15"/>
            </p:custDataLst>
          </p:nvPr>
        </p:nvSpPr>
        <p:spPr>
          <a:xfrm>
            <a:off x="4711065" y="4625975"/>
            <a:ext cx="444500" cy="444500"/>
          </a:xfrm>
          <a:custGeom>
            <a:avLst/>
            <a:gdLst>
              <a:gd name="connsiteX0" fmla="*/ 186270 w 440267"/>
              <a:gd name="connsiteY0" fmla="*/ 0 h 440264"/>
              <a:gd name="connsiteX1" fmla="*/ 440267 w 440267"/>
              <a:gd name="connsiteY1" fmla="*/ 0 h 440264"/>
              <a:gd name="connsiteX2" fmla="*/ 440267 w 440267"/>
              <a:gd name="connsiteY2" fmla="*/ 33868 h 440264"/>
              <a:gd name="connsiteX3" fmla="*/ 194732 w 440267"/>
              <a:gd name="connsiteY3" fmla="*/ 33868 h 440264"/>
              <a:gd name="connsiteX4" fmla="*/ 33865 w 440267"/>
              <a:gd name="connsiteY4" fmla="*/ 194735 h 440264"/>
              <a:gd name="connsiteX5" fmla="*/ 33865 w 440267"/>
              <a:gd name="connsiteY5" fmla="*/ 440264 h 440264"/>
              <a:gd name="connsiteX6" fmla="*/ 0 w 440267"/>
              <a:gd name="connsiteY6" fmla="*/ 440264 h 440264"/>
              <a:gd name="connsiteX7" fmla="*/ 0 w 440267"/>
              <a:gd name="connsiteY7" fmla="*/ 186270 h 440264"/>
              <a:gd name="connsiteX8" fmla="*/ 186270 w 440267"/>
              <a:gd name="connsiteY8" fmla="*/ 0 h 44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0267" h="440264">
                <a:moveTo>
                  <a:pt x="186270" y="0"/>
                </a:moveTo>
                <a:lnTo>
                  <a:pt x="440267" y="0"/>
                </a:lnTo>
                <a:lnTo>
                  <a:pt x="440267" y="33868"/>
                </a:lnTo>
                <a:lnTo>
                  <a:pt x="194732" y="33868"/>
                </a:lnTo>
                <a:cubicBezTo>
                  <a:pt x="105888" y="33868"/>
                  <a:pt x="33865" y="105891"/>
                  <a:pt x="33865" y="194735"/>
                </a:cubicBezTo>
                <a:lnTo>
                  <a:pt x="33865" y="440264"/>
                </a:lnTo>
                <a:lnTo>
                  <a:pt x="0" y="440264"/>
                </a:lnTo>
                <a:lnTo>
                  <a:pt x="0" y="186270"/>
                </a:lnTo>
                <a:cubicBezTo>
                  <a:pt x="0" y="83396"/>
                  <a:pt x="83396" y="0"/>
                  <a:pt x="186270" y="0"/>
                </a:cubicBezTo>
                <a:close/>
              </a:path>
            </a:pathLst>
          </a:custGeom>
          <a:solidFill>
            <a:srgbClr val="F27255"/>
          </a:solidFill>
          <a:ln>
            <a:noFill/>
          </a:ln>
        </p:spPr>
        <p:style>
          <a:lnRef idx="2">
            <a:srgbClr val="F6C171">
              <a:shade val="50000"/>
            </a:srgbClr>
          </a:lnRef>
          <a:fillRef idx="1">
            <a:srgbClr val="F6C171"/>
          </a:fillRef>
          <a:effectRef idx="0">
            <a:srgbClr val="F6C17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16"/>
            </p:custDataLst>
          </p:nvPr>
        </p:nvSpPr>
        <p:spPr>
          <a:xfrm>
            <a:off x="4796155" y="4120515"/>
            <a:ext cx="375920" cy="5207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p>
            <a:r>
              <a:rPr lang="en-US" altLang="zh-CN" sz="2400" dirty="0"/>
              <a:t>E</a:t>
            </a:r>
            <a:endParaRPr lang="zh-CN" altLang="en-US" sz="2400" dirty="0"/>
          </a:p>
        </p:txBody>
      </p:sp>
      <p:sp>
        <p:nvSpPr>
          <p:cNvPr id="43" name="任意多边形 42"/>
          <p:cNvSpPr/>
          <p:nvPr>
            <p:custDataLst>
              <p:tags r:id="rId17"/>
            </p:custDataLst>
          </p:nvPr>
        </p:nvSpPr>
        <p:spPr>
          <a:xfrm>
            <a:off x="7960360" y="4702810"/>
            <a:ext cx="2701925" cy="1128395"/>
          </a:xfrm>
          <a:custGeom>
            <a:avLst/>
            <a:gdLst>
              <a:gd name="connsiteX0" fmla="*/ 2622717 w 2675467"/>
              <a:gd name="connsiteY0" fmla="*/ 838200 h 1117600"/>
              <a:gd name="connsiteX1" fmla="*/ 2622717 w 2675467"/>
              <a:gd name="connsiteY1" fmla="*/ 975130 h 1117600"/>
              <a:gd name="connsiteX2" fmla="*/ 2533002 w 2675467"/>
              <a:gd name="connsiteY2" fmla="*/ 1064844 h 1117600"/>
              <a:gd name="connsiteX3" fmla="*/ 2396069 w 2675467"/>
              <a:gd name="connsiteY3" fmla="*/ 1064844 h 1117600"/>
              <a:gd name="connsiteX4" fmla="*/ 2396069 w 2675467"/>
              <a:gd name="connsiteY4" fmla="*/ 1083732 h 1117600"/>
              <a:gd name="connsiteX5" fmla="*/ 2537722 w 2675467"/>
              <a:gd name="connsiteY5" fmla="*/ 1083732 h 1117600"/>
              <a:gd name="connsiteX6" fmla="*/ 2641603 w 2675467"/>
              <a:gd name="connsiteY6" fmla="*/ 979851 h 1117600"/>
              <a:gd name="connsiteX7" fmla="*/ 2641603 w 2675467"/>
              <a:gd name="connsiteY7" fmla="*/ 838200 h 1117600"/>
              <a:gd name="connsiteX8" fmla="*/ 152407 w 2675467"/>
              <a:gd name="connsiteY8" fmla="*/ 0 h 1117600"/>
              <a:gd name="connsiteX9" fmla="*/ 2523060 w 2675467"/>
              <a:gd name="connsiteY9" fmla="*/ 0 h 1117600"/>
              <a:gd name="connsiteX10" fmla="*/ 2675467 w 2675467"/>
              <a:gd name="connsiteY10" fmla="*/ 152407 h 1117600"/>
              <a:gd name="connsiteX11" fmla="*/ 2675467 w 2675467"/>
              <a:gd name="connsiteY11" fmla="*/ 965193 h 1117600"/>
              <a:gd name="connsiteX12" fmla="*/ 2523060 w 2675467"/>
              <a:gd name="connsiteY12" fmla="*/ 1117600 h 1117600"/>
              <a:gd name="connsiteX13" fmla="*/ 152407 w 2675467"/>
              <a:gd name="connsiteY13" fmla="*/ 1117600 h 1117600"/>
              <a:gd name="connsiteX14" fmla="*/ 0 w 2675467"/>
              <a:gd name="connsiteY14" fmla="*/ 965193 h 1117600"/>
              <a:gd name="connsiteX15" fmla="*/ 0 w 2675467"/>
              <a:gd name="connsiteY15" fmla="*/ 152407 h 1117600"/>
              <a:gd name="connsiteX16" fmla="*/ 152407 w 2675467"/>
              <a:gd name="connsiteY16" fmla="*/ 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75467" h="1117600">
                <a:moveTo>
                  <a:pt x="2622717" y="838200"/>
                </a:moveTo>
                <a:lnTo>
                  <a:pt x="2622717" y="975130"/>
                </a:lnTo>
                <a:cubicBezTo>
                  <a:pt x="2622717" y="1024677"/>
                  <a:pt x="2582550" y="1064844"/>
                  <a:pt x="2533002" y="1064844"/>
                </a:cubicBezTo>
                <a:lnTo>
                  <a:pt x="2396069" y="1064844"/>
                </a:lnTo>
                <a:lnTo>
                  <a:pt x="2396069" y="1083732"/>
                </a:lnTo>
                <a:lnTo>
                  <a:pt x="2537722" y="1083732"/>
                </a:lnTo>
                <a:cubicBezTo>
                  <a:pt x="2595094" y="1083732"/>
                  <a:pt x="2641603" y="1037223"/>
                  <a:pt x="2641603" y="979851"/>
                </a:cubicBezTo>
                <a:lnTo>
                  <a:pt x="2641603" y="838200"/>
                </a:lnTo>
                <a:close/>
                <a:moveTo>
                  <a:pt x="152407" y="0"/>
                </a:moveTo>
                <a:lnTo>
                  <a:pt x="2523060" y="0"/>
                </a:lnTo>
                <a:cubicBezTo>
                  <a:pt x="2607232" y="0"/>
                  <a:pt x="2675467" y="68235"/>
                  <a:pt x="2675467" y="152407"/>
                </a:cubicBezTo>
                <a:lnTo>
                  <a:pt x="2675467" y="965193"/>
                </a:lnTo>
                <a:cubicBezTo>
                  <a:pt x="2675467" y="1049365"/>
                  <a:pt x="2607232" y="1117600"/>
                  <a:pt x="2523060" y="1117600"/>
                </a:cubicBezTo>
                <a:lnTo>
                  <a:pt x="152407" y="1117600"/>
                </a:lnTo>
                <a:cubicBezTo>
                  <a:pt x="68235" y="1117600"/>
                  <a:pt x="0" y="1049365"/>
                  <a:pt x="0" y="965193"/>
                </a:cubicBezTo>
                <a:lnTo>
                  <a:pt x="0" y="152407"/>
                </a:lnTo>
                <a:cubicBezTo>
                  <a:pt x="0" y="68235"/>
                  <a:pt x="68235" y="0"/>
                  <a:pt x="15240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rgbClr val="F6C171">
              <a:shade val="50000"/>
            </a:srgbClr>
          </a:lnRef>
          <a:fillRef idx="1">
            <a:srgbClr val="F6C171"/>
          </a:fillRef>
          <a:effectRef idx="0">
            <a:srgbClr val="F6C171"/>
          </a:effectRef>
          <a:fontRef idx="minor">
            <a:sysClr val="window" lastClr="FFFFFF"/>
          </a:fontRef>
        </p:style>
        <p:txBody>
          <a:bodyPr rtlCol="0" anchor="ctr">
            <a:normAutofit lnSpcReduction="10000"/>
          </a:bodyPr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ysClr val="window" lastClr="FFFFFF"/>
                </a:solidFill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>
              <a:solidFill>
                <a:sysClr val="window" lastClr="FFFFFF"/>
              </a:solidFill>
              <a:sym typeface="+mn-ea"/>
            </a:endParaRPr>
          </a:p>
        </p:txBody>
      </p:sp>
      <p:sp>
        <p:nvSpPr>
          <p:cNvPr id="44" name="任意多边形 43"/>
          <p:cNvSpPr/>
          <p:nvPr>
            <p:custDataLst>
              <p:tags r:id="rId18"/>
            </p:custDataLst>
          </p:nvPr>
        </p:nvSpPr>
        <p:spPr>
          <a:xfrm>
            <a:off x="7891780" y="4625975"/>
            <a:ext cx="444500" cy="444500"/>
          </a:xfrm>
          <a:custGeom>
            <a:avLst/>
            <a:gdLst>
              <a:gd name="connsiteX0" fmla="*/ 186270 w 440267"/>
              <a:gd name="connsiteY0" fmla="*/ 0 h 440264"/>
              <a:gd name="connsiteX1" fmla="*/ 440267 w 440267"/>
              <a:gd name="connsiteY1" fmla="*/ 0 h 440264"/>
              <a:gd name="connsiteX2" fmla="*/ 440267 w 440267"/>
              <a:gd name="connsiteY2" fmla="*/ 33868 h 440264"/>
              <a:gd name="connsiteX3" fmla="*/ 194732 w 440267"/>
              <a:gd name="connsiteY3" fmla="*/ 33868 h 440264"/>
              <a:gd name="connsiteX4" fmla="*/ 33865 w 440267"/>
              <a:gd name="connsiteY4" fmla="*/ 194735 h 440264"/>
              <a:gd name="connsiteX5" fmla="*/ 33865 w 440267"/>
              <a:gd name="connsiteY5" fmla="*/ 440264 h 440264"/>
              <a:gd name="connsiteX6" fmla="*/ 0 w 440267"/>
              <a:gd name="connsiteY6" fmla="*/ 440264 h 440264"/>
              <a:gd name="connsiteX7" fmla="*/ 0 w 440267"/>
              <a:gd name="connsiteY7" fmla="*/ 186270 h 440264"/>
              <a:gd name="connsiteX8" fmla="*/ 186270 w 440267"/>
              <a:gd name="connsiteY8" fmla="*/ 0 h 44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0267" h="440264">
                <a:moveTo>
                  <a:pt x="186270" y="0"/>
                </a:moveTo>
                <a:lnTo>
                  <a:pt x="440267" y="0"/>
                </a:lnTo>
                <a:lnTo>
                  <a:pt x="440267" y="33868"/>
                </a:lnTo>
                <a:lnTo>
                  <a:pt x="194732" y="33868"/>
                </a:lnTo>
                <a:cubicBezTo>
                  <a:pt x="105888" y="33868"/>
                  <a:pt x="33865" y="105891"/>
                  <a:pt x="33865" y="194735"/>
                </a:cubicBezTo>
                <a:lnTo>
                  <a:pt x="33865" y="440264"/>
                </a:lnTo>
                <a:lnTo>
                  <a:pt x="0" y="440264"/>
                </a:lnTo>
                <a:lnTo>
                  <a:pt x="0" y="186270"/>
                </a:lnTo>
                <a:cubicBezTo>
                  <a:pt x="0" y="83396"/>
                  <a:pt x="83396" y="0"/>
                  <a:pt x="186270" y="0"/>
                </a:cubicBezTo>
                <a:close/>
              </a:path>
            </a:pathLst>
          </a:custGeom>
          <a:solidFill>
            <a:srgbClr val="F27255"/>
          </a:solidFill>
          <a:ln>
            <a:noFill/>
          </a:ln>
        </p:spPr>
        <p:style>
          <a:lnRef idx="2">
            <a:srgbClr val="F6C171">
              <a:shade val="50000"/>
            </a:srgbClr>
          </a:lnRef>
          <a:fillRef idx="1">
            <a:srgbClr val="F6C171"/>
          </a:fillRef>
          <a:effectRef idx="0">
            <a:srgbClr val="F6C171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19"/>
            </p:custDataLst>
          </p:nvPr>
        </p:nvSpPr>
        <p:spPr>
          <a:xfrm>
            <a:off x="7977505" y="4120515"/>
            <a:ext cx="375920" cy="5207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p>
            <a:r>
              <a:rPr lang="en-US" altLang="zh-CN" sz="2400" dirty="0"/>
              <a:t>F</a:t>
            </a:r>
            <a:endParaRPr lang="zh-CN" altLang="en-US" sz="2400" dirty="0"/>
          </a:p>
        </p:txBody>
      </p:sp>
    </p:spTree>
    <p:custDataLst>
      <p:tags r:id="rId20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bright-bubbles-colorful-1196507"/>
          <p:cNvPicPr>
            <a:picLocks noChangeAspect="1"/>
          </p:cNvPicPr>
          <p:nvPr/>
        </p:nvPicPr>
        <p:blipFill>
          <a:blip r:embed="rId1"/>
          <a:srcRect l="5164" t="13971" r="4659" b="13978"/>
          <a:stretch>
            <a:fillRect/>
          </a:stretch>
        </p:blipFill>
        <p:spPr>
          <a:xfrm>
            <a:off x="7620" y="-41910"/>
            <a:ext cx="12210415" cy="694182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44145" y="-225425"/>
            <a:ext cx="12513945" cy="3595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392930" y="734695"/>
            <a:ext cx="3439160" cy="5835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此处填写内容标题</a:t>
            </a:r>
            <a:endParaRPr lang="zh-CN" altLang="en-US" sz="32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2285" y="2047875"/>
            <a:ext cx="29260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6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 sz="16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07865" y="2047875"/>
            <a:ext cx="29260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6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 sz="16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513445" y="2047875"/>
            <a:ext cx="29260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6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 sz="16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千库网 教育培训画笔卡通人物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000" y="-2667635"/>
            <a:ext cx="6857365" cy="12192000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>
            <a:off x="3421327" y="4377690"/>
            <a:ext cx="6743979" cy="2908008"/>
          </a:xfrm>
          <a:custGeom>
            <a:avLst/>
            <a:gdLst>
              <a:gd name="connsiteX0" fmla="*/ 65 w 10620"/>
              <a:gd name="connsiteY0" fmla="*/ 3979 h 4579"/>
              <a:gd name="connsiteX1" fmla="*/ 5259 w 10620"/>
              <a:gd name="connsiteY1" fmla="*/ 0 h 4579"/>
              <a:gd name="connsiteX2" fmla="*/ 10453 w 10620"/>
              <a:gd name="connsiteY2" fmla="*/ 3979 h 4579"/>
              <a:gd name="connsiteX3" fmla="*/ 9067 w 10620"/>
              <a:gd name="connsiteY3" fmla="*/ 4305 h 4579"/>
              <a:gd name="connsiteX4" fmla="*/ 6316 w 10620"/>
              <a:gd name="connsiteY4" fmla="*/ 4294 h 4579"/>
              <a:gd name="connsiteX5" fmla="*/ 2524 w 10620"/>
              <a:gd name="connsiteY5" fmla="*/ 4266 h 4579"/>
              <a:gd name="connsiteX6" fmla="*/ 65 w 10620"/>
              <a:gd name="connsiteY6" fmla="*/ 3979 h 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20" h="4580">
                <a:moveTo>
                  <a:pt x="65" y="3979"/>
                </a:moveTo>
                <a:cubicBezTo>
                  <a:pt x="65" y="1781"/>
                  <a:pt x="2390" y="0"/>
                  <a:pt x="5259" y="0"/>
                </a:cubicBezTo>
                <a:cubicBezTo>
                  <a:pt x="8128" y="0"/>
                  <a:pt x="10453" y="1781"/>
                  <a:pt x="10453" y="3979"/>
                </a:cubicBezTo>
                <a:cubicBezTo>
                  <a:pt x="11088" y="4697"/>
                  <a:pt x="9757" y="4253"/>
                  <a:pt x="9067" y="4305"/>
                </a:cubicBezTo>
                <a:cubicBezTo>
                  <a:pt x="8378" y="4358"/>
                  <a:pt x="7407" y="4301"/>
                  <a:pt x="6316" y="4294"/>
                </a:cubicBezTo>
                <a:cubicBezTo>
                  <a:pt x="4995" y="4342"/>
                  <a:pt x="3390" y="4929"/>
                  <a:pt x="2524" y="4266"/>
                </a:cubicBezTo>
                <a:cubicBezTo>
                  <a:pt x="1658" y="3603"/>
                  <a:pt x="-391" y="4690"/>
                  <a:pt x="65" y="3979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69790" y="5478780"/>
            <a:ext cx="424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此处输入目录标题</a:t>
            </a:r>
            <a:endParaRPr lang="zh-CN" altLang="en-US" sz="4000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36360" y="4672965"/>
            <a:ext cx="7467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accent2"/>
                </a:solidFill>
                <a:latin typeface="Impact" panose="020B0806030902050204" pitchFamily="34" charset="0"/>
              </a:rPr>
              <a:t>02</a:t>
            </a:r>
            <a:endParaRPr lang="en-US" altLang="zh-CN" sz="400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>
            <p:custDataLst>
              <p:tags r:id="rId1"/>
            </p:custDataLst>
          </p:nvPr>
        </p:nvSpPr>
        <p:spPr>
          <a:xfrm>
            <a:off x="273162" y="1701575"/>
            <a:ext cx="220324" cy="4661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D6DCE4">
              <a:shade val="50000"/>
            </a:srgbClr>
          </a:lnRef>
          <a:fillRef idx="1">
            <a:srgbClr val="D6DCE4"/>
          </a:fillRef>
          <a:effectRef idx="0">
            <a:srgbClr val="D6DCE4"/>
          </a:effectRef>
          <a:fontRef idx="minor">
            <a:srgbClr val="FFFFFF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algn="ctr"/>
            <a:endParaRPr kumimoji="1" lang="zh-CN" altLang="en-US" sz="1600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2" name="矩形 21"/>
          <p:cNvSpPr/>
          <p:nvPr>
            <p:custDataLst>
              <p:tags r:id="rId2"/>
            </p:custDataLst>
          </p:nvPr>
        </p:nvSpPr>
        <p:spPr>
          <a:xfrm>
            <a:off x="273162" y="2160020"/>
            <a:ext cx="11451772" cy="4124666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accent1">
                <a:lumMod val="20000"/>
                <a:lumOff val="80000"/>
              </a:schemeClr>
            </a:bgClr>
          </a:pattFill>
          <a:ln>
            <a:noFill/>
          </a:ln>
        </p:spPr>
        <p:style>
          <a:lnRef idx="2">
            <a:srgbClr val="D6DCE4">
              <a:shade val="50000"/>
            </a:srgbClr>
          </a:lnRef>
          <a:fillRef idx="1">
            <a:srgbClr val="D6DCE4"/>
          </a:fillRef>
          <a:effectRef idx="0">
            <a:srgbClr val="D6DCE4"/>
          </a:effectRef>
          <a:fontRef idx="minor">
            <a:srgbClr val="FFFFFF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algn="ctr"/>
            <a:endParaRPr kumimoji="1" lang="zh-CN" altLang="en-US" sz="1600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1" name="矩形 20"/>
          <p:cNvSpPr/>
          <p:nvPr>
            <p:custDataLst>
              <p:tags r:id="rId3"/>
            </p:custDataLst>
          </p:nvPr>
        </p:nvSpPr>
        <p:spPr>
          <a:xfrm>
            <a:off x="493486" y="1712686"/>
            <a:ext cx="11219543" cy="4368800"/>
          </a:xfrm>
          <a:prstGeom prst="rect">
            <a:avLst/>
          </a:prstGeom>
          <a:solidFill>
            <a:schemeClr val="bg2"/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rgbClr val="D6DCE4">
              <a:shade val="50000"/>
            </a:srgbClr>
          </a:lnRef>
          <a:fillRef idx="1">
            <a:srgbClr val="D6DCE4"/>
          </a:fillRef>
          <a:effectRef idx="0">
            <a:srgbClr val="D6DCE4"/>
          </a:effectRef>
          <a:fontRef idx="minor">
            <a:srgbClr val="FFFFFF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algn="ctr"/>
            <a:endParaRPr kumimoji="1" lang="zh-CN" altLang="en-US" sz="1600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77139" y="4551454"/>
            <a:ext cx="10852237" cy="108775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0" indent="0" algn="l" fontAlgn="ctr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SzPct val="100000"/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点击这里输入你的主要工作内容，以及相关负责事物哦。点击这里输入你的主要工作内容，点击这里输入你的主要工作内容，以及相关负责事物哦。点击这里输入你的主要工作内容，点击这里输入你的主要工作内容，以及相关负责事物哦。点击这里输入你的主要工作内容，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grpSp>
        <p:nvGrpSpPr>
          <p:cNvPr id="19" name="组合 18"/>
          <p:cNvGrpSpPr/>
          <p:nvPr>
            <p:custDataLst>
              <p:tags r:id="rId5"/>
            </p:custDataLst>
          </p:nvPr>
        </p:nvGrpSpPr>
        <p:grpSpPr>
          <a:xfrm>
            <a:off x="677139" y="2291574"/>
            <a:ext cx="10852237" cy="1715883"/>
            <a:chOff x="669882" y="1400960"/>
            <a:chExt cx="10852237" cy="1715883"/>
          </a:xfrm>
        </p:grpSpPr>
        <p:sp>
          <p:nvSpPr>
            <p:cNvPr id="17" name="文本框 16"/>
            <p:cNvSpPr txBox="1"/>
            <p:nvPr>
              <p:custDataLst>
                <p:tags r:id="rId6"/>
              </p:custDataLst>
            </p:nvPr>
          </p:nvSpPr>
          <p:spPr>
            <a:xfrm>
              <a:off x="669882" y="1857652"/>
              <a:ext cx="10852237" cy="1259191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>
              <a:defPPr>
                <a:defRPr lang="zh-CN"/>
              </a:defPPr>
              <a:lvl1pPr fontAlgn="auto">
                <a:lnSpc>
                  <a:spcPct val="130000"/>
                </a:lnSpc>
                <a:spcAft>
                  <a:spcPts val="1000"/>
                </a:spcAft>
                <a:defRPr sz="1600" spc="150"/>
              </a:lvl1pPr>
            </a:lstStyle>
            <a:p>
              <a:pPr marL="357505" indent="-357505" algn="l" fontAlgn="ctr">
                <a:lnSpc>
                  <a:spcPct val="110000"/>
                </a:lnSpc>
                <a:spcBef>
                  <a:spcPts val="1000"/>
                </a:spcBef>
                <a:spcAft>
                  <a:spcPts val="0"/>
                </a:spcAft>
                <a:buSzPct val="100000"/>
                <a:buFont typeface="+mj-lt"/>
                <a:buAutoNum type="arabicPeriod"/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+mn-ea"/>
                </a:rPr>
                <a:t>点击这里输入你的主要工作内容，以及相关负责事物哦。点击这里输入你的主要工作内容，点击这里输入你的主要工作内容，以及相关负责事物哦。点击这里输入你的主要工作内容，点击这里输入你的主要工作内容，以及相关负责事物哦。点击这里输入你的主要工作内容，</a:t>
              </a: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7"/>
              </p:custDataLst>
            </p:nvPr>
          </p:nvSpPr>
          <p:spPr>
            <a:xfrm>
              <a:off x="669882" y="1400960"/>
              <a:ext cx="10852237" cy="383540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>
              <a:defPPr>
                <a:defRPr lang="zh-CN"/>
              </a:defPPr>
              <a:lvl1pPr>
                <a:defRPr sz="2400" spc="2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marL="342900" indent="-342900" algn="l" font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6DCE5"/>
                </a:buClr>
                <a:buSzPct val="130000"/>
                <a:buFont typeface="Wingdings" panose="05000000000000000000" pitchFamily="2" charset="2"/>
                <a:buChar char="Ø"/>
              </a:pPr>
              <a:r>
                <a:rPr lang="zh-CN" altLang="en-US" sz="1600" b="1" spc="15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</a:rPr>
                <a:t>标题</a:t>
              </a:r>
              <a:endParaRPr lang="zh-CN" altLang="en-US" sz="1600" b="1" spc="15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10881641" y="654498"/>
            <a:ext cx="615989" cy="537514"/>
            <a:chOff x="3213087" y="1347855"/>
            <a:chExt cx="723913" cy="631688"/>
          </a:xfrm>
          <a:solidFill>
            <a:schemeClr val="accent1">
              <a:lumMod val="60000"/>
              <a:lumOff val="40000"/>
              <a:alpha val="50000"/>
            </a:schemeClr>
          </a:solidFill>
        </p:grpSpPr>
        <p:sp>
          <p:nvSpPr>
            <p:cNvPr id="25" name="任意多边形: 形状 24"/>
            <p:cNvSpPr>
              <a:spLocks noChangeAspect="1"/>
            </p:cNvSpPr>
            <p:nvPr>
              <p:custDataLst>
                <p:tags r:id="rId9"/>
              </p:custDataLst>
            </p:nvPr>
          </p:nvSpPr>
          <p:spPr>
            <a:xfrm>
              <a:off x="3213087" y="1347855"/>
              <a:ext cx="311295" cy="631688"/>
            </a:xfrm>
            <a:custGeom>
              <a:avLst/>
              <a:gdLst>
                <a:gd name="connsiteX0" fmla="*/ 0 w 311295"/>
                <a:gd name="connsiteY0" fmla="*/ 0 h 631688"/>
                <a:gd name="connsiteX1" fmla="*/ 311295 w 311295"/>
                <a:gd name="connsiteY1" fmla="*/ 0 h 631688"/>
                <a:gd name="connsiteX2" fmla="*/ 311295 w 311295"/>
                <a:gd name="connsiteY2" fmla="*/ 278573 h 631688"/>
                <a:gd name="connsiteX3" fmla="*/ 92015 w 311295"/>
                <a:gd name="connsiteY3" fmla="*/ 631688 h 631688"/>
                <a:gd name="connsiteX4" fmla="*/ 80962 w 311295"/>
                <a:gd name="connsiteY4" fmla="*/ 613739 h 631688"/>
                <a:gd name="connsiteX5" fmla="*/ 33054 w 311295"/>
                <a:gd name="connsiteY5" fmla="*/ 568483 h 631688"/>
                <a:gd name="connsiteX6" fmla="*/ 20355 w 311295"/>
                <a:gd name="connsiteY6" fmla="*/ 561364 h 631688"/>
                <a:gd name="connsiteX7" fmla="*/ 150652 w 311295"/>
                <a:gd name="connsiteY7" fmla="*/ 311295 h 631688"/>
                <a:gd name="connsiteX8" fmla="*/ 0 w 311295"/>
                <a:gd name="connsiteY8" fmla="*/ 311295 h 6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295" h="631688">
                  <a:moveTo>
                    <a:pt x="0" y="0"/>
                  </a:moveTo>
                  <a:lnTo>
                    <a:pt x="311295" y="0"/>
                  </a:lnTo>
                  <a:lnTo>
                    <a:pt x="311295" y="278573"/>
                  </a:lnTo>
                  <a:cubicBezTo>
                    <a:pt x="300365" y="511936"/>
                    <a:pt x="92393" y="629207"/>
                    <a:pt x="92015" y="631688"/>
                  </a:cubicBezTo>
                  <a:lnTo>
                    <a:pt x="80962" y="613739"/>
                  </a:lnTo>
                  <a:cubicBezTo>
                    <a:pt x="67726" y="597568"/>
                    <a:pt x="51617" y="582153"/>
                    <a:pt x="33054" y="568483"/>
                  </a:cubicBezTo>
                  <a:lnTo>
                    <a:pt x="20355" y="561364"/>
                  </a:lnTo>
                  <a:cubicBezTo>
                    <a:pt x="21645" y="561467"/>
                    <a:pt x="135315" y="475631"/>
                    <a:pt x="150652" y="311295"/>
                  </a:cubicBezTo>
                  <a:lnTo>
                    <a:pt x="0" y="31129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rgbClr val="D6DCE4">
                <a:shade val="50000"/>
              </a:srgbClr>
            </a:lnRef>
            <a:fillRef idx="1">
              <a:srgbClr val="D6DCE4"/>
            </a:fillRef>
            <a:effectRef idx="0">
              <a:srgbClr val="D6DCE4"/>
            </a:effectRef>
            <a:fontRef idx="minor">
              <a:srgbClr val="FFFFFF"/>
            </a:fontRef>
          </p:style>
          <p:txBody>
            <a:bodyPr wrap="square" lIns="90000" tIns="46800" rIns="90000" bIns="4680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6" name="任意多边形: 形状 25"/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>
              <a:off x="3625705" y="1347855"/>
              <a:ext cx="311295" cy="631688"/>
            </a:xfrm>
            <a:custGeom>
              <a:avLst/>
              <a:gdLst>
                <a:gd name="connsiteX0" fmla="*/ 0 w 311295"/>
                <a:gd name="connsiteY0" fmla="*/ 0 h 631688"/>
                <a:gd name="connsiteX1" fmla="*/ 311295 w 311295"/>
                <a:gd name="connsiteY1" fmla="*/ 0 h 631688"/>
                <a:gd name="connsiteX2" fmla="*/ 311295 w 311295"/>
                <a:gd name="connsiteY2" fmla="*/ 278573 h 631688"/>
                <a:gd name="connsiteX3" fmla="*/ 92015 w 311295"/>
                <a:gd name="connsiteY3" fmla="*/ 631688 h 631688"/>
                <a:gd name="connsiteX4" fmla="*/ 80961 w 311295"/>
                <a:gd name="connsiteY4" fmla="*/ 613739 h 631688"/>
                <a:gd name="connsiteX5" fmla="*/ 33054 w 311295"/>
                <a:gd name="connsiteY5" fmla="*/ 568483 h 631688"/>
                <a:gd name="connsiteX6" fmla="*/ 20355 w 311295"/>
                <a:gd name="connsiteY6" fmla="*/ 561364 h 631688"/>
                <a:gd name="connsiteX7" fmla="*/ 150652 w 311295"/>
                <a:gd name="connsiteY7" fmla="*/ 311295 h 631688"/>
                <a:gd name="connsiteX8" fmla="*/ 0 w 311295"/>
                <a:gd name="connsiteY8" fmla="*/ 311295 h 6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295" h="631688">
                  <a:moveTo>
                    <a:pt x="0" y="0"/>
                  </a:moveTo>
                  <a:lnTo>
                    <a:pt x="311295" y="0"/>
                  </a:lnTo>
                  <a:lnTo>
                    <a:pt x="311295" y="278573"/>
                  </a:lnTo>
                  <a:cubicBezTo>
                    <a:pt x="300365" y="511936"/>
                    <a:pt x="92393" y="629207"/>
                    <a:pt x="92015" y="631688"/>
                  </a:cubicBezTo>
                  <a:lnTo>
                    <a:pt x="80961" y="613739"/>
                  </a:lnTo>
                  <a:cubicBezTo>
                    <a:pt x="67726" y="597568"/>
                    <a:pt x="51617" y="582153"/>
                    <a:pt x="33054" y="568483"/>
                  </a:cubicBezTo>
                  <a:lnTo>
                    <a:pt x="20355" y="561364"/>
                  </a:lnTo>
                  <a:cubicBezTo>
                    <a:pt x="21645" y="561467"/>
                    <a:pt x="135315" y="475631"/>
                    <a:pt x="150652" y="311295"/>
                  </a:cubicBezTo>
                  <a:lnTo>
                    <a:pt x="0" y="31129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rgbClr val="D6DCE4">
                <a:shade val="50000"/>
              </a:srgbClr>
            </a:lnRef>
            <a:fillRef idx="1">
              <a:srgbClr val="D6DCE4"/>
            </a:fillRef>
            <a:effectRef idx="0">
              <a:srgbClr val="D6DCE4"/>
            </a:effectRef>
            <a:fontRef idx="minor">
              <a:srgbClr val="FFFFFF"/>
            </a:fontRef>
          </p:style>
          <p:txBody>
            <a:bodyPr wrap="square" lIns="90000" tIns="46800" rIns="90000" bIns="46800"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6" name="矩形 5"/>
          <p:cNvSpPr/>
          <p:nvPr>
            <p:custDataLst>
              <p:tags r:id="rId11"/>
            </p:custDataLst>
          </p:nvPr>
        </p:nvSpPr>
        <p:spPr bwMode="auto">
          <a:xfrm>
            <a:off x="0" y="254524"/>
            <a:ext cx="122548" cy="73529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rgbClr val="75757A"/>
          </a:lnRef>
          <a:fillRef idx="3">
            <a:srgbClr val="75757A"/>
          </a:fillRef>
          <a:effectRef idx="2">
            <a:srgbClr val="75757A"/>
          </a:effectRef>
          <a:fontRef idx="minor">
            <a:srgbClr val="FFFFFF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normAutofit/>
          </a:bodyPr>
          <a:lstStyle/>
          <a:p>
            <a:pPr algn="ctr" defTabSz="93218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kumimoji="1" lang="zh-CN" alt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2"/>
            </p:custDataLst>
          </p:nvPr>
        </p:nvSpPr>
        <p:spPr>
          <a:xfrm>
            <a:off x="669925" y="208467"/>
            <a:ext cx="7099300" cy="827405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6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标题</a:t>
            </a:r>
            <a:endParaRPr lang="zh-CN" altLang="en-US" sz="3600" b="1" spc="3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art-art-materials-background-11917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5560" y="-59055"/>
            <a:ext cx="12312015" cy="694182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-145415" y="-191135"/>
            <a:ext cx="12498070" cy="7240270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63525" y="1758315"/>
            <a:ext cx="12767945" cy="3307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918210" y="3235325"/>
            <a:ext cx="29260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6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 sz="16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984375" y="2333625"/>
            <a:ext cx="7937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标题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57725" y="3235325"/>
            <a:ext cx="29260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6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 sz="16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23890" y="2333625"/>
            <a:ext cx="7937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标题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95970" y="3235325"/>
            <a:ext cx="29260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6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 sz="16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462135" y="2333625"/>
            <a:ext cx="7937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标题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artistic-arts-and-crafts-colorful-12124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560" y="-59055"/>
            <a:ext cx="12278360" cy="694118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45415" y="-191135"/>
            <a:ext cx="12498070" cy="724027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4" name="图表 3"/>
          <p:cNvGraphicFramePr/>
          <p:nvPr/>
        </p:nvGraphicFramePr>
        <p:xfrm>
          <a:off x="835025" y="1047750"/>
          <a:ext cx="6350000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矩形 4"/>
          <p:cNvSpPr/>
          <p:nvPr/>
        </p:nvSpPr>
        <p:spPr>
          <a:xfrm>
            <a:off x="7765415" y="1047750"/>
            <a:ext cx="3713480" cy="4761865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955915" y="1923415"/>
            <a:ext cx="333311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50000"/>
              </a:lnSpc>
            </a:pPr>
            <a:r>
              <a:rPr lang="zh-CN" altLang="en-US" sz="16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 sz="16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600" b="1">
                <a:latin typeface="苹方-简" panose="020B0400000000000000" charset="-122"/>
                <a:ea typeface="苹方-简" panose="020B0400000000000000" charset="-122"/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 sz="1600" b="1">
              <a:latin typeface="苹方-简" panose="020B0400000000000000" charset="-122"/>
              <a:ea typeface="苹方-简" panose="020B0400000000000000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1600" b="1">
                <a:latin typeface="苹方-简" panose="020B0400000000000000" charset="-122"/>
                <a:ea typeface="苹方-简" panose="020B0400000000000000" charset="-122"/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 sz="16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225280" y="1360805"/>
            <a:ext cx="7937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标题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千库网 教育培训画笔卡通人物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000" y="-2667000"/>
            <a:ext cx="6857365" cy="12192000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>
            <a:off x="3421327" y="4377690"/>
            <a:ext cx="6743979" cy="2908008"/>
          </a:xfrm>
          <a:custGeom>
            <a:avLst/>
            <a:gdLst>
              <a:gd name="connsiteX0" fmla="*/ 65 w 10620"/>
              <a:gd name="connsiteY0" fmla="*/ 3979 h 4579"/>
              <a:gd name="connsiteX1" fmla="*/ 5259 w 10620"/>
              <a:gd name="connsiteY1" fmla="*/ 0 h 4579"/>
              <a:gd name="connsiteX2" fmla="*/ 10453 w 10620"/>
              <a:gd name="connsiteY2" fmla="*/ 3979 h 4579"/>
              <a:gd name="connsiteX3" fmla="*/ 9067 w 10620"/>
              <a:gd name="connsiteY3" fmla="*/ 4305 h 4579"/>
              <a:gd name="connsiteX4" fmla="*/ 6316 w 10620"/>
              <a:gd name="connsiteY4" fmla="*/ 4294 h 4579"/>
              <a:gd name="connsiteX5" fmla="*/ 2524 w 10620"/>
              <a:gd name="connsiteY5" fmla="*/ 4266 h 4579"/>
              <a:gd name="connsiteX6" fmla="*/ 65 w 10620"/>
              <a:gd name="connsiteY6" fmla="*/ 3979 h 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20" h="4580">
                <a:moveTo>
                  <a:pt x="65" y="3979"/>
                </a:moveTo>
                <a:cubicBezTo>
                  <a:pt x="65" y="1781"/>
                  <a:pt x="2390" y="0"/>
                  <a:pt x="5259" y="0"/>
                </a:cubicBezTo>
                <a:cubicBezTo>
                  <a:pt x="8128" y="0"/>
                  <a:pt x="10453" y="1781"/>
                  <a:pt x="10453" y="3979"/>
                </a:cubicBezTo>
                <a:cubicBezTo>
                  <a:pt x="11088" y="4697"/>
                  <a:pt x="9757" y="4253"/>
                  <a:pt x="9067" y="4305"/>
                </a:cubicBezTo>
                <a:cubicBezTo>
                  <a:pt x="8378" y="4358"/>
                  <a:pt x="7407" y="4301"/>
                  <a:pt x="6316" y="4294"/>
                </a:cubicBezTo>
                <a:cubicBezTo>
                  <a:pt x="4995" y="4342"/>
                  <a:pt x="3390" y="4929"/>
                  <a:pt x="2524" y="4266"/>
                </a:cubicBezTo>
                <a:cubicBezTo>
                  <a:pt x="1658" y="3603"/>
                  <a:pt x="-391" y="4690"/>
                  <a:pt x="65" y="3979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69790" y="5478780"/>
            <a:ext cx="424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此处输入目录标题</a:t>
            </a:r>
            <a:endParaRPr lang="zh-CN" altLang="en-US" sz="4000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36360" y="4672965"/>
            <a:ext cx="7467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accent3"/>
                </a:solidFill>
                <a:latin typeface="Impact" panose="020B0806030902050204" pitchFamily="34" charset="0"/>
              </a:rPr>
              <a:t>03</a:t>
            </a:r>
            <a:endParaRPr lang="en-US" altLang="zh-CN" sz="4000">
              <a:solidFill>
                <a:schemeClr val="accent3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C:\Users\Kingsoft\Desktop\图片库\商务\浅色\art-artistic-clipboard-1919337.jpgart-artistic-clipboard-191933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5232400" y="1377315"/>
            <a:ext cx="6494145" cy="4867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227" h="7665">
                <a:moveTo>
                  <a:pt x="0" y="0"/>
                </a:moveTo>
                <a:lnTo>
                  <a:pt x="10227" y="0"/>
                </a:lnTo>
                <a:lnTo>
                  <a:pt x="10227" y="7665"/>
                </a:lnTo>
                <a:lnTo>
                  <a:pt x="0" y="7665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465761" y="1377223"/>
            <a:ext cx="4766639" cy="4870378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  <p:style>
          <a:lnRef idx="2">
            <a:srgbClr val="4472C4">
              <a:shade val="50000"/>
            </a:srgbClr>
          </a:lnRef>
          <a:fillRef idx="1">
            <a:srgbClr val="4472C4"/>
          </a:fillRef>
          <a:effectRef idx="0">
            <a:srgbClr val="4472C4"/>
          </a:effectRef>
          <a:fontRef idx="minor">
            <a:sysClr val="window" lastClr="FFFFFF"/>
          </a:fontRef>
        </p:style>
        <p:txBody>
          <a:bodyPr wrap="square" lIns="90000" tIns="46800" rIns="90000" bIns="46800" rtlCol="0" anchor="ctr">
            <a:normAutofit/>
          </a:bodyPr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887095" y="1680845"/>
            <a:ext cx="3681095" cy="426021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90000" tIns="46800" rIns="90000" bIns="46800" rtlCol="0" anchor="ctr" anchorCtr="0">
            <a:normAutofit/>
          </a:bodyPr>
          <a:p>
            <a:pPr marL="285750" lvl="0" indent="-285750" algn="l" fontAlgn="auto">
              <a:lnSpc>
                <a:spcPct val="150000"/>
              </a:lnSpc>
              <a:spcBef>
                <a:spcPts val="30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l"/>
            </a:pPr>
            <a:r>
              <a:rPr lang="zh-CN" altLang="en-US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宋体" panose="02010600030101010101" pitchFamily="2" charset="-122"/>
              </a:rPr>
              <a:t>点击这里更换文字，增加更多内容。点击这里更换文字，增加更多内容。点击这里更换文字，增加更多内容。</a:t>
            </a:r>
            <a:endParaRPr lang="zh-CN" altLang="en-US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宋体" panose="02010600030101010101" pitchFamily="2" charset="-122"/>
            </a:endParaRPr>
          </a:p>
          <a:p>
            <a:pPr marL="285750" lvl="0" indent="-285750" algn="l" fontAlgn="auto">
              <a:lnSpc>
                <a:spcPct val="150000"/>
              </a:lnSpc>
              <a:spcBef>
                <a:spcPts val="30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l"/>
            </a:pPr>
            <a:r>
              <a:rPr lang="zh-CN" altLang="en-US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宋体" panose="02010600030101010101" pitchFamily="2" charset="-122"/>
              </a:rPr>
              <a:t>点击这里更换文字，增加更多内容。点击这里更换文字，增加更多内容。点击这里更换文字，增加更多内容。</a:t>
            </a:r>
            <a:endParaRPr lang="zh-CN" altLang="en-US" spc="15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 bwMode="auto">
          <a:xfrm>
            <a:off x="0" y="254524"/>
            <a:ext cx="122548" cy="7352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rgbClr val="75757A"/>
          </a:lnRef>
          <a:fillRef idx="3">
            <a:srgbClr val="75757A"/>
          </a:fillRef>
          <a:effectRef idx="2">
            <a:srgbClr val="75757A"/>
          </a:effectRef>
          <a:fontRef idx="minor">
            <a:srgbClr val="FFFFFF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<a:normAutofit/>
          </a:bodyPr>
          <a:p>
            <a:pPr algn="ctr" defTabSz="93218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kumimoji="1" lang="zh-CN" alt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669925" y="208467"/>
            <a:ext cx="7099300" cy="827405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rPr>
              <a:t>此处填写内容标题</a:t>
            </a:r>
            <a:endParaRPr lang="zh-CN" altLang="en-US" sz="3600" b="1" spc="3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688205" y="518795"/>
            <a:ext cx="2814955" cy="281495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03160" y="3333750"/>
            <a:ext cx="2814955" cy="281495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73250" y="3333750"/>
            <a:ext cx="2814955" cy="281495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425700" y="909320"/>
            <a:ext cx="17100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此处为标题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959610" y="1760855"/>
            <a:ext cx="26422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点击这里输入你需要填充的内容，可以是简单的说明。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55610" y="909320"/>
            <a:ext cx="17100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此处为标题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89520" y="1760855"/>
            <a:ext cx="26422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点击这里输入你需要填充的内容，可以是简单的说明。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40655" y="3800475"/>
            <a:ext cx="17100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此处为标题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74565" y="4652010"/>
            <a:ext cx="26422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点击这里输入你需要填充的内容，可以是简单的说明。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>
            <p:custDataLst>
              <p:tags r:id="rId1"/>
            </p:custDataLst>
          </p:nvPr>
        </p:nvSpPr>
        <p:spPr>
          <a:xfrm>
            <a:off x="5250110" y="1908059"/>
            <a:ext cx="1523869" cy="1523869"/>
          </a:xfrm>
          <a:prstGeom prst="ellipse">
            <a:avLst/>
          </a:prstGeom>
          <a:solidFill>
            <a:schemeClr val="accent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椭圆 31"/>
          <p:cNvSpPr/>
          <p:nvPr>
            <p:custDataLst>
              <p:tags r:id="rId2"/>
            </p:custDataLst>
          </p:nvPr>
        </p:nvSpPr>
        <p:spPr>
          <a:xfrm>
            <a:off x="5899985" y="1825528"/>
            <a:ext cx="922997" cy="922997"/>
          </a:xfrm>
          <a:prstGeom prst="ellipse">
            <a:avLst/>
          </a:prstGeom>
          <a:solidFill>
            <a:schemeClr val="accent2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椭圆 32"/>
          <p:cNvSpPr/>
          <p:nvPr>
            <p:custDataLst>
              <p:tags r:id="rId3"/>
            </p:custDataLst>
          </p:nvPr>
        </p:nvSpPr>
        <p:spPr>
          <a:xfrm>
            <a:off x="5043836" y="2592218"/>
            <a:ext cx="1128814" cy="1128814"/>
          </a:xfrm>
          <a:prstGeom prst="ellipse">
            <a:avLst/>
          </a:prstGeom>
          <a:solidFill>
            <a:schemeClr val="accent2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椭圆 33"/>
          <p:cNvSpPr/>
          <p:nvPr>
            <p:custDataLst>
              <p:tags r:id="rId4"/>
            </p:custDataLst>
          </p:nvPr>
        </p:nvSpPr>
        <p:spPr>
          <a:xfrm>
            <a:off x="6349930" y="2951259"/>
            <a:ext cx="587779" cy="587779"/>
          </a:xfrm>
          <a:prstGeom prst="ellipse">
            <a:avLst/>
          </a:prstGeom>
          <a:solidFill>
            <a:schemeClr val="accent2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椭圆 26"/>
          <p:cNvSpPr/>
          <p:nvPr>
            <p:custDataLst>
              <p:tags r:id="rId5"/>
            </p:custDataLst>
          </p:nvPr>
        </p:nvSpPr>
        <p:spPr>
          <a:xfrm>
            <a:off x="7743747" y="1908059"/>
            <a:ext cx="1523869" cy="1523869"/>
          </a:xfrm>
          <a:prstGeom prst="ellipse">
            <a:avLst/>
          </a:prstGeom>
          <a:solidFill>
            <a:schemeClr val="accent3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椭圆 27"/>
          <p:cNvSpPr/>
          <p:nvPr>
            <p:custDataLst>
              <p:tags r:id="rId6"/>
            </p:custDataLst>
          </p:nvPr>
        </p:nvSpPr>
        <p:spPr>
          <a:xfrm>
            <a:off x="8393622" y="1825528"/>
            <a:ext cx="922997" cy="922997"/>
          </a:xfrm>
          <a:prstGeom prst="ellipse">
            <a:avLst/>
          </a:prstGeom>
          <a:solidFill>
            <a:schemeClr val="accent3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椭圆 28"/>
          <p:cNvSpPr/>
          <p:nvPr>
            <p:custDataLst>
              <p:tags r:id="rId7"/>
            </p:custDataLst>
          </p:nvPr>
        </p:nvSpPr>
        <p:spPr>
          <a:xfrm>
            <a:off x="7537473" y="2592218"/>
            <a:ext cx="1128814" cy="1128814"/>
          </a:xfrm>
          <a:prstGeom prst="ellipse">
            <a:avLst/>
          </a:prstGeom>
          <a:solidFill>
            <a:schemeClr val="accent3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椭圆 29"/>
          <p:cNvSpPr/>
          <p:nvPr>
            <p:custDataLst>
              <p:tags r:id="rId8"/>
            </p:custDataLst>
          </p:nvPr>
        </p:nvSpPr>
        <p:spPr>
          <a:xfrm>
            <a:off x="8843567" y="2951259"/>
            <a:ext cx="587779" cy="587779"/>
          </a:xfrm>
          <a:prstGeom prst="ellipse">
            <a:avLst/>
          </a:prstGeom>
          <a:solidFill>
            <a:schemeClr val="accent3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椭圆 18"/>
          <p:cNvSpPr/>
          <p:nvPr>
            <p:custDataLst>
              <p:tags r:id="rId9"/>
            </p:custDataLst>
          </p:nvPr>
        </p:nvSpPr>
        <p:spPr>
          <a:xfrm>
            <a:off x="2502314" y="1908059"/>
            <a:ext cx="1523869" cy="1523869"/>
          </a:xfrm>
          <a:prstGeom prst="ellipse">
            <a:avLst/>
          </a:pr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椭圆 19"/>
          <p:cNvSpPr/>
          <p:nvPr>
            <p:custDataLst>
              <p:tags r:id="rId10"/>
            </p:custDataLst>
          </p:nvPr>
        </p:nvSpPr>
        <p:spPr>
          <a:xfrm>
            <a:off x="3152189" y="1825528"/>
            <a:ext cx="922997" cy="922997"/>
          </a:xfrm>
          <a:prstGeom prst="ellipse">
            <a:avLst/>
          </a:prstGeom>
          <a:solidFill>
            <a:schemeClr val="accent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椭圆 20"/>
          <p:cNvSpPr/>
          <p:nvPr>
            <p:custDataLst>
              <p:tags r:id="rId11"/>
            </p:custDataLst>
          </p:nvPr>
        </p:nvSpPr>
        <p:spPr>
          <a:xfrm>
            <a:off x="2296040" y="2592218"/>
            <a:ext cx="1128814" cy="1128814"/>
          </a:xfrm>
          <a:prstGeom prst="ellipse">
            <a:avLst/>
          </a:prstGeom>
          <a:solidFill>
            <a:schemeClr val="accent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椭圆 21"/>
          <p:cNvSpPr/>
          <p:nvPr>
            <p:custDataLst>
              <p:tags r:id="rId12"/>
            </p:custDataLst>
          </p:nvPr>
        </p:nvSpPr>
        <p:spPr>
          <a:xfrm>
            <a:off x="3602134" y="2951259"/>
            <a:ext cx="587779" cy="587779"/>
          </a:xfrm>
          <a:prstGeom prst="ellipse">
            <a:avLst/>
          </a:prstGeom>
          <a:solidFill>
            <a:schemeClr val="accent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13"/>
            </p:custDataLst>
          </p:nvPr>
        </p:nvSpPr>
        <p:spPr bwMode="auto">
          <a:xfrm>
            <a:off x="2939576" y="2378011"/>
            <a:ext cx="646619" cy="646620"/>
          </a:xfrm>
          <a:custGeom>
            <a:avLst/>
            <a:gdLst>
              <a:gd name="T0" fmla="*/ 20 w 176"/>
              <a:gd name="T1" fmla="*/ 16 h 176"/>
              <a:gd name="T2" fmla="*/ 16 w 176"/>
              <a:gd name="T3" fmla="*/ 20 h 176"/>
              <a:gd name="T4" fmla="*/ 20 w 176"/>
              <a:gd name="T5" fmla="*/ 24 h 176"/>
              <a:gd name="T6" fmla="*/ 24 w 176"/>
              <a:gd name="T7" fmla="*/ 20 h 176"/>
              <a:gd name="T8" fmla="*/ 20 w 176"/>
              <a:gd name="T9" fmla="*/ 16 h 176"/>
              <a:gd name="T10" fmla="*/ 36 w 176"/>
              <a:gd name="T11" fmla="*/ 16 h 176"/>
              <a:gd name="T12" fmla="*/ 32 w 176"/>
              <a:gd name="T13" fmla="*/ 20 h 176"/>
              <a:gd name="T14" fmla="*/ 36 w 176"/>
              <a:gd name="T15" fmla="*/ 24 h 176"/>
              <a:gd name="T16" fmla="*/ 40 w 176"/>
              <a:gd name="T17" fmla="*/ 20 h 176"/>
              <a:gd name="T18" fmla="*/ 36 w 176"/>
              <a:gd name="T19" fmla="*/ 16 h 176"/>
              <a:gd name="T20" fmla="*/ 52 w 176"/>
              <a:gd name="T21" fmla="*/ 16 h 176"/>
              <a:gd name="T22" fmla="*/ 48 w 176"/>
              <a:gd name="T23" fmla="*/ 20 h 176"/>
              <a:gd name="T24" fmla="*/ 52 w 176"/>
              <a:gd name="T25" fmla="*/ 24 h 176"/>
              <a:gd name="T26" fmla="*/ 56 w 176"/>
              <a:gd name="T27" fmla="*/ 20 h 176"/>
              <a:gd name="T28" fmla="*/ 52 w 176"/>
              <a:gd name="T29" fmla="*/ 16 h 176"/>
              <a:gd name="T30" fmla="*/ 160 w 176"/>
              <a:gd name="T31" fmla="*/ 0 h 176"/>
              <a:gd name="T32" fmla="*/ 16 w 176"/>
              <a:gd name="T33" fmla="*/ 0 h 176"/>
              <a:gd name="T34" fmla="*/ 0 w 176"/>
              <a:gd name="T35" fmla="*/ 16 h 176"/>
              <a:gd name="T36" fmla="*/ 0 w 176"/>
              <a:gd name="T37" fmla="*/ 160 h 176"/>
              <a:gd name="T38" fmla="*/ 16 w 176"/>
              <a:gd name="T39" fmla="*/ 176 h 176"/>
              <a:gd name="T40" fmla="*/ 160 w 176"/>
              <a:gd name="T41" fmla="*/ 176 h 176"/>
              <a:gd name="T42" fmla="*/ 176 w 176"/>
              <a:gd name="T43" fmla="*/ 160 h 176"/>
              <a:gd name="T44" fmla="*/ 176 w 176"/>
              <a:gd name="T45" fmla="*/ 16 h 176"/>
              <a:gd name="T46" fmla="*/ 160 w 176"/>
              <a:gd name="T47" fmla="*/ 0 h 176"/>
              <a:gd name="T48" fmla="*/ 168 w 176"/>
              <a:gd name="T49" fmla="*/ 160 h 176"/>
              <a:gd name="T50" fmla="*/ 160 w 176"/>
              <a:gd name="T51" fmla="*/ 168 h 176"/>
              <a:gd name="T52" fmla="*/ 16 w 176"/>
              <a:gd name="T53" fmla="*/ 168 h 176"/>
              <a:gd name="T54" fmla="*/ 8 w 176"/>
              <a:gd name="T55" fmla="*/ 160 h 176"/>
              <a:gd name="T56" fmla="*/ 8 w 176"/>
              <a:gd name="T57" fmla="*/ 40 h 176"/>
              <a:gd name="T58" fmla="*/ 168 w 176"/>
              <a:gd name="T59" fmla="*/ 40 h 176"/>
              <a:gd name="T60" fmla="*/ 168 w 176"/>
              <a:gd name="T61" fmla="*/ 160 h 176"/>
              <a:gd name="T62" fmla="*/ 168 w 176"/>
              <a:gd name="T63" fmla="*/ 32 h 176"/>
              <a:gd name="T64" fmla="*/ 8 w 176"/>
              <a:gd name="T65" fmla="*/ 32 h 176"/>
              <a:gd name="T66" fmla="*/ 8 w 176"/>
              <a:gd name="T67" fmla="*/ 16 h 176"/>
              <a:gd name="T68" fmla="*/ 16 w 176"/>
              <a:gd name="T69" fmla="*/ 8 h 176"/>
              <a:gd name="T70" fmla="*/ 160 w 176"/>
              <a:gd name="T71" fmla="*/ 8 h 176"/>
              <a:gd name="T72" fmla="*/ 168 w 176"/>
              <a:gd name="T73" fmla="*/ 16 h 176"/>
              <a:gd name="T74" fmla="*/ 168 w 176"/>
              <a:gd name="T75" fmla="*/ 32 h 176"/>
              <a:gd name="T76" fmla="*/ 156 w 176"/>
              <a:gd name="T77" fmla="*/ 16 h 176"/>
              <a:gd name="T78" fmla="*/ 68 w 176"/>
              <a:gd name="T79" fmla="*/ 16 h 176"/>
              <a:gd name="T80" fmla="*/ 64 w 176"/>
              <a:gd name="T81" fmla="*/ 20 h 176"/>
              <a:gd name="T82" fmla="*/ 68 w 176"/>
              <a:gd name="T83" fmla="*/ 24 h 176"/>
              <a:gd name="T84" fmla="*/ 156 w 176"/>
              <a:gd name="T85" fmla="*/ 24 h 176"/>
              <a:gd name="T86" fmla="*/ 160 w 176"/>
              <a:gd name="T87" fmla="*/ 20 h 176"/>
              <a:gd name="T88" fmla="*/ 156 w 176"/>
              <a:gd name="T89" fmla="*/ 1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76" h="176">
                <a:moveTo>
                  <a:pt x="20" y="16"/>
                </a:moveTo>
                <a:cubicBezTo>
                  <a:pt x="18" y="16"/>
                  <a:pt x="16" y="18"/>
                  <a:pt x="16" y="20"/>
                </a:cubicBezTo>
                <a:cubicBezTo>
                  <a:pt x="16" y="22"/>
                  <a:pt x="18" y="24"/>
                  <a:pt x="20" y="24"/>
                </a:cubicBezTo>
                <a:cubicBezTo>
                  <a:pt x="22" y="24"/>
                  <a:pt x="24" y="22"/>
                  <a:pt x="24" y="20"/>
                </a:cubicBezTo>
                <a:cubicBezTo>
                  <a:pt x="24" y="18"/>
                  <a:pt x="22" y="16"/>
                  <a:pt x="20" y="16"/>
                </a:cubicBezTo>
                <a:moveTo>
                  <a:pt x="36" y="16"/>
                </a:moveTo>
                <a:cubicBezTo>
                  <a:pt x="34" y="16"/>
                  <a:pt x="32" y="18"/>
                  <a:pt x="32" y="20"/>
                </a:cubicBezTo>
                <a:cubicBezTo>
                  <a:pt x="32" y="22"/>
                  <a:pt x="34" y="24"/>
                  <a:pt x="36" y="24"/>
                </a:cubicBezTo>
                <a:cubicBezTo>
                  <a:pt x="38" y="24"/>
                  <a:pt x="40" y="22"/>
                  <a:pt x="40" y="20"/>
                </a:cubicBezTo>
                <a:cubicBezTo>
                  <a:pt x="40" y="18"/>
                  <a:pt x="38" y="16"/>
                  <a:pt x="36" y="16"/>
                </a:cubicBezTo>
                <a:moveTo>
                  <a:pt x="52" y="16"/>
                </a:moveTo>
                <a:cubicBezTo>
                  <a:pt x="50" y="16"/>
                  <a:pt x="48" y="18"/>
                  <a:pt x="48" y="20"/>
                </a:cubicBezTo>
                <a:cubicBezTo>
                  <a:pt x="48" y="22"/>
                  <a:pt x="50" y="24"/>
                  <a:pt x="52" y="24"/>
                </a:cubicBezTo>
                <a:cubicBezTo>
                  <a:pt x="54" y="24"/>
                  <a:pt x="56" y="22"/>
                  <a:pt x="56" y="20"/>
                </a:cubicBezTo>
                <a:cubicBezTo>
                  <a:pt x="56" y="18"/>
                  <a:pt x="54" y="16"/>
                  <a:pt x="52" y="16"/>
                </a:cubicBezTo>
                <a:moveTo>
                  <a:pt x="160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69"/>
                  <a:pt x="7" y="176"/>
                  <a:pt x="16" y="176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9" y="176"/>
                  <a:pt x="176" y="169"/>
                  <a:pt x="176" y="160"/>
                </a:cubicBezTo>
                <a:cubicBezTo>
                  <a:pt x="176" y="16"/>
                  <a:pt x="176" y="16"/>
                  <a:pt x="176" y="16"/>
                </a:cubicBezTo>
                <a:cubicBezTo>
                  <a:pt x="176" y="7"/>
                  <a:pt x="169" y="0"/>
                  <a:pt x="160" y="0"/>
                </a:cubicBezTo>
                <a:moveTo>
                  <a:pt x="168" y="160"/>
                </a:moveTo>
                <a:cubicBezTo>
                  <a:pt x="168" y="164"/>
                  <a:pt x="164" y="168"/>
                  <a:pt x="160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2" y="168"/>
                  <a:pt x="8" y="164"/>
                  <a:pt x="8" y="160"/>
                </a:cubicBezTo>
                <a:cubicBezTo>
                  <a:pt x="8" y="40"/>
                  <a:pt x="8" y="40"/>
                  <a:pt x="8" y="40"/>
                </a:cubicBezTo>
                <a:cubicBezTo>
                  <a:pt x="168" y="40"/>
                  <a:pt x="168" y="40"/>
                  <a:pt x="168" y="40"/>
                </a:cubicBezTo>
                <a:lnTo>
                  <a:pt x="168" y="160"/>
                </a:lnTo>
                <a:close/>
                <a:moveTo>
                  <a:pt x="168" y="32"/>
                </a:moveTo>
                <a:cubicBezTo>
                  <a:pt x="8" y="32"/>
                  <a:pt x="8" y="32"/>
                  <a:pt x="8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64" y="8"/>
                  <a:pt x="168" y="12"/>
                  <a:pt x="168" y="16"/>
                </a:cubicBezTo>
                <a:lnTo>
                  <a:pt x="168" y="32"/>
                </a:lnTo>
                <a:close/>
                <a:moveTo>
                  <a:pt x="156" y="16"/>
                </a:moveTo>
                <a:cubicBezTo>
                  <a:pt x="68" y="16"/>
                  <a:pt x="68" y="16"/>
                  <a:pt x="68" y="16"/>
                </a:cubicBezTo>
                <a:cubicBezTo>
                  <a:pt x="66" y="16"/>
                  <a:pt x="64" y="18"/>
                  <a:pt x="64" y="20"/>
                </a:cubicBezTo>
                <a:cubicBezTo>
                  <a:pt x="64" y="22"/>
                  <a:pt x="66" y="24"/>
                  <a:pt x="68" y="24"/>
                </a:cubicBezTo>
                <a:cubicBezTo>
                  <a:pt x="156" y="24"/>
                  <a:pt x="156" y="24"/>
                  <a:pt x="156" y="24"/>
                </a:cubicBezTo>
                <a:cubicBezTo>
                  <a:pt x="158" y="24"/>
                  <a:pt x="160" y="22"/>
                  <a:pt x="160" y="20"/>
                </a:cubicBezTo>
                <a:cubicBezTo>
                  <a:pt x="160" y="18"/>
                  <a:pt x="158" y="16"/>
                  <a:pt x="156" y="1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4"/>
            </p:custDataLst>
          </p:nvPr>
        </p:nvSpPr>
        <p:spPr bwMode="auto">
          <a:xfrm>
            <a:off x="5760552" y="2378011"/>
            <a:ext cx="520795" cy="646620"/>
          </a:xfrm>
          <a:custGeom>
            <a:avLst/>
            <a:gdLst>
              <a:gd name="T0" fmla="*/ 84 w 144"/>
              <a:gd name="T1" fmla="*/ 132 h 176"/>
              <a:gd name="T2" fmla="*/ 36 w 144"/>
              <a:gd name="T3" fmla="*/ 132 h 176"/>
              <a:gd name="T4" fmla="*/ 32 w 144"/>
              <a:gd name="T5" fmla="*/ 136 h 176"/>
              <a:gd name="T6" fmla="*/ 36 w 144"/>
              <a:gd name="T7" fmla="*/ 140 h 176"/>
              <a:gd name="T8" fmla="*/ 84 w 144"/>
              <a:gd name="T9" fmla="*/ 140 h 176"/>
              <a:gd name="T10" fmla="*/ 88 w 144"/>
              <a:gd name="T11" fmla="*/ 136 h 176"/>
              <a:gd name="T12" fmla="*/ 84 w 144"/>
              <a:gd name="T13" fmla="*/ 132 h 176"/>
              <a:gd name="T14" fmla="*/ 36 w 144"/>
              <a:gd name="T15" fmla="*/ 44 h 176"/>
              <a:gd name="T16" fmla="*/ 56 w 144"/>
              <a:gd name="T17" fmla="*/ 44 h 176"/>
              <a:gd name="T18" fmla="*/ 60 w 144"/>
              <a:gd name="T19" fmla="*/ 40 h 176"/>
              <a:gd name="T20" fmla="*/ 56 w 144"/>
              <a:gd name="T21" fmla="*/ 36 h 176"/>
              <a:gd name="T22" fmla="*/ 36 w 144"/>
              <a:gd name="T23" fmla="*/ 36 h 176"/>
              <a:gd name="T24" fmla="*/ 32 w 144"/>
              <a:gd name="T25" fmla="*/ 40 h 176"/>
              <a:gd name="T26" fmla="*/ 36 w 144"/>
              <a:gd name="T27" fmla="*/ 44 h 176"/>
              <a:gd name="T28" fmla="*/ 108 w 144"/>
              <a:gd name="T29" fmla="*/ 100 h 176"/>
              <a:gd name="T30" fmla="*/ 36 w 144"/>
              <a:gd name="T31" fmla="*/ 100 h 176"/>
              <a:gd name="T32" fmla="*/ 32 w 144"/>
              <a:gd name="T33" fmla="*/ 104 h 176"/>
              <a:gd name="T34" fmla="*/ 36 w 144"/>
              <a:gd name="T35" fmla="*/ 108 h 176"/>
              <a:gd name="T36" fmla="*/ 108 w 144"/>
              <a:gd name="T37" fmla="*/ 108 h 176"/>
              <a:gd name="T38" fmla="*/ 112 w 144"/>
              <a:gd name="T39" fmla="*/ 104 h 176"/>
              <a:gd name="T40" fmla="*/ 108 w 144"/>
              <a:gd name="T41" fmla="*/ 100 h 176"/>
              <a:gd name="T42" fmla="*/ 32 w 144"/>
              <a:gd name="T43" fmla="*/ 72 h 176"/>
              <a:gd name="T44" fmla="*/ 36 w 144"/>
              <a:gd name="T45" fmla="*/ 76 h 176"/>
              <a:gd name="T46" fmla="*/ 108 w 144"/>
              <a:gd name="T47" fmla="*/ 76 h 176"/>
              <a:gd name="T48" fmla="*/ 112 w 144"/>
              <a:gd name="T49" fmla="*/ 72 h 176"/>
              <a:gd name="T50" fmla="*/ 108 w 144"/>
              <a:gd name="T51" fmla="*/ 68 h 176"/>
              <a:gd name="T52" fmla="*/ 36 w 144"/>
              <a:gd name="T53" fmla="*/ 68 h 176"/>
              <a:gd name="T54" fmla="*/ 32 w 144"/>
              <a:gd name="T55" fmla="*/ 72 h 176"/>
              <a:gd name="T56" fmla="*/ 104 w 144"/>
              <a:gd name="T57" fmla="*/ 0 h 176"/>
              <a:gd name="T58" fmla="*/ 16 w 144"/>
              <a:gd name="T59" fmla="*/ 0 h 176"/>
              <a:gd name="T60" fmla="*/ 0 w 144"/>
              <a:gd name="T61" fmla="*/ 16 h 176"/>
              <a:gd name="T62" fmla="*/ 0 w 144"/>
              <a:gd name="T63" fmla="*/ 160 h 176"/>
              <a:gd name="T64" fmla="*/ 16 w 144"/>
              <a:gd name="T65" fmla="*/ 176 h 176"/>
              <a:gd name="T66" fmla="*/ 128 w 144"/>
              <a:gd name="T67" fmla="*/ 176 h 176"/>
              <a:gd name="T68" fmla="*/ 144 w 144"/>
              <a:gd name="T69" fmla="*/ 160 h 176"/>
              <a:gd name="T70" fmla="*/ 144 w 144"/>
              <a:gd name="T71" fmla="*/ 44 h 176"/>
              <a:gd name="T72" fmla="*/ 104 w 144"/>
              <a:gd name="T73" fmla="*/ 0 h 176"/>
              <a:gd name="T74" fmla="*/ 136 w 144"/>
              <a:gd name="T75" fmla="*/ 160 h 176"/>
              <a:gd name="T76" fmla="*/ 128 w 144"/>
              <a:gd name="T77" fmla="*/ 168 h 176"/>
              <a:gd name="T78" fmla="*/ 16 w 144"/>
              <a:gd name="T79" fmla="*/ 168 h 176"/>
              <a:gd name="T80" fmla="*/ 8 w 144"/>
              <a:gd name="T81" fmla="*/ 160 h 176"/>
              <a:gd name="T82" fmla="*/ 8 w 144"/>
              <a:gd name="T83" fmla="*/ 16 h 176"/>
              <a:gd name="T84" fmla="*/ 16 w 144"/>
              <a:gd name="T85" fmla="*/ 8 h 176"/>
              <a:gd name="T86" fmla="*/ 88 w 144"/>
              <a:gd name="T87" fmla="*/ 8 h 176"/>
              <a:gd name="T88" fmla="*/ 88 w 144"/>
              <a:gd name="T89" fmla="*/ 48 h 176"/>
              <a:gd name="T90" fmla="*/ 96 w 144"/>
              <a:gd name="T91" fmla="*/ 56 h 176"/>
              <a:gd name="T92" fmla="*/ 136 w 144"/>
              <a:gd name="T93" fmla="*/ 56 h 176"/>
              <a:gd name="T94" fmla="*/ 136 w 144"/>
              <a:gd name="T95" fmla="*/ 160 h 176"/>
              <a:gd name="T96" fmla="*/ 96 w 144"/>
              <a:gd name="T97" fmla="*/ 48 h 176"/>
              <a:gd name="T98" fmla="*/ 96 w 144"/>
              <a:gd name="T99" fmla="*/ 8 h 176"/>
              <a:gd name="T100" fmla="*/ 100 w 144"/>
              <a:gd name="T101" fmla="*/ 8 h 176"/>
              <a:gd name="T102" fmla="*/ 136 w 144"/>
              <a:gd name="T103" fmla="*/ 48 h 176"/>
              <a:gd name="T104" fmla="*/ 96 w 144"/>
              <a:gd name="T105" fmla="*/ 4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4" h="176">
                <a:moveTo>
                  <a:pt x="84" y="132"/>
                </a:moveTo>
                <a:cubicBezTo>
                  <a:pt x="36" y="132"/>
                  <a:pt x="36" y="132"/>
                  <a:pt x="36" y="132"/>
                </a:cubicBezTo>
                <a:cubicBezTo>
                  <a:pt x="34" y="132"/>
                  <a:pt x="32" y="134"/>
                  <a:pt x="32" y="136"/>
                </a:cubicBezTo>
                <a:cubicBezTo>
                  <a:pt x="32" y="138"/>
                  <a:pt x="34" y="140"/>
                  <a:pt x="36" y="140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40"/>
                  <a:pt x="88" y="138"/>
                  <a:pt x="88" y="136"/>
                </a:cubicBezTo>
                <a:cubicBezTo>
                  <a:pt x="88" y="134"/>
                  <a:pt x="86" y="132"/>
                  <a:pt x="84" y="132"/>
                </a:cubicBezTo>
                <a:moveTo>
                  <a:pt x="36" y="44"/>
                </a:moveTo>
                <a:cubicBezTo>
                  <a:pt x="56" y="44"/>
                  <a:pt x="56" y="44"/>
                  <a:pt x="56" y="44"/>
                </a:cubicBezTo>
                <a:cubicBezTo>
                  <a:pt x="58" y="44"/>
                  <a:pt x="60" y="42"/>
                  <a:pt x="60" y="40"/>
                </a:cubicBezTo>
                <a:cubicBezTo>
                  <a:pt x="60" y="38"/>
                  <a:pt x="58" y="36"/>
                  <a:pt x="5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6"/>
                  <a:pt x="32" y="38"/>
                  <a:pt x="32" y="40"/>
                </a:cubicBezTo>
                <a:cubicBezTo>
                  <a:pt x="32" y="42"/>
                  <a:pt x="34" y="44"/>
                  <a:pt x="36" y="44"/>
                </a:cubicBezTo>
                <a:moveTo>
                  <a:pt x="108" y="100"/>
                </a:moveTo>
                <a:cubicBezTo>
                  <a:pt x="36" y="100"/>
                  <a:pt x="36" y="100"/>
                  <a:pt x="36" y="100"/>
                </a:cubicBezTo>
                <a:cubicBezTo>
                  <a:pt x="34" y="100"/>
                  <a:pt x="32" y="102"/>
                  <a:pt x="32" y="104"/>
                </a:cubicBezTo>
                <a:cubicBezTo>
                  <a:pt x="32" y="106"/>
                  <a:pt x="34" y="108"/>
                  <a:pt x="36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10" y="108"/>
                  <a:pt x="112" y="106"/>
                  <a:pt x="112" y="104"/>
                </a:cubicBezTo>
                <a:cubicBezTo>
                  <a:pt x="112" y="102"/>
                  <a:pt x="110" y="100"/>
                  <a:pt x="108" y="100"/>
                </a:cubicBezTo>
                <a:moveTo>
                  <a:pt x="32" y="72"/>
                </a:moveTo>
                <a:cubicBezTo>
                  <a:pt x="32" y="74"/>
                  <a:pt x="34" y="76"/>
                  <a:pt x="36" y="76"/>
                </a:cubicBezTo>
                <a:cubicBezTo>
                  <a:pt x="108" y="76"/>
                  <a:pt x="108" y="76"/>
                  <a:pt x="108" y="76"/>
                </a:cubicBezTo>
                <a:cubicBezTo>
                  <a:pt x="110" y="76"/>
                  <a:pt x="112" y="74"/>
                  <a:pt x="112" y="72"/>
                </a:cubicBezTo>
                <a:cubicBezTo>
                  <a:pt x="112" y="70"/>
                  <a:pt x="110" y="68"/>
                  <a:pt x="108" y="68"/>
                </a:cubicBezTo>
                <a:cubicBezTo>
                  <a:pt x="36" y="68"/>
                  <a:pt x="36" y="68"/>
                  <a:pt x="36" y="68"/>
                </a:cubicBezTo>
                <a:cubicBezTo>
                  <a:pt x="34" y="68"/>
                  <a:pt x="32" y="70"/>
                  <a:pt x="32" y="72"/>
                </a:cubicBezTo>
                <a:moveTo>
                  <a:pt x="104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69"/>
                  <a:pt x="7" y="176"/>
                  <a:pt x="16" y="176"/>
                </a:cubicBezTo>
                <a:cubicBezTo>
                  <a:pt x="128" y="176"/>
                  <a:pt x="128" y="176"/>
                  <a:pt x="128" y="176"/>
                </a:cubicBezTo>
                <a:cubicBezTo>
                  <a:pt x="137" y="176"/>
                  <a:pt x="144" y="169"/>
                  <a:pt x="144" y="160"/>
                </a:cubicBezTo>
                <a:cubicBezTo>
                  <a:pt x="144" y="44"/>
                  <a:pt x="144" y="44"/>
                  <a:pt x="144" y="44"/>
                </a:cubicBezTo>
                <a:lnTo>
                  <a:pt x="104" y="0"/>
                </a:lnTo>
                <a:close/>
                <a:moveTo>
                  <a:pt x="136" y="160"/>
                </a:moveTo>
                <a:cubicBezTo>
                  <a:pt x="136" y="164"/>
                  <a:pt x="132" y="168"/>
                  <a:pt x="128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2" y="168"/>
                  <a:pt x="8" y="164"/>
                  <a:pt x="8" y="16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8"/>
                  <a:pt x="88" y="48"/>
                  <a:pt x="88" y="48"/>
                </a:cubicBezTo>
                <a:cubicBezTo>
                  <a:pt x="88" y="52"/>
                  <a:pt x="92" y="56"/>
                  <a:pt x="96" y="56"/>
                </a:cubicBezTo>
                <a:cubicBezTo>
                  <a:pt x="136" y="56"/>
                  <a:pt x="136" y="56"/>
                  <a:pt x="136" y="56"/>
                </a:cubicBezTo>
                <a:lnTo>
                  <a:pt x="136" y="160"/>
                </a:lnTo>
                <a:close/>
                <a:moveTo>
                  <a:pt x="96" y="48"/>
                </a:moveTo>
                <a:cubicBezTo>
                  <a:pt x="96" y="8"/>
                  <a:pt x="96" y="8"/>
                  <a:pt x="96" y="8"/>
                </a:cubicBezTo>
                <a:cubicBezTo>
                  <a:pt x="100" y="8"/>
                  <a:pt x="100" y="8"/>
                  <a:pt x="100" y="8"/>
                </a:cubicBezTo>
                <a:cubicBezTo>
                  <a:pt x="136" y="48"/>
                  <a:pt x="136" y="48"/>
                  <a:pt x="136" y="48"/>
                </a:cubicBezTo>
                <a:lnTo>
                  <a:pt x="96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5"/>
            </p:custDataLst>
          </p:nvPr>
        </p:nvSpPr>
        <p:spPr bwMode="auto">
          <a:xfrm>
            <a:off x="8139800" y="2378011"/>
            <a:ext cx="790000" cy="646620"/>
          </a:xfrm>
          <a:custGeom>
            <a:avLst/>
            <a:gdLst>
              <a:gd name="T0" fmla="*/ 108 w 176"/>
              <a:gd name="T1" fmla="*/ 24 h 144"/>
              <a:gd name="T2" fmla="*/ 108 w 176"/>
              <a:gd name="T3" fmla="*/ 16 h 144"/>
              <a:gd name="T4" fmla="*/ 64 w 176"/>
              <a:gd name="T5" fmla="*/ 20 h 144"/>
              <a:gd name="T6" fmla="*/ 88 w 176"/>
              <a:gd name="T7" fmla="*/ 56 h 144"/>
              <a:gd name="T8" fmla="*/ 88 w 176"/>
              <a:gd name="T9" fmla="*/ 104 h 144"/>
              <a:gd name="T10" fmla="*/ 88 w 176"/>
              <a:gd name="T11" fmla="*/ 56 h 144"/>
              <a:gd name="T12" fmla="*/ 72 w 176"/>
              <a:gd name="T13" fmla="*/ 80 h 144"/>
              <a:gd name="T14" fmla="*/ 104 w 176"/>
              <a:gd name="T15" fmla="*/ 80 h 144"/>
              <a:gd name="T16" fmla="*/ 88 w 176"/>
              <a:gd name="T17" fmla="*/ 40 h 144"/>
              <a:gd name="T18" fmla="*/ 88 w 176"/>
              <a:gd name="T19" fmla="*/ 120 h 144"/>
              <a:gd name="T20" fmla="*/ 88 w 176"/>
              <a:gd name="T21" fmla="*/ 40 h 144"/>
              <a:gd name="T22" fmla="*/ 56 w 176"/>
              <a:gd name="T23" fmla="*/ 80 h 144"/>
              <a:gd name="T24" fmla="*/ 120 w 176"/>
              <a:gd name="T25" fmla="*/ 80 h 144"/>
              <a:gd name="T26" fmla="*/ 148 w 176"/>
              <a:gd name="T27" fmla="*/ 64 h 144"/>
              <a:gd name="T28" fmla="*/ 148 w 176"/>
              <a:gd name="T29" fmla="*/ 72 h 144"/>
              <a:gd name="T30" fmla="*/ 148 w 176"/>
              <a:gd name="T31" fmla="*/ 64 h 144"/>
              <a:gd name="T32" fmla="*/ 136 w 176"/>
              <a:gd name="T33" fmla="*/ 44 h 144"/>
              <a:gd name="T34" fmla="*/ 160 w 176"/>
              <a:gd name="T35" fmla="*/ 44 h 144"/>
              <a:gd name="T36" fmla="*/ 148 w 176"/>
              <a:gd name="T37" fmla="*/ 48 h 144"/>
              <a:gd name="T38" fmla="*/ 148 w 176"/>
              <a:gd name="T39" fmla="*/ 40 h 144"/>
              <a:gd name="T40" fmla="*/ 148 w 176"/>
              <a:gd name="T41" fmla="*/ 48 h 144"/>
              <a:gd name="T42" fmla="*/ 144 w 176"/>
              <a:gd name="T43" fmla="*/ 16 h 144"/>
              <a:gd name="T44" fmla="*/ 88 w 176"/>
              <a:gd name="T45" fmla="*/ 0 h 144"/>
              <a:gd name="T46" fmla="*/ 32 w 176"/>
              <a:gd name="T47" fmla="*/ 16 h 144"/>
              <a:gd name="T48" fmla="*/ 0 w 176"/>
              <a:gd name="T49" fmla="*/ 32 h 144"/>
              <a:gd name="T50" fmla="*/ 16 w 176"/>
              <a:gd name="T51" fmla="*/ 144 h 144"/>
              <a:gd name="T52" fmla="*/ 176 w 176"/>
              <a:gd name="T53" fmla="*/ 128 h 144"/>
              <a:gd name="T54" fmla="*/ 160 w 176"/>
              <a:gd name="T55" fmla="*/ 16 h 144"/>
              <a:gd name="T56" fmla="*/ 133 w 176"/>
              <a:gd name="T57" fmla="*/ 96 h 144"/>
              <a:gd name="T58" fmla="*/ 168 w 176"/>
              <a:gd name="T59" fmla="*/ 104 h 144"/>
              <a:gd name="T60" fmla="*/ 160 w 176"/>
              <a:gd name="T61" fmla="*/ 136 h 144"/>
              <a:gd name="T62" fmla="*/ 8 w 176"/>
              <a:gd name="T63" fmla="*/ 128 h 144"/>
              <a:gd name="T64" fmla="*/ 46 w 176"/>
              <a:gd name="T65" fmla="*/ 104 h 144"/>
              <a:gd name="T66" fmla="*/ 8 w 176"/>
              <a:gd name="T67" fmla="*/ 96 h 144"/>
              <a:gd name="T68" fmla="*/ 16 w 176"/>
              <a:gd name="T69" fmla="*/ 24 h 144"/>
              <a:gd name="T70" fmla="*/ 60 w 176"/>
              <a:gd name="T71" fmla="*/ 8 h 144"/>
              <a:gd name="T72" fmla="*/ 116 w 176"/>
              <a:gd name="T73" fmla="*/ 8 h 144"/>
              <a:gd name="T74" fmla="*/ 160 w 176"/>
              <a:gd name="T75" fmla="*/ 24 h 144"/>
              <a:gd name="T76" fmla="*/ 168 w 176"/>
              <a:gd name="T77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6" h="144">
                <a:moveTo>
                  <a:pt x="68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10" y="24"/>
                  <a:pt x="112" y="22"/>
                  <a:pt x="112" y="20"/>
                </a:cubicBezTo>
                <a:cubicBezTo>
                  <a:pt x="112" y="18"/>
                  <a:pt x="110" y="16"/>
                  <a:pt x="108" y="16"/>
                </a:cubicBezTo>
                <a:cubicBezTo>
                  <a:pt x="68" y="16"/>
                  <a:pt x="68" y="16"/>
                  <a:pt x="68" y="16"/>
                </a:cubicBezTo>
                <a:cubicBezTo>
                  <a:pt x="66" y="16"/>
                  <a:pt x="64" y="18"/>
                  <a:pt x="64" y="20"/>
                </a:cubicBezTo>
                <a:cubicBezTo>
                  <a:pt x="64" y="22"/>
                  <a:pt x="66" y="24"/>
                  <a:pt x="68" y="24"/>
                </a:cubicBezTo>
                <a:moveTo>
                  <a:pt x="88" y="56"/>
                </a:moveTo>
                <a:cubicBezTo>
                  <a:pt x="75" y="56"/>
                  <a:pt x="64" y="67"/>
                  <a:pt x="64" y="80"/>
                </a:cubicBezTo>
                <a:cubicBezTo>
                  <a:pt x="64" y="93"/>
                  <a:pt x="75" y="104"/>
                  <a:pt x="88" y="104"/>
                </a:cubicBezTo>
                <a:cubicBezTo>
                  <a:pt x="101" y="104"/>
                  <a:pt x="112" y="93"/>
                  <a:pt x="112" y="80"/>
                </a:cubicBezTo>
                <a:cubicBezTo>
                  <a:pt x="112" y="67"/>
                  <a:pt x="101" y="56"/>
                  <a:pt x="88" y="56"/>
                </a:cubicBezTo>
                <a:moveTo>
                  <a:pt x="88" y="96"/>
                </a:moveTo>
                <a:cubicBezTo>
                  <a:pt x="79" y="96"/>
                  <a:pt x="72" y="89"/>
                  <a:pt x="72" y="80"/>
                </a:cubicBezTo>
                <a:cubicBezTo>
                  <a:pt x="72" y="71"/>
                  <a:pt x="79" y="64"/>
                  <a:pt x="88" y="64"/>
                </a:cubicBezTo>
                <a:cubicBezTo>
                  <a:pt x="97" y="64"/>
                  <a:pt x="104" y="71"/>
                  <a:pt x="104" y="80"/>
                </a:cubicBezTo>
                <a:cubicBezTo>
                  <a:pt x="104" y="89"/>
                  <a:pt x="97" y="96"/>
                  <a:pt x="88" y="96"/>
                </a:cubicBezTo>
                <a:moveTo>
                  <a:pt x="88" y="40"/>
                </a:moveTo>
                <a:cubicBezTo>
                  <a:pt x="66" y="40"/>
                  <a:pt x="48" y="58"/>
                  <a:pt x="48" y="80"/>
                </a:cubicBezTo>
                <a:cubicBezTo>
                  <a:pt x="48" y="102"/>
                  <a:pt x="66" y="120"/>
                  <a:pt x="88" y="120"/>
                </a:cubicBezTo>
                <a:cubicBezTo>
                  <a:pt x="110" y="120"/>
                  <a:pt x="128" y="102"/>
                  <a:pt x="128" y="80"/>
                </a:cubicBezTo>
                <a:cubicBezTo>
                  <a:pt x="128" y="58"/>
                  <a:pt x="110" y="40"/>
                  <a:pt x="88" y="40"/>
                </a:cubicBezTo>
                <a:moveTo>
                  <a:pt x="88" y="112"/>
                </a:moveTo>
                <a:cubicBezTo>
                  <a:pt x="70" y="112"/>
                  <a:pt x="56" y="98"/>
                  <a:pt x="56" y="80"/>
                </a:cubicBezTo>
                <a:cubicBezTo>
                  <a:pt x="56" y="62"/>
                  <a:pt x="70" y="48"/>
                  <a:pt x="88" y="48"/>
                </a:cubicBezTo>
                <a:cubicBezTo>
                  <a:pt x="106" y="48"/>
                  <a:pt x="120" y="62"/>
                  <a:pt x="120" y="80"/>
                </a:cubicBezTo>
                <a:cubicBezTo>
                  <a:pt x="120" y="98"/>
                  <a:pt x="106" y="112"/>
                  <a:pt x="88" y="112"/>
                </a:cubicBezTo>
                <a:moveTo>
                  <a:pt x="148" y="64"/>
                </a:moveTo>
                <a:cubicBezTo>
                  <a:pt x="146" y="64"/>
                  <a:pt x="144" y="66"/>
                  <a:pt x="144" y="68"/>
                </a:cubicBezTo>
                <a:cubicBezTo>
                  <a:pt x="144" y="70"/>
                  <a:pt x="146" y="72"/>
                  <a:pt x="148" y="72"/>
                </a:cubicBezTo>
                <a:cubicBezTo>
                  <a:pt x="150" y="72"/>
                  <a:pt x="152" y="70"/>
                  <a:pt x="152" y="68"/>
                </a:cubicBezTo>
                <a:cubicBezTo>
                  <a:pt x="152" y="66"/>
                  <a:pt x="150" y="64"/>
                  <a:pt x="148" y="64"/>
                </a:cubicBezTo>
                <a:moveTo>
                  <a:pt x="148" y="32"/>
                </a:moveTo>
                <a:cubicBezTo>
                  <a:pt x="141" y="32"/>
                  <a:pt x="136" y="37"/>
                  <a:pt x="136" y="44"/>
                </a:cubicBezTo>
                <a:cubicBezTo>
                  <a:pt x="136" y="51"/>
                  <a:pt x="141" y="56"/>
                  <a:pt x="148" y="56"/>
                </a:cubicBezTo>
                <a:cubicBezTo>
                  <a:pt x="155" y="56"/>
                  <a:pt x="160" y="51"/>
                  <a:pt x="160" y="44"/>
                </a:cubicBezTo>
                <a:cubicBezTo>
                  <a:pt x="160" y="37"/>
                  <a:pt x="155" y="32"/>
                  <a:pt x="148" y="32"/>
                </a:cubicBezTo>
                <a:moveTo>
                  <a:pt x="148" y="48"/>
                </a:moveTo>
                <a:cubicBezTo>
                  <a:pt x="146" y="48"/>
                  <a:pt x="144" y="46"/>
                  <a:pt x="144" y="44"/>
                </a:cubicBezTo>
                <a:cubicBezTo>
                  <a:pt x="144" y="42"/>
                  <a:pt x="146" y="40"/>
                  <a:pt x="148" y="40"/>
                </a:cubicBezTo>
                <a:cubicBezTo>
                  <a:pt x="150" y="40"/>
                  <a:pt x="152" y="42"/>
                  <a:pt x="152" y="44"/>
                </a:cubicBezTo>
                <a:cubicBezTo>
                  <a:pt x="152" y="46"/>
                  <a:pt x="150" y="48"/>
                  <a:pt x="148" y="48"/>
                </a:cubicBezTo>
                <a:moveTo>
                  <a:pt x="160" y="16"/>
                </a:moveTo>
                <a:cubicBezTo>
                  <a:pt x="144" y="16"/>
                  <a:pt x="144" y="16"/>
                  <a:pt x="144" y="16"/>
                </a:cubicBezTo>
                <a:cubicBezTo>
                  <a:pt x="132" y="16"/>
                  <a:pt x="132" y="0"/>
                  <a:pt x="116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44" y="0"/>
                  <a:pt x="44" y="16"/>
                  <a:pt x="32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7"/>
                  <a:pt x="7" y="144"/>
                  <a:pt x="16" y="144"/>
                </a:cubicBezTo>
                <a:cubicBezTo>
                  <a:pt x="160" y="144"/>
                  <a:pt x="160" y="144"/>
                  <a:pt x="160" y="144"/>
                </a:cubicBezTo>
                <a:cubicBezTo>
                  <a:pt x="169" y="144"/>
                  <a:pt x="176" y="137"/>
                  <a:pt x="176" y="128"/>
                </a:cubicBezTo>
                <a:cubicBezTo>
                  <a:pt x="176" y="32"/>
                  <a:pt x="176" y="32"/>
                  <a:pt x="176" y="32"/>
                </a:cubicBezTo>
                <a:cubicBezTo>
                  <a:pt x="176" y="23"/>
                  <a:pt x="169" y="16"/>
                  <a:pt x="160" y="16"/>
                </a:cubicBezTo>
                <a:moveTo>
                  <a:pt x="168" y="96"/>
                </a:moveTo>
                <a:cubicBezTo>
                  <a:pt x="133" y="96"/>
                  <a:pt x="133" y="96"/>
                  <a:pt x="133" y="96"/>
                </a:cubicBezTo>
                <a:cubicBezTo>
                  <a:pt x="132" y="99"/>
                  <a:pt x="131" y="101"/>
                  <a:pt x="130" y="104"/>
                </a:cubicBezTo>
                <a:cubicBezTo>
                  <a:pt x="168" y="104"/>
                  <a:pt x="168" y="104"/>
                  <a:pt x="168" y="104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68" y="132"/>
                  <a:pt x="164" y="136"/>
                  <a:pt x="160" y="136"/>
                </a:cubicBezTo>
                <a:cubicBezTo>
                  <a:pt x="16" y="136"/>
                  <a:pt x="16" y="136"/>
                  <a:pt x="16" y="136"/>
                </a:cubicBezTo>
                <a:cubicBezTo>
                  <a:pt x="12" y="136"/>
                  <a:pt x="8" y="132"/>
                  <a:pt x="8" y="128"/>
                </a:cubicBezTo>
                <a:cubicBezTo>
                  <a:pt x="8" y="104"/>
                  <a:pt x="8" y="104"/>
                  <a:pt x="8" y="104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45" y="101"/>
                  <a:pt x="44" y="99"/>
                  <a:pt x="43" y="96"/>
                </a:cubicBezTo>
                <a:cubicBezTo>
                  <a:pt x="8" y="96"/>
                  <a:pt x="8" y="96"/>
                  <a:pt x="8" y="96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8" y="24"/>
                  <a:pt x="48" y="8"/>
                  <a:pt x="6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116" y="8"/>
                  <a:pt x="116" y="8"/>
                  <a:pt x="116" y="8"/>
                </a:cubicBezTo>
                <a:cubicBezTo>
                  <a:pt x="128" y="8"/>
                  <a:pt x="128" y="24"/>
                  <a:pt x="144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4" y="24"/>
                  <a:pt x="168" y="28"/>
                  <a:pt x="168" y="32"/>
                </a:cubicBezTo>
                <a:lnTo>
                  <a:pt x="168" y="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30000"/>
              </a:lnSpc>
            </a:pP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6"/>
            </p:custDataLst>
          </p:nvPr>
        </p:nvSpPr>
        <p:spPr>
          <a:xfrm>
            <a:off x="2000000" y="4432307"/>
            <a:ext cx="2640371" cy="600164"/>
          </a:xfrm>
          <a:prstGeom prst="rect">
            <a:avLst/>
          </a:prstGeom>
          <a:noFill/>
        </p:spPr>
        <p:txBody>
          <a:bodyPr wrap="square" tIns="0" bIns="46800"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点击这里输入你需要填充的内容，可以是简单的说明。</a:t>
            </a:r>
            <a:endParaRPr lang="zh-CN" altLang="en-US" sz="12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1999999" y="3914881"/>
            <a:ext cx="2640371" cy="372409"/>
          </a:xfrm>
          <a:prstGeom prst="rect">
            <a:avLst/>
          </a:prstGeom>
          <a:noFill/>
        </p:spPr>
        <p:txBody>
          <a:bodyPr wrap="square" tIns="46800" bIns="0">
            <a:normAutofit lnSpcReduction="1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 spc="3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图表标题</a:t>
            </a:r>
            <a:endParaRPr lang="zh-CN" altLang="en-US" b="1" spc="3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13" name="文本框 12"/>
          <p:cNvSpPr txBox="1"/>
          <p:nvPr>
            <p:custDataLst>
              <p:tags r:id="rId18"/>
            </p:custDataLst>
          </p:nvPr>
        </p:nvSpPr>
        <p:spPr>
          <a:xfrm>
            <a:off x="4710667" y="4432307"/>
            <a:ext cx="2640371" cy="600164"/>
          </a:xfrm>
          <a:prstGeom prst="rect">
            <a:avLst/>
          </a:prstGeom>
          <a:noFill/>
        </p:spPr>
        <p:txBody>
          <a:bodyPr wrap="square" tIns="0" bIns="46800"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点击这里输入你需要填充的内容，可以是简单的说明。</a:t>
            </a:r>
            <a:endParaRPr lang="zh-CN" altLang="en-US" sz="12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4710667" y="3914881"/>
            <a:ext cx="2640370" cy="372409"/>
          </a:xfrm>
          <a:prstGeom prst="rect">
            <a:avLst/>
          </a:prstGeom>
          <a:noFill/>
        </p:spPr>
        <p:txBody>
          <a:bodyPr wrap="square" tIns="46800" bIns="0">
            <a:normAutofit lnSpcReduction="1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 spc="30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图表标题</a:t>
            </a:r>
            <a:endParaRPr lang="zh-CN" altLang="en-US" b="1" spc="30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7400304" y="4432307"/>
            <a:ext cx="2640371" cy="600164"/>
          </a:xfrm>
          <a:prstGeom prst="rect">
            <a:avLst/>
          </a:prstGeom>
          <a:noFill/>
        </p:spPr>
        <p:txBody>
          <a:bodyPr wrap="square" tIns="0" bIns="46800"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1200" spc="150">
                <a:latin typeface="微软雅黑" panose="020B0503020204020204" charset="-122"/>
                <a:ea typeface="微软雅黑" panose="020B0503020204020204" charset="-122"/>
              </a:rPr>
              <a:t>点击这里输入你需要填充的内容，可以是简单的说明。</a:t>
            </a:r>
            <a:endParaRPr lang="zh-CN" altLang="en-US" sz="1200" spc="1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1"/>
            </p:custDataLst>
          </p:nvPr>
        </p:nvSpPr>
        <p:spPr>
          <a:xfrm>
            <a:off x="7400303" y="3914881"/>
            <a:ext cx="2640369" cy="372409"/>
          </a:xfrm>
          <a:prstGeom prst="rect">
            <a:avLst/>
          </a:prstGeom>
          <a:noFill/>
        </p:spPr>
        <p:txBody>
          <a:bodyPr wrap="square" tIns="46800" bIns="0">
            <a:normAutofit lnSpcReduction="1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b="1" spc="30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图表标题</a:t>
            </a:r>
            <a:endParaRPr lang="zh-CN" altLang="en-US" b="1" spc="30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千库网 教育培训画笔卡通人物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000" y="-2667635"/>
            <a:ext cx="6857365" cy="12192000"/>
          </a:xfrm>
          <a:prstGeom prst="rect">
            <a:avLst/>
          </a:prstGeom>
        </p:spPr>
      </p:pic>
      <p:sp>
        <p:nvSpPr>
          <p:cNvPr id="3" name="任意多边形 2"/>
          <p:cNvSpPr/>
          <p:nvPr/>
        </p:nvSpPr>
        <p:spPr>
          <a:xfrm>
            <a:off x="3421327" y="4377690"/>
            <a:ext cx="6743979" cy="2908008"/>
          </a:xfrm>
          <a:custGeom>
            <a:avLst/>
            <a:gdLst>
              <a:gd name="connsiteX0" fmla="*/ 65 w 10620"/>
              <a:gd name="connsiteY0" fmla="*/ 3979 h 4579"/>
              <a:gd name="connsiteX1" fmla="*/ 5259 w 10620"/>
              <a:gd name="connsiteY1" fmla="*/ 0 h 4579"/>
              <a:gd name="connsiteX2" fmla="*/ 10453 w 10620"/>
              <a:gd name="connsiteY2" fmla="*/ 3979 h 4579"/>
              <a:gd name="connsiteX3" fmla="*/ 9067 w 10620"/>
              <a:gd name="connsiteY3" fmla="*/ 4305 h 4579"/>
              <a:gd name="connsiteX4" fmla="*/ 6316 w 10620"/>
              <a:gd name="connsiteY4" fmla="*/ 4294 h 4579"/>
              <a:gd name="connsiteX5" fmla="*/ 2524 w 10620"/>
              <a:gd name="connsiteY5" fmla="*/ 4266 h 4579"/>
              <a:gd name="connsiteX6" fmla="*/ 65 w 10620"/>
              <a:gd name="connsiteY6" fmla="*/ 3979 h 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20" h="4580">
                <a:moveTo>
                  <a:pt x="65" y="3979"/>
                </a:moveTo>
                <a:cubicBezTo>
                  <a:pt x="65" y="1781"/>
                  <a:pt x="2390" y="0"/>
                  <a:pt x="5259" y="0"/>
                </a:cubicBezTo>
                <a:cubicBezTo>
                  <a:pt x="8128" y="0"/>
                  <a:pt x="10453" y="1781"/>
                  <a:pt x="10453" y="3979"/>
                </a:cubicBezTo>
                <a:cubicBezTo>
                  <a:pt x="11088" y="4697"/>
                  <a:pt x="9757" y="4253"/>
                  <a:pt x="9067" y="4305"/>
                </a:cubicBezTo>
                <a:cubicBezTo>
                  <a:pt x="8378" y="4358"/>
                  <a:pt x="7407" y="4301"/>
                  <a:pt x="6316" y="4294"/>
                </a:cubicBezTo>
                <a:cubicBezTo>
                  <a:pt x="4995" y="4342"/>
                  <a:pt x="3390" y="4929"/>
                  <a:pt x="2524" y="4266"/>
                </a:cubicBezTo>
                <a:cubicBezTo>
                  <a:pt x="1658" y="3603"/>
                  <a:pt x="-391" y="4690"/>
                  <a:pt x="65" y="3979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69790" y="5478780"/>
            <a:ext cx="4246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000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此处输入目录标题</a:t>
            </a:r>
            <a:endParaRPr lang="zh-CN" altLang="en-US" sz="4000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36360" y="4672965"/>
            <a:ext cx="7467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accent4"/>
                </a:solidFill>
                <a:latin typeface="Impact" panose="020B0806030902050204" pitchFamily="34" charset="0"/>
              </a:rPr>
              <a:t>04</a:t>
            </a:r>
            <a:endParaRPr lang="en-US" altLang="zh-CN" sz="4000">
              <a:solidFill>
                <a:schemeClr val="accent4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6917690" y="1470025"/>
            <a:ext cx="26263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此处填写内容标题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21510" name="文本框 15"/>
          <p:cNvSpPr txBox="1"/>
          <p:nvPr/>
        </p:nvSpPr>
        <p:spPr>
          <a:xfrm>
            <a:off x="5581015" y="2494915"/>
            <a:ext cx="5299075" cy="25533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1600" b="1" dirty="0">
                <a:solidFill>
                  <a:schemeClr val="tx1"/>
                </a:solidFill>
                <a:effectLst/>
                <a:latin typeface="苹方-简" panose="020B0400000000000000" charset="-122"/>
                <a:ea typeface="苹方-简" panose="020B0400000000000000" charset="-122"/>
                <a:sym typeface="宋体" panose="02010600030101010101" pitchFamily="2" charset="-122"/>
              </a:rPr>
              <a:t>点击这里更换文字，增加更多内容。点击这里更换文字，增加更多内容。点击这里更换文字，增加更多内容。</a:t>
            </a:r>
            <a:endParaRPr lang="zh-CN" altLang="en-US" sz="1600" b="1" dirty="0">
              <a:solidFill>
                <a:schemeClr val="tx1"/>
              </a:solidFill>
              <a:effectLst/>
              <a:latin typeface="苹方-简" panose="020B0400000000000000" charset="-122"/>
              <a:ea typeface="苹方-简" panose="020B0400000000000000" charset="-122"/>
              <a:sym typeface="宋体" panose="02010600030101010101" pitchFamily="2" charset="-122"/>
            </a:endParaRPr>
          </a:p>
          <a:p>
            <a:pPr fontAlgn="auto">
              <a:lnSpc>
                <a:spcPct val="200000"/>
              </a:lnSpc>
            </a:pPr>
            <a:endParaRPr lang="zh-CN" altLang="en-US" sz="1600" b="1" dirty="0">
              <a:solidFill>
                <a:schemeClr val="tx1"/>
              </a:solidFill>
              <a:effectLst/>
              <a:latin typeface="苹方-简" panose="020B0400000000000000" charset="-122"/>
              <a:ea typeface="苹方-简" panose="020B0400000000000000" charset="-122"/>
              <a:sym typeface="宋体" panose="02010600030101010101" pitchFamily="2" charset="-122"/>
            </a:endParaRPr>
          </a:p>
          <a:p>
            <a:pPr fontAlgn="auto">
              <a:lnSpc>
                <a:spcPct val="200000"/>
              </a:lnSpc>
            </a:pPr>
            <a:r>
              <a:rPr lang="zh-CN" altLang="en-US" sz="1600" b="1" dirty="0">
                <a:solidFill>
                  <a:schemeClr val="tx1"/>
                </a:solidFill>
                <a:effectLst/>
                <a:latin typeface="苹方-简" panose="020B0400000000000000" charset="-122"/>
                <a:ea typeface="苹方-简" panose="020B0400000000000000" charset="-122"/>
                <a:sym typeface="宋体" panose="02010600030101010101" pitchFamily="2" charset="-122"/>
              </a:rPr>
              <a:t>点击这里更换文字，增加更多内容。点击这里更换文字，增加更多内容。点击这里更换文字，增加更多内容。</a:t>
            </a:r>
            <a:endParaRPr lang="zh-CN" altLang="en-US" sz="1600" b="1" dirty="0">
              <a:solidFill>
                <a:schemeClr val="tx1"/>
              </a:solidFill>
              <a:effectLst/>
              <a:latin typeface="苹方-简" panose="020B0400000000000000" charset="-122"/>
              <a:ea typeface="苹方-简" panose="020B0400000000000000" charset="-122"/>
              <a:sym typeface="宋体" panose="02010600030101010101" pitchFamily="2" charset="-122"/>
            </a:endParaRPr>
          </a:p>
        </p:txBody>
      </p:sp>
      <p:sp>
        <p:nvSpPr>
          <p:cNvPr id="2" name="直角三角形 1"/>
          <p:cNvSpPr/>
          <p:nvPr/>
        </p:nvSpPr>
        <p:spPr>
          <a:xfrm>
            <a:off x="0" y="0"/>
            <a:ext cx="6741160" cy="6858000"/>
          </a:xfrm>
          <a:prstGeom prst="rtTriangle">
            <a:avLst/>
          </a:prstGeom>
          <a:blipFill rotWithShape="1">
            <a:blip r:embed="rId1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1702588"/>
            <a:ext cx="5599176" cy="254537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rgbClr val="1E6BC5">
              <a:shade val="50000"/>
            </a:srgbClr>
          </a:lnRef>
          <a:fillRef idx="1">
            <a:srgbClr val="1E6BC5"/>
          </a:fillRef>
          <a:effectRef idx="0">
            <a:srgbClr val="1E6BC5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0" y="4247959"/>
            <a:ext cx="5599176" cy="26100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rgbClr val="1E6BC5">
              <a:shade val="50000"/>
            </a:srgbClr>
          </a:lnRef>
          <a:fillRef idx="1">
            <a:srgbClr val="1E6BC5"/>
          </a:fillRef>
          <a:effectRef idx="0">
            <a:srgbClr val="1E6BC5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/>
          <p:cNvCxnSpPr/>
          <p:nvPr>
            <p:custDataLst>
              <p:tags r:id="rId3"/>
            </p:custDataLst>
          </p:nvPr>
        </p:nvCxnSpPr>
        <p:spPr>
          <a:xfrm flipH="1">
            <a:off x="838200" y="1702588"/>
            <a:ext cx="5359400" cy="0"/>
          </a:xfrm>
          <a:prstGeom prst="line">
            <a:avLst/>
          </a:prstGeom>
          <a:ln w="1270">
            <a:solidFill>
              <a:srgbClr val="FFFFFF">
                <a:lumMod val="85000"/>
              </a:srgbClr>
            </a:solidFill>
            <a:prstDash val="dash"/>
            <a:tailEnd type="diamond"/>
          </a:ln>
        </p:spPr>
        <p:style>
          <a:lnRef idx="1">
            <a:srgbClr val="1E6BC5"/>
          </a:lnRef>
          <a:fillRef idx="0">
            <a:srgbClr val="1E6BC5"/>
          </a:fillRef>
          <a:effectRef idx="0">
            <a:srgbClr val="1E6BC5"/>
          </a:effectRef>
          <a:fontRef idx="minor">
            <a:srgbClr val="000000"/>
          </a:fontRef>
        </p:style>
      </p:cxnSp>
      <p:sp>
        <p:nvSpPr>
          <p:cNvPr id="20" name="矩形 19"/>
          <p:cNvSpPr/>
          <p:nvPr>
            <p:custDataLst>
              <p:tags r:id="rId4"/>
            </p:custDataLst>
          </p:nvPr>
        </p:nvSpPr>
        <p:spPr>
          <a:xfrm>
            <a:off x="5599176" y="0"/>
            <a:ext cx="6592824" cy="6858000"/>
          </a:xfrm>
          <a:prstGeom prst="rect">
            <a:avLst/>
          </a:prstGeom>
          <a:pattFill prst="ltUpDiag">
            <a:fgClr>
              <a:srgbClr val="FFFFFF">
                <a:lumMod val="85000"/>
              </a:srgbClr>
            </a:fgClr>
            <a:bgClr>
              <a:srgbClr val="FFFFFF"/>
            </a:bgClr>
          </a:pattFill>
          <a:ln>
            <a:noFill/>
          </a:ln>
        </p:spPr>
        <p:style>
          <a:lnRef idx="2">
            <a:srgbClr val="1E6BC5">
              <a:shade val="50000"/>
            </a:srgbClr>
          </a:lnRef>
          <a:fillRef idx="1">
            <a:srgbClr val="1E6BC5"/>
          </a:fillRef>
          <a:effectRef idx="0">
            <a:srgbClr val="1E6BC5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矩形 39"/>
          <p:cNvSpPr/>
          <p:nvPr>
            <p:custDataLst>
              <p:tags r:id="rId5"/>
            </p:custDataLst>
          </p:nvPr>
        </p:nvSpPr>
        <p:spPr>
          <a:xfrm>
            <a:off x="6838280" y="1756229"/>
            <a:ext cx="4114616" cy="4742542"/>
          </a:xfrm>
          <a:prstGeom prst="rect">
            <a:avLst/>
          </a:prstGeom>
          <a:solidFill>
            <a:srgbClr val="FFFFFF">
              <a:lumMod val="75000"/>
            </a:srgbClr>
          </a:solidFill>
          <a:ln>
            <a:noFill/>
          </a:ln>
        </p:spPr>
        <p:style>
          <a:lnRef idx="2">
            <a:srgbClr val="1E6BC5">
              <a:shade val="50000"/>
            </a:srgbClr>
          </a:lnRef>
          <a:fillRef idx="1">
            <a:srgbClr val="1E6BC5"/>
          </a:fillRef>
          <a:effectRef idx="0">
            <a:srgbClr val="1E6BC5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kumimoji="1" lang="zh-CN" altLang="en-US" sz="1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6671945" y="1205865"/>
            <a:ext cx="4446270" cy="444627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1578429" y="2229374"/>
            <a:ext cx="2851150" cy="1798211"/>
          </a:xfrm>
          <a:prstGeom prst="rect">
            <a:avLst/>
          </a:prstGeom>
          <a:noFill/>
        </p:spPr>
        <p:txBody>
          <a:bodyPr wrap="square" lIns="101600" tIns="0" rIns="82550" bIns="0" rtlCol="0">
            <a:no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266700" lvl="0" indent="-266700" algn="l" font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rgbClr val="44546A"/>
              </a:buClr>
              <a:buSzPct val="150000"/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点击这里更换文字，增加更多内容。点击这里更换文字，增加更多内容。点击这里更换文字，增加更多内容。</a:t>
            </a:r>
            <a:endParaRPr lang="zh-CN" altLang="en-US" sz="160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1578429" y="4468332"/>
            <a:ext cx="2851150" cy="1798211"/>
          </a:xfrm>
          <a:prstGeom prst="rect">
            <a:avLst/>
          </a:prstGeom>
          <a:noFill/>
        </p:spPr>
        <p:txBody>
          <a:bodyPr wrap="square" lIns="101600" tIns="0" rIns="82550" bIns="0" rtlCol="0">
            <a:noAutofit/>
          </a:bodyPr>
          <a:lstStyle>
            <a:defPPr>
              <a:defRPr lang="zh-CN"/>
            </a:defPPr>
            <a:lvl1pPr marL="342900" indent="-342900" fontAlgn="auto">
              <a:lnSpc>
                <a:spcPct val="130000"/>
              </a:lnSpc>
              <a:spcAft>
                <a:spcPts val="1000"/>
              </a:spcAft>
              <a:buClr>
                <a:srgbClr val="44546A">
                  <a:lumMod val="60000"/>
                  <a:lumOff val="40000"/>
                </a:srgbClr>
              </a:buClr>
              <a:buSzPct val="130000"/>
              <a:buFont typeface="微软雅黑" panose="020B0503020204020204" charset="-122"/>
              <a:buAutoNum type="circleNumDbPlain"/>
              <a:defRPr sz="1600" spc="15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266700" lvl="0" indent="-266700" algn="l" font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rgbClr val="44546A"/>
              </a:buClr>
              <a:buSzPct val="150000"/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  <a:sym typeface="宋体" panose="02010600030101010101" pitchFamily="2" charset="-122"/>
              </a:rPr>
              <a:t>点击这里更换文字，增加更多内容。点击这里更换文字，增加更多内容。点击这里更换文字，增加更多内容。</a:t>
            </a:r>
            <a:endParaRPr lang="zh-CN" altLang="en-US" sz="1600" dirty="0">
              <a:solidFill>
                <a:srgbClr val="000000">
                  <a:lumMod val="75000"/>
                  <a:lumOff val="25000"/>
                </a:srgbClr>
              </a:solidFill>
              <a:sym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723900" y="631099"/>
            <a:ext cx="3632200" cy="629920"/>
          </a:xfrm>
          <a:prstGeom prst="rect">
            <a:avLst/>
          </a:prstGeom>
          <a:noFill/>
        </p:spPr>
        <p:txBody>
          <a:bodyPr wrap="square" lIns="101600" tIns="38100" rIns="63500" bIns="38100" rtlCol="0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30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charset="-122"/>
              </a:rPr>
              <a:t>此处填写内容标题</a:t>
            </a:r>
            <a:endParaRPr lang="zh-CN" altLang="en-US" sz="3600" b="1" spc="30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 flipH="1">
            <a:off x="850900" y="2332790"/>
            <a:ext cx="520952" cy="520952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rgbClr val="1E6BC5">
              <a:shade val="50000"/>
            </a:srgbClr>
          </a:lnRef>
          <a:fillRef idx="1">
            <a:srgbClr val="1E6BC5"/>
          </a:fillRef>
          <a:effectRef idx="0">
            <a:srgbClr val="1E6BC5"/>
          </a:effectRef>
          <a:fontRef idx="minor">
            <a:srgbClr val="FFFFFF"/>
          </a:fontRef>
        </p:style>
        <p:txBody>
          <a:bodyPr lIns="0" tIns="0" rIns="0" bIns="0" rtlCol="0" anchor="ctr"/>
          <a:lstStyle/>
          <a:p>
            <a:pPr algn="ctr"/>
            <a:endParaRPr kumimoji="1" lang="zh-CN" altLang="en-US" sz="2000" b="1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" name="矩形 1"/>
          <p:cNvSpPr/>
          <p:nvPr>
            <p:custDataLst>
              <p:tags r:id="rId12"/>
            </p:custDataLst>
          </p:nvPr>
        </p:nvSpPr>
        <p:spPr>
          <a:xfrm>
            <a:off x="863091" y="2393211"/>
            <a:ext cx="49657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b="1" dirty="0">
                <a:solidFill>
                  <a:srgbClr val="FFFFFF"/>
                </a:solidFill>
                <a:latin typeface="微软雅黑" panose="020B0503020204020204" charset="-122"/>
              </a:rPr>
              <a:t>01</a:t>
            </a:r>
            <a:endParaRPr kumimoji="1" lang="zh-CN" altLang="en-US" sz="2000" b="1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18" name="矩形 17"/>
          <p:cNvSpPr/>
          <p:nvPr>
            <p:custDataLst>
              <p:tags r:id="rId13"/>
            </p:custDataLst>
          </p:nvPr>
        </p:nvSpPr>
        <p:spPr>
          <a:xfrm flipH="1">
            <a:off x="850900" y="4571748"/>
            <a:ext cx="520952" cy="520952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rgbClr val="1E6BC5">
              <a:shade val="50000"/>
            </a:srgbClr>
          </a:lnRef>
          <a:fillRef idx="1">
            <a:srgbClr val="1E6BC5"/>
          </a:fillRef>
          <a:effectRef idx="0">
            <a:srgbClr val="1E6BC5"/>
          </a:effectRef>
          <a:fontRef idx="minor">
            <a:srgbClr val="FFFFFF"/>
          </a:fontRef>
        </p:style>
        <p:txBody>
          <a:bodyPr lIns="0" tIns="0" rIns="0" bIns="0" rtlCol="0" anchor="ctr"/>
          <a:lstStyle/>
          <a:p>
            <a:pPr algn="ctr"/>
            <a:endParaRPr kumimoji="1" lang="zh-CN" altLang="en-US" sz="2000" b="1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19" name="矩形 18"/>
          <p:cNvSpPr/>
          <p:nvPr>
            <p:custDataLst>
              <p:tags r:id="rId14"/>
            </p:custDataLst>
          </p:nvPr>
        </p:nvSpPr>
        <p:spPr>
          <a:xfrm>
            <a:off x="863091" y="4632169"/>
            <a:ext cx="49657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b="1" dirty="0">
                <a:solidFill>
                  <a:srgbClr val="FFFFFF"/>
                </a:solidFill>
                <a:latin typeface="微软雅黑" panose="020B0503020204020204" charset="-122"/>
              </a:rPr>
              <a:t>02</a:t>
            </a:r>
            <a:endParaRPr kumimoji="1" lang="zh-CN" altLang="en-US" sz="2000" b="1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任意多边形 1"/>
          <p:cNvSpPr/>
          <p:nvPr/>
        </p:nvSpPr>
        <p:spPr>
          <a:xfrm>
            <a:off x="-527543" y="-991235"/>
            <a:ext cx="3621263" cy="8841105"/>
          </a:xfrm>
          <a:custGeom>
            <a:avLst/>
            <a:gdLst>
              <a:gd name="connsiteX0" fmla="*/ 743 w 5702"/>
              <a:gd name="connsiteY0" fmla="*/ 6935 h 13923"/>
              <a:gd name="connsiteX1" fmla="*/ 1242 w 5702"/>
              <a:gd name="connsiteY1" fmla="*/ 0 h 13923"/>
              <a:gd name="connsiteX2" fmla="*/ 5703 w 5702"/>
              <a:gd name="connsiteY2" fmla="*/ 6962 h 13923"/>
              <a:gd name="connsiteX3" fmla="*/ 1242 w 5702"/>
              <a:gd name="connsiteY3" fmla="*/ 13923 h 13923"/>
              <a:gd name="connsiteX4" fmla="*/ 743 w 5702"/>
              <a:gd name="connsiteY4" fmla="*/ 6935 h 13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3" h="13923">
                <a:moveTo>
                  <a:pt x="743" y="6935"/>
                </a:moveTo>
                <a:cubicBezTo>
                  <a:pt x="743" y="3090"/>
                  <a:pt x="-1223" y="0"/>
                  <a:pt x="1242" y="0"/>
                </a:cubicBezTo>
                <a:cubicBezTo>
                  <a:pt x="3706" y="0"/>
                  <a:pt x="5703" y="3117"/>
                  <a:pt x="5703" y="6962"/>
                </a:cubicBezTo>
                <a:cubicBezTo>
                  <a:pt x="5703" y="10806"/>
                  <a:pt x="3706" y="13923"/>
                  <a:pt x="1242" y="13923"/>
                </a:cubicBezTo>
                <a:cubicBezTo>
                  <a:pt x="-1223" y="13923"/>
                  <a:pt x="743" y="10779"/>
                  <a:pt x="743" y="6935"/>
                </a:cubicBezTo>
                <a:close/>
              </a:path>
            </a:pathLst>
          </a:custGeom>
          <a:blipFill rotWithShape="1">
            <a:blip r:embed="rId1"/>
            <a:stretch>
              <a:fillRect l="-20000" r="-20000"/>
            </a:stretch>
          </a:blip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440305" y="1156970"/>
            <a:ext cx="861695" cy="8616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657475" y="3187700"/>
            <a:ext cx="861695" cy="8616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440305" y="5110480"/>
            <a:ext cx="861695" cy="8616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19170" y="1558290"/>
            <a:ext cx="8213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6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 sz="16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19170" y="5511800"/>
            <a:ext cx="8213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16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  <a:sym typeface="+mn-ea"/>
              </a:rPr>
              <a:t>点击这里输入你的主要工作内容，以及相关负责事物哦。点击这里输入你的主要工作内容，</a:t>
            </a:r>
            <a:endParaRPr lang="zh-CN" altLang="en-US" sz="16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19170" y="1097915"/>
            <a:ext cx="2015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此处填写标题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81730" y="3128645"/>
            <a:ext cx="2015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此处填写标题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19170" y="5051425"/>
            <a:ext cx="2015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此处填写标题</a:t>
            </a:r>
            <a:endParaRPr lang="zh-CN" altLang="en-US" sz="24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83180" y="1327150"/>
            <a:ext cx="5753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01</a:t>
            </a:r>
            <a:endParaRPr lang="en-US" altLang="zh-CN" sz="28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00985" y="3357245"/>
            <a:ext cx="5753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02</a:t>
            </a:r>
            <a:endParaRPr lang="en-US" altLang="zh-CN" sz="28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83815" y="5280660"/>
            <a:ext cx="5753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b="1">
                <a:solidFill>
                  <a:schemeClr val="tx1"/>
                </a:solidFill>
                <a:latin typeface="苹方-简" panose="020B0400000000000000" charset="-122"/>
                <a:ea typeface="苹方-简" panose="020B0400000000000000" charset="-122"/>
              </a:rPr>
              <a:t>03</a:t>
            </a:r>
            <a:endParaRPr lang="en-US" altLang="zh-CN" sz="2800" b="1">
              <a:solidFill>
                <a:schemeClr val="tx1"/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千库网 教育培训画笔卡通人物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7000" y="-2667635"/>
            <a:ext cx="6857365" cy="12192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28670" y="2195830"/>
            <a:ext cx="2475865" cy="70675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square" rtlCol="0">
            <a:spAutoFit/>
          </a:bodyPr>
          <a:p>
            <a:r>
              <a:rPr lang="zh-CN" altLang="en-US" sz="4000" b="1">
                <a:solidFill>
                  <a:schemeClr val="accent4">
                    <a:lumMod val="60000"/>
                    <a:lumOff val="40000"/>
                  </a:schemeClr>
                </a:solidFill>
                <a:latin typeface="苹方-简" panose="020B0400000000000000" charset="-122"/>
                <a:ea typeface="苹方-简" panose="020B0400000000000000" charset="-122"/>
              </a:rPr>
              <a:t>清新简约</a:t>
            </a:r>
            <a:endParaRPr lang="zh-CN" altLang="en-US" sz="4000" b="1">
              <a:solidFill>
                <a:schemeClr val="accent4">
                  <a:lumMod val="60000"/>
                  <a:lumOff val="40000"/>
                </a:schemeClr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19780" y="3159760"/>
            <a:ext cx="5354955" cy="9220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5400" b="1"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苹方-简" panose="020B0400000000000000" charset="-122"/>
                <a:ea typeface="苹方-简" panose="020B0400000000000000" charset="-122"/>
              </a:rPr>
              <a:t>幼儿绘画讲课</a:t>
            </a:r>
            <a:r>
              <a:rPr lang="en-US" altLang="zh-CN" sz="5400" b="1">
                <a:solidFill>
                  <a:schemeClr val="accent6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苹方-简" panose="020B0400000000000000" charset="-122"/>
                <a:ea typeface="苹方-简" panose="020B0400000000000000" charset="-122"/>
              </a:rPr>
              <a:t>PPT</a:t>
            </a:r>
            <a:endParaRPr lang="en-US" altLang="zh-CN" sz="5400" b="1">
              <a:solidFill>
                <a:schemeClr val="accent6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苹方-简" panose="020B0400000000000000" charset="-122"/>
              <a:ea typeface="苹方-简" panose="020B04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87490" y="4383405"/>
            <a:ext cx="1588770" cy="39878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none" rtlCol="0">
            <a:spAutoFit/>
          </a:bodyPr>
          <a:p>
            <a:r>
              <a:rPr lang="zh-CN" altLang="en-US" sz="2000" b="1">
                <a:solidFill>
                  <a:schemeClr val="accent4">
                    <a:lumMod val="60000"/>
                    <a:lumOff val="40000"/>
                  </a:schemeClr>
                </a:solidFill>
                <a:latin typeface="苹方-简" panose="020B0400000000000000" charset="-122"/>
                <a:ea typeface="苹方-简" panose="020B0400000000000000" charset="-122"/>
              </a:rPr>
              <a:t>演讲人：</a:t>
            </a:r>
            <a:r>
              <a:rPr lang="en-US" altLang="zh-CN" sz="2000" b="1">
                <a:solidFill>
                  <a:schemeClr val="accent4">
                    <a:lumMod val="60000"/>
                    <a:lumOff val="40000"/>
                  </a:schemeClr>
                </a:solidFill>
                <a:latin typeface="苹方-简" panose="020B0400000000000000" charset="-122"/>
                <a:ea typeface="苹方-简" panose="020B0400000000000000" charset="-122"/>
              </a:rPr>
              <a:t>XXX</a:t>
            </a:r>
            <a:endParaRPr lang="en-US" altLang="zh-CN" sz="2000" b="1">
              <a:solidFill>
                <a:schemeClr val="accent4">
                  <a:lumMod val="60000"/>
                  <a:lumOff val="40000"/>
                </a:schemeClr>
              </a:solidFill>
              <a:latin typeface="苹方-简" panose="020B0400000000000000" charset="-122"/>
              <a:ea typeface="苹方-简" panose="020B0400000000000000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715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715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3715"/>
  <p:tag name="KSO_WM_TEMPLATE_MASTER_THUMB_INDEX" val="12"/>
  <p:tag name="KSO_WM_TEMPLATE_THUMBS_INDEX" val="1、4、7、8、9、12、17、19、20、22、25、27、28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187525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187525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TEMPLATE_INDEX" val="20187525"/>
  <p:tag name="KSO_WM_TAG_VERSION" val="1.0"/>
  <p:tag name="KSO_WM_BEAUTIFY_FLAG" val="#wm#"/>
  <p:tag name="KSO_WM_TEMPLATE_CATEGORY" val="diagram"/>
</p:tagLst>
</file>

<file path=ppt/tags/tag194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g"/>
  <p:tag name="KSO_WM_UNIT_INDEX" val="1"/>
  <p:tag name="KSO_WM_UNIT_ID" val="261*g*1"/>
  <p:tag name="KSO_WM_UNIT_CLEAR" val="1"/>
  <p:tag name="KSO_WM_UNIT_LAYERLEVEL" val="1"/>
  <p:tag name="KSO_WM_UNIT_VALUE" val="11"/>
  <p:tag name="KSO_WM_UNIT_HIGHLIGHT" val="0"/>
  <p:tag name="KSO_WM_UNIT_COMPATIBLE" val="1"/>
  <p:tag name="KSO_WM_UNIT_RELATE_UNITID" val="diagram160230_6*l*1"/>
  <p:tag name="KSO_WM_BEAUTIFY_FLAG" val="#wm#"/>
  <p:tag name="KSO_WM_UNIT_PRESET_TEXT_INDEX" val="3"/>
  <p:tag name="KSO_WM_UNIT_PRESET_TEXT_LEN" val="18"/>
</p:tagLst>
</file>

<file path=ppt/tags/tag195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h_f"/>
  <p:tag name="KSO_WM_UNIT_INDEX" val="1_1_1"/>
  <p:tag name="KSO_WM_UNIT_ID" val="261*l_h_f*1_1_1"/>
  <p:tag name="KSO_WM_UNIT_CLEAR" val="1"/>
  <p:tag name="KSO_WM_UNIT_LAYERLEVEL" val="1_1_1"/>
  <p:tag name="KSO_WM_UNIT_VALUE" val="27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196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i"/>
  <p:tag name="KSO_WM_UNIT_INDEX" val="1_1"/>
  <p:tag name="KSO_WM_UNIT_ID" val="261*l_i*1_1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97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i"/>
  <p:tag name="KSO_WM_UNIT_INDEX" val="1_2"/>
  <p:tag name="KSO_WM_UNIT_ID" val="261*l_i*1_2"/>
  <p:tag name="KSO_WM_UNIT_CLEAR" val="1"/>
  <p:tag name="KSO_WM_UNIT_LAYERLEVEL" val="1_1"/>
  <p:tag name="KSO_WM_BEAUTIFY_FLAG" val="#wm#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198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h_f"/>
  <p:tag name="KSO_WM_UNIT_INDEX" val="1_2_1"/>
  <p:tag name="KSO_WM_UNIT_ID" val="261*l_h_f*1_2_1"/>
  <p:tag name="KSO_WM_UNIT_CLEAR" val="1"/>
  <p:tag name="KSO_WM_UNIT_LAYERLEVEL" val="1_1_1"/>
  <p:tag name="KSO_WM_UNIT_VALUE" val="27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199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i"/>
  <p:tag name="KSO_WM_UNIT_INDEX" val="1_3"/>
  <p:tag name="KSO_WM_UNIT_ID" val="261*l_i*1_3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00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i"/>
  <p:tag name="KSO_WM_UNIT_INDEX" val="1_4"/>
  <p:tag name="KSO_WM_UNIT_ID" val="261*l_i*1_4"/>
  <p:tag name="KSO_WM_UNIT_CLEAR" val="1"/>
  <p:tag name="KSO_WM_UNIT_LAYERLEVEL" val="1_1"/>
  <p:tag name="KSO_WM_BEAUTIFY_FLAG" val="#wm#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01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h_f"/>
  <p:tag name="KSO_WM_UNIT_INDEX" val="1_3_1"/>
  <p:tag name="KSO_WM_UNIT_ID" val="261*l_h_f*1_3_1"/>
  <p:tag name="KSO_WM_UNIT_CLEAR" val="1"/>
  <p:tag name="KSO_WM_UNIT_LAYERLEVEL" val="1_1_1"/>
  <p:tag name="KSO_WM_UNIT_VALUE" val="27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02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i"/>
  <p:tag name="KSO_WM_UNIT_INDEX" val="1_5"/>
  <p:tag name="KSO_WM_UNIT_ID" val="261*l_i*1_5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03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i"/>
  <p:tag name="KSO_WM_UNIT_INDEX" val="1_6"/>
  <p:tag name="KSO_WM_UNIT_ID" val="261*l_i*1_6"/>
  <p:tag name="KSO_WM_UNIT_CLEAR" val="1"/>
  <p:tag name="KSO_WM_UNIT_LAYERLEVEL" val="1_1"/>
  <p:tag name="KSO_WM_BEAUTIFY_FLAG" val="#wm#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04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h_f"/>
  <p:tag name="KSO_WM_UNIT_INDEX" val="1_4_1"/>
  <p:tag name="KSO_WM_UNIT_ID" val="261*l_h_f*1_4_1"/>
  <p:tag name="KSO_WM_UNIT_CLEAR" val="1"/>
  <p:tag name="KSO_WM_UNIT_LAYERLEVEL" val="1_1_1"/>
  <p:tag name="KSO_WM_UNIT_VALUE" val="27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05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i"/>
  <p:tag name="KSO_WM_UNIT_INDEX" val="1_7"/>
  <p:tag name="KSO_WM_UNIT_ID" val="261*l_i*1_7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06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i"/>
  <p:tag name="KSO_WM_UNIT_INDEX" val="1_8"/>
  <p:tag name="KSO_WM_UNIT_ID" val="261*l_i*1_8"/>
  <p:tag name="KSO_WM_UNIT_CLEAR" val="1"/>
  <p:tag name="KSO_WM_UNIT_LAYERLEVEL" val="1_1"/>
  <p:tag name="KSO_WM_BEAUTIFY_FLAG" val="#wm#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07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h_f"/>
  <p:tag name="KSO_WM_UNIT_INDEX" val="1_5_1"/>
  <p:tag name="KSO_WM_UNIT_ID" val="261*l_h_f*1_5_1"/>
  <p:tag name="KSO_WM_UNIT_CLEAR" val="1"/>
  <p:tag name="KSO_WM_UNIT_LAYERLEVEL" val="1_1_1"/>
  <p:tag name="KSO_WM_UNIT_VALUE" val="27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08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i"/>
  <p:tag name="KSO_WM_UNIT_INDEX" val="1_9"/>
  <p:tag name="KSO_WM_UNIT_ID" val="261*l_i*1_9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09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i"/>
  <p:tag name="KSO_WM_UNIT_INDEX" val="1_10"/>
  <p:tag name="KSO_WM_UNIT_ID" val="261*l_i*1_10"/>
  <p:tag name="KSO_WM_UNIT_CLEAR" val="1"/>
  <p:tag name="KSO_WM_UNIT_LAYERLEVEL" val="1_1"/>
  <p:tag name="KSO_WM_BEAUTIFY_FLAG" val="#wm#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10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h_f"/>
  <p:tag name="KSO_WM_UNIT_INDEX" val="1_6_1"/>
  <p:tag name="KSO_WM_UNIT_ID" val="261*l_h_f*1_6_1"/>
  <p:tag name="KSO_WM_UNIT_CLEAR" val="1"/>
  <p:tag name="KSO_WM_UNIT_LAYERLEVEL" val="1_1_1"/>
  <p:tag name="KSO_WM_UNIT_VALUE" val="27"/>
  <p:tag name="KSO_WM_UNIT_HIGHLIGHT" val="0"/>
  <p:tag name="KSO_WM_UNIT_COMPATIBLE" val="0"/>
  <p:tag name="KSO_WM_BEAUTIFY_FLAG" val="#wm#"/>
  <p:tag name="KSO_WM_UNIT_PRESET_TEXT_INDEX" val="4"/>
  <p:tag name="KSO_WM_UNIT_PRESET_TEXT_LEN" val="18"/>
  <p:tag name="KSO_WM_DIAGRAM_GROUP_CODE" val="l1-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11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i"/>
  <p:tag name="KSO_WM_UNIT_INDEX" val="1_11"/>
  <p:tag name="KSO_WM_UNIT_ID" val="261*l_i*1_11"/>
  <p:tag name="KSO_WM_UNIT_CLEAR" val="1"/>
  <p:tag name="KSO_WM_UNIT_LAYERLEVEL" val="1_1"/>
  <p:tag name="KSO_WM_BEAUTIFY_FLAG" val="#wm#"/>
  <p:tag name="KSO_WM_DIAGRAM_GROUP_CODE" val="l1-1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12.xml><?xml version="1.0" encoding="utf-8"?>
<p:tagLst xmlns:p="http://schemas.openxmlformats.org/presentationml/2006/main">
  <p:tag name="KSO_WM_TAG_VERSION" val="1.0"/>
  <p:tag name="KSO_WM_TEMPLATE_CATEGORY" val="diagram"/>
  <p:tag name="KSO_WM_TEMPLATE_INDEX" val="160230"/>
  <p:tag name="KSO_WM_UNIT_TYPE" val="l_i"/>
  <p:tag name="KSO_WM_UNIT_INDEX" val="1_12"/>
  <p:tag name="KSO_WM_UNIT_ID" val="261*l_i*1_12"/>
  <p:tag name="KSO_WM_UNIT_CLEAR" val="1"/>
  <p:tag name="KSO_WM_UNIT_LAYERLEVEL" val="1_1"/>
  <p:tag name="KSO_WM_BEAUTIFY_FLAG" val="#wm#"/>
  <p:tag name="KSO_WM_DIAGRAM_GROUP_CODE" val="l1-1"/>
  <p:tag name="KSO_WM_UNIT_TEXT_FILL_FORE_SCHEMECOLOR_INDEX" val="13"/>
  <p:tag name="KSO_WM_UNIT_TEXT_FILL_TYPE" val="1"/>
  <p:tag name="KSO_WM_UNIT_USESOURCEFORMAT_APPLY" val="1"/>
</p:tagLst>
</file>

<file path=ppt/tags/tag213.xml><?xml version="1.0" encoding="utf-8"?>
<p:tagLst xmlns:p="http://schemas.openxmlformats.org/presentationml/2006/main">
  <p:tag name="KSO_WM_SLIDE_ID" val="diagram160230_6"/>
  <p:tag name="KSO_WM_SLIDE_INDEX" val="6"/>
  <p:tag name="KSO_WM_SLIDE_ITEM_CNT" val="6"/>
  <p:tag name="KSO_WM_SLIDE_LAYOUT" val="l_g"/>
  <p:tag name="KSO_WM_SLIDE_LAYOUT_CNT" val="1_1"/>
  <p:tag name="KSO_WM_SLIDE_TYPE" val="text"/>
  <p:tag name="KSO_WM_BEAUTIFY_FLAG" val="#wm#"/>
  <p:tag name="KSO_WM_SLIDE_POSITION" val="120*70"/>
  <p:tag name="KSO_WM_SLIDE_SIZE" val="720*389"/>
  <p:tag name="KSO_WM_TEMPLATE_CATEGORY" val="diagram"/>
  <p:tag name="KSO_WM_TEMPLATE_INDEX" val="160230"/>
  <p:tag name="KSO_WM_DIAGRAM_GROUP_CODE" val="l1-1"/>
  <p:tag name="KSO_WM_TAG_VERSION" val="1.0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3715_9*i*1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3715_9*i*3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03715_9*i*4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UNIT_TEXT_PART_ID_V2" val="d-4-1"/>
  <p:tag name="KSO_WM_UNIT_PRESET_TEXT" val="点击此处添加正文，文字是您思想的提炼，为了最终呈现发布的良好效果，请尽量言简意赅的阐述观点；根据需要可酌情增减文字，以便观者可以准确理解您所传达的信息，点击此处添加正文，文字是您思想的提炼，为了最终呈现发布的良好效果，请尽量言简意赅的阐述观点。"/>
  <p:tag name="KSO_WM_UNIT_NOCLEAR" val="0"/>
  <p:tag name="KSO_WM_UNIT_VALUE" val="15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3715_9*f*1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03715_9*i*5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UNIT_TEXT_PART_ID_V2" val="d-4-1"/>
  <p:tag name="KSO_WM_UNIT_PRESET_TEXT" val="点击此处添加正文，文字是您思想的提炼，为了最终呈现发布的良好效果&#13;请尽量言简意赅的阐述观点；根据需要可酌情增减文字，以便观者可以准确理解您所传达的信息。&#13;即便信息错综复杂，需要用更多的文字来表述，也请您尽可能提炼思想的精髓，恰如其分的表达观点。"/>
  <p:tag name="KSO_WM_UNIT_NOCLEAR" val="1"/>
  <p:tag name="KSO_WM_UNIT_VALUE" val="20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custom20203715_9*h_f*1_1"/>
  <p:tag name="KSO_WM_TEMPLATE_CATEGORY" val="custom"/>
  <p:tag name="KSO_WM_TEMPLATE_INDEX" val="20203715"/>
  <p:tag name="KSO_WM_UNIT_LAYERLEVEL" val="1_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UNIT_TEXT_PART_ID_V2" val="c-4-1"/>
  <p:tag name="KSO_WM_UNIT_ISCONTENTSTITLE" val="0"/>
  <p:tag name="KSO_WM_UNIT_NOCLEAR" val="1"/>
  <p:tag name="KSO_WM_UNIT_VALUE" val="46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custom20203715_9*h_a*1_1"/>
  <p:tag name="KSO_WM_TEMPLATE_CATEGORY" val="custom"/>
  <p:tag name="KSO_WM_TEMPLATE_INDEX" val="20203715"/>
  <p:tag name="KSO_WM_UNIT_LAYERLEVEL" val="1_1"/>
  <p:tag name="KSO_WM_TAG_VERSION" val="1.0"/>
  <p:tag name="KSO_WM_BEAUTIFY_FLAG" val="#wm#"/>
  <p:tag name="KSO_WM_UNIT_PRESET_TEXT" val="单击此处添加小标题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03715_9*i*6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203715_9*i*7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custom20203715_9*i*8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3715_9*i*2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UNIT_TEXT_PART_ID_V2" val="a-3-1"/>
  <p:tag name="KSO_WM_UNIT_ISCONTENTSTITLE" val="0"/>
  <p:tag name="KSO_WM_UNIT_PRESET_TEXT" val="单击此处添加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3715_9*a*1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BEAUTIFY_FLAG" val="#wm#"/>
  <p:tag name="KSO_WM_TEMPLATE_CATEGORY" val="custom"/>
  <p:tag name="KSO_WM_TEMPLATE_INDEX" val="20203715"/>
  <p:tag name="KSO_WM_SLIDE_ID" val="custom20203715_9"/>
  <p:tag name="KSO_WM_TEMPLATE_SUBCATEGORY" val="0"/>
  <p:tag name="KSO_WM_TEMPLATE_MASTER_TYPE" val="1"/>
  <p:tag name="KSO_WM_TEMPLATE_COLOR_TYPE" val="1"/>
  <p:tag name="KSO_WM_SLIDE_ITEM_CNT" val="0"/>
  <p:tag name="KSO_WM_SLIDE_INDEX" val="9"/>
  <p:tag name="KSO_WM_TAG_VERSION" val="1.0"/>
  <p:tag name="KSO_WM_SLIDE_LAYOUT" val="a_f_h"/>
  <p:tag name="KSO_WM_SLIDE_LAYOUT_CNT" val="1_1_1"/>
  <p:tag name="KSO_WM_SLIDE_TYPE" val="text"/>
  <p:tag name="KSO_WM_SLIDE_SUBTYPE" val="diag"/>
  <p:tag name="KSO_WM_SLIDE_SIZE" val="854.507*99.1489"/>
  <p:tag name="KSO_WM_SLIDE_POSITION" val="53.318*216.399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3715_19*i*3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715_19*i*2"/>
  <p:tag name="KSO_WM_TEMPLATE_CATEGORY" val="custom"/>
  <p:tag name="KSO_WM_TEMPLATE_INDEX" val="20203715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229.xml><?xml version="1.0" encoding="utf-8"?>
<p:tagLst xmlns:p="http://schemas.openxmlformats.org/presentationml/2006/main">
  <p:tag name="KSO_WM_UNIT_NOCLEAR" val="0"/>
  <p:tag name="KSO_WM_UNIT_VALUE" val="30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3715_19*f*1"/>
  <p:tag name="KSO_WM_TEMPLATE_CATEGORY" val="custom"/>
  <p:tag name="KSO_WM_TEMPLATE_INDEX" val="20203715"/>
  <p:tag name="KSO_WM_UNIT_LAYERLEVEL" val="1"/>
  <p:tag name="KSO_WM_TAG_VERSION" val="1.0"/>
  <p:tag name="KSO_WM_BEAUTIFY_FLAG" val="#wm#"/>
  <p:tag name="KSO_WM_UNIT_PRESET_TEXT" val="点击此处添加正文，文字是您思想的提炼，为了演示发布的良好效果，请言简意赅的阐述您的观点。&#13;点击此处添加正文，文字是您思想的提炼，为了演示发布的良好效果，请言简意赅的阐述您的观点。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3715_19*i*1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UNIT_TEXT_PART_ID_V2" val="a-3-1"/>
  <p:tag name="KSO_WM_UNIT_ISCONTENTSTITLE" val="0"/>
  <p:tag name="KSO_WM_UNIT_PRESET_TEXT" val="单击此处添加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3715_19*a*1"/>
  <p:tag name="KSO_WM_TEMPLATE_CATEGORY" val="custom"/>
  <p:tag name="KSO_WM_TEMPLATE_INDEX" val="20203715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BEAUTIFY_FLAG" val="#wm#"/>
  <p:tag name="KSO_WM_TEMPLATE_CATEGORY" val="custom"/>
  <p:tag name="KSO_WM_TEMPLATE_INDEX" val="20203715"/>
  <p:tag name="KSO_WM_SLIDE_ID" val="custom20203715_19"/>
  <p:tag name="KSO_WM_TEMPLATE_SUBCATEGORY" val="15"/>
  <p:tag name="KSO_WM_SLIDE_TYPE" val="text"/>
  <p:tag name="KSO_WM_SLIDE_SUBTYPE" val="picTxt"/>
  <p:tag name="KSO_WM_SLIDE_ITEM_CNT" val="0"/>
  <p:tag name="KSO_WM_SLIDE_INDEX" val="19"/>
  <p:tag name="KSO_WM_SLIDE_SIZE" val="923*475"/>
  <p:tag name="KSO_WM_SLIDE_POSITION" val="0*16"/>
  <p:tag name="KSO_WM_TAG_VERSION" val="1.0"/>
  <p:tag name="KSO_WM_SLIDE_LAYOUT" val="a_f"/>
  <p:tag name="KSO_WM_SLIDE_LAYOUT_CNT" val="1_1"/>
  <p:tag name="KSO_WM_TEMPLATE_MASTER_TYPE" val="1"/>
  <p:tag name="KSO_WM_TEMPLATE_COLOR_TYPE" val="1"/>
</p:tagLst>
</file>

<file path=ppt/tags/tag233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2_5"/>
  <p:tag name="KSO_WM_UNIT_ID" val="diagram20187525_3*l_h_i*1_2_5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34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2_4"/>
  <p:tag name="KSO_WM_UNIT_ID" val="diagram20187525_3*l_h_i*1_2_4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35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2_3"/>
  <p:tag name="KSO_WM_UNIT_ID" val="diagram20187525_3*l_h_i*1_2_3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36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2_2"/>
  <p:tag name="KSO_WM_UNIT_ID" val="diagram20187525_3*l_h_i*1_2_2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37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3_4"/>
  <p:tag name="KSO_WM_UNIT_ID" val="diagram20187525_3*l_h_i*1_3_4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38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3_5"/>
  <p:tag name="KSO_WM_UNIT_ID" val="diagram20187525_3*l_h_i*1_3_5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39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3_3"/>
  <p:tag name="KSO_WM_UNIT_ID" val="diagram20187525_3*l_h_i*1_3_3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40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3_2"/>
  <p:tag name="KSO_WM_UNIT_ID" val="diagram20187525_3*l_h_i*1_3_2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7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41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1_5"/>
  <p:tag name="KSO_WM_UNIT_ID" val="diagram20187525_3*l_h_i*1_1_5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42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1_4"/>
  <p:tag name="KSO_WM_UNIT_ID" val="diagram20187525_3*l_h_i*1_1_4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43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1_3"/>
  <p:tag name="KSO_WM_UNIT_ID" val="diagram20187525_3*l_h_i*1_1_3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44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1_2"/>
  <p:tag name="KSO_WM_UNIT_ID" val="diagram20187525_3*l_h_i*1_1_2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45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1_1"/>
  <p:tag name="KSO_WM_UNIT_ID" val="diagram20187525_3*l_h_i*1_1_1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46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2_1"/>
  <p:tag name="KSO_WM_UNIT_ID" val="diagram20187525_3*l_h_i*1_2_1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47.xml><?xml version="1.0" encoding="utf-8"?>
<p:tagLst xmlns:p="http://schemas.openxmlformats.org/presentationml/2006/main">
  <p:tag name="KSO_WM_TAG_VERSION" val="1.0"/>
  <p:tag name="KSO_WM_TEMPLATE_CATEGORY" val="diagram"/>
  <p:tag name="KSO_WM_TEMPLATE_INDEX" val="20187525"/>
  <p:tag name="KSO_WM_UNIT_TYPE" val="l_h_i"/>
  <p:tag name="KSO_WM_UNIT_INDEX" val="1_3_1"/>
  <p:tag name="KSO_WM_UNIT_ID" val="diagram20187525_3*l_h_i*1_3_1"/>
  <p:tag name="KSO_WM_UNIT_LAYERLEVEL" val="1_1_1"/>
  <p:tag name="KSO_WM_BEAUTIFY_FLAG" val="#wm#"/>
  <p:tag name="KSO_WM_UNIT_HIGHLIGHT" val="0"/>
  <p:tag name="KSO_WM_UNIT_COMPATIBLE" val="0"/>
  <p:tag name="KSO_WM_DIAGRAM_GROUP_CODE" val="l1-1"/>
  <p:tag name="KSO_WM_UNIT_DIAGRAM_ISNUMVISUAL" val="0"/>
  <p:tag name="KSO_WM_UNIT_DIAGRAM_ISREFERUNIT" val="0"/>
  <p:tag name="KSO_WM_UNIT_FILL_FORE_SCHEMECOLOR_INDEX" val="14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248.xml><?xml version="1.0" encoding="utf-8"?>
<p:tagLst xmlns:p="http://schemas.openxmlformats.org/presentationml/2006/main">
  <p:tag name="KSO_WM_TEMPLATE_CATEGORY" val="diagram"/>
  <p:tag name="KSO_WM_TEMPLATE_INDEX" val="20187525"/>
  <p:tag name="KSO_WM_UNIT_TYPE" val="l_h_f"/>
  <p:tag name="KSO_WM_UNIT_INDEX" val="1_1_1"/>
  <p:tag name="KSO_WM_UNIT_ID" val="diagram20187525_3*l_h_f*1_1_1"/>
  <p:tag name="KSO_WM_UNIT_LAYERLEVEL" val="1_1_1"/>
  <p:tag name="KSO_WM_UNIT_VALUE" val="32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单击此处添加文本具体内容，简明扼要的阐述您的观点。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249.xml><?xml version="1.0" encoding="utf-8"?>
<p:tagLst xmlns:p="http://schemas.openxmlformats.org/presentationml/2006/main">
  <p:tag name="KSO_WM_TEMPLATE_CATEGORY" val="diagram"/>
  <p:tag name="KSO_WM_TEMPLATE_INDEX" val="20187525"/>
  <p:tag name="KSO_WM_UNIT_TYPE" val="l_h_a"/>
  <p:tag name="KSO_WM_UNIT_INDEX" val="1_1_1"/>
  <p:tag name="KSO_WM_UNIT_ID" val="diagram20187525_3*l_h_a*1_1_1"/>
  <p:tag name="KSO_WM_UNIT_LAYERLEVEL" val="1_1_1"/>
  <p:tag name="KSO_WM_UNIT_VALUE" val="6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5"/>
  <p:tag name="KSO_WM_UNIT_TEXT_FILL_TYPE" val="1"/>
  <p:tag name="KSO_WM_UNIT_USESOURCEFORMAT_APPLY" val="1"/>
</p:tagLst>
</file>

<file path=ppt/tags/tag250.xml><?xml version="1.0" encoding="utf-8"?>
<p:tagLst xmlns:p="http://schemas.openxmlformats.org/presentationml/2006/main">
  <p:tag name="KSO_WM_TEMPLATE_CATEGORY" val="diagram"/>
  <p:tag name="KSO_WM_TEMPLATE_INDEX" val="20187525"/>
  <p:tag name="KSO_WM_UNIT_TYPE" val="l_h_f"/>
  <p:tag name="KSO_WM_UNIT_INDEX" val="1_2_1"/>
  <p:tag name="KSO_WM_UNIT_ID" val="diagram20187525_3*l_h_f*1_2_1"/>
  <p:tag name="KSO_WM_UNIT_LAYERLEVEL" val="1_1_1"/>
  <p:tag name="KSO_WM_UNIT_VALUE" val="32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单击此处添加文本具体内容，简明扼要的阐述您的观点。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251.xml><?xml version="1.0" encoding="utf-8"?>
<p:tagLst xmlns:p="http://schemas.openxmlformats.org/presentationml/2006/main">
  <p:tag name="KSO_WM_TEMPLATE_CATEGORY" val="diagram"/>
  <p:tag name="KSO_WM_TEMPLATE_INDEX" val="20187525"/>
  <p:tag name="KSO_WM_UNIT_TYPE" val="l_h_a"/>
  <p:tag name="KSO_WM_UNIT_INDEX" val="1_2_1"/>
  <p:tag name="KSO_WM_UNIT_ID" val="diagram20187525_3*l_h_a*1_2_1"/>
  <p:tag name="KSO_WM_UNIT_LAYERLEVEL" val="1_1_1"/>
  <p:tag name="KSO_WM_UNIT_VALUE" val="6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6"/>
  <p:tag name="KSO_WM_UNIT_TEXT_FILL_TYPE" val="1"/>
  <p:tag name="KSO_WM_UNIT_USESOURCEFORMAT_APPLY" val="1"/>
</p:tagLst>
</file>

<file path=ppt/tags/tag252.xml><?xml version="1.0" encoding="utf-8"?>
<p:tagLst xmlns:p="http://schemas.openxmlformats.org/presentationml/2006/main">
  <p:tag name="KSO_WM_TEMPLATE_CATEGORY" val="diagram"/>
  <p:tag name="KSO_WM_TEMPLATE_INDEX" val="20187525"/>
  <p:tag name="KSO_WM_UNIT_TYPE" val="l_h_f"/>
  <p:tag name="KSO_WM_UNIT_INDEX" val="1_3_1"/>
  <p:tag name="KSO_WM_UNIT_ID" val="diagram20187525_3*l_h_f*1_3_1"/>
  <p:tag name="KSO_WM_UNIT_LAYERLEVEL" val="1_1_1"/>
  <p:tag name="KSO_WM_UNIT_VALUE" val="32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单击此处添加文本具体内容，简明扼要的阐述您的观点。"/>
  <p:tag name="KSO_WM_UNIT_DIAGRAM_ISNUMVISUAL" val="0"/>
  <p:tag name="KSO_WM_UNIT_DIAGRAM_ISREFERUNIT" val="0"/>
  <p:tag name="KSO_WM_UNIT_TEXT_FILL_FORE_SCHEMECOLOR_INDEX" val="13"/>
  <p:tag name="KSO_WM_UNIT_TEXT_FILL_TYPE" val="1"/>
  <p:tag name="KSO_WM_UNIT_USESOURCEFORMAT_APPLY" val="1"/>
</p:tagLst>
</file>

<file path=ppt/tags/tag253.xml><?xml version="1.0" encoding="utf-8"?>
<p:tagLst xmlns:p="http://schemas.openxmlformats.org/presentationml/2006/main">
  <p:tag name="KSO_WM_TEMPLATE_CATEGORY" val="diagram"/>
  <p:tag name="KSO_WM_TEMPLATE_INDEX" val="20187525"/>
  <p:tag name="KSO_WM_UNIT_TYPE" val="l_h_a"/>
  <p:tag name="KSO_WM_UNIT_INDEX" val="1_3_1"/>
  <p:tag name="KSO_WM_UNIT_ID" val="diagram20187525_3*l_h_a*1_3_1"/>
  <p:tag name="KSO_WM_UNIT_LAYERLEVEL" val="1_1_1"/>
  <p:tag name="KSO_WM_UNIT_VALUE" val="6"/>
  <p:tag name="KSO_WM_UNIT_HIGHLIGHT" val="0"/>
  <p:tag name="KSO_WM_UNIT_COMPATIBLE" val="0"/>
  <p:tag name="KSO_WM_BEAUTIFY_FLAG" val="#wm#"/>
  <p:tag name="KSO_WM_TAG_VERSION" val="1.0"/>
  <p:tag name="KSO_WM_DIAGRAM_GROUP_CODE" val="l1-1"/>
  <p:tag name="KSO_WM_UNIT_PRESET_TEXT" val="添加标题"/>
  <p:tag name="KSO_WM_UNIT_ISCONTENTSTITLE" val="0"/>
  <p:tag name="KSO_WM_UNIT_DIAGRAM_ISNUMVISUAL" val="0"/>
  <p:tag name="KSO_WM_UNIT_DIAGRAM_ISREFERUNIT" val="0"/>
  <p:tag name="KSO_WM_UNIT_TEXT_FILL_FORE_SCHEMECOLOR_INDEX" val="7"/>
  <p:tag name="KSO_WM_UNIT_TEXT_FILL_TYPE" val="1"/>
  <p:tag name="KSO_WM_UNIT_USESOURCEFORMAT_APPLY" val="1"/>
</p:tagLst>
</file>

<file path=ppt/tags/tag254.xml><?xml version="1.0" encoding="utf-8"?>
<p:tagLst xmlns:p="http://schemas.openxmlformats.org/presentationml/2006/main">
  <p:tag name="KSO_WM_TEMPLATE_INDEX" val="20187525"/>
  <p:tag name="KSO_WM_TAG_VERSION" val="1.0"/>
  <p:tag name="KSO_WM_SLIDE_INDEX" val="3"/>
  <p:tag name="KSO_WM_SLIDE_ITEM_CNT" val="3"/>
  <p:tag name="KSO_WM_SLIDE_LAYOUT" val="l"/>
  <p:tag name="KSO_WM_SLIDE_LAYOUT_CNT" val="1"/>
  <p:tag name="KSO_WM_SLIDE_TYPE" val="text"/>
  <p:tag name="KSO_WM_SLIDE_SUBTYPE" val="diag"/>
  <p:tag name="KSO_WM_BEAUTIFY_FLAG" val="#wm#"/>
  <p:tag name="KSO_WM_SLIDE_POSITION" val="157.48*143.742"/>
  <p:tag name="KSO_WM_SLIDE_SIZE" val="633.124*252.515"/>
  <p:tag name="KSO_WM_DIAGRAM_GROUP_CODE" val="l1-1"/>
  <p:tag name="KSO_WM_TEMPLATE_CATEGORY" val="diagram"/>
  <p:tag name="KSO_WM_SLIDE_ID" val="diagram20187525_3"/>
  <p:tag name="KSO_WM_SLIDE_DIAGTYPE" val="l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96500_1*l_h_i*1_1_1"/>
  <p:tag name="KSO_WM_TEMPLATE_CATEGORY" val="diagram"/>
  <p:tag name="KSO_WM_TEMPLATE_INDEX" val="20196500"/>
  <p:tag name="KSO_WM_UNIT_LAYERLEVEL" val="1_1_1"/>
  <p:tag name="KSO_WM_TAG_VERSION" val="1.0"/>
  <p:tag name="KSO_WM_BEAUTIFY_FLAG" val="#wm#"/>
  <p:tag name="KSO_WM_UNIT_COLOR_SCHEME_SHAPE_ID" val="11"/>
  <p:tag name="KSO_WM_UNIT_COLOR_SCHEME_PARENT_PAGE" val="0_1"/>
  <p:tag name="KSO_WM_UNIT_ADJUSTLAYOUT_ID" val="11"/>
  <p:tag name="KSO_WM_UNIT_DIAGRAM_MODELTYPE" val="stripeEnum"/>
  <p:tag name="KSO_WM_UNIT_FOIL_COLOR" val="1"/>
  <p:tag name="KSO_WM_UNIT_SUBTYPE" val="b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96500_1*l_h_i*1_2_1"/>
  <p:tag name="KSO_WM_TEMPLATE_CATEGORY" val="diagram"/>
  <p:tag name="KSO_WM_TEMPLATE_INDEX" val="20196500"/>
  <p:tag name="KSO_WM_UNIT_LAYERLEVEL" val="1_1_1"/>
  <p:tag name="KSO_WM_TAG_VERSION" val="1.0"/>
  <p:tag name="KSO_WM_BEAUTIFY_FLAG" val="#wm#"/>
  <p:tag name="KSO_WM_UNIT_COLOR_SCHEME_SHAPE_ID" val="12"/>
  <p:tag name="KSO_WM_UNIT_COLOR_SCHEME_PARENT_PAGE" val="0_1"/>
  <p:tag name="KSO_WM_UNIT_ADJUSTLAYOUT_ID" val="12"/>
  <p:tag name="KSO_WM_UNIT_DIAGRAM_MODELTYPE" val="stripeEnum"/>
  <p:tag name="KSO_WM_UNIT_FOIL_COLOR" val="1"/>
  <p:tag name="KSO_WM_UNIT_SUBTYPE" val="b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diagram20196500_1*i*1"/>
  <p:tag name="KSO_WM_TEMPLATE_CATEGORY" val="diagram"/>
  <p:tag name="KSO_WM_TEMPLATE_INDEX" val="20196500"/>
  <p:tag name="KSO_WM_UNIT_LAYERLEVEL" val="1"/>
  <p:tag name="KSO_WM_TAG_VERSION" val="1.0"/>
  <p:tag name="KSO_WM_BEAUTIFY_FLAG" val="#wm#"/>
  <p:tag name="KSO_WM_UNIT_COLOR_SCHEME_SHAPE_ID" val="42"/>
  <p:tag name="KSO_WM_UNIT_COLOR_SCHEME_PARENT_PAGE" val="0_1"/>
  <p:tag name="KSO_WM_UNIT_DECOLORIZATION" val="1"/>
  <p:tag name="KSO_WM_UNIT_ADJUSTLAYOUT_ID" val="42"/>
  <p:tag name="KSO_WM_UNIT_LINE_FORE_SCHEMECOLOR_INDEX" val="14"/>
  <p:tag name="KSO_WM_UNIT_LINE_FILL_TYPE" val="2"/>
  <p:tag name="KSO_WM_UNIT_USESOURCEFORMAT_APPLY" val="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diagram20196500_1*i*2"/>
  <p:tag name="KSO_WM_TEMPLATE_CATEGORY" val="diagram"/>
  <p:tag name="KSO_WM_TEMPLATE_INDEX" val="20196500"/>
  <p:tag name="KSO_WM_UNIT_LAYERLEVEL" val="1"/>
  <p:tag name="KSO_WM_TAG_VERSION" val="1.0"/>
  <p:tag name="KSO_WM_BEAUTIFY_FLAG" val="#wm#"/>
  <p:tag name="KSO_WM_UNIT_COLOR_SCHEME_SHAPE_ID" val="20"/>
  <p:tag name="KSO_WM_UNIT_COLOR_SCHEME_PARENT_PAGE" val="0_1"/>
  <p:tag name="KSO_WM_UNIT_ADJUSTLAYOUT_ID" val="20"/>
  <p:tag name="KSO_WM_UNIT_FILL_FORE_SCHEMECOLOR_INDEX" val="14"/>
  <p:tag name="KSO_WM_UNIT_FILL_BACK_SCHEMECOLOR_INDEX" val="14"/>
  <p:tag name="KSO_WM_UNIT_FILL_TYPE" val="2"/>
  <p:tag name="KSO_WM_UNIT_TEXT_FILL_FORE_SCHEMECOLOR_INDEX" val="2"/>
  <p:tag name="KSO_WM_UNIT_TEXT_FILL_TYPE" val="1"/>
  <p:tag name="KSO_WM_UNIT_USESOURCEFORMAT_APPLY" val="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diagram20196500_1*i*3"/>
  <p:tag name="KSO_WM_TEMPLATE_CATEGORY" val="diagram"/>
  <p:tag name="KSO_WM_TEMPLATE_INDEX" val="20196500"/>
  <p:tag name="KSO_WM_UNIT_LAYERLEVEL" val="1"/>
  <p:tag name="KSO_WM_TAG_VERSION" val="1.0"/>
  <p:tag name="KSO_WM_BEAUTIFY_FLAG" val="#wm#"/>
  <p:tag name="KSO_WM_UNIT_COLOR_SCHEME_SHAPE_ID" val="40"/>
  <p:tag name="KSO_WM_UNIT_COLOR_SCHEME_PARENT_PAGE" val="0_1"/>
  <p:tag name="KSO_WM_UNIT_ADJUSTLAYOUT_ID" val="40"/>
  <p:tag name="KSO_WM_UNIT_FILL_FORE_SCHEMECOLOR_INDEX" val="14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60.xml><?xml version="1.0" encoding="utf-8"?>
<p:tagLst xmlns:p="http://schemas.openxmlformats.org/presentationml/2006/main">
  <p:tag name="REFSHAPE" val="1313533548"/>
  <p:tag name="KSO_WM_UNIT_VALUE" val="1646*123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diagram20196500_1*d*1"/>
  <p:tag name="KSO_WM_TEMPLATE_CATEGORY" val="diagram"/>
  <p:tag name="KSO_WM_TEMPLATE_INDEX" val="20196500"/>
  <p:tag name="KSO_WM_UNIT_LAYERLEVEL" val="1"/>
  <p:tag name="KSO_WM_TAG_VERSION" val="1.0"/>
  <p:tag name="KSO_WM_BEAUTIFY_FLAG" val="#wm#"/>
  <p:tag name="KSO_WM_UNIT_COLOR_SCHEME_SHAPE_ID" val="41"/>
  <p:tag name="KSO_WM_UNIT_COLOR_SCHEME_PARENT_PAGE" val="0_1"/>
  <p:tag name="KSO_WM_UNIT_ADJUSTLAYOUT_ID" val="41"/>
  <p:tag name="KSO_WM_UNIT_PICTURE_CLIP_FLAG" val="1"/>
  <p:tag name="KSO_WM_UNIT_USESOURCEFORMAT_APPLY" val="1"/>
  <p:tag name="KSO_WM_UNIT_TEXT_FILL_FORE_SCHEMECOLOR_INDEX" val="2"/>
  <p:tag name="KSO_WM_UNIT_TEXT_FILL_TYPE" val="1"/>
</p:tagLst>
</file>

<file path=ppt/tags/tag261.xml><?xml version="1.0" encoding="utf-8"?>
<p:tagLst xmlns:p="http://schemas.openxmlformats.org/presentationml/2006/main">
  <p:tag name="KSO_WM_UNIT_TEXT_PART_ID" val="1-c"/>
  <p:tag name="KSO_WM_UNIT_TEXT_PART_SIZE" val="169.76*224.5"/>
  <p:tag name="KSO_WM_UNIT_VALUE" val="91"/>
  <p:tag name="KSO_WM_UNIT_HIGHLIGHT" val="0"/>
  <p:tag name="KSO_WM_UNIT_COMPATIBLE" val="0"/>
  <p:tag name="KSO_WM_UNIT_DIAGRAM_ISNUMVISUAL" val="0"/>
  <p:tag name="KSO_WM_UNIT_DIAGRAM_ISREFERUNIT" val="0"/>
  <p:tag name="KSO_WM_UNIT_ID" val="diagram20196500_1*l_h_f*1_1_1"/>
  <p:tag name="KSO_WM_TEMPLATE_CATEGORY" val="diagram"/>
  <p:tag name="KSO_WM_TEMPLATE_INDEX" val="20196500"/>
  <p:tag name="KSO_WM_UNIT_LAYERLEVEL" val="1_1_1"/>
  <p:tag name="KSO_WM_TAG_VERSION" val="1.0"/>
  <p:tag name="KSO_WM_BEAUTIFY_FLAG" val="#wm#"/>
  <p:tag name="KSO_WM_UNIT_PRESET_TEXT" val="点击此处添加正文，文字是您想的提炼，请尽量言简意赅。&#13;恰如其分的表达观点，往往事半功倍。"/>
  <p:tag name="KSO_WM_UNIT_TYPE" val="l_h_f"/>
  <p:tag name="KSO_WM_UNIT_INDEX" val="1_1_1"/>
  <p:tag name="KSO_WM_UNIT_NOCLEAR" val="0"/>
  <p:tag name="KSO_WM_DIAGRAM_GROUP_CODE" val="l1-1"/>
  <p:tag name="KSO_WM_UNIT_COLOR_SCHEME_SHAPE_ID" val="14"/>
  <p:tag name="KSO_WM_UNIT_COLOR_SCHEME_PARENT_PAGE" val="0_1"/>
  <p:tag name="KSO_WM_UNIT_ADJUSTLAYOUT_ID" val="14"/>
  <p:tag name="KSO_WM_UNIT_TEXT_PART_ID_V2" val="d-1-1"/>
  <p:tag name="KSO_WM_UNIT_DIAGRAM_MODELTYPE" val="stripeEnum"/>
  <p:tag name="KSO_WM_UNIT_TEXT_FILL_FORE_SCHEMECOLOR_INDEX" val="13"/>
  <p:tag name="KSO_WM_UNIT_TEXT_FILL_TYPE" val="1"/>
  <p:tag name="KSO_WM_UNIT_USESOURCEFORMAT_APPLY" val="1"/>
</p:tagLst>
</file>

<file path=ppt/tags/tag262.xml><?xml version="1.0" encoding="utf-8"?>
<p:tagLst xmlns:p="http://schemas.openxmlformats.org/presentationml/2006/main">
  <p:tag name="KSO_WM_UNIT_TEXT_PART_ID" val="1-c"/>
  <p:tag name="KSO_WM_UNIT_TEXT_PART_SIZE" val="169.76*224.5"/>
  <p:tag name="KSO_WM_UNIT_VALUE" val="91"/>
  <p:tag name="KSO_WM_UNIT_HIGHLIGHT" val="0"/>
  <p:tag name="KSO_WM_UNIT_COMPATIBLE" val="0"/>
  <p:tag name="KSO_WM_UNIT_DIAGRAM_ISNUMVISUAL" val="0"/>
  <p:tag name="KSO_WM_UNIT_DIAGRAM_ISREFERUNIT" val="0"/>
  <p:tag name="KSO_WM_UNIT_ID" val="diagram20196500_1*l_h_f*1_2_1"/>
  <p:tag name="KSO_WM_TEMPLATE_CATEGORY" val="diagram"/>
  <p:tag name="KSO_WM_TEMPLATE_INDEX" val="20196500"/>
  <p:tag name="KSO_WM_UNIT_LAYERLEVEL" val="1_1_1"/>
  <p:tag name="KSO_WM_TAG_VERSION" val="1.0"/>
  <p:tag name="KSO_WM_BEAUTIFY_FLAG" val="#wm#"/>
  <p:tag name="KSO_WM_UNIT_PRESET_TEXT" val="点击此处添加正文，文字是思想的提炼，请尽量言简意赅。&#13;恰如其分的表达观点，往往事半功倍。"/>
  <p:tag name="KSO_WM_UNIT_TYPE" val="l_h_f"/>
  <p:tag name="KSO_WM_UNIT_INDEX" val="1_2_1"/>
  <p:tag name="KSO_WM_UNIT_NOCLEAR" val="0"/>
  <p:tag name="KSO_WM_DIAGRAM_GROUP_CODE" val="l1-1"/>
  <p:tag name="KSO_WM_UNIT_COLOR_SCHEME_SHAPE_ID" val="15"/>
  <p:tag name="KSO_WM_UNIT_COLOR_SCHEME_PARENT_PAGE" val="0_1"/>
  <p:tag name="KSO_WM_UNIT_ADJUSTLAYOUT_ID" val="15"/>
  <p:tag name="KSO_WM_UNIT_TEXT_PART_ID_V2" val="d-1-1"/>
  <p:tag name="KSO_WM_UNIT_DIAGRAM_MODELTYPE" val="stripeEnum"/>
  <p:tag name="KSO_WM_UNIT_TEXT_FILL_FORE_SCHEMECOLOR_INDEX" val="13"/>
  <p:tag name="KSO_WM_UNIT_TEXT_FILL_TYPE" val="1"/>
  <p:tag name="KSO_WM_UNIT_USESOURCEFORMAT_APPLY" val="1"/>
</p:tagLst>
</file>

<file path=ppt/tags/tag263.xml><?xml version="1.0" encoding="utf-8"?>
<p:tagLst xmlns:p="http://schemas.openxmlformats.org/presentationml/2006/main">
  <p:tag name="KSO_WM_UNIT_TEXT_PART_ID_V2" val="a-1-1"/>
  <p:tag name="KSO_WM_UNIT_ISCONTENTSTITLE" val="0"/>
  <p:tag name="KSO_WM_UNIT_PRESET_TEXT" val="单击添加大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196500_1*a*1"/>
  <p:tag name="KSO_WM_TEMPLATE_CATEGORY" val="diagram"/>
  <p:tag name="KSO_WM_TEMPLATE_INDEX" val="20196500"/>
  <p:tag name="KSO_WM_UNIT_LAYERLEVEL" val="1"/>
  <p:tag name="KSO_WM_TAG_VERSION" val="1.0"/>
  <p:tag name="KSO_WM_BEAUTIFY_FLAG" val="#wm#"/>
  <p:tag name="KSO_WM_UNIT_COLOR_SCHEME_SHAPE_ID" val="17"/>
  <p:tag name="KSO_WM_UNIT_COLOR_SCHEME_PARENT_PAGE" val="0_1"/>
  <p:tag name="KSO_WM_UNIT_ADJUSTLAYOUT_ID" val="17"/>
  <p:tag name="KSO_WM_UNIT_TEXT_FILL_FORE_SCHEMECOLOR_INDEX" val="13"/>
  <p:tag name="KSO_WM_UNIT_TEXT_FILL_TYPE" val="1"/>
  <p:tag name="KSO_WM_UNIT_USESOURCEFORMAT_APPLY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96500_1*l_h_i*1_1_2"/>
  <p:tag name="KSO_WM_TEMPLATE_CATEGORY" val="diagram"/>
  <p:tag name="KSO_WM_TEMPLATE_INDEX" val="20196500"/>
  <p:tag name="KSO_WM_UNIT_LAYERLEVEL" val="1_1_1"/>
  <p:tag name="KSO_WM_TAG_VERSION" val="1.0"/>
  <p:tag name="KSO_WM_BEAUTIFY_FLAG" val="#wm#"/>
  <p:tag name="KSO_WM_UNIT_COLOR_SCHEME_SHAPE_ID" val="16"/>
  <p:tag name="KSO_WM_UNIT_COLOR_SCHEME_PARENT_PAGE" val="0_1"/>
  <p:tag name="KSO_WM_UNIT_ADJUSTLAYOUT_ID" val="16"/>
  <p:tag name="KSO_WM_UNIT_DIAGRAM_MODELTYPE" val="stripeEnum"/>
  <p:tag name="KSO_WM_UNIT_SUBTYPE" val="e"/>
  <p:tag name="KSO_WM_UNIT_FILL_FORE_SCHEMECOLOR_INDEX" val="1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196500_1*l_h_i*1_1_3"/>
  <p:tag name="KSO_WM_TEMPLATE_CATEGORY" val="diagram"/>
  <p:tag name="KSO_WM_TEMPLATE_INDEX" val="20196500"/>
  <p:tag name="KSO_WM_UNIT_LAYERLEVEL" val="1_1_1"/>
  <p:tag name="KSO_WM_TAG_VERSION" val="1.0"/>
  <p:tag name="KSO_WM_BEAUTIFY_FLAG" val="#wm#"/>
  <p:tag name="KSO_WM_UNIT_COLOR_SCHEME_SHAPE_ID" val="2"/>
  <p:tag name="KSO_WM_UNIT_COLOR_SCHEME_PARENT_PAGE" val="0_1"/>
  <p:tag name="KSO_WM_UNIT_ADJUSTLAYOUT_ID" val="2"/>
  <p:tag name="KSO_WM_UNIT_DIAGRAM_MODELTYPE" val="stripeEnum"/>
  <p:tag name="KSO_WM_UNIT_SUBTYPE" val="d"/>
  <p:tag name="KSO_WM_UNIT_TEXT_FILL_FORE_SCHEMECOLOR_INDEX" val="14"/>
  <p:tag name="KSO_WM_UNIT_TEXT_FILL_TYPE" val="1"/>
  <p:tag name="KSO_WM_UNIT_USESOURCEFORMAT_APPLY" val="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96500_1*l_h_i*1_2_2"/>
  <p:tag name="KSO_WM_TEMPLATE_CATEGORY" val="diagram"/>
  <p:tag name="KSO_WM_TEMPLATE_INDEX" val="20196500"/>
  <p:tag name="KSO_WM_UNIT_LAYERLEVEL" val="1_1_1"/>
  <p:tag name="KSO_WM_TAG_VERSION" val="1.0"/>
  <p:tag name="KSO_WM_BEAUTIFY_FLAG" val="#wm#"/>
  <p:tag name="KSO_WM_UNIT_COLOR_SCHEME_SHAPE_ID" val="18"/>
  <p:tag name="KSO_WM_UNIT_COLOR_SCHEME_PARENT_PAGE" val="0_1"/>
  <p:tag name="KSO_WM_UNIT_ADJUSTLAYOUT_ID" val="18"/>
  <p:tag name="KSO_WM_UNIT_DIAGRAM_MODELTYPE" val="stripeEnum"/>
  <p:tag name="KSO_WM_UNIT_SUBTYPE" val="e"/>
  <p:tag name="KSO_WM_UNIT_FILL_FORE_SCHEMECOLOR_INDEX" val="15"/>
  <p:tag name="KSO_WM_UNIT_FILL_TYPE" val="1"/>
  <p:tag name="KSO_WM_UNIT_TEXT_FILL_FORE_SCHEMECOLOR_INDEX" val="14"/>
  <p:tag name="KSO_WM_UNIT_TEXT_FILL_TYPE" val="1"/>
  <p:tag name="KSO_WM_UNIT_USESOURCEFORMAT_APPLY" val="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196500_1*l_h_i*1_2_3"/>
  <p:tag name="KSO_WM_TEMPLATE_CATEGORY" val="diagram"/>
  <p:tag name="KSO_WM_TEMPLATE_INDEX" val="20196500"/>
  <p:tag name="KSO_WM_UNIT_LAYERLEVEL" val="1_1_1"/>
  <p:tag name="KSO_WM_TAG_VERSION" val="1.0"/>
  <p:tag name="KSO_WM_BEAUTIFY_FLAG" val="#wm#"/>
  <p:tag name="KSO_WM_UNIT_COLOR_SCHEME_SHAPE_ID" val="19"/>
  <p:tag name="KSO_WM_UNIT_COLOR_SCHEME_PARENT_PAGE" val="0_1"/>
  <p:tag name="KSO_WM_UNIT_ADJUSTLAYOUT_ID" val="19"/>
  <p:tag name="KSO_WM_UNIT_DIAGRAM_MODELTYPE" val="stripeEnum"/>
  <p:tag name="KSO_WM_UNIT_SUBTYPE" val="d"/>
  <p:tag name="KSO_WM_UNIT_TEXT_FILL_FORE_SCHEMECOLOR_INDEX" val="14"/>
  <p:tag name="KSO_WM_UNIT_TEXT_FILL_TYPE" val="1"/>
  <p:tag name="KSO_WM_UNIT_USESOURCEFORMAT_APPLY" val="1"/>
</p:tagLst>
</file>

<file path=ppt/tags/tag268.xml><?xml version="1.0" encoding="utf-8"?>
<p:tagLst xmlns:p="http://schemas.openxmlformats.org/presentationml/2006/main">
  <p:tag name="KSO_WM_SLIDE_ID" val="diagram20196500_1"/>
  <p:tag name="KSO_WM_SLIDE_ITEM_CNT" val="2"/>
  <p:tag name="KSO_WM_SLIDE_INDEX" val="1"/>
  <p:tag name="KSO_WM_DIAGRAM_GROUP_CODE" val="l1-1"/>
  <p:tag name="KSO_WM_SLIDE_DIAGTYPE" val="l"/>
  <p:tag name="KSO_WM_TAG_VERSION" val="1.0"/>
  <p:tag name="KSO_WM_BEAUTIFY_FLAG" val="#wm#"/>
  <p:tag name="KSO_WM_TEMPLATE_CATEGORY" val="diagram"/>
  <p:tag name="KSO_WM_TEMPLATE_INDEX" val="20196500"/>
  <p:tag name="KSO_WM_SLIDE_LAYOUT" val="a_d_l"/>
  <p:tag name="KSO_WM_SLIDE_LAYOUT_CNT" val="1_1_1"/>
  <p:tag name="KSO_WM_SLIDE_TYPE" val="text"/>
  <p:tag name="KSO_WM_SLIDE_SUBTYPE" val="pureTxt"/>
  <p:tag name="KSO_WM_SLIDE_SIZE" val="440.88*405.938"/>
  <p:tag name="KSO_WM_SLIDE_POSITION" val="0*134.062"/>
  <p:tag name="KSO_WM_SLIDE_COLORSCHEME_VERSION" val="3.2"/>
  <p:tag name="KSO_WM_SLIDE_CONSTRAINT" val="%7b%22slideConstraint%22%3a%7b%22seriesAreas%22%3a%5b%5d%2c%22singleAreas%22%3a%5b%7b%22shapes%22%3a%5b41%5d%2c%22serialConstraintIndex%22%3a-1%2c%22areatextmark%22%3a0%2c%22pictureprocessmark%22%3a0%7d%5d%7d%7d"/>
  <p:tag name="KSO_WM_TEMPLATE_SUBCATEGORY" val="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2">
      <a:dk1>
        <a:sysClr val="windowText" lastClr="000000"/>
      </a:dk1>
      <a:lt1>
        <a:sysClr val="window" lastClr="FFFFFF"/>
      </a:lt1>
      <a:dk2>
        <a:srgbClr val="FAF2F0"/>
      </a:dk2>
      <a:lt2>
        <a:srgbClr val="FFFFFF"/>
      </a:lt2>
      <a:accent1>
        <a:srgbClr val="82B5A5"/>
      </a:accent1>
      <a:accent2>
        <a:srgbClr val="8CB69D"/>
      </a:accent2>
      <a:accent3>
        <a:srgbClr val="92B796"/>
      </a:accent3>
      <a:accent4>
        <a:srgbClr val="9AB68E"/>
      </a:accent4>
      <a:accent5>
        <a:srgbClr val="A3B686"/>
      </a:accent5>
      <a:accent6>
        <a:srgbClr val="ACB580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1.1">
      <a:dk1>
        <a:srgbClr val="000000"/>
      </a:dk1>
      <a:lt1>
        <a:sysClr val="window" lastClr="FFFFFF"/>
      </a:lt1>
      <a:dk2>
        <a:srgbClr val="4D576B"/>
      </a:dk2>
      <a:lt2>
        <a:srgbClr val="E7E6E6"/>
      </a:lt2>
      <a:accent1>
        <a:srgbClr val="1F74AD"/>
      </a:accent1>
      <a:accent2>
        <a:srgbClr val="3498DB"/>
      </a:accent2>
      <a:accent3>
        <a:srgbClr val="1AA3AA"/>
      </a:accent3>
      <a:accent4>
        <a:srgbClr val="69A35B"/>
      </a:accent4>
      <a:accent5>
        <a:srgbClr val="9BBB59"/>
      </a:accent5>
      <a:accent6>
        <a:srgbClr val="FFC000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1725</Words>
  <Application>WPS 演示</Application>
  <PresentationFormat>宽屏</PresentationFormat>
  <Paragraphs>181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6" baseType="lpstr">
      <vt:lpstr>Arial</vt:lpstr>
      <vt:lpstr>宋体</vt:lpstr>
      <vt:lpstr>Wingdings</vt:lpstr>
      <vt:lpstr>苹方-简</vt:lpstr>
      <vt:lpstr>Impact</vt:lpstr>
      <vt:lpstr>凌慧体-简</vt:lpstr>
      <vt:lpstr>Calibri</vt:lpstr>
      <vt:lpstr>微软雅黑</vt:lpstr>
      <vt:lpstr>Arial Unicode MS</vt:lpstr>
      <vt:lpstr>Calibri Light</vt:lpstr>
      <vt:lpstr>Wingdings</vt:lpstr>
      <vt:lpstr>黑体</vt:lpstr>
      <vt:lpstr>汉仪旗黑-85S</vt:lpstr>
      <vt:lpstr>Segoe UI</vt:lpstr>
      <vt:lpstr>Office 主题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Caspar</dc:creator>
  <cp:lastModifiedBy>罗祉璇</cp:lastModifiedBy>
  <cp:revision>20</cp:revision>
  <dcterms:created xsi:type="dcterms:W3CDTF">2018-12-02T11:47:00Z</dcterms:created>
  <dcterms:modified xsi:type="dcterms:W3CDTF">2020-03-09T08:21:50Z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