
<file path=[Content_Types].xml><?xml version="1.0" encoding="utf-8"?>
<Types xmlns="http://schemas.openxmlformats.org/package/2006/content-types">
  <Default Extension="mp3" ContentType="audio/unknown"/>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6.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sldIdLst>
    <p:sldId id="256" r:id="rId2"/>
    <p:sldId id="257" r:id="rId3"/>
    <p:sldId id="258" r:id="rId4"/>
    <p:sldId id="259" r:id="rId5"/>
    <p:sldId id="285" r:id="rId6"/>
    <p:sldId id="283" r:id="rId7"/>
    <p:sldId id="281" r:id="rId8"/>
    <p:sldId id="266" r:id="rId9"/>
    <p:sldId id="280" r:id="rId10"/>
    <p:sldId id="288" r:id="rId11"/>
    <p:sldId id="260" r:id="rId12"/>
    <p:sldId id="284" r:id="rId13"/>
    <p:sldId id="267" r:id="rId14"/>
    <p:sldId id="278" r:id="rId15"/>
    <p:sldId id="268" r:id="rId16"/>
    <p:sldId id="269" r:id="rId17"/>
    <p:sldId id="261" r:id="rId18"/>
    <p:sldId id="270" r:id="rId19"/>
    <p:sldId id="271" r:id="rId20"/>
    <p:sldId id="265" r:id="rId21"/>
    <p:sldId id="272" r:id="rId22"/>
    <p:sldId id="287" r:id="rId23"/>
    <p:sldId id="289" r:id="rId24"/>
    <p:sldId id="262" r:id="rId25"/>
    <p:sldId id="290" r:id="rId26"/>
    <p:sldId id="291" r:id="rId27"/>
    <p:sldId id="292" r:id="rId28"/>
    <p:sldId id="273" r:id="rId29"/>
    <p:sldId id="274" r:id="rId30"/>
    <p:sldId id="275" r:id="rId31"/>
    <p:sldId id="263" r:id="rId32"/>
    <p:sldId id="276" r:id="rId33"/>
    <p:sldId id="277" r:id="rId34"/>
    <p:sldId id="286" r:id="rId35"/>
    <p:sldId id="279" r:id="rId36"/>
    <p:sldId id="282" r:id="rId37"/>
    <p:sldId id="293" r:id="rId3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2954"/>
    <a:srgbClr val="1B58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718" autoAdjust="0"/>
    <p:restoredTop sz="92444" autoAdjust="0"/>
  </p:normalViewPr>
  <p:slideViewPr>
    <p:cSldViewPr snapToGrid="0">
      <p:cViewPr varScale="1">
        <p:scale>
          <a:sx n="82" d="100"/>
          <a:sy n="82" d="100"/>
        </p:scale>
        <p:origin x="-678" y="-96"/>
      </p:cViewPr>
      <p:guideLst>
        <p:guide orient="horz" pos="2160"/>
        <p:guide pos="384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8C2DD4-2F40-400F-940E-A20EC906BA18}" type="datetimeFigureOut">
              <a:rPr lang="zh-CN" altLang="en-US" smtClean="0"/>
              <a:t>2018/2/14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9DB6A0-183E-475C-9118-C30462C51D40}" type="slidenum">
              <a:rPr lang="zh-CN" altLang="en-US" smtClean="0"/>
              <a:t>‹#›</a:t>
            </a:fld>
            <a:endParaRPr lang="zh-CN" altLang="en-US"/>
          </a:p>
        </p:txBody>
      </p:sp>
    </p:spTree>
    <p:extLst>
      <p:ext uri="{BB962C8B-B14F-4D97-AF65-F5344CB8AC3E}">
        <p14:creationId xmlns:p14="http://schemas.microsoft.com/office/powerpoint/2010/main" val="3854903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6</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7</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9</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10</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12</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6093E3-A8F4-4018-93F2-9C567A4B66F2}" type="slidenum">
              <a:rPr lang="zh-CN" altLang="en-US" smtClean="0"/>
              <a:t>20</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22</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23</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25</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26</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27</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317F8-779F-4874-A492-328BBCF23B12}" type="slidenum">
              <a:rPr lang="zh-CN" altLang="en-US" smtClean="0"/>
              <a:t>34</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t>35</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36</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2018/2/14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2018/2/14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249680" y="243205"/>
            <a:ext cx="10515600" cy="564515"/>
          </a:xfrm>
        </p:spPr>
        <p:txBody>
          <a:bodyPr>
            <a:normAutofit/>
          </a:bodyPr>
          <a:lstStyle>
            <a:lvl1pPr>
              <a:defRPr sz="2800" b="1">
                <a:solidFill>
                  <a:srgbClr val="1B5892"/>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2018/2/14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l="-40000" r="-40000"/>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7">
            <a:lum/>
          </a:blip>
          <a:srcRect/>
          <a:stretch>
            <a:fillRect t="-1000" b="-1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2018/2/14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3.xml"/><Relationship Id="rId7" Type="http://schemas.openxmlformats.org/officeDocument/2006/relationships/slideLayout" Target="../slideLayouts/slideLayout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audio" Target="../media/media1.mp3"/><Relationship Id="rId5" Type="http://schemas.microsoft.com/office/2007/relationships/media" Target="../media/media1.mp3"/><Relationship Id="rId4" Type="http://schemas.openxmlformats.org/officeDocument/2006/relationships/tags" Target="../tags/tag4.xml"/><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e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3.png"/><Relationship Id="rId7"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5.jpeg"/><Relationship Id="rId5" Type="http://schemas.microsoft.com/office/2007/relationships/hdphoto" Target="../media/hdphoto2.wdp"/><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tags" Target="../tags/tag6.xml"/><Relationship Id="rId5" Type="http://schemas.microsoft.com/office/2007/relationships/hdphoto" Target="../media/hdphoto4.wdp"/><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26.jpeg"/><Relationship Id="rId4" Type="http://schemas.openxmlformats.org/officeDocument/2006/relationships/image" Target="../media/image25.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_矩形 4"/>
          <p:cNvSpPr/>
          <p:nvPr>
            <p:custDataLst>
              <p:tags r:id="rId1"/>
            </p:custDataLst>
          </p:nvPr>
        </p:nvSpPr>
        <p:spPr>
          <a:xfrm>
            <a:off x="0" y="4918676"/>
            <a:ext cx="12192000" cy="1939324"/>
          </a:xfrm>
          <a:prstGeom prst="rect">
            <a:avLst/>
          </a:prstGeom>
          <a:solidFill>
            <a:srgbClr val="1B5892">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PA_矩形 1"/>
          <p:cNvSpPr/>
          <p:nvPr>
            <p:custDataLst>
              <p:tags r:id="rId2"/>
            </p:custDataLst>
          </p:nvPr>
        </p:nvSpPr>
        <p:spPr>
          <a:xfrm flipH="1">
            <a:off x="2818676" y="5101556"/>
            <a:ext cx="6554648" cy="830997"/>
          </a:xfrm>
          <a:prstGeom prst="rect">
            <a:avLst/>
          </a:prstGeom>
          <a:ln>
            <a:noFill/>
          </a:ln>
        </p:spPr>
        <p:txBody>
          <a:bodyPr wrap="square">
            <a:spAutoFit/>
          </a:bodyPr>
          <a:lstStyle/>
          <a:p>
            <a:pPr algn="ctr"/>
            <a:r>
              <a:rPr lang="zh-CN" altLang="en-US" sz="4800" b="1" dirty="0" smtClean="0">
                <a:solidFill>
                  <a:schemeClr val="bg1"/>
                </a:solidFill>
                <a:latin typeface="微软雅黑" panose="020B0503020204020204" pitchFamily="34" charset="-122"/>
                <a:ea typeface="微软雅黑" panose="020B0503020204020204" pitchFamily="34" charset="-122"/>
                <a:cs typeface="BrowalliaUPC" panose="020B0604020202020204" pitchFamily="34" charset="-34"/>
              </a:rPr>
              <a:t>商务科技工作</a:t>
            </a:r>
            <a:r>
              <a:rPr lang="en-US" altLang="zh-CN" sz="4800" b="1" dirty="0" smtClean="0">
                <a:solidFill>
                  <a:schemeClr val="bg1"/>
                </a:solidFill>
                <a:latin typeface="微软雅黑" panose="020B0503020204020204" pitchFamily="34" charset="-122"/>
                <a:ea typeface="微软雅黑" panose="020B0503020204020204" pitchFamily="34" charset="-122"/>
                <a:cs typeface="BrowalliaUPC" panose="020B0604020202020204" pitchFamily="34" charset="-34"/>
              </a:rPr>
              <a:t>PPT</a:t>
            </a:r>
            <a:r>
              <a:rPr lang="zh-CN" altLang="en-US" sz="4800" b="1" dirty="0" smtClean="0">
                <a:solidFill>
                  <a:schemeClr val="bg1"/>
                </a:solidFill>
                <a:latin typeface="微软雅黑" panose="020B0503020204020204" pitchFamily="34" charset="-122"/>
                <a:ea typeface="微软雅黑" panose="020B0503020204020204" pitchFamily="34" charset="-122"/>
                <a:cs typeface="BrowalliaUPC" panose="020B0604020202020204" pitchFamily="34" charset="-34"/>
              </a:rPr>
              <a:t>模板</a:t>
            </a:r>
            <a:endParaRPr lang="en-US" altLang="zh-CN" sz="4800" b="1" dirty="0">
              <a:solidFill>
                <a:schemeClr val="bg1"/>
              </a:solidFill>
              <a:latin typeface="微软雅黑" panose="020B0503020204020204" pitchFamily="34" charset="-122"/>
              <a:ea typeface="微软雅黑" panose="020B0503020204020204" pitchFamily="34" charset="-122"/>
              <a:cs typeface="BrowalliaUPC" panose="020B0604020202020204" pitchFamily="34" charset="-34"/>
            </a:endParaRPr>
          </a:p>
        </p:txBody>
      </p:sp>
      <p:sp>
        <p:nvSpPr>
          <p:cNvPr id="3" name="PA_文本框 7"/>
          <p:cNvSpPr txBox="1"/>
          <p:nvPr>
            <p:custDataLst>
              <p:tags r:id="rId3"/>
            </p:custDataLst>
          </p:nvPr>
        </p:nvSpPr>
        <p:spPr>
          <a:xfrm>
            <a:off x="3359696" y="6015578"/>
            <a:ext cx="5472608" cy="553998"/>
          </a:xfrm>
          <a:prstGeom prst="rect">
            <a:avLst/>
          </a:prstGeom>
          <a:noFill/>
          <a:effectLst/>
        </p:spPr>
        <p:txBody>
          <a:bodyPr wrap="square" rtlCol="0">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a:t>
            </a:r>
          </a:p>
          <a:p>
            <a:pPr algn="ctr"/>
            <a:r>
              <a:rPr lang="en-US" altLang="zh-CN" sz="1000" dirty="0">
                <a:solidFill>
                  <a:schemeClr val="bg1"/>
                </a:solidFill>
                <a:latin typeface="微软雅黑" panose="020B0503020204020204" pitchFamily="34" charset="-122"/>
                <a:ea typeface="微软雅黑" panose="020B0503020204020204" pitchFamily="34" charset="-122"/>
              </a:rPr>
              <a:t>the text. Your content to play here, or through your copy, paste in </a:t>
            </a:r>
          </a:p>
          <a:p>
            <a:pPr algn="ctr"/>
            <a:r>
              <a:rPr lang="en-US" altLang="zh-CN" sz="1000" dirty="0">
                <a:solidFill>
                  <a:schemeClr val="bg1"/>
                </a:solidFill>
                <a:latin typeface="微软雅黑" panose="020B0503020204020204" pitchFamily="34" charset="-122"/>
                <a:ea typeface="微软雅黑" panose="020B0503020204020204" pitchFamily="34" charset="-122"/>
              </a:rPr>
              <a:t>this box, and select only the text.</a:t>
            </a:r>
          </a:p>
        </p:txBody>
      </p:sp>
      <p:cxnSp>
        <p:nvCxnSpPr>
          <p:cNvPr id="4" name="PA_直接连接符 3"/>
          <p:cNvCxnSpPr/>
          <p:nvPr>
            <p:custDataLst>
              <p:tags r:id="rId4"/>
            </p:custDataLst>
          </p:nvPr>
        </p:nvCxnSpPr>
        <p:spPr>
          <a:xfrm>
            <a:off x="3359696" y="5947792"/>
            <a:ext cx="54726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A_PositionMusic - The Soldiers Promenade">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8832304" y="-19812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par>
                                <p:cTn id="7" presetID="16" presetClass="entr" presetSubtype="37"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barn(outVertical)">
                                      <p:cBhvr>
                                        <p:cTn id="9" dur="1000"/>
                                        <p:tgtEl>
                                          <p:spTgt spid="5"/>
                                        </p:tgtEl>
                                      </p:cBhvr>
                                    </p:animEffect>
                                  </p:childTnLst>
                                </p:cTn>
                              </p:par>
                            </p:childTnLst>
                          </p:cTn>
                        </p:par>
                        <p:par>
                          <p:cTn id="10" fill="hold">
                            <p:stCondLst>
                              <p:cond delay="0"/>
                            </p:stCondLst>
                            <p:childTnLst>
                              <p:par>
                                <p:cTn id="11" presetID="16" presetClass="entr" presetSubtype="21"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14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22" repeatCount="indefinite" fill="hold" display="0">
                  <p:stCondLst>
                    <p:cond delay="indefinite"/>
                  </p:stCondLst>
                  <p:endCondLst>
                    <p:cond evt="onStopAudio" delay="0">
                      <p:tgtEl>
                        <p:sldTgt/>
                      </p:tgtEl>
                    </p:cond>
                  </p:endCondLst>
                </p:cTn>
                <p:tgtEl>
                  <p:spTgt spid="6"/>
                </p:tgtEl>
              </p:cMediaNode>
            </p:audio>
          </p:childTnLst>
        </p:cTn>
      </p:par>
    </p:tnLst>
    <p:bldLst>
      <p:bldP spid="5" grpId="0" animBg="1"/>
      <p:bldP spid="2"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056607" y="1343891"/>
            <a:ext cx="10015946" cy="4530436"/>
          </a:xfrm>
          <a:prstGeom prst="rect">
            <a:avLst/>
          </a:prstGeom>
          <a:solidFill>
            <a:schemeClr val="bg1">
              <a:alpha val="54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0"/>
          <p:cNvSpPr txBox="1"/>
          <p:nvPr/>
        </p:nvSpPr>
        <p:spPr>
          <a:xfrm>
            <a:off x="1919362" y="2550006"/>
            <a:ext cx="8494978" cy="2969357"/>
          </a:xfrm>
          <a:prstGeom prst="rect">
            <a:avLst/>
          </a:prstGeom>
          <a:noFill/>
        </p:spPr>
        <p:txBody>
          <a:bodyPr wrap="square" rtlCol="0">
            <a:spAutoFit/>
          </a:bodyPr>
          <a:lstStyle/>
          <a:p>
            <a:pPr>
              <a:lnSpc>
                <a:spcPct val="150000"/>
              </a:lnSpc>
            </a:pPr>
            <a:r>
              <a:rPr lang="zh-CN" altLang="zh-CN" sz="2200" dirty="0">
                <a:latin typeface="微软雅黑" panose="020B0503020204020204" pitchFamily="34" charset="-122"/>
                <a:ea typeface="微软雅黑" panose="020B0503020204020204" pitchFamily="34" charset="-122"/>
              </a:rPr>
              <a:t>回首过去，激情满怀，展望未来，任重道远。站在新的历史起点上，我们必须清醒地看到前进中的困难与挑战，正视自身存在的差距与不足，以更加坚定的信念、更加饱满的热情、更加务实的作风、更加强大的合力，共同谱写公司发展的新篇章，为集团公司油气主业发展提供强有力的金融服务与支持。</a:t>
            </a:r>
            <a:endParaRPr lang="zh-CN" altLang="en-US" sz="2200" dirty="0">
              <a:latin typeface="微软雅黑" panose="020B0503020204020204" pitchFamily="34" charset="-122"/>
              <a:ea typeface="微软雅黑" panose="020B0503020204020204" pitchFamily="34" charset="-122"/>
            </a:endParaRPr>
          </a:p>
          <a:p>
            <a:endParaRPr lang="zh-CN" altLang="en-US" sz="2200" dirty="0">
              <a:latin typeface="微软雅黑" panose="020B0503020204020204" pitchFamily="34" charset="-122"/>
              <a:ea typeface="微软雅黑" panose="020B0503020204020204" pitchFamily="34" charset="-122"/>
            </a:endParaRPr>
          </a:p>
        </p:txBody>
      </p:sp>
      <p:sp>
        <p:nvSpPr>
          <p:cNvPr id="9" name="圆角矩形 8"/>
          <p:cNvSpPr/>
          <p:nvPr/>
        </p:nvSpPr>
        <p:spPr bwMode="auto">
          <a:xfrm>
            <a:off x="2064526" y="932190"/>
            <a:ext cx="2014576" cy="769018"/>
          </a:xfrm>
          <a:prstGeom prst="roundRect">
            <a:avLst>
              <a:gd name="adj" fmla="val 6712"/>
            </a:avLst>
          </a:prstGeom>
          <a:gradFill flip="none" rotWithShape="1">
            <a:gsLst>
              <a:gs pos="0">
                <a:schemeClr val="bg1">
                  <a:lumMod val="85000"/>
                </a:schemeClr>
              </a:gs>
              <a:gs pos="100000">
                <a:schemeClr val="bg1"/>
              </a:gs>
            </a:gsLst>
            <a:lin ang="8100000" scaled="1"/>
            <a:tileRect/>
          </a:gradFill>
          <a:ln w="9525" cap="flat" cmpd="sng" algn="ctr">
            <a:gradFill flip="none" rotWithShape="1">
              <a:gsLst>
                <a:gs pos="0">
                  <a:schemeClr val="bg1">
                    <a:lumMod val="85000"/>
                  </a:schemeClr>
                </a:gs>
                <a:gs pos="50000">
                  <a:schemeClr val="bg1"/>
                </a:gs>
              </a:gsLst>
              <a:lin ang="18900000" scaled="1"/>
              <a:tileRect/>
            </a:gradFill>
            <a:prstDash val="solid"/>
            <a:round/>
            <a:headEnd type="none" w="med" len="med"/>
            <a:tailEnd type="none" w="med" len="med"/>
          </a:ln>
          <a:effectLst>
            <a:outerShdw blurRad="342900" dist="76200" dir="8100000" sx="101000" sy="101000" algn="tr" rotWithShape="0">
              <a:prstClr val="black">
                <a:alpha val="40000"/>
              </a:prstClr>
            </a:outerShdw>
          </a:effectLst>
        </p:spPr>
        <p:txBody>
          <a:bodyPr vert="horz" wrap="square" lIns="79182" tIns="39591" rIns="79182" bIns="39591" numCol="1" rtlCol="0" anchor="ctr" anchorCtr="0" compatLnSpc="1">
            <a:noAutofit/>
          </a:bodyPr>
          <a:lstStyle/>
          <a:p>
            <a:pPr algn="ctr" defTabSz="801370" fontAlgn="base">
              <a:spcBef>
                <a:spcPct val="0"/>
              </a:spcBef>
              <a:spcAft>
                <a:spcPct val="0"/>
              </a:spcAft>
            </a:pPr>
            <a:endParaRPr lang="zh-CN" altLang="en-US" sz="2400" b="1" dirty="0">
              <a:solidFill>
                <a:schemeClr val="bg1"/>
              </a:solidFill>
              <a:latin typeface="+mj-ea"/>
              <a:ea typeface="+mj-ea"/>
            </a:endParaRPr>
          </a:p>
        </p:txBody>
      </p:sp>
      <p:sp>
        <p:nvSpPr>
          <p:cNvPr id="10" name="文本框 5"/>
          <p:cNvSpPr txBox="1"/>
          <p:nvPr/>
        </p:nvSpPr>
        <p:spPr>
          <a:xfrm>
            <a:off x="2256839" y="951236"/>
            <a:ext cx="1591859" cy="707722"/>
          </a:xfrm>
          <a:prstGeom prst="rect">
            <a:avLst/>
          </a:prstGeom>
          <a:noFill/>
        </p:spPr>
        <p:txBody>
          <a:bodyPr wrap="square" rtlCol="0">
            <a:spAutoFit/>
          </a:bodyPr>
          <a:lstStyle/>
          <a:p>
            <a:pPr algn="ctr"/>
            <a:r>
              <a:rPr lang="zh-CN" altLang="en-US" sz="4000" b="1" dirty="0">
                <a:solidFill>
                  <a:schemeClr val="accent1">
                    <a:lumMod val="75000"/>
                  </a:schemeClr>
                </a:solidFill>
                <a:latin typeface="微软雅黑" panose="020B0503020204020204" pitchFamily="34" charset="-122"/>
                <a:ea typeface="微软雅黑" panose="020B0503020204020204" pitchFamily="34" charset="-122"/>
              </a:rPr>
              <a:t>前 言</a:t>
            </a:r>
          </a:p>
        </p:txBody>
      </p:sp>
      <p:pic>
        <p:nvPicPr>
          <p:cNvPr id="11" name="Picture 3" descr="E:\企业文化\企业文化图片\小图图\01 (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527013">
            <a:off x="6698892" y="700189"/>
            <a:ext cx="2128536" cy="1324099"/>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2" descr="E:\企业文化\企业文化图片\小图图\01 (2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406295">
            <a:off x="8527502" y="1095747"/>
            <a:ext cx="1757515" cy="1095015"/>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500"/>
                                        <p:tgtEl>
                                          <p:spTgt spid="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anim calcmode="lin" valueType="num">
                                      <p:cBhvr>
                                        <p:cTn id="12" dur="500" fill="hold"/>
                                        <p:tgtEl>
                                          <p:spTgt spid="9"/>
                                        </p:tgtEl>
                                        <p:attrNameLst>
                                          <p:attrName>ppt_x</p:attrName>
                                        </p:attrNameLst>
                                      </p:cBhvr>
                                      <p:tavLst>
                                        <p:tav tm="0">
                                          <p:val>
                                            <p:strVal val="#ppt_x"/>
                                          </p:val>
                                        </p:tav>
                                        <p:tav tm="100000">
                                          <p:val>
                                            <p:strVal val="#ppt_x"/>
                                          </p:val>
                                        </p:tav>
                                      </p:tavLst>
                                    </p:anim>
                                    <p:anim calcmode="lin" valueType="num">
                                      <p:cBhvr>
                                        <p:cTn id="13" dur="500" fill="hold"/>
                                        <p:tgtEl>
                                          <p:spTgt spid="9"/>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 calcmode="lin" valueType="num">
                                      <p:cBhvr>
                                        <p:cTn id="19" dur="500" fill="hold"/>
                                        <p:tgtEl>
                                          <p:spTgt spid="10"/>
                                        </p:tgtEl>
                                        <p:attrNameLst>
                                          <p:attrName>style.rotation</p:attrName>
                                        </p:attrNameLst>
                                      </p:cBhvr>
                                      <p:tavLst>
                                        <p:tav tm="0">
                                          <p:val>
                                            <p:fltVal val="90"/>
                                          </p:val>
                                        </p:tav>
                                        <p:tav tm="100000">
                                          <p:val>
                                            <p:fltVal val="0"/>
                                          </p:val>
                                        </p:tav>
                                      </p:tavLst>
                                    </p:anim>
                                    <p:animEffect transition="in" filter="fade">
                                      <p:cBhvr>
                                        <p:cTn id="20" dur="500"/>
                                        <p:tgtEl>
                                          <p:spTgt spid="10"/>
                                        </p:tgtEl>
                                      </p:cBhvr>
                                    </p:animEffect>
                                  </p:childTnLst>
                                </p:cTn>
                              </p:par>
                            </p:childTnLst>
                          </p:cTn>
                        </p:par>
                        <p:par>
                          <p:cTn id="21" fill="hold">
                            <p:stCondLst>
                              <p:cond delay="1500"/>
                            </p:stCondLst>
                            <p:childTnLst>
                              <p:par>
                                <p:cTn id="22" presetID="41" presetClass="entr" presetSubtype="0" fill="hold" grpId="0" nodeType="afterEffect">
                                  <p:stCondLst>
                                    <p:cond delay="0"/>
                                  </p:stCondLst>
                                  <p:iterate type="lt">
                                    <p:tmPct val="4545"/>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8"/>
                                        </p:tgtEl>
                                        <p:attrNameLst>
                                          <p:attrName>ppt_y</p:attrName>
                                        </p:attrNameLst>
                                      </p:cBhvr>
                                      <p:tavLst>
                                        <p:tav tm="0">
                                          <p:val>
                                            <p:strVal val="#ppt_y"/>
                                          </p:val>
                                        </p:tav>
                                        <p:tav tm="100000">
                                          <p:val>
                                            <p:strVal val="#ppt_y"/>
                                          </p:val>
                                        </p:tav>
                                      </p:tavLst>
                                    </p:anim>
                                    <p:anim calcmode="lin" valueType="num">
                                      <p:cBhvr>
                                        <p:cTn id="26"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8"/>
                                        </p:tgtEl>
                                      </p:cBhvr>
                                    </p:animEffect>
                                  </p:childTnLst>
                                </p:cTn>
                              </p:par>
                              <p:par>
                                <p:cTn id="29" presetID="31" presetClass="entr" presetSubtype="0" fill="hold" nodeType="withEffect">
                                  <p:stCondLst>
                                    <p:cond delay="3000"/>
                                  </p:stCondLst>
                                  <p:childTnLst>
                                    <p:set>
                                      <p:cBhvr>
                                        <p:cTn id="30" dur="1" fill="hold">
                                          <p:stCondLst>
                                            <p:cond delay="0"/>
                                          </p:stCondLst>
                                        </p:cTn>
                                        <p:tgtEl>
                                          <p:spTgt spid="11"/>
                                        </p:tgtEl>
                                        <p:attrNameLst>
                                          <p:attrName>style.visibility</p:attrName>
                                        </p:attrNameLst>
                                      </p:cBhvr>
                                      <p:to>
                                        <p:strVal val="visible"/>
                                      </p:to>
                                    </p:set>
                                    <p:anim calcmode="lin" valueType="num">
                                      <p:cBhvr>
                                        <p:cTn id="31" dur="1000" fill="hold"/>
                                        <p:tgtEl>
                                          <p:spTgt spid="11"/>
                                        </p:tgtEl>
                                        <p:attrNameLst>
                                          <p:attrName>ppt_w</p:attrName>
                                        </p:attrNameLst>
                                      </p:cBhvr>
                                      <p:tavLst>
                                        <p:tav tm="0">
                                          <p:val>
                                            <p:fltVal val="0"/>
                                          </p:val>
                                        </p:tav>
                                        <p:tav tm="100000">
                                          <p:val>
                                            <p:strVal val="#ppt_w"/>
                                          </p:val>
                                        </p:tav>
                                      </p:tavLst>
                                    </p:anim>
                                    <p:anim calcmode="lin" valueType="num">
                                      <p:cBhvr>
                                        <p:cTn id="32" dur="1000" fill="hold"/>
                                        <p:tgtEl>
                                          <p:spTgt spid="11"/>
                                        </p:tgtEl>
                                        <p:attrNameLst>
                                          <p:attrName>ppt_h</p:attrName>
                                        </p:attrNameLst>
                                      </p:cBhvr>
                                      <p:tavLst>
                                        <p:tav tm="0">
                                          <p:val>
                                            <p:fltVal val="0"/>
                                          </p:val>
                                        </p:tav>
                                        <p:tav tm="100000">
                                          <p:val>
                                            <p:strVal val="#ppt_h"/>
                                          </p:val>
                                        </p:tav>
                                      </p:tavLst>
                                    </p:anim>
                                    <p:anim calcmode="lin" valueType="num">
                                      <p:cBhvr>
                                        <p:cTn id="33" dur="1000" fill="hold"/>
                                        <p:tgtEl>
                                          <p:spTgt spid="11"/>
                                        </p:tgtEl>
                                        <p:attrNameLst>
                                          <p:attrName>style.rotation</p:attrName>
                                        </p:attrNameLst>
                                      </p:cBhvr>
                                      <p:tavLst>
                                        <p:tav tm="0">
                                          <p:val>
                                            <p:fltVal val="90"/>
                                          </p:val>
                                        </p:tav>
                                        <p:tav tm="100000">
                                          <p:val>
                                            <p:fltVal val="0"/>
                                          </p:val>
                                        </p:tav>
                                      </p:tavLst>
                                    </p:anim>
                                    <p:animEffect transition="in" filter="fade">
                                      <p:cBhvr>
                                        <p:cTn id="34" dur="1000"/>
                                        <p:tgtEl>
                                          <p:spTgt spid="11"/>
                                        </p:tgtEl>
                                      </p:cBhvr>
                                    </p:animEffect>
                                  </p:childTnLst>
                                </p:cTn>
                              </p:par>
                            </p:childTnLst>
                          </p:cTn>
                        </p:par>
                        <p:par>
                          <p:cTn id="35" fill="hold">
                            <p:stCondLst>
                              <p:cond delay="5500"/>
                            </p:stCondLst>
                            <p:childTnLst>
                              <p:par>
                                <p:cTn id="36" presetID="31" presetClass="entr" presetSubtype="0"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1000" fill="hold"/>
                                        <p:tgtEl>
                                          <p:spTgt spid="12"/>
                                        </p:tgtEl>
                                        <p:attrNameLst>
                                          <p:attrName>ppt_w</p:attrName>
                                        </p:attrNameLst>
                                      </p:cBhvr>
                                      <p:tavLst>
                                        <p:tav tm="0">
                                          <p:val>
                                            <p:fltVal val="0"/>
                                          </p:val>
                                        </p:tav>
                                        <p:tav tm="100000">
                                          <p:val>
                                            <p:strVal val="#ppt_w"/>
                                          </p:val>
                                        </p:tav>
                                      </p:tavLst>
                                    </p:anim>
                                    <p:anim calcmode="lin" valueType="num">
                                      <p:cBhvr>
                                        <p:cTn id="39" dur="1000" fill="hold"/>
                                        <p:tgtEl>
                                          <p:spTgt spid="12"/>
                                        </p:tgtEl>
                                        <p:attrNameLst>
                                          <p:attrName>ppt_h</p:attrName>
                                        </p:attrNameLst>
                                      </p:cBhvr>
                                      <p:tavLst>
                                        <p:tav tm="0">
                                          <p:val>
                                            <p:fltVal val="0"/>
                                          </p:val>
                                        </p:tav>
                                        <p:tav tm="100000">
                                          <p:val>
                                            <p:strVal val="#ppt_h"/>
                                          </p:val>
                                        </p:tav>
                                      </p:tavLst>
                                    </p:anim>
                                    <p:anim calcmode="lin" valueType="num">
                                      <p:cBhvr>
                                        <p:cTn id="40" dur="1000" fill="hold"/>
                                        <p:tgtEl>
                                          <p:spTgt spid="12"/>
                                        </p:tgtEl>
                                        <p:attrNameLst>
                                          <p:attrName>style.rotation</p:attrName>
                                        </p:attrNameLst>
                                      </p:cBhvr>
                                      <p:tavLst>
                                        <p:tav tm="0">
                                          <p:val>
                                            <p:fltVal val="90"/>
                                          </p:val>
                                        </p:tav>
                                        <p:tav tm="100000">
                                          <p:val>
                                            <p:fltVal val="0"/>
                                          </p:val>
                                        </p:tav>
                                      </p:tavLst>
                                    </p:anim>
                                    <p:animEffect transition="in" filter="fade">
                                      <p:cBhvr>
                                        <p:cTn id="41"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801871" y="2883324"/>
            <a:ext cx="5234516" cy="575733"/>
          </a:xfrm>
          <a:prstGeom prst="rect">
            <a:avLst/>
          </a:prstGeom>
          <a:solidFill>
            <a:schemeClr val="bg1"/>
          </a:solidFill>
          <a:ln w="127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2400"/>
          </a:p>
        </p:txBody>
      </p:sp>
      <p:sp>
        <p:nvSpPr>
          <p:cNvPr id="3" name="矩形 2"/>
          <p:cNvSpPr/>
          <p:nvPr/>
        </p:nvSpPr>
        <p:spPr>
          <a:xfrm>
            <a:off x="4801871" y="2180591"/>
            <a:ext cx="5234516" cy="575733"/>
          </a:xfrm>
          <a:prstGeom prst="rect">
            <a:avLst/>
          </a:prstGeom>
          <a:solidFill>
            <a:schemeClr val="bg1"/>
          </a:solidFill>
          <a:ln w="127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2400"/>
          </a:p>
        </p:txBody>
      </p:sp>
      <p:sp>
        <p:nvSpPr>
          <p:cNvPr id="4" name="矩形 3"/>
          <p:cNvSpPr/>
          <p:nvPr/>
        </p:nvSpPr>
        <p:spPr>
          <a:xfrm>
            <a:off x="4801871" y="3586058"/>
            <a:ext cx="5234516" cy="575733"/>
          </a:xfrm>
          <a:prstGeom prst="rect">
            <a:avLst/>
          </a:prstGeom>
          <a:solidFill>
            <a:schemeClr val="bg1"/>
          </a:solidFill>
          <a:ln w="127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2400"/>
          </a:p>
        </p:txBody>
      </p:sp>
      <p:sp>
        <p:nvSpPr>
          <p:cNvPr id="5" name="矩形 4"/>
          <p:cNvSpPr/>
          <p:nvPr/>
        </p:nvSpPr>
        <p:spPr>
          <a:xfrm>
            <a:off x="4774354" y="1475740"/>
            <a:ext cx="5262033" cy="577851"/>
          </a:xfrm>
          <a:prstGeom prst="rect">
            <a:avLst/>
          </a:prstGeom>
          <a:solidFill>
            <a:schemeClr val="bg1"/>
          </a:solidFill>
          <a:ln w="127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2400"/>
          </a:p>
        </p:txBody>
      </p:sp>
      <p:sp>
        <p:nvSpPr>
          <p:cNvPr id="6" name="矩形 5"/>
          <p:cNvSpPr/>
          <p:nvPr/>
        </p:nvSpPr>
        <p:spPr>
          <a:xfrm>
            <a:off x="4774486" y="1467115"/>
            <a:ext cx="160461" cy="877261"/>
          </a:xfrm>
          <a:custGeom>
            <a:avLst/>
            <a:gdLst>
              <a:gd name="connsiteX0" fmla="*/ 0 w 144016"/>
              <a:gd name="connsiteY0" fmla="*/ 0 h 216024"/>
              <a:gd name="connsiteX1" fmla="*/ 144016 w 144016"/>
              <a:gd name="connsiteY1" fmla="*/ 0 h 216024"/>
              <a:gd name="connsiteX2" fmla="*/ 144016 w 144016"/>
              <a:gd name="connsiteY2" fmla="*/ 216024 h 216024"/>
              <a:gd name="connsiteX3" fmla="*/ 0 w 144016"/>
              <a:gd name="connsiteY3" fmla="*/ 216024 h 216024"/>
              <a:gd name="connsiteX4" fmla="*/ 0 w 144016"/>
              <a:gd name="connsiteY4" fmla="*/ 0 h 216024"/>
              <a:gd name="connsiteX0-1" fmla="*/ 0 w 144016"/>
              <a:gd name="connsiteY0-2" fmla="*/ 110169 h 216024"/>
              <a:gd name="connsiteX1-3" fmla="*/ 144016 w 144016"/>
              <a:gd name="connsiteY1-4" fmla="*/ 0 h 216024"/>
              <a:gd name="connsiteX2-5" fmla="*/ 144016 w 144016"/>
              <a:gd name="connsiteY2-6" fmla="*/ 216024 h 216024"/>
              <a:gd name="connsiteX3-7" fmla="*/ 0 w 144016"/>
              <a:gd name="connsiteY3-8" fmla="*/ 216024 h 216024"/>
              <a:gd name="connsiteX4-9" fmla="*/ 0 w 144016"/>
              <a:gd name="connsiteY4-10" fmla="*/ 110169 h 216024"/>
              <a:gd name="connsiteX0-11" fmla="*/ 0 w 144016"/>
              <a:gd name="connsiteY0-12" fmla="*/ 110169 h 364752"/>
              <a:gd name="connsiteX1-13" fmla="*/ 144016 w 144016"/>
              <a:gd name="connsiteY1-14" fmla="*/ 0 h 364752"/>
              <a:gd name="connsiteX2-15" fmla="*/ 144016 w 144016"/>
              <a:gd name="connsiteY2-16" fmla="*/ 216024 h 364752"/>
              <a:gd name="connsiteX3-17" fmla="*/ 11017 w 144016"/>
              <a:gd name="connsiteY3-18" fmla="*/ 364752 h 364752"/>
              <a:gd name="connsiteX4-19" fmla="*/ 0 w 144016"/>
              <a:gd name="connsiteY4-20" fmla="*/ 110169 h 364752"/>
              <a:gd name="connsiteX0-21" fmla="*/ 8263 w 132999"/>
              <a:gd name="connsiteY0-22" fmla="*/ 99152 h 364752"/>
              <a:gd name="connsiteX1-23" fmla="*/ 132999 w 132999"/>
              <a:gd name="connsiteY1-24" fmla="*/ 0 h 364752"/>
              <a:gd name="connsiteX2-25" fmla="*/ 132999 w 132999"/>
              <a:gd name="connsiteY2-26" fmla="*/ 216024 h 364752"/>
              <a:gd name="connsiteX3-27" fmla="*/ 0 w 132999"/>
              <a:gd name="connsiteY3-28" fmla="*/ 364752 h 364752"/>
              <a:gd name="connsiteX4-29" fmla="*/ 8263 w 132999"/>
              <a:gd name="connsiteY4-30" fmla="*/ 99152 h 364752"/>
              <a:gd name="connsiteX0-31" fmla="*/ 0 w 124736"/>
              <a:gd name="connsiteY0-32" fmla="*/ 99152 h 364752"/>
              <a:gd name="connsiteX1-33" fmla="*/ 124736 w 124736"/>
              <a:gd name="connsiteY1-34" fmla="*/ 0 h 364752"/>
              <a:gd name="connsiteX2-35" fmla="*/ 124736 w 124736"/>
              <a:gd name="connsiteY2-36" fmla="*/ 216024 h 364752"/>
              <a:gd name="connsiteX3-37" fmla="*/ 2754 w 124736"/>
              <a:gd name="connsiteY3-38" fmla="*/ 364752 h 364752"/>
              <a:gd name="connsiteX4-39" fmla="*/ 0 w 124736"/>
              <a:gd name="connsiteY4-40" fmla="*/ 99152 h 364752"/>
              <a:gd name="connsiteX0-41" fmla="*/ 0 w 127490"/>
              <a:gd name="connsiteY0-42" fmla="*/ 99152 h 364752"/>
              <a:gd name="connsiteX1-43" fmla="*/ 124736 w 127490"/>
              <a:gd name="connsiteY1-44" fmla="*/ 0 h 364752"/>
              <a:gd name="connsiteX2-45" fmla="*/ 127490 w 127490"/>
              <a:gd name="connsiteY2-46" fmla="*/ 287634 h 364752"/>
              <a:gd name="connsiteX3-47" fmla="*/ 2754 w 127490"/>
              <a:gd name="connsiteY3-48" fmla="*/ 364752 h 364752"/>
              <a:gd name="connsiteX4-49" fmla="*/ 0 w 127490"/>
              <a:gd name="connsiteY4-50" fmla="*/ 99152 h 364752"/>
              <a:gd name="connsiteX0-51" fmla="*/ 0 w 127490"/>
              <a:gd name="connsiteY0-52" fmla="*/ 99152 h 474921"/>
              <a:gd name="connsiteX1-53" fmla="*/ 124736 w 127490"/>
              <a:gd name="connsiteY1-54" fmla="*/ 0 h 474921"/>
              <a:gd name="connsiteX2-55" fmla="*/ 127490 w 127490"/>
              <a:gd name="connsiteY2-56" fmla="*/ 287634 h 474921"/>
              <a:gd name="connsiteX3-57" fmla="*/ 2754 w 127490"/>
              <a:gd name="connsiteY3-58" fmla="*/ 474921 h 474921"/>
              <a:gd name="connsiteX4-59" fmla="*/ 0 w 127490"/>
              <a:gd name="connsiteY4-60" fmla="*/ 99152 h 474921"/>
              <a:gd name="connsiteX0-61" fmla="*/ 0 w 124736"/>
              <a:gd name="connsiteY0-62" fmla="*/ 239617 h 474921"/>
              <a:gd name="connsiteX1-63" fmla="*/ 121982 w 124736"/>
              <a:gd name="connsiteY1-64" fmla="*/ 0 h 474921"/>
              <a:gd name="connsiteX2-65" fmla="*/ 124736 w 124736"/>
              <a:gd name="connsiteY2-66" fmla="*/ 287634 h 474921"/>
              <a:gd name="connsiteX3-67" fmla="*/ 0 w 124736"/>
              <a:gd name="connsiteY3-68" fmla="*/ 474921 h 474921"/>
              <a:gd name="connsiteX4-69" fmla="*/ 0 w 124736"/>
              <a:gd name="connsiteY4-70" fmla="*/ 239617 h 474921"/>
              <a:gd name="connsiteX0-71" fmla="*/ 0 w 127490"/>
              <a:gd name="connsiteY0-72" fmla="*/ 239617 h 474921"/>
              <a:gd name="connsiteX1-73" fmla="*/ 121982 w 127490"/>
              <a:gd name="connsiteY1-74" fmla="*/ 0 h 474921"/>
              <a:gd name="connsiteX2-75" fmla="*/ 127490 w 127490"/>
              <a:gd name="connsiteY2-76" fmla="*/ 284879 h 474921"/>
              <a:gd name="connsiteX3-77" fmla="*/ 0 w 127490"/>
              <a:gd name="connsiteY3-78" fmla="*/ 474921 h 474921"/>
              <a:gd name="connsiteX4-79" fmla="*/ 0 w 127490"/>
              <a:gd name="connsiteY4-80" fmla="*/ 239617 h 474921"/>
              <a:gd name="connsiteX0-81" fmla="*/ 0 w 127490"/>
              <a:gd name="connsiteY0-82" fmla="*/ 239617 h 474921"/>
              <a:gd name="connsiteX1-83" fmla="*/ 121982 w 127490"/>
              <a:gd name="connsiteY1-84" fmla="*/ 0 h 474921"/>
              <a:gd name="connsiteX2-85" fmla="*/ 127490 w 127490"/>
              <a:gd name="connsiteY2-86" fmla="*/ 284879 h 474921"/>
              <a:gd name="connsiteX3-87" fmla="*/ 0 w 127490"/>
              <a:gd name="connsiteY3-88" fmla="*/ 474921 h 474921"/>
              <a:gd name="connsiteX4-89" fmla="*/ 0 w 127490"/>
              <a:gd name="connsiteY4-90" fmla="*/ 239617 h 474921"/>
              <a:gd name="connsiteX0-91" fmla="*/ 0 w 127490"/>
              <a:gd name="connsiteY0-92" fmla="*/ 239617 h 474921"/>
              <a:gd name="connsiteX1-93" fmla="*/ 121982 w 127490"/>
              <a:gd name="connsiteY1-94" fmla="*/ 0 h 474921"/>
              <a:gd name="connsiteX2-95" fmla="*/ 127490 w 127490"/>
              <a:gd name="connsiteY2-96" fmla="*/ 284879 h 474921"/>
              <a:gd name="connsiteX3-97" fmla="*/ 0 w 127490"/>
              <a:gd name="connsiteY3-98" fmla="*/ 474921 h 474921"/>
              <a:gd name="connsiteX4-99" fmla="*/ 0 w 127490"/>
              <a:gd name="connsiteY4-100" fmla="*/ 239617 h 474921"/>
              <a:gd name="connsiteX0-101" fmla="*/ 0 w 129871"/>
              <a:gd name="connsiteY0-102" fmla="*/ 225330 h 474921"/>
              <a:gd name="connsiteX1-103" fmla="*/ 124363 w 129871"/>
              <a:gd name="connsiteY1-104" fmla="*/ 0 h 474921"/>
              <a:gd name="connsiteX2-105" fmla="*/ 129871 w 129871"/>
              <a:gd name="connsiteY2-106" fmla="*/ 284879 h 474921"/>
              <a:gd name="connsiteX3-107" fmla="*/ 2381 w 129871"/>
              <a:gd name="connsiteY3-108" fmla="*/ 474921 h 474921"/>
              <a:gd name="connsiteX4-109" fmla="*/ 0 w 129871"/>
              <a:gd name="connsiteY4-110" fmla="*/ 225330 h 474921"/>
              <a:gd name="connsiteX0-111" fmla="*/ 0 w 129871"/>
              <a:gd name="connsiteY0-112" fmla="*/ 225330 h 493971"/>
              <a:gd name="connsiteX1-113" fmla="*/ 124363 w 129871"/>
              <a:gd name="connsiteY1-114" fmla="*/ 0 h 493971"/>
              <a:gd name="connsiteX2-115" fmla="*/ 129871 w 129871"/>
              <a:gd name="connsiteY2-116" fmla="*/ 284879 h 493971"/>
              <a:gd name="connsiteX3-117" fmla="*/ 9525 w 129871"/>
              <a:gd name="connsiteY3-118" fmla="*/ 493971 h 493971"/>
              <a:gd name="connsiteX4-119" fmla="*/ 0 w 129871"/>
              <a:gd name="connsiteY4-120" fmla="*/ 225330 h 493971"/>
              <a:gd name="connsiteX0-121" fmla="*/ 0 w 125108"/>
              <a:gd name="connsiteY0-122" fmla="*/ 218186 h 493971"/>
              <a:gd name="connsiteX1-123" fmla="*/ 119600 w 125108"/>
              <a:gd name="connsiteY1-124" fmla="*/ 0 h 493971"/>
              <a:gd name="connsiteX2-125" fmla="*/ 125108 w 125108"/>
              <a:gd name="connsiteY2-126" fmla="*/ 284879 h 493971"/>
              <a:gd name="connsiteX3-127" fmla="*/ 4762 w 125108"/>
              <a:gd name="connsiteY3-128" fmla="*/ 493971 h 493971"/>
              <a:gd name="connsiteX4-129" fmla="*/ 0 w 125108"/>
              <a:gd name="connsiteY4-130" fmla="*/ 218186 h 493971"/>
              <a:gd name="connsiteX0-131" fmla="*/ 0 w 122727"/>
              <a:gd name="connsiteY0-132" fmla="*/ 213424 h 493971"/>
              <a:gd name="connsiteX1-133" fmla="*/ 117219 w 122727"/>
              <a:gd name="connsiteY1-134" fmla="*/ 0 h 493971"/>
              <a:gd name="connsiteX2-135" fmla="*/ 122727 w 122727"/>
              <a:gd name="connsiteY2-136" fmla="*/ 284879 h 493971"/>
              <a:gd name="connsiteX3-137" fmla="*/ 2381 w 122727"/>
              <a:gd name="connsiteY3-138" fmla="*/ 493971 h 493971"/>
              <a:gd name="connsiteX4-139" fmla="*/ 0 w 122727"/>
              <a:gd name="connsiteY4-140" fmla="*/ 213424 h 493971"/>
              <a:gd name="connsiteX0-141" fmla="*/ 229 w 122956"/>
              <a:gd name="connsiteY0-142" fmla="*/ 213424 h 491590"/>
              <a:gd name="connsiteX1-143" fmla="*/ 117448 w 122956"/>
              <a:gd name="connsiteY1-144" fmla="*/ 0 h 491590"/>
              <a:gd name="connsiteX2-145" fmla="*/ 122956 w 122956"/>
              <a:gd name="connsiteY2-146" fmla="*/ 284879 h 491590"/>
              <a:gd name="connsiteX3-147" fmla="*/ 229 w 122956"/>
              <a:gd name="connsiteY3-148" fmla="*/ 491590 h 491590"/>
              <a:gd name="connsiteX4-149" fmla="*/ 229 w 122956"/>
              <a:gd name="connsiteY4-150" fmla="*/ 213424 h 491590"/>
              <a:gd name="connsiteX0-151" fmla="*/ 229 w 122956"/>
              <a:gd name="connsiteY0-152" fmla="*/ 215805 h 493971"/>
              <a:gd name="connsiteX1-153" fmla="*/ 117448 w 122956"/>
              <a:gd name="connsiteY1-154" fmla="*/ 0 h 493971"/>
              <a:gd name="connsiteX2-155" fmla="*/ 122956 w 122956"/>
              <a:gd name="connsiteY2-156" fmla="*/ 287260 h 493971"/>
              <a:gd name="connsiteX3-157" fmla="*/ 229 w 122956"/>
              <a:gd name="connsiteY3-158" fmla="*/ 493971 h 493971"/>
              <a:gd name="connsiteX4-159" fmla="*/ 229 w 122956"/>
              <a:gd name="connsiteY4-160" fmla="*/ 215805 h 493971"/>
              <a:gd name="connsiteX0-161" fmla="*/ 229 w 124984"/>
              <a:gd name="connsiteY0-162" fmla="*/ 211043 h 489209"/>
              <a:gd name="connsiteX1-163" fmla="*/ 124592 w 124984"/>
              <a:gd name="connsiteY1-164" fmla="*/ 0 h 489209"/>
              <a:gd name="connsiteX2-165" fmla="*/ 122956 w 124984"/>
              <a:gd name="connsiteY2-166" fmla="*/ 282498 h 489209"/>
              <a:gd name="connsiteX3-167" fmla="*/ 229 w 124984"/>
              <a:gd name="connsiteY3-168" fmla="*/ 489209 h 489209"/>
              <a:gd name="connsiteX4-169" fmla="*/ 229 w 124984"/>
              <a:gd name="connsiteY4-170" fmla="*/ 211043 h 489209"/>
              <a:gd name="connsiteX0-171" fmla="*/ 229 w 122956"/>
              <a:gd name="connsiteY0-172" fmla="*/ 211043 h 489209"/>
              <a:gd name="connsiteX1-173" fmla="*/ 117448 w 122956"/>
              <a:gd name="connsiteY1-174" fmla="*/ 0 h 489209"/>
              <a:gd name="connsiteX2-175" fmla="*/ 122956 w 122956"/>
              <a:gd name="connsiteY2-176" fmla="*/ 282498 h 489209"/>
              <a:gd name="connsiteX3-177" fmla="*/ 229 w 122956"/>
              <a:gd name="connsiteY3-178" fmla="*/ 489209 h 489209"/>
              <a:gd name="connsiteX4-179" fmla="*/ 229 w 122956"/>
              <a:gd name="connsiteY4-180" fmla="*/ 211043 h 489209"/>
              <a:gd name="connsiteX0-181" fmla="*/ 229 w 120575"/>
              <a:gd name="connsiteY0-182" fmla="*/ 211043 h 489209"/>
              <a:gd name="connsiteX1-183" fmla="*/ 117448 w 120575"/>
              <a:gd name="connsiteY1-184" fmla="*/ 0 h 489209"/>
              <a:gd name="connsiteX2-185" fmla="*/ 120575 w 120575"/>
              <a:gd name="connsiteY2-186" fmla="*/ 284879 h 489209"/>
              <a:gd name="connsiteX3-187" fmla="*/ 229 w 120575"/>
              <a:gd name="connsiteY3-188" fmla="*/ 489209 h 489209"/>
              <a:gd name="connsiteX4-189" fmla="*/ 229 w 120575"/>
              <a:gd name="connsiteY4-190" fmla="*/ 211043 h 489209"/>
              <a:gd name="connsiteX0-191" fmla="*/ 229 w 120575"/>
              <a:gd name="connsiteY0-192" fmla="*/ 218187 h 496353"/>
              <a:gd name="connsiteX1-193" fmla="*/ 117448 w 120575"/>
              <a:gd name="connsiteY1-194" fmla="*/ 0 h 496353"/>
              <a:gd name="connsiteX2-195" fmla="*/ 120575 w 120575"/>
              <a:gd name="connsiteY2-196" fmla="*/ 292023 h 496353"/>
              <a:gd name="connsiteX3-197" fmla="*/ 229 w 120575"/>
              <a:gd name="connsiteY3-198" fmla="*/ 496353 h 496353"/>
              <a:gd name="connsiteX4-199" fmla="*/ 229 w 120575"/>
              <a:gd name="connsiteY4-200" fmla="*/ 218187 h 496353"/>
              <a:gd name="connsiteX0-201" fmla="*/ 229 w 120575"/>
              <a:gd name="connsiteY0-202" fmla="*/ 222950 h 501116"/>
              <a:gd name="connsiteX1-203" fmla="*/ 119829 w 120575"/>
              <a:gd name="connsiteY1-204" fmla="*/ 0 h 501116"/>
              <a:gd name="connsiteX2-205" fmla="*/ 120575 w 120575"/>
              <a:gd name="connsiteY2-206" fmla="*/ 296786 h 501116"/>
              <a:gd name="connsiteX3-207" fmla="*/ 229 w 120575"/>
              <a:gd name="connsiteY3-208" fmla="*/ 501116 h 501116"/>
              <a:gd name="connsiteX4-209" fmla="*/ 229 w 120575"/>
              <a:gd name="connsiteY4-210" fmla="*/ 222950 h 501116"/>
              <a:gd name="connsiteX0-211" fmla="*/ 229 w 120575"/>
              <a:gd name="connsiteY0-212" fmla="*/ 222950 h 501116"/>
              <a:gd name="connsiteX1-213" fmla="*/ 119829 w 120575"/>
              <a:gd name="connsiteY1-214" fmla="*/ 0 h 501116"/>
              <a:gd name="connsiteX2-215" fmla="*/ 120575 w 120575"/>
              <a:gd name="connsiteY2-216" fmla="*/ 429693 h 501116"/>
              <a:gd name="connsiteX3-217" fmla="*/ 229 w 120575"/>
              <a:gd name="connsiteY3-218" fmla="*/ 501116 h 501116"/>
              <a:gd name="connsiteX4-219" fmla="*/ 229 w 120575"/>
              <a:gd name="connsiteY4-220" fmla="*/ 222950 h 501116"/>
              <a:gd name="connsiteX0-221" fmla="*/ 0 w 120346"/>
              <a:gd name="connsiteY0-222" fmla="*/ 222950 h 657946"/>
              <a:gd name="connsiteX1-223" fmla="*/ 119600 w 120346"/>
              <a:gd name="connsiteY1-224" fmla="*/ 0 h 657946"/>
              <a:gd name="connsiteX2-225" fmla="*/ 120346 w 120346"/>
              <a:gd name="connsiteY2-226" fmla="*/ 429693 h 657946"/>
              <a:gd name="connsiteX3-227" fmla="*/ 2658 w 120346"/>
              <a:gd name="connsiteY3-228" fmla="*/ 657946 h 657946"/>
              <a:gd name="connsiteX4-229" fmla="*/ 0 w 120346"/>
              <a:gd name="connsiteY4-230" fmla="*/ 222950 h 65794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346" h="657946">
                <a:moveTo>
                  <a:pt x="0" y="222950"/>
                </a:moveTo>
                <a:lnTo>
                  <a:pt x="119600" y="0"/>
                </a:lnTo>
                <a:cubicBezTo>
                  <a:pt x="121436" y="94960"/>
                  <a:pt x="118510" y="339496"/>
                  <a:pt x="120346" y="429693"/>
                </a:cubicBezTo>
                <a:lnTo>
                  <a:pt x="2658" y="657946"/>
                </a:lnTo>
                <a:cubicBezTo>
                  <a:pt x="1864" y="574749"/>
                  <a:pt x="794" y="306147"/>
                  <a:pt x="0" y="222950"/>
                </a:cubicBezTo>
                <a:close/>
              </a:path>
            </a:pathLst>
          </a:custGeom>
          <a:solidFill>
            <a:srgbClr val="434343"/>
          </a:solidFill>
          <a:ln>
            <a:noFill/>
          </a:ln>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2400"/>
          </a:p>
        </p:txBody>
      </p:sp>
      <p:sp>
        <p:nvSpPr>
          <p:cNvPr id="7" name="矩形 6"/>
          <p:cNvSpPr/>
          <p:nvPr/>
        </p:nvSpPr>
        <p:spPr>
          <a:xfrm>
            <a:off x="4801871" y="4288791"/>
            <a:ext cx="5234516" cy="575733"/>
          </a:xfrm>
          <a:prstGeom prst="rect">
            <a:avLst/>
          </a:prstGeom>
          <a:solidFill>
            <a:schemeClr val="bg1"/>
          </a:solidFill>
          <a:ln w="1270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2400"/>
          </a:p>
        </p:txBody>
      </p:sp>
      <p:sp>
        <p:nvSpPr>
          <p:cNvPr id="8" name="矩形 5"/>
          <p:cNvSpPr/>
          <p:nvPr/>
        </p:nvSpPr>
        <p:spPr>
          <a:xfrm>
            <a:off x="4797637" y="3990341"/>
            <a:ext cx="150283" cy="876300"/>
          </a:xfrm>
          <a:custGeom>
            <a:avLst/>
            <a:gdLst>
              <a:gd name="connsiteX0" fmla="*/ 0 w 144016"/>
              <a:gd name="connsiteY0" fmla="*/ 0 h 216024"/>
              <a:gd name="connsiteX1" fmla="*/ 144016 w 144016"/>
              <a:gd name="connsiteY1" fmla="*/ 0 h 216024"/>
              <a:gd name="connsiteX2" fmla="*/ 144016 w 144016"/>
              <a:gd name="connsiteY2" fmla="*/ 216024 h 216024"/>
              <a:gd name="connsiteX3" fmla="*/ 0 w 144016"/>
              <a:gd name="connsiteY3" fmla="*/ 216024 h 216024"/>
              <a:gd name="connsiteX4" fmla="*/ 0 w 144016"/>
              <a:gd name="connsiteY4" fmla="*/ 0 h 216024"/>
              <a:gd name="connsiteX0-1" fmla="*/ 0 w 144016"/>
              <a:gd name="connsiteY0-2" fmla="*/ 110169 h 216024"/>
              <a:gd name="connsiteX1-3" fmla="*/ 144016 w 144016"/>
              <a:gd name="connsiteY1-4" fmla="*/ 0 h 216024"/>
              <a:gd name="connsiteX2-5" fmla="*/ 144016 w 144016"/>
              <a:gd name="connsiteY2-6" fmla="*/ 216024 h 216024"/>
              <a:gd name="connsiteX3-7" fmla="*/ 0 w 144016"/>
              <a:gd name="connsiteY3-8" fmla="*/ 216024 h 216024"/>
              <a:gd name="connsiteX4-9" fmla="*/ 0 w 144016"/>
              <a:gd name="connsiteY4-10" fmla="*/ 110169 h 216024"/>
              <a:gd name="connsiteX0-11" fmla="*/ 0 w 144016"/>
              <a:gd name="connsiteY0-12" fmla="*/ 110169 h 364752"/>
              <a:gd name="connsiteX1-13" fmla="*/ 144016 w 144016"/>
              <a:gd name="connsiteY1-14" fmla="*/ 0 h 364752"/>
              <a:gd name="connsiteX2-15" fmla="*/ 144016 w 144016"/>
              <a:gd name="connsiteY2-16" fmla="*/ 216024 h 364752"/>
              <a:gd name="connsiteX3-17" fmla="*/ 11017 w 144016"/>
              <a:gd name="connsiteY3-18" fmla="*/ 364752 h 364752"/>
              <a:gd name="connsiteX4-19" fmla="*/ 0 w 144016"/>
              <a:gd name="connsiteY4-20" fmla="*/ 110169 h 364752"/>
              <a:gd name="connsiteX0-21" fmla="*/ 8263 w 132999"/>
              <a:gd name="connsiteY0-22" fmla="*/ 99152 h 364752"/>
              <a:gd name="connsiteX1-23" fmla="*/ 132999 w 132999"/>
              <a:gd name="connsiteY1-24" fmla="*/ 0 h 364752"/>
              <a:gd name="connsiteX2-25" fmla="*/ 132999 w 132999"/>
              <a:gd name="connsiteY2-26" fmla="*/ 216024 h 364752"/>
              <a:gd name="connsiteX3-27" fmla="*/ 0 w 132999"/>
              <a:gd name="connsiteY3-28" fmla="*/ 364752 h 364752"/>
              <a:gd name="connsiteX4-29" fmla="*/ 8263 w 132999"/>
              <a:gd name="connsiteY4-30" fmla="*/ 99152 h 364752"/>
              <a:gd name="connsiteX0-31" fmla="*/ 0 w 124736"/>
              <a:gd name="connsiteY0-32" fmla="*/ 99152 h 364752"/>
              <a:gd name="connsiteX1-33" fmla="*/ 124736 w 124736"/>
              <a:gd name="connsiteY1-34" fmla="*/ 0 h 364752"/>
              <a:gd name="connsiteX2-35" fmla="*/ 124736 w 124736"/>
              <a:gd name="connsiteY2-36" fmla="*/ 216024 h 364752"/>
              <a:gd name="connsiteX3-37" fmla="*/ 2754 w 124736"/>
              <a:gd name="connsiteY3-38" fmla="*/ 364752 h 364752"/>
              <a:gd name="connsiteX4-39" fmla="*/ 0 w 124736"/>
              <a:gd name="connsiteY4-40" fmla="*/ 99152 h 364752"/>
              <a:gd name="connsiteX0-41" fmla="*/ 0 w 127490"/>
              <a:gd name="connsiteY0-42" fmla="*/ 99152 h 364752"/>
              <a:gd name="connsiteX1-43" fmla="*/ 124736 w 127490"/>
              <a:gd name="connsiteY1-44" fmla="*/ 0 h 364752"/>
              <a:gd name="connsiteX2-45" fmla="*/ 127490 w 127490"/>
              <a:gd name="connsiteY2-46" fmla="*/ 287634 h 364752"/>
              <a:gd name="connsiteX3-47" fmla="*/ 2754 w 127490"/>
              <a:gd name="connsiteY3-48" fmla="*/ 364752 h 364752"/>
              <a:gd name="connsiteX4-49" fmla="*/ 0 w 127490"/>
              <a:gd name="connsiteY4-50" fmla="*/ 99152 h 364752"/>
              <a:gd name="connsiteX0-51" fmla="*/ 0 w 127490"/>
              <a:gd name="connsiteY0-52" fmla="*/ 99152 h 474921"/>
              <a:gd name="connsiteX1-53" fmla="*/ 124736 w 127490"/>
              <a:gd name="connsiteY1-54" fmla="*/ 0 h 474921"/>
              <a:gd name="connsiteX2-55" fmla="*/ 127490 w 127490"/>
              <a:gd name="connsiteY2-56" fmla="*/ 287634 h 474921"/>
              <a:gd name="connsiteX3-57" fmla="*/ 2754 w 127490"/>
              <a:gd name="connsiteY3-58" fmla="*/ 474921 h 474921"/>
              <a:gd name="connsiteX4-59" fmla="*/ 0 w 127490"/>
              <a:gd name="connsiteY4-60" fmla="*/ 99152 h 474921"/>
              <a:gd name="connsiteX0-61" fmla="*/ 0 w 124736"/>
              <a:gd name="connsiteY0-62" fmla="*/ 239617 h 474921"/>
              <a:gd name="connsiteX1-63" fmla="*/ 121982 w 124736"/>
              <a:gd name="connsiteY1-64" fmla="*/ 0 h 474921"/>
              <a:gd name="connsiteX2-65" fmla="*/ 124736 w 124736"/>
              <a:gd name="connsiteY2-66" fmla="*/ 287634 h 474921"/>
              <a:gd name="connsiteX3-67" fmla="*/ 0 w 124736"/>
              <a:gd name="connsiteY3-68" fmla="*/ 474921 h 474921"/>
              <a:gd name="connsiteX4-69" fmla="*/ 0 w 124736"/>
              <a:gd name="connsiteY4-70" fmla="*/ 239617 h 474921"/>
              <a:gd name="connsiteX0-71" fmla="*/ 0 w 127490"/>
              <a:gd name="connsiteY0-72" fmla="*/ 239617 h 474921"/>
              <a:gd name="connsiteX1-73" fmla="*/ 121982 w 127490"/>
              <a:gd name="connsiteY1-74" fmla="*/ 0 h 474921"/>
              <a:gd name="connsiteX2-75" fmla="*/ 127490 w 127490"/>
              <a:gd name="connsiteY2-76" fmla="*/ 284879 h 474921"/>
              <a:gd name="connsiteX3-77" fmla="*/ 0 w 127490"/>
              <a:gd name="connsiteY3-78" fmla="*/ 474921 h 474921"/>
              <a:gd name="connsiteX4-79" fmla="*/ 0 w 127490"/>
              <a:gd name="connsiteY4-80" fmla="*/ 239617 h 474921"/>
              <a:gd name="connsiteX0-81" fmla="*/ 0 w 127490"/>
              <a:gd name="connsiteY0-82" fmla="*/ 239617 h 474921"/>
              <a:gd name="connsiteX1-83" fmla="*/ 121982 w 127490"/>
              <a:gd name="connsiteY1-84" fmla="*/ 0 h 474921"/>
              <a:gd name="connsiteX2-85" fmla="*/ 127490 w 127490"/>
              <a:gd name="connsiteY2-86" fmla="*/ 284879 h 474921"/>
              <a:gd name="connsiteX3-87" fmla="*/ 0 w 127490"/>
              <a:gd name="connsiteY3-88" fmla="*/ 474921 h 474921"/>
              <a:gd name="connsiteX4-89" fmla="*/ 0 w 127490"/>
              <a:gd name="connsiteY4-90" fmla="*/ 239617 h 474921"/>
              <a:gd name="connsiteX0-91" fmla="*/ 0 w 127490"/>
              <a:gd name="connsiteY0-92" fmla="*/ 239617 h 474921"/>
              <a:gd name="connsiteX1-93" fmla="*/ 121982 w 127490"/>
              <a:gd name="connsiteY1-94" fmla="*/ 0 h 474921"/>
              <a:gd name="connsiteX2-95" fmla="*/ 127490 w 127490"/>
              <a:gd name="connsiteY2-96" fmla="*/ 284879 h 474921"/>
              <a:gd name="connsiteX3-97" fmla="*/ 0 w 127490"/>
              <a:gd name="connsiteY3-98" fmla="*/ 474921 h 474921"/>
              <a:gd name="connsiteX4-99" fmla="*/ 0 w 127490"/>
              <a:gd name="connsiteY4-100" fmla="*/ 239617 h 474921"/>
              <a:gd name="connsiteX0-101" fmla="*/ 0 w 129871"/>
              <a:gd name="connsiteY0-102" fmla="*/ 225330 h 474921"/>
              <a:gd name="connsiteX1-103" fmla="*/ 124363 w 129871"/>
              <a:gd name="connsiteY1-104" fmla="*/ 0 h 474921"/>
              <a:gd name="connsiteX2-105" fmla="*/ 129871 w 129871"/>
              <a:gd name="connsiteY2-106" fmla="*/ 284879 h 474921"/>
              <a:gd name="connsiteX3-107" fmla="*/ 2381 w 129871"/>
              <a:gd name="connsiteY3-108" fmla="*/ 474921 h 474921"/>
              <a:gd name="connsiteX4-109" fmla="*/ 0 w 129871"/>
              <a:gd name="connsiteY4-110" fmla="*/ 225330 h 474921"/>
              <a:gd name="connsiteX0-111" fmla="*/ 0 w 129871"/>
              <a:gd name="connsiteY0-112" fmla="*/ 225330 h 493971"/>
              <a:gd name="connsiteX1-113" fmla="*/ 124363 w 129871"/>
              <a:gd name="connsiteY1-114" fmla="*/ 0 h 493971"/>
              <a:gd name="connsiteX2-115" fmla="*/ 129871 w 129871"/>
              <a:gd name="connsiteY2-116" fmla="*/ 284879 h 493971"/>
              <a:gd name="connsiteX3-117" fmla="*/ 9525 w 129871"/>
              <a:gd name="connsiteY3-118" fmla="*/ 493971 h 493971"/>
              <a:gd name="connsiteX4-119" fmla="*/ 0 w 129871"/>
              <a:gd name="connsiteY4-120" fmla="*/ 225330 h 493971"/>
              <a:gd name="connsiteX0-121" fmla="*/ 0 w 125108"/>
              <a:gd name="connsiteY0-122" fmla="*/ 218186 h 493971"/>
              <a:gd name="connsiteX1-123" fmla="*/ 119600 w 125108"/>
              <a:gd name="connsiteY1-124" fmla="*/ 0 h 493971"/>
              <a:gd name="connsiteX2-125" fmla="*/ 125108 w 125108"/>
              <a:gd name="connsiteY2-126" fmla="*/ 284879 h 493971"/>
              <a:gd name="connsiteX3-127" fmla="*/ 4762 w 125108"/>
              <a:gd name="connsiteY3-128" fmla="*/ 493971 h 493971"/>
              <a:gd name="connsiteX4-129" fmla="*/ 0 w 125108"/>
              <a:gd name="connsiteY4-130" fmla="*/ 218186 h 493971"/>
              <a:gd name="connsiteX0-131" fmla="*/ 0 w 122727"/>
              <a:gd name="connsiteY0-132" fmla="*/ 213424 h 493971"/>
              <a:gd name="connsiteX1-133" fmla="*/ 117219 w 122727"/>
              <a:gd name="connsiteY1-134" fmla="*/ 0 h 493971"/>
              <a:gd name="connsiteX2-135" fmla="*/ 122727 w 122727"/>
              <a:gd name="connsiteY2-136" fmla="*/ 284879 h 493971"/>
              <a:gd name="connsiteX3-137" fmla="*/ 2381 w 122727"/>
              <a:gd name="connsiteY3-138" fmla="*/ 493971 h 493971"/>
              <a:gd name="connsiteX4-139" fmla="*/ 0 w 122727"/>
              <a:gd name="connsiteY4-140" fmla="*/ 213424 h 493971"/>
              <a:gd name="connsiteX0-141" fmla="*/ 229 w 122956"/>
              <a:gd name="connsiteY0-142" fmla="*/ 213424 h 491590"/>
              <a:gd name="connsiteX1-143" fmla="*/ 117448 w 122956"/>
              <a:gd name="connsiteY1-144" fmla="*/ 0 h 491590"/>
              <a:gd name="connsiteX2-145" fmla="*/ 122956 w 122956"/>
              <a:gd name="connsiteY2-146" fmla="*/ 284879 h 491590"/>
              <a:gd name="connsiteX3-147" fmla="*/ 229 w 122956"/>
              <a:gd name="connsiteY3-148" fmla="*/ 491590 h 491590"/>
              <a:gd name="connsiteX4-149" fmla="*/ 229 w 122956"/>
              <a:gd name="connsiteY4-150" fmla="*/ 213424 h 491590"/>
              <a:gd name="connsiteX0-151" fmla="*/ 229 w 122956"/>
              <a:gd name="connsiteY0-152" fmla="*/ 215805 h 493971"/>
              <a:gd name="connsiteX1-153" fmla="*/ 117448 w 122956"/>
              <a:gd name="connsiteY1-154" fmla="*/ 0 h 493971"/>
              <a:gd name="connsiteX2-155" fmla="*/ 122956 w 122956"/>
              <a:gd name="connsiteY2-156" fmla="*/ 287260 h 493971"/>
              <a:gd name="connsiteX3-157" fmla="*/ 229 w 122956"/>
              <a:gd name="connsiteY3-158" fmla="*/ 493971 h 493971"/>
              <a:gd name="connsiteX4-159" fmla="*/ 229 w 122956"/>
              <a:gd name="connsiteY4-160" fmla="*/ 215805 h 493971"/>
              <a:gd name="connsiteX0-161" fmla="*/ 229 w 124984"/>
              <a:gd name="connsiteY0-162" fmla="*/ 211043 h 489209"/>
              <a:gd name="connsiteX1-163" fmla="*/ 124592 w 124984"/>
              <a:gd name="connsiteY1-164" fmla="*/ 0 h 489209"/>
              <a:gd name="connsiteX2-165" fmla="*/ 122956 w 124984"/>
              <a:gd name="connsiteY2-166" fmla="*/ 282498 h 489209"/>
              <a:gd name="connsiteX3-167" fmla="*/ 229 w 124984"/>
              <a:gd name="connsiteY3-168" fmla="*/ 489209 h 489209"/>
              <a:gd name="connsiteX4-169" fmla="*/ 229 w 124984"/>
              <a:gd name="connsiteY4-170" fmla="*/ 211043 h 489209"/>
              <a:gd name="connsiteX0-171" fmla="*/ 229 w 122956"/>
              <a:gd name="connsiteY0-172" fmla="*/ 211043 h 489209"/>
              <a:gd name="connsiteX1-173" fmla="*/ 117448 w 122956"/>
              <a:gd name="connsiteY1-174" fmla="*/ 0 h 489209"/>
              <a:gd name="connsiteX2-175" fmla="*/ 122956 w 122956"/>
              <a:gd name="connsiteY2-176" fmla="*/ 282498 h 489209"/>
              <a:gd name="connsiteX3-177" fmla="*/ 229 w 122956"/>
              <a:gd name="connsiteY3-178" fmla="*/ 489209 h 489209"/>
              <a:gd name="connsiteX4-179" fmla="*/ 229 w 122956"/>
              <a:gd name="connsiteY4-180" fmla="*/ 211043 h 489209"/>
              <a:gd name="connsiteX0-181" fmla="*/ 229 w 120575"/>
              <a:gd name="connsiteY0-182" fmla="*/ 211043 h 489209"/>
              <a:gd name="connsiteX1-183" fmla="*/ 117448 w 120575"/>
              <a:gd name="connsiteY1-184" fmla="*/ 0 h 489209"/>
              <a:gd name="connsiteX2-185" fmla="*/ 120575 w 120575"/>
              <a:gd name="connsiteY2-186" fmla="*/ 284879 h 489209"/>
              <a:gd name="connsiteX3-187" fmla="*/ 229 w 120575"/>
              <a:gd name="connsiteY3-188" fmla="*/ 489209 h 489209"/>
              <a:gd name="connsiteX4-189" fmla="*/ 229 w 120575"/>
              <a:gd name="connsiteY4-190" fmla="*/ 211043 h 489209"/>
              <a:gd name="connsiteX0-191" fmla="*/ 229 w 120575"/>
              <a:gd name="connsiteY0-192" fmla="*/ 218187 h 496353"/>
              <a:gd name="connsiteX1-193" fmla="*/ 117448 w 120575"/>
              <a:gd name="connsiteY1-194" fmla="*/ 0 h 496353"/>
              <a:gd name="connsiteX2-195" fmla="*/ 120575 w 120575"/>
              <a:gd name="connsiteY2-196" fmla="*/ 292023 h 496353"/>
              <a:gd name="connsiteX3-197" fmla="*/ 229 w 120575"/>
              <a:gd name="connsiteY3-198" fmla="*/ 496353 h 496353"/>
              <a:gd name="connsiteX4-199" fmla="*/ 229 w 120575"/>
              <a:gd name="connsiteY4-200" fmla="*/ 218187 h 496353"/>
              <a:gd name="connsiteX0-201" fmla="*/ 229 w 120575"/>
              <a:gd name="connsiteY0-202" fmla="*/ 222950 h 501116"/>
              <a:gd name="connsiteX1-203" fmla="*/ 119829 w 120575"/>
              <a:gd name="connsiteY1-204" fmla="*/ 0 h 501116"/>
              <a:gd name="connsiteX2-205" fmla="*/ 120575 w 120575"/>
              <a:gd name="connsiteY2-206" fmla="*/ 296786 h 501116"/>
              <a:gd name="connsiteX3-207" fmla="*/ 229 w 120575"/>
              <a:gd name="connsiteY3-208" fmla="*/ 501116 h 501116"/>
              <a:gd name="connsiteX4-209" fmla="*/ 229 w 120575"/>
              <a:gd name="connsiteY4-210" fmla="*/ 222950 h 501116"/>
              <a:gd name="connsiteX0-211" fmla="*/ 229 w 120575"/>
              <a:gd name="connsiteY0-212" fmla="*/ 222950 h 501116"/>
              <a:gd name="connsiteX1-213" fmla="*/ 119829 w 120575"/>
              <a:gd name="connsiteY1-214" fmla="*/ 0 h 501116"/>
              <a:gd name="connsiteX2-215" fmla="*/ 120575 w 120575"/>
              <a:gd name="connsiteY2-216" fmla="*/ 429693 h 501116"/>
              <a:gd name="connsiteX3-217" fmla="*/ 229 w 120575"/>
              <a:gd name="connsiteY3-218" fmla="*/ 501116 h 501116"/>
              <a:gd name="connsiteX4-219" fmla="*/ 229 w 120575"/>
              <a:gd name="connsiteY4-220" fmla="*/ 222950 h 501116"/>
              <a:gd name="connsiteX0-221" fmla="*/ 0 w 120346"/>
              <a:gd name="connsiteY0-222" fmla="*/ 222950 h 657946"/>
              <a:gd name="connsiteX1-223" fmla="*/ 119600 w 120346"/>
              <a:gd name="connsiteY1-224" fmla="*/ 0 h 657946"/>
              <a:gd name="connsiteX2-225" fmla="*/ 120346 w 120346"/>
              <a:gd name="connsiteY2-226" fmla="*/ 429693 h 657946"/>
              <a:gd name="connsiteX3-227" fmla="*/ 2658 w 120346"/>
              <a:gd name="connsiteY3-228" fmla="*/ 657946 h 657946"/>
              <a:gd name="connsiteX4-229" fmla="*/ 0 w 120346"/>
              <a:gd name="connsiteY4-230" fmla="*/ 222950 h 657946"/>
              <a:gd name="connsiteX0-231" fmla="*/ 0 w 120346"/>
              <a:gd name="connsiteY0-232" fmla="*/ 219473 h 654469"/>
              <a:gd name="connsiteX1-233" fmla="*/ 119600 w 120346"/>
              <a:gd name="connsiteY1-234" fmla="*/ 0 h 654469"/>
              <a:gd name="connsiteX2-235" fmla="*/ 120346 w 120346"/>
              <a:gd name="connsiteY2-236" fmla="*/ 426216 h 654469"/>
              <a:gd name="connsiteX3-237" fmla="*/ 2658 w 120346"/>
              <a:gd name="connsiteY3-238" fmla="*/ 654469 h 654469"/>
              <a:gd name="connsiteX4-239" fmla="*/ 0 w 120346"/>
              <a:gd name="connsiteY4-240" fmla="*/ 219473 h 654469"/>
              <a:gd name="connsiteX0-241" fmla="*/ 0 w 120346"/>
              <a:gd name="connsiteY0-242" fmla="*/ 222798 h 657794"/>
              <a:gd name="connsiteX1-243" fmla="*/ 112950 w 120346"/>
              <a:gd name="connsiteY1-244" fmla="*/ 0 h 657794"/>
              <a:gd name="connsiteX2-245" fmla="*/ 120346 w 120346"/>
              <a:gd name="connsiteY2-246" fmla="*/ 429541 h 657794"/>
              <a:gd name="connsiteX3-247" fmla="*/ 2658 w 120346"/>
              <a:gd name="connsiteY3-248" fmla="*/ 657794 h 657794"/>
              <a:gd name="connsiteX4-249" fmla="*/ 0 w 120346"/>
              <a:gd name="connsiteY4-250" fmla="*/ 222798 h 657794"/>
              <a:gd name="connsiteX0-251" fmla="*/ 0 w 113129"/>
              <a:gd name="connsiteY0-252" fmla="*/ 222798 h 657794"/>
              <a:gd name="connsiteX1-253" fmla="*/ 112950 w 113129"/>
              <a:gd name="connsiteY1-254" fmla="*/ 0 h 657794"/>
              <a:gd name="connsiteX2-255" fmla="*/ 103721 w 113129"/>
              <a:gd name="connsiteY2-256" fmla="*/ 422891 h 657794"/>
              <a:gd name="connsiteX3-257" fmla="*/ 2658 w 113129"/>
              <a:gd name="connsiteY3-258" fmla="*/ 657794 h 657794"/>
              <a:gd name="connsiteX4-259" fmla="*/ 0 w 113129"/>
              <a:gd name="connsiteY4-260" fmla="*/ 222798 h 657794"/>
              <a:gd name="connsiteX0-261" fmla="*/ 0 w 113696"/>
              <a:gd name="connsiteY0-262" fmla="*/ 222798 h 657794"/>
              <a:gd name="connsiteX1-263" fmla="*/ 112950 w 113696"/>
              <a:gd name="connsiteY1-264" fmla="*/ 0 h 657794"/>
              <a:gd name="connsiteX2-265" fmla="*/ 113696 w 113696"/>
              <a:gd name="connsiteY2-266" fmla="*/ 419566 h 657794"/>
              <a:gd name="connsiteX3-267" fmla="*/ 2658 w 113696"/>
              <a:gd name="connsiteY3-268" fmla="*/ 657794 h 657794"/>
              <a:gd name="connsiteX4-269" fmla="*/ 0 w 113696"/>
              <a:gd name="connsiteY4-270" fmla="*/ 222798 h 6577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3696" h="657794">
                <a:moveTo>
                  <a:pt x="0" y="222798"/>
                </a:moveTo>
                <a:cubicBezTo>
                  <a:pt x="39867" y="148481"/>
                  <a:pt x="73083" y="74317"/>
                  <a:pt x="112950" y="0"/>
                </a:cubicBezTo>
                <a:cubicBezTo>
                  <a:pt x="114786" y="94960"/>
                  <a:pt x="111860" y="329369"/>
                  <a:pt x="113696" y="419566"/>
                </a:cubicBezTo>
                <a:lnTo>
                  <a:pt x="2658" y="657794"/>
                </a:lnTo>
                <a:cubicBezTo>
                  <a:pt x="1864" y="574597"/>
                  <a:pt x="794" y="305995"/>
                  <a:pt x="0" y="222798"/>
                </a:cubicBezTo>
                <a:close/>
              </a:path>
            </a:pathLst>
          </a:custGeom>
          <a:solidFill>
            <a:srgbClr val="4343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2400"/>
          </a:p>
        </p:txBody>
      </p:sp>
      <p:sp>
        <p:nvSpPr>
          <p:cNvPr id="9" name="流程图: 手动输入 8"/>
          <p:cNvSpPr/>
          <p:nvPr/>
        </p:nvSpPr>
        <p:spPr>
          <a:xfrm>
            <a:off x="2268221" y="1765725"/>
            <a:ext cx="2681817" cy="2781300"/>
          </a:xfrm>
          <a:prstGeom prst="flowChartManualInput">
            <a:avLst/>
          </a:prstGeom>
          <a:solidFill>
            <a:srgbClr val="1B58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2400"/>
          </a:p>
        </p:txBody>
      </p:sp>
      <p:sp>
        <p:nvSpPr>
          <p:cNvPr id="10" name="矩形 9"/>
          <p:cNvSpPr>
            <a:spLocks noChangeArrowheads="1"/>
          </p:cNvSpPr>
          <p:nvPr/>
        </p:nvSpPr>
        <p:spPr bwMode="auto">
          <a:xfrm>
            <a:off x="2872243" y="2223350"/>
            <a:ext cx="577849" cy="2144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FontTx/>
              <a:buNone/>
            </a:pPr>
            <a:r>
              <a:rPr lang="zh-CN" altLang="en-US" sz="6665" b="1">
                <a:solidFill>
                  <a:schemeClr val="bg1"/>
                </a:solidFill>
                <a:latin typeface="微软雅黑" panose="020B0503020204020204" pitchFamily="34" charset="-122"/>
                <a:ea typeface="微软雅黑" panose="020B0503020204020204" pitchFamily="34" charset="-122"/>
              </a:rPr>
              <a:t>目录</a:t>
            </a:r>
            <a:endParaRPr lang="en-US" altLang="zh-CN" sz="6665" b="1">
              <a:solidFill>
                <a:schemeClr val="bg1"/>
              </a:solidFill>
              <a:latin typeface="微软雅黑" panose="020B0503020204020204" pitchFamily="34" charset="-122"/>
              <a:ea typeface="微软雅黑" panose="020B0503020204020204" pitchFamily="34" charset="-122"/>
            </a:endParaRPr>
          </a:p>
        </p:txBody>
      </p:sp>
      <p:sp>
        <p:nvSpPr>
          <p:cNvPr id="11" name="TextBox 22"/>
          <p:cNvSpPr txBox="1">
            <a:spLocks noChangeArrowheads="1"/>
          </p:cNvSpPr>
          <p:nvPr/>
        </p:nvSpPr>
        <p:spPr bwMode="auto">
          <a:xfrm rot="5400000">
            <a:off x="2839433" y="3251763"/>
            <a:ext cx="25611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a:solidFill>
                  <a:schemeClr val="bg1"/>
                </a:solidFill>
                <a:latin typeface="Britannic Bold" panose="020B0903060703020204" pitchFamily="34" charset="0"/>
              </a:rPr>
              <a:t>CONTENTS</a:t>
            </a:r>
            <a:endParaRPr lang="zh-CN" altLang="en-US">
              <a:solidFill>
                <a:schemeClr val="bg1"/>
              </a:solidFill>
              <a:latin typeface="Britannic Bold" panose="020B0903060703020204" pitchFamily="34" charset="0"/>
            </a:endParaRPr>
          </a:p>
        </p:txBody>
      </p:sp>
      <p:sp>
        <p:nvSpPr>
          <p:cNvPr id="12" name="직사각형 59"/>
          <p:cNvSpPr>
            <a:spLocks noChangeArrowheads="1"/>
          </p:cNvSpPr>
          <p:nvPr/>
        </p:nvSpPr>
        <p:spPr bwMode="auto">
          <a:xfrm>
            <a:off x="5906771" y="1602741"/>
            <a:ext cx="374438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2135">
                <a:latin typeface="微软雅黑" panose="020B0503020204020204" pitchFamily="34" charset="-122"/>
                <a:ea typeface="微软雅黑" panose="020B0503020204020204" pitchFamily="34" charset="-122"/>
                <a:cs typeface="Times New Roman" panose="02020603050405020304" pitchFamily="18" charset="0"/>
              </a:rPr>
              <a:t>这里主要是填写目录标题</a:t>
            </a:r>
            <a:endParaRPr lang="en-US" altLang="zh-CN" sz="2135">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3" name="직사각형 59"/>
          <p:cNvSpPr>
            <a:spLocks noChangeArrowheads="1"/>
          </p:cNvSpPr>
          <p:nvPr/>
        </p:nvSpPr>
        <p:spPr bwMode="auto">
          <a:xfrm>
            <a:off x="5906771" y="2292774"/>
            <a:ext cx="374438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2135">
                <a:latin typeface="微软雅黑" panose="020B0503020204020204" pitchFamily="34" charset="-122"/>
                <a:ea typeface="微软雅黑" panose="020B0503020204020204" pitchFamily="34" charset="-122"/>
                <a:cs typeface="Times New Roman" panose="02020603050405020304" pitchFamily="18" charset="0"/>
              </a:rPr>
              <a:t>这里主要是填写目录标题</a:t>
            </a:r>
            <a:endParaRPr lang="en-US" altLang="zh-CN" sz="2135">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4" name="직사각형 59"/>
          <p:cNvSpPr>
            <a:spLocks noChangeArrowheads="1"/>
          </p:cNvSpPr>
          <p:nvPr/>
        </p:nvSpPr>
        <p:spPr bwMode="auto">
          <a:xfrm>
            <a:off x="5906771" y="2982808"/>
            <a:ext cx="374438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2135">
                <a:latin typeface="微软雅黑" panose="020B0503020204020204" pitchFamily="34" charset="-122"/>
                <a:ea typeface="微软雅黑" panose="020B0503020204020204" pitchFamily="34" charset="-122"/>
                <a:cs typeface="Times New Roman" panose="02020603050405020304" pitchFamily="18" charset="0"/>
              </a:rPr>
              <a:t>这里主要是填写目录标题</a:t>
            </a:r>
            <a:endParaRPr lang="en-US" altLang="zh-CN" sz="2135">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5" name="직사각형 59"/>
          <p:cNvSpPr>
            <a:spLocks noChangeArrowheads="1"/>
          </p:cNvSpPr>
          <p:nvPr/>
        </p:nvSpPr>
        <p:spPr bwMode="auto">
          <a:xfrm>
            <a:off x="5906771" y="3672841"/>
            <a:ext cx="374438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2135">
                <a:latin typeface="微软雅黑" panose="020B0503020204020204" pitchFamily="34" charset="-122"/>
                <a:ea typeface="微软雅黑" panose="020B0503020204020204" pitchFamily="34" charset="-122"/>
                <a:cs typeface="Times New Roman" panose="02020603050405020304" pitchFamily="18" charset="0"/>
              </a:rPr>
              <a:t>这里主要是填写目录标题</a:t>
            </a:r>
            <a:endParaRPr lang="en-US" altLang="zh-CN" sz="2135">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6" name="직사각형 59"/>
          <p:cNvSpPr>
            <a:spLocks noChangeArrowheads="1"/>
          </p:cNvSpPr>
          <p:nvPr/>
        </p:nvSpPr>
        <p:spPr bwMode="auto">
          <a:xfrm>
            <a:off x="5906771" y="4362874"/>
            <a:ext cx="374438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2135">
                <a:latin typeface="微软雅黑" panose="020B0503020204020204" pitchFamily="34" charset="-122"/>
                <a:ea typeface="微软雅黑" panose="020B0503020204020204" pitchFamily="34" charset="-122"/>
                <a:cs typeface="Times New Roman" panose="02020603050405020304" pitchFamily="18" charset="0"/>
              </a:rPr>
              <a:t>这里主要是填写目录标题</a:t>
            </a:r>
            <a:endParaRPr lang="en-US" altLang="zh-CN" sz="2135">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300"/>
                                        <p:tgtEl>
                                          <p:spTgt spid="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300"/>
                                        <p:tgtEl>
                                          <p:spTgt spid="10"/>
                                        </p:tgtEl>
                                      </p:cBhvr>
                                    </p:animEffect>
                                    <p:anim calcmode="lin" valueType="num">
                                      <p:cBhvr>
                                        <p:cTn id="12" dur="300" fill="hold"/>
                                        <p:tgtEl>
                                          <p:spTgt spid="10"/>
                                        </p:tgtEl>
                                        <p:attrNameLst>
                                          <p:attrName>ppt_x</p:attrName>
                                        </p:attrNameLst>
                                      </p:cBhvr>
                                      <p:tavLst>
                                        <p:tav tm="0">
                                          <p:val>
                                            <p:strVal val="#ppt_x"/>
                                          </p:val>
                                        </p:tav>
                                        <p:tav tm="100000">
                                          <p:val>
                                            <p:strVal val="#ppt_x"/>
                                          </p:val>
                                        </p:tav>
                                      </p:tavLst>
                                    </p:anim>
                                    <p:anim calcmode="lin" valueType="num">
                                      <p:cBhvr>
                                        <p:cTn id="13" dur="300" fill="hold"/>
                                        <p:tgtEl>
                                          <p:spTgt spid="10"/>
                                        </p:tgtEl>
                                        <p:attrNameLst>
                                          <p:attrName>ppt_y</p:attrName>
                                        </p:attrNameLst>
                                      </p:cBhvr>
                                      <p:tavLst>
                                        <p:tav tm="0">
                                          <p:val>
                                            <p:strVal val="#ppt_y+.1"/>
                                          </p:val>
                                        </p:tav>
                                        <p:tav tm="100000">
                                          <p:val>
                                            <p:strVal val="#ppt_y"/>
                                          </p:val>
                                        </p:tav>
                                      </p:tavLst>
                                    </p:anim>
                                  </p:childTnLst>
                                </p:cTn>
                              </p:par>
                              <p:par>
                                <p:cTn id="14" presetID="2" presetClass="entr" presetSubtype="2" fill="hold" grpId="0" nodeType="withEffect">
                                  <p:stCondLst>
                                    <p:cond delay="0"/>
                                  </p:stCondLst>
                                  <p:iterate type="lt">
                                    <p:tmPct val="10000"/>
                                  </p:iterate>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300" fill="hold"/>
                                        <p:tgtEl>
                                          <p:spTgt spid="11"/>
                                        </p:tgtEl>
                                        <p:attrNameLst>
                                          <p:attrName>ppt_x</p:attrName>
                                        </p:attrNameLst>
                                      </p:cBhvr>
                                      <p:tavLst>
                                        <p:tav tm="0">
                                          <p:val>
                                            <p:strVal val="1+#ppt_w/2"/>
                                          </p:val>
                                        </p:tav>
                                        <p:tav tm="100000">
                                          <p:val>
                                            <p:strVal val="#ppt_x"/>
                                          </p:val>
                                        </p:tav>
                                      </p:tavLst>
                                    </p:anim>
                                    <p:anim calcmode="lin" valueType="num">
                                      <p:cBhvr additive="base">
                                        <p:cTn id="17" dur="300" fill="hold"/>
                                        <p:tgtEl>
                                          <p:spTgt spid="11"/>
                                        </p:tgtEl>
                                        <p:attrNameLst>
                                          <p:attrName>ppt_y</p:attrName>
                                        </p:attrNameLst>
                                      </p:cBhvr>
                                      <p:tavLst>
                                        <p:tav tm="0">
                                          <p:val>
                                            <p:strVal val="#ppt_y"/>
                                          </p:val>
                                        </p:tav>
                                        <p:tav tm="100000">
                                          <p:val>
                                            <p:strVal val="#ppt_y"/>
                                          </p:val>
                                        </p:tav>
                                      </p:tavLst>
                                    </p:anim>
                                  </p:childTnLst>
                                </p:cTn>
                              </p:par>
                            </p:childTnLst>
                          </p:cTn>
                        </p:par>
                        <p:par>
                          <p:cTn id="18" fill="hold">
                            <p:stCondLst>
                              <p:cond delay="810"/>
                            </p:stCondLst>
                            <p:childTnLst>
                              <p:par>
                                <p:cTn id="19" presetID="22" presetClass="entr" presetSubtype="2"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right)">
                                      <p:cBhvr>
                                        <p:cTn id="21" dur="300"/>
                                        <p:tgtEl>
                                          <p:spTgt spid="6"/>
                                        </p:tgtEl>
                                      </p:cBhvr>
                                    </p:animEffect>
                                  </p:childTnLst>
                                </p:cTn>
                              </p:par>
                            </p:childTnLst>
                          </p:cTn>
                        </p:par>
                        <p:par>
                          <p:cTn id="22" fill="hold">
                            <p:stCondLst>
                              <p:cond delay="131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200"/>
                                        <p:tgtEl>
                                          <p:spTgt spid="5"/>
                                        </p:tgtEl>
                                      </p:cBhvr>
                                    </p:animEffect>
                                  </p:childTnLst>
                                </p:cTn>
                              </p:par>
                            </p:childTnLst>
                          </p:cTn>
                        </p:par>
                        <p:par>
                          <p:cTn id="26" fill="hold">
                            <p:stCondLst>
                              <p:cond delay="1810"/>
                            </p:stCondLst>
                            <p:childTnLst>
                              <p:par>
                                <p:cTn id="27" presetID="22" presetClass="entr" presetSubtype="8"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200"/>
                                        <p:tgtEl>
                                          <p:spTgt spid="3"/>
                                        </p:tgtEl>
                                      </p:cBhvr>
                                    </p:animEffect>
                                  </p:childTnLst>
                                </p:cTn>
                              </p:par>
                            </p:childTnLst>
                          </p:cTn>
                        </p:par>
                        <p:par>
                          <p:cTn id="30" fill="hold">
                            <p:stCondLst>
                              <p:cond delay="2310"/>
                            </p:stCondLst>
                            <p:childTnLst>
                              <p:par>
                                <p:cTn id="31" presetID="22" presetClass="entr" presetSubtype="8" fill="hold" grpId="0"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200"/>
                                        <p:tgtEl>
                                          <p:spTgt spid="2"/>
                                        </p:tgtEl>
                                      </p:cBhvr>
                                    </p:animEffect>
                                  </p:childTnLst>
                                </p:cTn>
                              </p:par>
                            </p:childTnLst>
                          </p:cTn>
                        </p:par>
                        <p:par>
                          <p:cTn id="34" fill="hold">
                            <p:stCondLst>
                              <p:cond delay="2810"/>
                            </p:stCondLst>
                            <p:childTnLst>
                              <p:par>
                                <p:cTn id="35" presetID="22" presetClass="entr" presetSubtype="8"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left)">
                                      <p:cBhvr>
                                        <p:cTn id="37" dur="200"/>
                                        <p:tgtEl>
                                          <p:spTgt spid="4"/>
                                        </p:tgtEl>
                                      </p:cBhvr>
                                    </p:animEffect>
                                  </p:childTnLst>
                                </p:cTn>
                              </p:par>
                            </p:childTnLst>
                          </p:cTn>
                        </p:par>
                        <p:par>
                          <p:cTn id="38" fill="hold">
                            <p:stCondLst>
                              <p:cond delay="3310"/>
                            </p:stCondLst>
                            <p:childTnLst>
                              <p:par>
                                <p:cTn id="39" presetID="22" presetClass="entr" presetSubtype="2"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right)">
                                      <p:cBhvr>
                                        <p:cTn id="41" dur="300"/>
                                        <p:tgtEl>
                                          <p:spTgt spid="8"/>
                                        </p:tgtEl>
                                      </p:cBhvr>
                                    </p:animEffect>
                                  </p:childTnLst>
                                </p:cTn>
                              </p:par>
                            </p:childTnLst>
                          </p:cTn>
                        </p:par>
                        <p:par>
                          <p:cTn id="42" fill="hold">
                            <p:stCondLst>
                              <p:cond delay="3810"/>
                            </p:stCondLst>
                            <p:childTnLst>
                              <p:par>
                                <p:cTn id="43" presetID="22" presetClass="entr" presetSubtype="8" fill="hold" grpId="0"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200"/>
                                        <p:tgtEl>
                                          <p:spTgt spid="7"/>
                                        </p:tgtEl>
                                      </p:cBhvr>
                                    </p:animEffect>
                                  </p:childTnLst>
                                </p:cTn>
                              </p:par>
                            </p:childTnLst>
                          </p:cTn>
                        </p:par>
                        <p:par>
                          <p:cTn id="46" fill="hold">
                            <p:stCondLst>
                              <p:cond delay="4310"/>
                            </p:stCondLst>
                            <p:childTnLst>
                              <p:par>
                                <p:cTn id="47" presetID="31" presetClass="entr" presetSubtype="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200" fill="hold"/>
                                        <p:tgtEl>
                                          <p:spTgt spid="12"/>
                                        </p:tgtEl>
                                        <p:attrNameLst>
                                          <p:attrName>ppt_w</p:attrName>
                                        </p:attrNameLst>
                                      </p:cBhvr>
                                      <p:tavLst>
                                        <p:tav tm="0">
                                          <p:val>
                                            <p:fltVal val="0"/>
                                          </p:val>
                                        </p:tav>
                                        <p:tav tm="100000">
                                          <p:val>
                                            <p:strVal val="#ppt_w"/>
                                          </p:val>
                                        </p:tav>
                                      </p:tavLst>
                                    </p:anim>
                                    <p:anim calcmode="lin" valueType="num">
                                      <p:cBhvr>
                                        <p:cTn id="50" dur="200" fill="hold"/>
                                        <p:tgtEl>
                                          <p:spTgt spid="12"/>
                                        </p:tgtEl>
                                        <p:attrNameLst>
                                          <p:attrName>ppt_h</p:attrName>
                                        </p:attrNameLst>
                                      </p:cBhvr>
                                      <p:tavLst>
                                        <p:tav tm="0">
                                          <p:val>
                                            <p:fltVal val="0"/>
                                          </p:val>
                                        </p:tav>
                                        <p:tav tm="100000">
                                          <p:val>
                                            <p:strVal val="#ppt_h"/>
                                          </p:val>
                                        </p:tav>
                                      </p:tavLst>
                                    </p:anim>
                                    <p:anim calcmode="lin" valueType="num">
                                      <p:cBhvr>
                                        <p:cTn id="51" dur="200" fill="hold"/>
                                        <p:tgtEl>
                                          <p:spTgt spid="12"/>
                                        </p:tgtEl>
                                        <p:attrNameLst>
                                          <p:attrName>style.rotation</p:attrName>
                                        </p:attrNameLst>
                                      </p:cBhvr>
                                      <p:tavLst>
                                        <p:tav tm="0">
                                          <p:val>
                                            <p:fltVal val="90"/>
                                          </p:val>
                                        </p:tav>
                                        <p:tav tm="100000">
                                          <p:val>
                                            <p:fltVal val="0"/>
                                          </p:val>
                                        </p:tav>
                                      </p:tavLst>
                                    </p:anim>
                                    <p:animEffect transition="in" filter="fade">
                                      <p:cBhvr>
                                        <p:cTn id="52" dur="200"/>
                                        <p:tgtEl>
                                          <p:spTgt spid="12"/>
                                        </p:tgtEl>
                                      </p:cBhvr>
                                    </p:animEffect>
                                  </p:childTnLst>
                                </p:cTn>
                              </p:par>
                            </p:childTnLst>
                          </p:cTn>
                        </p:par>
                        <p:par>
                          <p:cTn id="53" fill="hold">
                            <p:stCondLst>
                              <p:cond delay="4810"/>
                            </p:stCondLst>
                            <p:childTnLst>
                              <p:par>
                                <p:cTn id="54" presetID="34" presetClass="emph" presetSubtype="0" fill="hold" grpId="1" nodeType="afterEffect">
                                  <p:stCondLst>
                                    <p:cond delay="0"/>
                                  </p:stCondLst>
                                  <p:childTnLst>
                                    <p:animMotion origin="layout" path="M -8.33333E-7 -1.85185E-6 L -8.33333E-7 -0.07222 " pathEditMode="relative" rAng="0" ptsTypes="AA">
                                      <p:cBhvr>
                                        <p:cTn id="55" dur="50" accel="50000" decel="50000" autoRev="1" fill="hold">
                                          <p:stCondLst>
                                            <p:cond delay="0"/>
                                          </p:stCondLst>
                                        </p:cTn>
                                        <p:tgtEl>
                                          <p:spTgt spid="12"/>
                                        </p:tgtEl>
                                        <p:attrNameLst>
                                          <p:attrName>ppt_x</p:attrName>
                                          <p:attrName>ppt_y</p:attrName>
                                        </p:attrNameLst>
                                      </p:cBhvr>
                                      <p:rCtr x="0" y="-3611"/>
                                    </p:animMotion>
                                    <p:animRot by="1500000">
                                      <p:cBhvr>
                                        <p:cTn id="56" dur="25" fill="hold">
                                          <p:stCondLst>
                                            <p:cond delay="0"/>
                                          </p:stCondLst>
                                        </p:cTn>
                                        <p:tgtEl>
                                          <p:spTgt spid="12"/>
                                        </p:tgtEl>
                                        <p:attrNameLst>
                                          <p:attrName>r</p:attrName>
                                        </p:attrNameLst>
                                      </p:cBhvr>
                                    </p:animRot>
                                    <p:animRot by="-1500000">
                                      <p:cBhvr>
                                        <p:cTn id="57" dur="25" fill="hold">
                                          <p:stCondLst>
                                            <p:cond delay="25"/>
                                          </p:stCondLst>
                                        </p:cTn>
                                        <p:tgtEl>
                                          <p:spTgt spid="12"/>
                                        </p:tgtEl>
                                        <p:attrNameLst>
                                          <p:attrName>r</p:attrName>
                                        </p:attrNameLst>
                                      </p:cBhvr>
                                    </p:animRot>
                                    <p:animRot by="-1500000">
                                      <p:cBhvr>
                                        <p:cTn id="58" dur="25" fill="hold">
                                          <p:stCondLst>
                                            <p:cond delay="50"/>
                                          </p:stCondLst>
                                        </p:cTn>
                                        <p:tgtEl>
                                          <p:spTgt spid="12"/>
                                        </p:tgtEl>
                                        <p:attrNameLst>
                                          <p:attrName>r</p:attrName>
                                        </p:attrNameLst>
                                      </p:cBhvr>
                                    </p:animRot>
                                    <p:animRot by="1500000">
                                      <p:cBhvr>
                                        <p:cTn id="59" dur="25" fill="hold">
                                          <p:stCondLst>
                                            <p:cond delay="75"/>
                                          </p:stCondLst>
                                        </p:cTn>
                                        <p:tgtEl>
                                          <p:spTgt spid="12"/>
                                        </p:tgtEl>
                                        <p:attrNameLst>
                                          <p:attrName>r</p:attrName>
                                        </p:attrNameLst>
                                      </p:cBhvr>
                                    </p:animRot>
                                  </p:childTnLst>
                                </p:cTn>
                              </p:par>
                            </p:childTnLst>
                          </p:cTn>
                        </p:par>
                        <p:par>
                          <p:cTn id="60" fill="hold">
                            <p:stCondLst>
                              <p:cond delay="5310"/>
                            </p:stCondLst>
                            <p:childTnLst>
                              <p:par>
                                <p:cTn id="61" presetID="31" presetClass="entr" presetSubtype="0"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p:cTn id="63" dur="200" fill="hold"/>
                                        <p:tgtEl>
                                          <p:spTgt spid="13"/>
                                        </p:tgtEl>
                                        <p:attrNameLst>
                                          <p:attrName>ppt_w</p:attrName>
                                        </p:attrNameLst>
                                      </p:cBhvr>
                                      <p:tavLst>
                                        <p:tav tm="0">
                                          <p:val>
                                            <p:fltVal val="0"/>
                                          </p:val>
                                        </p:tav>
                                        <p:tav tm="100000">
                                          <p:val>
                                            <p:strVal val="#ppt_w"/>
                                          </p:val>
                                        </p:tav>
                                      </p:tavLst>
                                    </p:anim>
                                    <p:anim calcmode="lin" valueType="num">
                                      <p:cBhvr>
                                        <p:cTn id="64" dur="200" fill="hold"/>
                                        <p:tgtEl>
                                          <p:spTgt spid="13"/>
                                        </p:tgtEl>
                                        <p:attrNameLst>
                                          <p:attrName>ppt_h</p:attrName>
                                        </p:attrNameLst>
                                      </p:cBhvr>
                                      <p:tavLst>
                                        <p:tav tm="0">
                                          <p:val>
                                            <p:fltVal val="0"/>
                                          </p:val>
                                        </p:tav>
                                        <p:tav tm="100000">
                                          <p:val>
                                            <p:strVal val="#ppt_h"/>
                                          </p:val>
                                        </p:tav>
                                      </p:tavLst>
                                    </p:anim>
                                    <p:anim calcmode="lin" valueType="num">
                                      <p:cBhvr>
                                        <p:cTn id="65" dur="200" fill="hold"/>
                                        <p:tgtEl>
                                          <p:spTgt spid="13"/>
                                        </p:tgtEl>
                                        <p:attrNameLst>
                                          <p:attrName>style.rotation</p:attrName>
                                        </p:attrNameLst>
                                      </p:cBhvr>
                                      <p:tavLst>
                                        <p:tav tm="0">
                                          <p:val>
                                            <p:fltVal val="90"/>
                                          </p:val>
                                        </p:tav>
                                        <p:tav tm="100000">
                                          <p:val>
                                            <p:fltVal val="0"/>
                                          </p:val>
                                        </p:tav>
                                      </p:tavLst>
                                    </p:anim>
                                    <p:animEffect transition="in" filter="fade">
                                      <p:cBhvr>
                                        <p:cTn id="66" dur="200"/>
                                        <p:tgtEl>
                                          <p:spTgt spid="13"/>
                                        </p:tgtEl>
                                      </p:cBhvr>
                                    </p:animEffect>
                                  </p:childTnLst>
                                </p:cTn>
                              </p:par>
                            </p:childTnLst>
                          </p:cTn>
                        </p:par>
                        <p:par>
                          <p:cTn id="67" fill="hold">
                            <p:stCondLst>
                              <p:cond delay="5810"/>
                            </p:stCondLst>
                            <p:childTnLst>
                              <p:par>
                                <p:cTn id="68" presetID="34" presetClass="emph" presetSubtype="0" fill="hold" grpId="1" nodeType="afterEffect">
                                  <p:stCondLst>
                                    <p:cond delay="0"/>
                                  </p:stCondLst>
                                  <p:childTnLst>
                                    <p:animMotion origin="layout" path="M -8.33333E-7 -4.81481E-6 L -8.33333E-7 -0.07222 " pathEditMode="relative" rAng="0" ptsTypes="AA">
                                      <p:cBhvr>
                                        <p:cTn id="69" dur="50" accel="50000" decel="50000" autoRev="1" fill="hold">
                                          <p:stCondLst>
                                            <p:cond delay="0"/>
                                          </p:stCondLst>
                                        </p:cTn>
                                        <p:tgtEl>
                                          <p:spTgt spid="13"/>
                                        </p:tgtEl>
                                        <p:attrNameLst>
                                          <p:attrName>ppt_x</p:attrName>
                                          <p:attrName>ppt_y</p:attrName>
                                        </p:attrNameLst>
                                      </p:cBhvr>
                                      <p:rCtr x="0" y="-3611"/>
                                    </p:animMotion>
                                    <p:animRot by="1500000">
                                      <p:cBhvr>
                                        <p:cTn id="70" dur="25" fill="hold">
                                          <p:stCondLst>
                                            <p:cond delay="0"/>
                                          </p:stCondLst>
                                        </p:cTn>
                                        <p:tgtEl>
                                          <p:spTgt spid="13"/>
                                        </p:tgtEl>
                                        <p:attrNameLst>
                                          <p:attrName>r</p:attrName>
                                        </p:attrNameLst>
                                      </p:cBhvr>
                                    </p:animRot>
                                    <p:animRot by="-1500000">
                                      <p:cBhvr>
                                        <p:cTn id="71" dur="25" fill="hold">
                                          <p:stCondLst>
                                            <p:cond delay="25"/>
                                          </p:stCondLst>
                                        </p:cTn>
                                        <p:tgtEl>
                                          <p:spTgt spid="13"/>
                                        </p:tgtEl>
                                        <p:attrNameLst>
                                          <p:attrName>r</p:attrName>
                                        </p:attrNameLst>
                                      </p:cBhvr>
                                    </p:animRot>
                                    <p:animRot by="-1500000">
                                      <p:cBhvr>
                                        <p:cTn id="72" dur="25" fill="hold">
                                          <p:stCondLst>
                                            <p:cond delay="50"/>
                                          </p:stCondLst>
                                        </p:cTn>
                                        <p:tgtEl>
                                          <p:spTgt spid="13"/>
                                        </p:tgtEl>
                                        <p:attrNameLst>
                                          <p:attrName>r</p:attrName>
                                        </p:attrNameLst>
                                      </p:cBhvr>
                                    </p:animRot>
                                    <p:animRot by="1500000">
                                      <p:cBhvr>
                                        <p:cTn id="73" dur="25" fill="hold">
                                          <p:stCondLst>
                                            <p:cond delay="75"/>
                                          </p:stCondLst>
                                        </p:cTn>
                                        <p:tgtEl>
                                          <p:spTgt spid="13"/>
                                        </p:tgtEl>
                                        <p:attrNameLst>
                                          <p:attrName>r</p:attrName>
                                        </p:attrNameLst>
                                      </p:cBhvr>
                                    </p:animRot>
                                  </p:childTnLst>
                                </p:cTn>
                              </p:par>
                            </p:childTnLst>
                          </p:cTn>
                        </p:par>
                        <p:par>
                          <p:cTn id="74" fill="hold">
                            <p:stCondLst>
                              <p:cond delay="6310"/>
                            </p:stCondLst>
                            <p:childTnLst>
                              <p:par>
                                <p:cTn id="75" presetID="31" presetClass="entr" presetSubtype="0" fill="hold" grpId="0" nodeType="after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p:cTn id="77" dur="200" fill="hold"/>
                                        <p:tgtEl>
                                          <p:spTgt spid="14"/>
                                        </p:tgtEl>
                                        <p:attrNameLst>
                                          <p:attrName>ppt_w</p:attrName>
                                        </p:attrNameLst>
                                      </p:cBhvr>
                                      <p:tavLst>
                                        <p:tav tm="0">
                                          <p:val>
                                            <p:fltVal val="0"/>
                                          </p:val>
                                        </p:tav>
                                        <p:tav tm="100000">
                                          <p:val>
                                            <p:strVal val="#ppt_w"/>
                                          </p:val>
                                        </p:tav>
                                      </p:tavLst>
                                    </p:anim>
                                    <p:anim calcmode="lin" valueType="num">
                                      <p:cBhvr>
                                        <p:cTn id="78" dur="200" fill="hold"/>
                                        <p:tgtEl>
                                          <p:spTgt spid="14"/>
                                        </p:tgtEl>
                                        <p:attrNameLst>
                                          <p:attrName>ppt_h</p:attrName>
                                        </p:attrNameLst>
                                      </p:cBhvr>
                                      <p:tavLst>
                                        <p:tav tm="0">
                                          <p:val>
                                            <p:fltVal val="0"/>
                                          </p:val>
                                        </p:tav>
                                        <p:tav tm="100000">
                                          <p:val>
                                            <p:strVal val="#ppt_h"/>
                                          </p:val>
                                        </p:tav>
                                      </p:tavLst>
                                    </p:anim>
                                    <p:anim calcmode="lin" valueType="num">
                                      <p:cBhvr>
                                        <p:cTn id="79" dur="200" fill="hold"/>
                                        <p:tgtEl>
                                          <p:spTgt spid="14"/>
                                        </p:tgtEl>
                                        <p:attrNameLst>
                                          <p:attrName>style.rotation</p:attrName>
                                        </p:attrNameLst>
                                      </p:cBhvr>
                                      <p:tavLst>
                                        <p:tav tm="0">
                                          <p:val>
                                            <p:fltVal val="90"/>
                                          </p:val>
                                        </p:tav>
                                        <p:tav tm="100000">
                                          <p:val>
                                            <p:fltVal val="0"/>
                                          </p:val>
                                        </p:tav>
                                      </p:tavLst>
                                    </p:anim>
                                    <p:animEffect transition="in" filter="fade">
                                      <p:cBhvr>
                                        <p:cTn id="80" dur="200"/>
                                        <p:tgtEl>
                                          <p:spTgt spid="14"/>
                                        </p:tgtEl>
                                      </p:cBhvr>
                                    </p:animEffect>
                                  </p:childTnLst>
                                </p:cTn>
                              </p:par>
                            </p:childTnLst>
                          </p:cTn>
                        </p:par>
                        <p:par>
                          <p:cTn id="81" fill="hold">
                            <p:stCondLst>
                              <p:cond delay="6810"/>
                            </p:stCondLst>
                            <p:childTnLst>
                              <p:par>
                                <p:cTn id="82" presetID="34" presetClass="emph" presetSubtype="0" fill="hold" grpId="1" nodeType="afterEffect">
                                  <p:stCondLst>
                                    <p:cond delay="0"/>
                                  </p:stCondLst>
                                  <p:childTnLst>
                                    <p:animMotion origin="layout" path="M -8.33333E-7 7.40741E-7 L -8.33333E-7 -0.07222 " pathEditMode="relative" rAng="0" ptsTypes="AA">
                                      <p:cBhvr>
                                        <p:cTn id="83" dur="50" accel="50000" decel="50000" autoRev="1" fill="hold">
                                          <p:stCondLst>
                                            <p:cond delay="0"/>
                                          </p:stCondLst>
                                        </p:cTn>
                                        <p:tgtEl>
                                          <p:spTgt spid="14"/>
                                        </p:tgtEl>
                                        <p:attrNameLst>
                                          <p:attrName>ppt_x</p:attrName>
                                          <p:attrName>ppt_y</p:attrName>
                                        </p:attrNameLst>
                                      </p:cBhvr>
                                      <p:rCtr x="0" y="-3611"/>
                                    </p:animMotion>
                                    <p:animRot by="1500000">
                                      <p:cBhvr>
                                        <p:cTn id="84" dur="25" fill="hold">
                                          <p:stCondLst>
                                            <p:cond delay="0"/>
                                          </p:stCondLst>
                                        </p:cTn>
                                        <p:tgtEl>
                                          <p:spTgt spid="14"/>
                                        </p:tgtEl>
                                        <p:attrNameLst>
                                          <p:attrName>r</p:attrName>
                                        </p:attrNameLst>
                                      </p:cBhvr>
                                    </p:animRot>
                                    <p:animRot by="-1500000">
                                      <p:cBhvr>
                                        <p:cTn id="85" dur="25" fill="hold">
                                          <p:stCondLst>
                                            <p:cond delay="25"/>
                                          </p:stCondLst>
                                        </p:cTn>
                                        <p:tgtEl>
                                          <p:spTgt spid="14"/>
                                        </p:tgtEl>
                                        <p:attrNameLst>
                                          <p:attrName>r</p:attrName>
                                        </p:attrNameLst>
                                      </p:cBhvr>
                                    </p:animRot>
                                    <p:animRot by="-1500000">
                                      <p:cBhvr>
                                        <p:cTn id="86" dur="25" fill="hold">
                                          <p:stCondLst>
                                            <p:cond delay="50"/>
                                          </p:stCondLst>
                                        </p:cTn>
                                        <p:tgtEl>
                                          <p:spTgt spid="14"/>
                                        </p:tgtEl>
                                        <p:attrNameLst>
                                          <p:attrName>r</p:attrName>
                                        </p:attrNameLst>
                                      </p:cBhvr>
                                    </p:animRot>
                                    <p:animRot by="1500000">
                                      <p:cBhvr>
                                        <p:cTn id="87" dur="25" fill="hold">
                                          <p:stCondLst>
                                            <p:cond delay="75"/>
                                          </p:stCondLst>
                                        </p:cTn>
                                        <p:tgtEl>
                                          <p:spTgt spid="14"/>
                                        </p:tgtEl>
                                        <p:attrNameLst>
                                          <p:attrName>r</p:attrName>
                                        </p:attrNameLst>
                                      </p:cBhvr>
                                    </p:animRot>
                                  </p:childTnLst>
                                </p:cTn>
                              </p:par>
                            </p:childTnLst>
                          </p:cTn>
                        </p:par>
                        <p:par>
                          <p:cTn id="88" fill="hold">
                            <p:stCondLst>
                              <p:cond delay="7310"/>
                            </p:stCondLst>
                            <p:childTnLst>
                              <p:par>
                                <p:cTn id="89" presetID="31" presetClass="entr" presetSubtype="0" fill="hold" grpId="0" nodeType="afterEffect">
                                  <p:stCondLst>
                                    <p:cond delay="0"/>
                                  </p:stCondLst>
                                  <p:childTnLst>
                                    <p:set>
                                      <p:cBhvr>
                                        <p:cTn id="90" dur="1" fill="hold">
                                          <p:stCondLst>
                                            <p:cond delay="0"/>
                                          </p:stCondLst>
                                        </p:cTn>
                                        <p:tgtEl>
                                          <p:spTgt spid="15"/>
                                        </p:tgtEl>
                                        <p:attrNameLst>
                                          <p:attrName>style.visibility</p:attrName>
                                        </p:attrNameLst>
                                      </p:cBhvr>
                                      <p:to>
                                        <p:strVal val="visible"/>
                                      </p:to>
                                    </p:set>
                                    <p:anim calcmode="lin" valueType="num">
                                      <p:cBhvr>
                                        <p:cTn id="91" dur="200" fill="hold"/>
                                        <p:tgtEl>
                                          <p:spTgt spid="15"/>
                                        </p:tgtEl>
                                        <p:attrNameLst>
                                          <p:attrName>ppt_w</p:attrName>
                                        </p:attrNameLst>
                                      </p:cBhvr>
                                      <p:tavLst>
                                        <p:tav tm="0">
                                          <p:val>
                                            <p:fltVal val="0"/>
                                          </p:val>
                                        </p:tav>
                                        <p:tav tm="100000">
                                          <p:val>
                                            <p:strVal val="#ppt_w"/>
                                          </p:val>
                                        </p:tav>
                                      </p:tavLst>
                                    </p:anim>
                                    <p:anim calcmode="lin" valueType="num">
                                      <p:cBhvr>
                                        <p:cTn id="92" dur="200" fill="hold"/>
                                        <p:tgtEl>
                                          <p:spTgt spid="15"/>
                                        </p:tgtEl>
                                        <p:attrNameLst>
                                          <p:attrName>ppt_h</p:attrName>
                                        </p:attrNameLst>
                                      </p:cBhvr>
                                      <p:tavLst>
                                        <p:tav tm="0">
                                          <p:val>
                                            <p:fltVal val="0"/>
                                          </p:val>
                                        </p:tav>
                                        <p:tav tm="100000">
                                          <p:val>
                                            <p:strVal val="#ppt_h"/>
                                          </p:val>
                                        </p:tav>
                                      </p:tavLst>
                                    </p:anim>
                                    <p:anim calcmode="lin" valueType="num">
                                      <p:cBhvr>
                                        <p:cTn id="93" dur="200" fill="hold"/>
                                        <p:tgtEl>
                                          <p:spTgt spid="15"/>
                                        </p:tgtEl>
                                        <p:attrNameLst>
                                          <p:attrName>style.rotation</p:attrName>
                                        </p:attrNameLst>
                                      </p:cBhvr>
                                      <p:tavLst>
                                        <p:tav tm="0">
                                          <p:val>
                                            <p:fltVal val="90"/>
                                          </p:val>
                                        </p:tav>
                                        <p:tav tm="100000">
                                          <p:val>
                                            <p:fltVal val="0"/>
                                          </p:val>
                                        </p:tav>
                                      </p:tavLst>
                                    </p:anim>
                                    <p:animEffect transition="in" filter="fade">
                                      <p:cBhvr>
                                        <p:cTn id="94" dur="200"/>
                                        <p:tgtEl>
                                          <p:spTgt spid="15"/>
                                        </p:tgtEl>
                                      </p:cBhvr>
                                    </p:animEffect>
                                  </p:childTnLst>
                                </p:cTn>
                              </p:par>
                            </p:childTnLst>
                          </p:cTn>
                        </p:par>
                        <p:par>
                          <p:cTn id="95" fill="hold">
                            <p:stCondLst>
                              <p:cond delay="7810"/>
                            </p:stCondLst>
                            <p:childTnLst>
                              <p:par>
                                <p:cTn id="96" presetID="34" presetClass="emph" presetSubtype="0" fill="hold" grpId="1" nodeType="afterEffect">
                                  <p:stCondLst>
                                    <p:cond delay="0"/>
                                  </p:stCondLst>
                                  <p:childTnLst>
                                    <p:animMotion origin="layout" path="M -8.33333E-7 -3.7037E-6 L -8.33333E-7 -0.07222 " pathEditMode="relative" rAng="0" ptsTypes="AA">
                                      <p:cBhvr>
                                        <p:cTn id="97" dur="50" accel="50000" decel="50000" autoRev="1" fill="hold">
                                          <p:stCondLst>
                                            <p:cond delay="0"/>
                                          </p:stCondLst>
                                        </p:cTn>
                                        <p:tgtEl>
                                          <p:spTgt spid="15"/>
                                        </p:tgtEl>
                                        <p:attrNameLst>
                                          <p:attrName>ppt_x</p:attrName>
                                          <p:attrName>ppt_y</p:attrName>
                                        </p:attrNameLst>
                                      </p:cBhvr>
                                      <p:rCtr x="0" y="-3611"/>
                                    </p:animMotion>
                                    <p:animRot by="1500000">
                                      <p:cBhvr>
                                        <p:cTn id="98" dur="25" fill="hold">
                                          <p:stCondLst>
                                            <p:cond delay="0"/>
                                          </p:stCondLst>
                                        </p:cTn>
                                        <p:tgtEl>
                                          <p:spTgt spid="15"/>
                                        </p:tgtEl>
                                        <p:attrNameLst>
                                          <p:attrName>r</p:attrName>
                                        </p:attrNameLst>
                                      </p:cBhvr>
                                    </p:animRot>
                                    <p:animRot by="-1500000">
                                      <p:cBhvr>
                                        <p:cTn id="99" dur="25" fill="hold">
                                          <p:stCondLst>
                                            <p:cond delay="25"/>
                                          </p:stCondLst>
                                        </p:cTn>
                                        <p:tgtEl>
                                          <p:spTgt spid="15"/>
                                        </p:tgtEl>
                                        <p:attrNameLst>
                                          <p:attrName>r</p:attrName>
                                        </p:attrNameLst>
                                      </p:cBhvr>
                                    </p:animRot>
                                    <p:animRot by="-1500000">
                                      <p:cBhvr>
                                        <p:cTn id="100" dur="25" fill="hold">
                                          <p:stCondLst>
                                            <p:cond delay="50"/>
                                          </p:stCondLst>
                                        </p:cTn>
                                        <p:tgtEl>
                                          <p:spTgt spid="15"/>
                                        </p:tgtEl>
                                        <p:attrNameLst>
                                          <p:attrName>r</p:attrName>
                                        </p:attrNameLst>
                                      </p:cBhvr>
                                    </p:animRot>
                                    <p:animRot by="1500000">
                                      <p:cBhvr>
                                        <p:cTn id="101" dur="25" fill="hold">
                                          <p:stCondLst>
                                            <p:cond delay="75"/>
                                          </p:stCondLst>
                                        </p:cTn>
                                        <p:tgtEl>
                                          <p:spTgt spid="15"/>
                                        </p:tgtEl>
                                        <p:attrNameLst>
                                          <p:attrName>r</p:attrName>
                                        </p:attrNameLst>
                                      </p:cBhvr>
                                    </p:animRot>
                                  </p:childTnLst>
                                </p:cTn>
                              </p:par>
                            </p:childTnLst>
                          </p:cTn>
                        </p:par>
                        <p:par>
                          <p:cTn id="102" fill="hold">
                            <p:stCondLst>
                              <p:cond delay="8310"/>
                            </p:stCondLst>
                            <p:childTnLst>
                              <p:par>
                                <p:cTn id="103" presetID="31" presetClass="entr" presetSubtype="0" fill="hold" grpId="0" nodeType="afterEffect">
                                  <p:stCondLst>
                                    <p:cond delay="0"/>
                                  </p:stCondLst>
                                  <p:childTnLst>
                                    <p:set>
                                      <p:cBhvr>
                                        <p:cTn id="104" dur="1" fill="hold">
                                          <p:stCondLst>
                                            <p:cond delay="0"/>
                                          </p:stCondLst>
                                        </p:cTn>
                                        <p:tgtEl>
                                          <p:spTgt spid="16"/>
                                        </p:tgtEl>
                                        <p:attrNameLst>
                                          <p:attrName>style.visibility</p:attrName>
                                        </p:attrNameLst>
                                      </p:cBhvr>
                                      <p:to>
                                        <p:strVal val="visible"/>
                                      </p:to>
                                    </p:set>
                                    <p:anim calcmode="lin" valueType="num">
                                      <p:cBhvr>
                                        <p:cTn id="105" dur="200" fill="hold"/>
                                        <p:tgtEl>
                                          <p:spTgt spid="16"/>
                                        </p:tgtEl>
                                        <p:attrNameLst>
                                          <p:attrName>ppt_w</p:attrName>
                                        </p:attrNameLst>
                                      </p:cBhvr>
                                      <p:tavLst>
                                        <p:tav tm="0">
                                          <p:val>
                                            <p:fltVal val="0"/>
                                          </p:val>
                                        </p:tav>
                                        <p:tav tm="100000">
                                          <p:val>
                                            <p:strVal val="#ppt_w"/>
                                          </p:val>
                                        </p:tav>
                                      </p:tavLst>
                                    </p:anim>
                                    <p:anim calcmode="lin" valueType="num">
                                      <p:cBhvr>
                                        <p:cTn id="106" dur="200" fill="hold"/>
                                        <p:tgtEl>
                                          <p:spTgt spid="16"/>
                                        </p:tgtEl>
                                        <p:attrNameLst>
                                          <p:attrName>ppt_h</p:attrName>
                                        </p:attrNameLst>
                                      </p:cBhvr>
                                      <p:tavLst>
                                        <p:tav tm="0">
                                          <p:val>
                                            <p:fltVal val="0"/>
                                          </p:val>
                                        </p:tav>
                                        <p:tav tm="100000">
                                          <p:val>
                                            <p:strVal val="#ppt_h"/>
                                          </p:val>
                                        </p:tav>
                                      </p:tavLst>
                                    </p:anim>
                                    <p:anim calcmode="lin" valueType="num">
                                      <p:cBhvr>
                                        <p:cTn id="107" dur="200" fill="hold"/>
                                        <p:tgtEl>
                                          <p:spTgt spid="16"/>
                                        </p:tgtEl>
                                        <p:attrNameLst>
                                          <p:attrName>style.rotation</p:attrName>
                                        </p:attrNameLst>
                                      </p:cBhvr>
                                      <p:tavLst>
                                        <p:tav tm="0">
                                          <p:val>
                                            <p:fltVal val="90"/>
                                          </p:val>
                                        </p:tav>
                                        <p:tav tm="100000">
                                          <p:val>
                                            <p:fltVal val="0"/>
                                          </p:val>
                                        </p:tav>
                                      </p:tavLst>
                                    </p:anim>
                                    <p:animEffect transition="in" filter="fade">
                                      <p:cBhvr>
                                        <p:cTn id="108" dur="200"/>
                                        <p:tgtEl>
                                          <p:spTgt spid="16"/>
                                        </p:tgtEl>
                                      </p:cBhvr>
                                    </p:animEffect>
                                  </p:childTnLst>
                                </p:cTn>
                              </p:par>
                            </p:childTnLst>
                          </p:cTn>
                        </p:par>
                        <p:par>
                          <p:cTn id="109" fill="hold">
                            <p:stCondLst>
                              <p:cond delay="8810"/>
                            </p:stCondLst>
                            <p:childTnLst>
                              <p:par>
                                <p:cTn id="110" presetID="34" presetClass="emph" presetSubtype="0" fill="hold" grpId="1" nodeType="afterEffect">
                                  <p:stCondLst>
                                    <p:cond delay="0"/>
                                  </p:stCondLst>
                                  <p:childTnLst>
                                    <p:animMotion origin="layout" path="M -8.33333E-7 3.33333E-6 L -8.33333E-7 -0.07223 " pathEditMode="relative" rAng="0" ptsTypes="AA">
                                      <p:cBhvr>
                                        <p:cTn id="111" dur="50" accel="50000" decel="50000" autoRev="1" fill="hold">
                                          <p:stCondLst>
                                            <p:cond delay="0"/>
                                          </p:stCondLst>
                                        </p:cTn>
                                        <p:tgtEl>
                                          <p:spTgt spid="16"/>
                                        </p:tgtEl>
                                        <p:attrNameLst>
                                          <p:attrName>ppt_x</p:attrName>
                                          <p:attrName>ppt_y</p:attrName>
                                        </p:attrNameLst>
                                      </p:cBhvr>
                                      <p:rCtr x="0" y="-3611"/>
                                    </p:animMotion>
                                    <p:animRot by="1500000">
                                      <p:cBhvr>
                                        <p:cTn id="112" dur="25" fill="hold">
                                          <p:stCondLst>
                                            <p:cond delay="0"/>
                                          </p:stCondLst>
                                        </p:cTn>
                                        <p:tgtEl>
                                          <p:spTgt spid="16"/>
                                        </p:tgtEl>
                                        <p:attrNameLst>
                                          <p:attrName>r</p:attrName>
                                        </p:attrNameLst>
                                      </p:cBhvr>
                                    </p:animRot>
                                    <p:animRot by="-1500000">
                                      <p:cBhvr>
                                        <p:cTn id="113" dur="25" fill="hold">
                                          <p:stCondLst>
                                            <p:cond delay="25"/>
                                          </p:stCondLst>
                                        </p:cTn>
                                        <p:tgtEl>
                                          <p:spTgt spid="16"/>
                                        </p:tgtEl>
                                        <p:attrNameLst>
                                          <p:attrName>r</p:attrName>
                                        </p:attrNameLst>
                                      </p:cBhvr>
                                    </p:animRot>
                                    <p:animRot by="-1500000">
                                      <p:cBhvr>
                                        <p:cTn id="114" dur="25" fill="hold">
                                          <p:stCondLst>
                                            <p:cond delay="50"/>
                                          </p:stCondLst>
                                        </p:cTn>
                                        <p:tgtEl>
                                          <p:spTgt spid="16"/>
                                        </p:tgtEl>
                                        <p:attrNameLst>
                                          <p:attrName>r</p:attrName>
                                        </p:attrNameLst>
                                      </p:cBhvr>
                                    </p:animRot>
                                    <p:animRot by="1500000">
                                      <p:cBhvr>
                                        <p:cTn id="115" dur="25" fill="hold">
                                          <p:stCondLst>
                                            <p:cond delay="75"/>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P spid="9" grpId="0" animBg="1"/>
      <p:bldP spid="10" grpId="0"/>
      <p:bldP spid="11" grpId="0"/>
      <p:bldP spid="12" grpId="0"/>
      <p:bldP spid="12" grpId="1"/>
      <p:bldP spid="13" grpId="0"/>
      <p:bldP spid="13" grpId="1"/>
      <p:bldP spid="14" grpId="0"/>
      <p:bldP spid="14" grpId="1"/>
      <p:bldP spid="15" grpId="0"/>
      <p:bldP spid="15" grpId="1"/>
      <p:bldP spid="16" grpId="0"/>
      <p:bldP spid="16"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844040" y="1965960"/>
            <a:ext cx="8580120" cy="2712720"/>
          </a:xfrm>
          <a:prstGeom prst="rect">
            <a:avLst/>
          </a:prstGeom>
          <a:solidFill>
            <a:srgbClr val="1B5892">
              <a:alpha val="78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 name="TextBox 10"/>
          <p:cNvSpPr txBox="1"/>
          <p:nvPr/>
        </p:nvSpPr>
        <p:spPr>
          <a:xfrm>
            <a:off x="3649798" y="2298969"/>
            <a:ext cx="4968604" cy="646331"/>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en-US" altLang="zh-CN" sz="3600" b="0" dirty="0">
                <a:solidFill>
                  <a:schemeClr val="bg1"/>
                </a:solidFill>
              </a:rPr>
              <a:t>PART 01</a:t>
            </a:r>
            <a:endParaRPr lang="zh-CN" altLang="en-US" sz="3600" b="0" dirty="0">
              <a:solidFill>
                <a:schemeClr val="bg1"/>
              </a:solidFill>
            </a:endParaRPr>
          </a:p>
        </p:txBody>
      </p:sp>
      <p:sp>
        <p:nvSpPr>
          <p:cNvPr id="4" name="TextBox 11"/>
          <p:cNvSpPr txBox="1"/>
          <p:nvPr/>
        </p:nvSpPr>
        <p:spPr>
          <a:xfrm>
            <a:off x="3649798" y="2816810"/>
            <a:ext cx="4968604" cy="923330"/>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zh-CN" altLang="en-US" sz="5400" dirty="0" smtClean="0">
                <a:solidFill>
                  <a:schemeClr val="bg1"/>
                </a:solidFill>
              </a:rPr>
              <a:t>添加目录标题</a:t>
            </a:r>
            <a:endParaRPr lang="zh-CN" altLang="en-US" sz="5400" dirty="0">
              <a:solidFill>
                <a:schemeClr val="bg1"/>
              </a:solidFill>
            </a:endParaRPr>
          </a:p>
        </p:txBody>
      </p:sp>
      <p:sp>
        <p:nvSpPr>
          <p:cNvPr id="5" name="TextBox 12"/>
          <p:cNvSpPr txBox="1"/>
          <p:nvPr/>
        </p:nvSpPr>
        <p:spPr>
          <a:xfrm>
            <a:off x="3571466" y="3740140"/>
            <a:ext cx="5125268" cy="553998"/>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a:r>
              <a:rPr lang="en-US" altLang="zh-CN" sz="105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579000" y="1556793"/>
            <a:ext cx="2909489" cy="4132499"/>
            <a:chOff x="5586485" y="1349864"/>
            <a:chExt cx="2182401" cy="3099374"/>
          </a:xfrm>
        </p:grpSpPr>
        <p:sp>
          <p:nvSpPr>
            <p:cNvPr id="77" name="Freeform 33"/>
            <p:cNvSpPr/>
            <p:nvPr/>
          </p:nvSpPr>
          <p:spPr bwMode="auto">
            <a:xfrm>
              <a:off x="5586485" y="1349864"/>
              <a:ext cx="2182401" cy="3099374"/>
            </a:xfrm>
            <a:custGeom>
              <a:avLst/>
              <a:gdLst>
                <a:gd name="T0" fmla="*/ 834 w 834"/>
                <a:gd name="T1" fmla="*/ 1133 h 1183"/>
                <a:gd name="T2" fmla="*/ 785 w 834"/>
                <a:gd name="T3" fmla="*/ 1183 h 1183"/>
                <a:gd name="T4" fmla="*/ 50 w 834"/>
                <a:gd name="T5" fmla="*/ 1183 h 1183"/>
                <a:gd name="T6" fmla="*/ 0 w 834"/>
                <a:gd name="T7" fmla="*/ 1133 h 1183"/>
                <a:gd name="T8" fmla="*/ 0 w 834"/>
                <a:gd name="T9" fmla="*/ 49 h 1183"/>
                <a:gd name="T10" fmla="*/ 50 w 834"/>
                <a:gd name="T11" fmla="*/ 0 h 1183"/>
                <a:gd name="T12" fmla="*/ 785 w 834"/>
                <a:gd name="T13" fmla="*/ 0 h 1183"/>
                <a:gd name="T14" fmla="*/ 834 w 834"/>
                <a:gd name="T15" fmla="*/ 49 h 1183"/>
                <a:gd name="T16" fmla="*/ 834 w 834"/>
                <a:gd name="T17" fmla="*/ 113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78" name="Freeform 34"/>
            <p:cNvSpPr/>
            <p:nvPr/>
          </p:nvSpPr>
          <p:spPr bwMode="auto">
            <a:xfrm>
              <a:off x="5599585" y="1360344"/>
              <a:ext cx="2158821" cy="3075794"/>
            </a:xfrm>
            <a:custGeom>
              <a:avLst/>
              <a:gdLst>
                <a:gd name="T0" fmla="*/ 45 w 825"/>
                <a:gd name="T1" fmla="*/ 1174 h 1174"/>
                <a:gd name="T2" fmla="*/ 0 w 825"/>
                <a:gd name="T3" fmla="*/ 1129 h 1174"/>
                <a:gd name="T4" fmla="*/ 0 w 825"/>
                <a:gd name="T5" fmla="*/ 45 h 1174"/>
                <a:gd name="T6" fmla="*/ 45 w 825"/>
                <a:gd name="T7" fmla="*/ 0 h 1174"/>
                <a:gd name="T8" fmla="*/ 780 w 825"/>
                <a:gd name="T9" fmla="*/ 0 h 1174"/>
                <a:gd name="T10" fmla="*/ 825 w 825"/>
                <a:gd name="T11" fmla="*/ 45 h 1174"/>
                <a:gd name="T12" fmla="*/ 825 w 825"/>
                <a:gd name="T13" fmla="*/ 1129 h 1174"/>
                <a:gd name="T14" fmla="*/ 780 w 825"/>
                <a:gd name="T15" fmla="*/ 1174 h 1174"/>
                <a:gd name="T16" fmla="*/ 45 w 825"/>
                <a:gd name="T17"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79" name="Oval 35"/>
            <p:cNvSpPr>
              <a:spLocks noChangeArrowheads="1"/>
            </p:cNvSpPr>
            <p:nvPr/>
          </p:nvSpPr>
          <p:spPr bwMode="auto">
            <a:xfrm>
              <a:off x="6658036" y="1475620"/>
              <a:ext cx="39300" cy="39300"/>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80" name="Oval 36"/>
            <p:cNvSpPr>
              <a:spLocks noChangeArrowheads="1"/>
            </p:cNvSpPr>
            <p:nvPr/>
          </p:nvSpPr>
          <p:spPr bwMode="auto">
            <a:xfrm>
              <a:off x="6658036" y="1473001"/>
              <a:ext cx="39300" cy="39300"/>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81" name="Oval 37"/>
            <p:cNvSpPr>
              <a:spLocks noChangeArrowheads="1"/>
            </p:cNvSpPr>
            <p:nvPr/>
          </p:nvSpPr>
          <p:spPr bwMode="auto">
            <a:xfrm>
              <a:off x="6665895" y="1480860"/>
              <a:ext cx="23580" cy="2358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82" name="Oval 38"/>
            <p:cNvSpPr>
              <a:spLocks noChangeArrowheads="1"/>
            </p:cNvSpPr>
            <p:nvPr/>
          </p:nvSpPr>
          <p:spPr bwMode="auto">
            <a:xfrm>
              <a:off x="6671135" y="1486100"/>
              <a:ext cx="13100" cy="13100"/>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83" name="Freeform 39"/>
            <p:cNvSpPr/>
            <p:nvPr/>
          </p:nvSpPr>
          <p:spPr bwMode="auto">
            <a:xfrm>
              <a:off x="6676375" y="1491340"/>
              <a:ext cx="2621" cy="2621"/>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1"/>
                  </a:ln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84" name="Rectangle 40"/>
            <p:cNvSpPr>
              <a:spLocks noChangeArrowheads="1"/>
            </p:cNvSpPr>
            <p:nvPr/>
          </p:nvSpPr>
          <p:spPr bwMode="auto">
            <a:xfrm>
              <a:off x="6616118" y="1486100"/>
              <a:ext cx="18340" cy="18340"/>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cs typeface="+mn-ea"/>
              </a:endParaRPr>
            </a:p>
          </p:txBody>
        </p:sp>
        <p:sp>
          <p:nvSpPr>
            <p:cNvPr id="85" name="Rectangle 41"/>
            <p:cNvSpPr>
              <a:spLocks noChangeArrowheads="1"/>
            </p:cNvSpPr>
            <p:nvPr/>
          </p:nvSpPr>
          <p:spPr bwMode="auto">
            <a:xfrm>
              <a:off x="5717481" y="1609238"/>
              <a:ext cx="1923027" cy="2564909"/>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cs typeface="+mn-ea"/>
              </a:endParaRPr>
            </a:p>
          </p:txBody>
        </p:sp>
        <p:sp>
          <p:nvSpPr>
            <p:cNvPr id="87" name="Oval 43"/>
            <p:cNvSpPr>
              <a:spLocks noChangeArrowheads="1"/>
            </p:cNvSpPr>
            <p:nvPr/>
          </p:nvSpPr>
          <p:spPr bwMode="auto">
            <a:xfrm>
              <a:off x="6597777" y="4229164"/>
              <a:ext cx="162436" cy="165056"/>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88" name="Freeform 44"/>
            <p:cNvSpPr/>
            <p:nvPr/>
          </p:nvSpPr>
          <p:spPr bwMode="auto">
            <a:xfrm>
              <a:off x="6637077" y="4268462"/>
              <a:ext cx="83838" cy="83838"/>
            </a:xfrm>
            <a:custGeom>
              <a:avLst/>
              <a:gdLst>
                <a:gd name="T0" fmla="*/ 30 w 32"/>
                <a:gd name="T1" fmla="*/ 21 h 32"/>
                <a:gd name="T2" fmla="*/ 28 w 32"/>
                <a:gd name="T3" fmla="*/ 21 h 32"/>
                <a:gd name="T4" fmla="*/ 21 w 32"/>
                <a:gd name="T5" fmla="*/ 28 h 32"/>
                <a:gd name="T6" fmla="*/ 11 w 32"/>
                <a:gd name="T7" fmla="*/ 28 h 32"/>
                <a:gd name="T8" fmla="*/ 4 w 32"/>
                <a:gd name="T9" fmla="*/ 21 h 32"/>
                <a:gd name="T10" fmla="*/ 4 w 32"/>
                <a:gd name="T11" fmla="*/ 11 h 32"/>
                <a:gd name="T12" fmla="*/ 11 w 32"/>
                <a:gd name="T13" fmla="*/ 4 h 32"/>
                <a:gd name="T14" fmla="*/ 21 w 32"/>
                <a:gd name="T15" fmla="*/ 4 h 32"/>
                <a:gd name="T16" fmla="*/ 28 w 32"/>
                <a:gd name="T17" fmla="*/ 11 h 32"/>
                <a:gd name="T18" fmla="*/ 28 w 32"/>
                <a:gd name="T19" fmla="*/ 21 h 32"/>
                <a:gd name="T20" fmla="*/ 30 w 32"/>
                <a:gd name="T21" fmla="*/ 21 h 32"/>
                <a:gd name="T22" fmla="*/ 32 w 32"/>
                <a:gd name="T23" fmla="*/ 21 h 32"/>
                <a:gd name="T24" fmla="*/ 32 w 32"/>
                <a:gd name="T25" fmla="*/ 11 h 32"/>
                <a:gd name="T26" fmla="*/ 21 w 32"/>
                <a:gd name="T27" fmla="*/ 0 h 32"/>
                <a:gd name="T28" fmla="*/ 11 w 32"/>
                <a:gd name="T29" fmla="*/ 0 h 32"/>
                <a:gd name="T30" fmla="*/ 0 w 32"/>
                <a:gd name="T31" fmla="*/ 11 h 32"/>
                <a:gd name="T32" fmla="*/ 0 w 32"/>
                <a:gd name="T33" fmla="*/ 21 h 32"/>
                <a:gd name="T34" fmla="*/ 11 w 32"/>
                <a:gd name="T35" fmla="*/ 32 h 32"/>
                <a:gd name="T36" fmla="*/ 21 w 32"/>
                <a:gd name="T37" fmla="*/ 32 h 32"/>
                <a:gd name="T38" fmla="*/ 32 w 32"/>
                <a:gd name="T39" fmla="*/ 21 h 32"/>
                <a:gd name="T40" fmla="*/ 30 w 32"/>
                <a:gd name="T4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grpSp>
      <p:sp>
        <p:nvSpPr>
          <p:cNvPr id="86" name="Rectangle 42"/>
          <p:cNvSpPr>
            <a:spLocks noChangeArrowheads="1"/>
          </p:cNvSpPr>
          <p:nvPr/>
        </p:nvSpPr>
        <p:spPr bwMode="auto">
          <a:xfrm>
            <a:off x="7784487" y="1916597"/>
            <a:ext cx="2535761" cy="3391933"/>
          </a:xfrm>
          <a:prstGeom prst="rect">
            <a:avLst/>
          </a:prstGeom>
          <a:blipFill>
            <a:blip r:embed="rId3">
              <a:extLst>
                <a:ext uri="{BEBA8EAE-BF5A-486C-A8C5-ECC9F3942E4B}">
                  <a14:imgProps xmlns:a14="http://schemas.microsoft.com/office/drawing/2010/main">
                    <a14:imgLayer r:embed="rId4">
                      <a14:imgEffect>
                        <a14:brightnessContrast bright="8000"/>
                      </a14:imgEffect>
                    </a14:imgLayer>
                  </a14:imgProps>
                </a:ext>
              </a:extLst>
            </a:blip>
            <a:srcRect/>
            <a:stretch>
              <a:fillRect l="-8103" t="-19373" r="-73952" b="-21939"/>
            </a:stretch>
          </a:blipFill>
          <a:ln>
            <a:noFill/>
          </a:ln>
        </p:spPr>
        <p:txBody>
          <a:bodyPr vert="horz" wrap="square" lIns="121908" tIns="60954" rIns="121908" bIns="60954" numCol="1" anchor="t" anchorCtr="0" compatLnSpc="1"/>
          <a:lstStyle/>
          <a:p>
            <a:endParaRPr lang="id-ID">
              <a:cs typeface="+mn-ea"/>
            </a:endParaRPr>
          </a:p>
        </p:txBody>
      </p:sp>
      <p:sp>
        <p:nvSpPr>
          <p:cNvPr id="112" name="Rounded Rectangle 111"/>
          <p:cNvSpPr/>
          <p:nvPr/>
        </p:nvSpPr>
        <p:spPr>
          <a:xfrm>
            <a:off x="2369231" y="4822379"/>
            <a:ext cx="4286110" cy="775127"/>
          </a:xfrm>
          <a:prstGeom prst="roundRect">
            <a:avLst>
              <a:gd name="adj" fmla="val 0"/>
            </a:avLst>
          </a:prstGeom>
          <a:solidFill>
            <a:schemeClr val="bg1">
              <a:lumMod val="8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79982" tIns="45715" rIns="179982" bIns="45715" rtlCol="0" anchor="ctr"/>
          <a:lstStyle/>
          <a:p>
            <a:pPr>
              <a:lnSpc>
                <a:spcPct val="130000"/>
              </a:lnSpc>
            </a:pPr>
            <a:endParaRPr lang="en-US" sz="1100" dirty="0">
              <a:solidFill>
                <a:schemeClr val="bg1"/>
              </a:solidFill>
              <a:latin typeface="Lato Light" panose="020F0302020204030203" pitchFamily="34" charset="0"/>
              <a:cs typeface="+mn-ea"/>
            </a:endParaRPr>
          </a:p>
        </p:txBody>
      </p:sp>
      <p:grpSp>
        <p:nvGrpSpPr>
          <p:cNvPr id="10" name="组合 9"/>
          <p:cNvGrpSpPr/>
          <p:nvPr/>
        </p:nvGrpSpPr>
        <p:grpSpPr>
          <a:xfrm>
            <a:off x="4639081" y="2211244"/>
            <a:ext cx="717373" cy="1449809"/>
            <a:chOff x="3347640" y="1840702"/>
            <a:chExt cx="538100" cy="1087357"/>
          </a:xfrm>
        </p:grpSpPr>
        <p:grpSp>
          <p:nvGrpSpPr>
            <p:cNvPr id="6" name="组合 5"/>
            <p:cNvGrpSpPr/>
            <p:nvPr/>
          </p:nvGrpSpPr>
          <p:grpSpPr>
            <a:xfrm>
              <a:off x="3347640" y="2287705"/>
              <a:ext cx="538100" cy="640354"/>
              <a:chOff x="3347640" y="2287705"/>
              <a:chExt cx="538100" cy="640354"/>
            </a:xfrm>
          </p:grpSpPr>
          <p:sp>
            <p:nvSpPr>
              <p:cNvPr id="34" name="Rounded Rectangle 3"/>
              <p:cNvSpPr/>
              <p:nvPr/>
            </p:nvSpPr>
            <p:spPr>
              <a:xfrm>
                <a:off x="3347640" y="2847140"/>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35" name="Rounded Rectangle 4"/>
              <p:cNvSpPr/>
              <p:nvPr/>
            </p:nvSpPr>
            <p:spPr>
              <a:xfrm>
                <a:off x="3347640" y="2734748"/>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36" name="Rounded Rectangle 5"/>
              <p:cNvSpPr/>
              <p:nvPr/>
            </p:nvSpPr>
            <p:spPr>
              <a:xfrm>
                <a:off x="3347640" y="2625071"/>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37" name="Rounded Rectangle 6"/>
              <p:cNvSpPr/>
              <p:nvPr/>
            </p:nvSpPr>
            <p:spPr>
              <a:xfrm>
                <a:off x="3347640" y="2512680"/>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38" name="Rounded Rectangle 7"/>
              <p:cNvSpPr/>
              <p:nvPr/>
            </p:nvSpPr>
            <p:spPr>
              <a:xfrm>
                <a:off x="3347640" y="2400097"/>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39" name="Rounded Rectangle 8"/>
              <p:cNvSpPr/>
              <p:nvPr/>
            </p:nvSpPr>
            <p:spPr>
              <a:xfrm>
                <a:off x="3347640" y="2287705"/>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grpSp>
        <p:sp>
          <p:nvSpPr>
            <p:cNvPr id="40" name="Rounded Rectangle 9"/>
            <p:cNvSpPr/>
            <p:nvPr/>
          </p:nvSpPr>
          <p:spPr>
            <a:xfrm>
              <a:off x="3347640" y="2178028"/>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41" name="Rounded Rectangle 10"/>
            <p:cNvSpPr/>
            <p:nvPr/>
          </p:nvSpPr>
          <p:spPr>
            <a:xfrm>
              <a:off x="3347640" y="2065636"/>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58" name="Rounded Rectangle 27"/>
            <p:cNvSpPr/>
            <p:nvPr/>
          </p:nvSpPr>
          <p:spPr>
            <a:xfrm>
              <a:off x="3347640" y="1952085"/>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61" name="Rounded Rectangle 30"/>
            <p:cNvSpPr/>
            <p:nvPr/>
          </p:nvSpPr>
          <p:spPr>
            <a:xfrm>
              <a:off x="3347640" y="1840702"/>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grpSp>
      <p:grpSp>
        <p:nvGrpSpPr>
          <p:cNvPr id="8" name="组合 7"/>
          <p:cNvGrpSpPr/>
          <p:nvPr/>
        </p:nvGrpSpPr>
        <p:grpSpPr>
          <a:xfrm>
            <a:off x="2330666" y="2206270"/>
            <a:ext cx="717373" cy="1449808"/>
            <a:chOff x="1616103" y="1836973"/>
            <a:chExt cx="538100" cy="1087356"/>
          </a:xfrm>
        </p:grpSpPr>
        <p:grpSp>
          <p:nvGrpSpPr>
            <p:cNvPr id="4" name="组合 3"/>
            <p:cNvGrpSpPr/>
            <p:nvPr/>
          </p:nvGrpSpPr>
          <p:grpSpPr>
            <a:xfrm>
              <a:off x="1616103" y="2396367"/>
              <a:ext cx="538100" cy="527962"/>
              <a:chOff x="1616103" y="2396367"/>
              <a:chExt cx="538100" cy="527962"/>
            </a:xfrm>
          </p:grpSpPr>
          <p:sp>
            <p:nvSpPr>
              <p:cNvPr id="42" name="Rounded Rectangle 11"/>
              <p:cNvSpPr/>
              <p:nvPr/>
            </p:nvSpPr>
            <p:spPr>
              <a:xfrm>
                <a:off x="1616103" y="2843410"/>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43" name="Rounded Rectangle 12"/>
              <p:cNvSpPr/>
              <p:nvPr/>
            </p:nvSpPr>
            <p:spPr>
              <a:xfrm>
                <a:off x="1616103" y="2731018"/>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44" name="Rounded Rectangle 13"/>
              <p:cNvSpPr/>
              <p:nvPr/>
            </p:nvSpPr>
            <p:spPr>
              <a:xfrm>
                <a:off x="1616103" y="2621341"/>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45" name="Rounded Rectangle 14"/>
              <p:cNvSpPr/>
              <p:nvPr/>
            </p:nvSpPr>
            <p:spPr>
              <a:xfrm>
                <a:off x="1616103" y="2508950"/>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46" name="Rounded Rectangle 15"/>
              <p:cNvSpPr/>
              <p:nvPr/>
            </p:nvSpPr>
            <p:spPr>
              <a:xfrm>
                <a:off x="1616103" y="2396367"/>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grpSp>
        <p:sp>
          <p:nvSpPr>
            <p:cNvPr id="47" name="Rounded Rectangle 16"/>
            <p:cNvSpPr/>
            <p:nvPr/>
          </p:nvSpPr>
          <p:spPr>
            <a:xfrm>
              <a:off x="1616103" y="2283975"/>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48" name="Rounded Rectangle 17"/>
            <p:cNvSpPr/>
            <p:nvPr/>
          </p:nvSpPr>
          <p:spPr>
            <a:xfrm>
              <a:off x="1616103" y="2174298"/>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49" name="Rounded Rectangle 18"/>
            <p:cNvSpPr/>
            <p:nvPr/>
          </p:nvSpPr>
          <p:spPr>
            <a:xfrm>
              <a:off x="1616103" y="2061907"/>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59" name="Rounded Rectangle 28"/>
            <p:cNvSpPr/>
            <p:nvPr/>
          </p:nvSpPr>
          <p:spPr>
            <a:xfrm>
              <a:off x="1616103" y="1948355"/>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62" name="Rounded Rectangle 31"/>
            <p:cNvSpPr/>
            <p:nvPr/>
          </p:nvSpPr>
          <p:spPr>
            <a:xfrm>
              <a:off x="1616103" y="1836973"/>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grpSp>
      <p:grpSp>
        <p:nvGrpSpPr>
          <p:cNvPr id="11" name="组合 10"/>
          <p:cNvGrpSpPr/>
          <p:nvPr/>
        </p:nvGrpSpPr>
        <p:grpSpPr>
          <a:xfrm>
            <a:off x="5798955" y="2211244"/>
            <a:ext cx="717373" cy="1449809"/>
            <a:chOff x="4217659" y="1840702"/>
            <a:chExt cx="538100" cy="1087357"/>
          </a:xfrm>
        </p:grpSpPr>
        <p:grpSp>
          <p:nvGrpSpPr>
            <p:cNvPr id="7" name="组合 6"/>
            <p:cNvGrpSpPr/>
            <p:nvPr/>
          </p:nvGrpSpPr>
          <p:grpSpPr>
            <a:xfrm>
              <a:off x="4217659" y="2178028"/>
              <a:ext cx="538100" cy="750031"/>
              <a:chOff x="4217659" y="2178028"/>
              <a:chExt cx="538100" cy="750031"/>
            </a:xfrm>
          </p:grpSpPr>
          <p:sp>
            <p:nvSpPr>
              <p:cNvPr id="50" name="Rounded Rectangle 19"/>
              <p:cNvSpPr/>
              <p:nvPr/>
            </p:nvSpPr>
            <p:spPr>
              <a:xfrm>
                <a:off x="4217659" y="2847140"/>
                <a:ext cx="538100" cy="8091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51" name="Rounded Rectangle 20"/>
              <p:cNvSpPr/>
              <p:nvPr/>
            </p:nvSpPr>
            <p:spPr>
              <a:xfrm>
                <a:off x="4217659" y="2734748"/>
                <a:ext cx="538100" cy="8091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52" name="Rounded Rectangle 21"/>
              <p:cNvSpPr/>
              <p:nvPr/>
            </p:nvSpPr>
            <p:spPr>
              <a:xfrm>
                <a:off x="4217659" y="2625071"/>
                <a:ext cx="538100" cy="8091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53" name="Rounded Rectangle 22"/>
              <p:cNvSpPr/>
              <p:nvPr/>
            </p:nvSpPr>
            <p:spPr>
              <a:xfrm>
                <a:off x="4217659" y="2512680"/>
                <a:ext cx="538100" cy="8091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54" name="Rounded Rectangle 23"/>
              <p:cNvSpPr/>
              <p:nvPr/>
            </p:nvSpPr>
            <p:spPr>
              <a:xfrm>
                <a:off x="4217659" y="2400097"/>
                <a:ext cx="538100" cy="8091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55" name="Rounded Rectangle 24"/>
              <p:cNvSpPr/>
              <p:nvPr/>
            </p:nvSpPr>
            <p:spPr>
              <a:xfrm>
                <a:off x="4217659" y="2287705"/>
                <a:ext cx="538100" cy="8091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56" name="Rounded Rectangle 25"/>
              <p:cNvSpPr/>
              <p:nvPr/>
            </p:nvSpPr>
            <p:spPr>
              <a:xfrm>
                <a:off x="4217659" y="2178028"/>
                <a:ext cx="538100" cy="8091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grpSp>
        <p:sp>
          <p:nvSpPr>
            <p:cNvPr id="57" name="Rounded Rectangle 26"/>
            <p:cNvSpPr/>
            <p:nvPr/>
          </p:nvSpPr>
          <p:spPr>
            <a:xfrm>
              <a:off x="4217659" y="2065636"/>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60" name="Rounded Rectangle 29"/>
            <p:cNvSpPr/>
            <p:nvPr/>
          </p:nvSpPr>
          <p:spPr>
            <a:xfrm>
              <a:off x="4217659" y="1952085"/>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63" name="Rounded Rectangle 32"/>
            <p:cNvSpPr/>
            <p:nvPr/>
          </p:nvSpPr>
          <p:spPr>
            <a:xfrm>
              <a:off x="4217659" y="1840702"/>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grpSp>
      <p:grpSp>
        <p:nvGrpSpPr>
          <p:cNvPr id="9" name="组合 8"/>
          <p:cNvGrpSpPr/>
          <p:nvPr/>
        </p:nvGrpSpPr>
        <p:grpSpPr>
          <a:xfrm>
            <a:off x="3476662" y="2211244"/>
            <a:ext cx="717373" cy="1449809"/>
            <a:chOff x="2475712" y="1840702"/>
            <a:chExt cx="538100" cy="1087357"/>
          </a:xfrm>
        </p:grpSpPr>
        <p:grpSp>
          <p:nvGrpSpPr>
            <p:cNvPr id="5" name="组合 4"/>
            <p:cNvGrpSpPr/>
            <p:nvPr/>
          </p:nvGrpSpPr>
          <p:grpSpPr>
            <a:xfrm>
              <a:off x="2475712" y="2065636"/>
              <a:ext cx="538100" cy="862423"/>
              <a:chOff x="2475712" y="2065636"/>
              <a:chExt cx="538100" cy="862423"/>
            </a:xfrm>
          </p:grpSpPr>
          <p:sp>
            <p:nvSpPr>
              <p:cNvPr id="64" name="Rounded Rectangle 33"/>
              <p:cNvSpPr/>
              <p:nvPr/>
            </p:nvSpPr>
            <p:spPr>
              <a:xfrm>
                <a:off x="2475712" y="2847140"/>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65" name="Rounded Rectangle 34"/>
              <p:cNvSpPr/>
              <p:nvPr/>
            </p:nvSpPr>
            <p:spPr>
              <a:xfrm>
                <a:off x="2475712" y="2734748"/>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66" name="Rounded Rectangle 35"/>
              <p:cNvSpPr/>
              <p:nvPr/>
            </p:nvSpPr>
            <p:spPr>
              <a:xfrm>
                <a:off x="2475712" y="2625071"/>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67" name="Rounded Rectangle 36"/>
              <p:cNvSpPr/>
              <p:nvPr/>
            </p:nvSpPr>
            <p:spPr>
              <a:xfrm>
                <a:off x="2475712" y="2512680"/>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68" name="Rounded Rectangle 37"/>
              <p:cNvSpPr/>
              <p:nvPr/>
            </p:nvSpPr>
            <p:spPr>
              <a:xfrm>
                <a:off x="2475712" y="2400097"/>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69" name="Rounded Rectangle 38"/>
              <p:cNvSpPr/>
              <p:nvPr/>
            </p:nvSpPr>
            <p:spPr>
              <a:xfrm>
                <a:off x="2475712" y="2287705"/>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70" name="Rounded Rectangle 39"/>
              <p:cNvSpPr/>
              <p:nvPr/>
            </p:nvSpPr>
            <p:spPr>
              <a:xfrm>
                <a:off x="2475712" y="2178028"/>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71" name="Rounded Rectangle 40"/>
              <p:cNvSpPr/>
              <p:nvPr/>
            </p:nvSpPr>
            <p:spPr>
              <a:xfrm>
                <a:off x="2475712" y="2065636"/>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grpSp>
        <p:sp>
          <p:nvSpPr>
            <p:cNvPr id="72" name="Rounded Rectangle 41"/>
            <p:cNvSpPr/>
            <p:nvPr/>
          </p:nvSpPr>
          <p:spPr>
            <a:xfrm>
              <a:off x="2475712" y="1952085"/>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73" name="Rounded Rectangle 42"/>
            <p:cNvSpPr/>
            <p:nvPr/>
          </p:nvSpPr>
          <p:spPr>
            <a:xfrm>
              <a:off x="2475712" y="1840702"/>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grpSp>
      <p:sp>
        <p:nvSpPr>
          <p:cNvPr id="74" name="TextBox 73"/>
          <p:cNvSpPr txBox="1"/>
          <p:nvPr/>
        </p:nvSpPr>
        <p:spPr>
          <a:xfrm>
            <a:off x="2330666" y="1780886"/>
            <a:ext cx="717375" cy="297517"/>
          </a:xfrm>
          <a:prstGeom prst="rect">
            <a:avLst/>
          </a:prstGeom>
          <a:noFill/>
        </p:spPr>
        <p:txBody>
          <a:bodyPr wrap="square" lIns="91431" tIns="45715" rIns="91431" bIns="45715" rtlCol="0">
            <a:spAutoFit/>
          </a:bodyPr>
          <a:lstStyle/>
          <a:p>
            <a:pPr algn="ctr"/>
            <a:r>
              <a:rPr lang="id-ID" sz="1300" dirty="0">
                <a:solidFill>
                  <a:schemeClr val="accent1"/>
                </a:solidFill>
                <a:latin typeface="+mj-lt"/>
                <a:cs typeface="+mn-ea"/>
              </a:rPr>
              <a:t>50 %</a:t>
            </a:r>
          </a:p>
        </p:txBody>
      </p:sp>
      <p:sp>
        <p:nvSpPr>
          <p:cNvPr id="75" name="TextBox 74"/>
          <p:cNvSpPr txBox="1"/>
          <p:nvPr/>
        </p:nvSpPr>
        <p:spPr>
          <a:xfrm>
            <a:off x="3464817" y="1780886"/>
            <a:ext cx="717375" cy="297517"/>
          </a:xfrm>
          <a:prstGeom prst="rect">
            <a:avLst/>
          </a:prstGeom>
          <a:noFill/>
        </p:spPr>
        <p:txBody>
          <a:bodyPr wrap="square" lIns="91431" tIns="45715" rIns="91431" bIns="45715" rtlCol="0">
            <a:spAutoFit/>
          </a:bodyPr>
          <a:lstStyle/>
          <a:p>
            <a:pPr algn="ctr"/>
            <a:r>
              <a:rPr lang="id-ID" sz="1300" dirty="0">
                <a:solidFill>
                  <a:schemeClr val="accent2"/>
                </a:solidFill>
                <a:latin typeface="+mj-lt"/>
                <a:cs typeface="+mn-ea"/>
              </a:rPr>
              <a:t>60 %</a:t>
            </a:r>
          </a:p>
        </p:txBody>
      </p:sp>
      <p:sp>
        <p:nvSpPr>
          <p:cNvPr id="91" name="TextBox 90"/>
          <p:cNvSpPr txBox="1"/>
          <p:nvPr/>
        </p:nvSpPr>
        <p:spPr>
          <a:xfrm>
            <a:off x="4598969" y="1780886"/>
            <a:ext cx="717375" cy="297517"/>
          </a:xfrm>
          <a:prstGeom prst="rect">
            <a:avLst/>
          </a:prstGeom>
          <a:noFill/>
        </p:spPr>
        <p:txBody>
          <a:bodyPr wrap="square" lIns="91431" tIns="45715" rIns="91431" bIns="45715" rtlCol="0">
            <a:spAutoFit/>
          </a:bodyPr>
          <a:lstStyle/>
          <a:p>
            <a:pPr algn="ctr"/>
            <a:r>
              <a:rPr lang="id-ID" sz="1300" dirty="0">
                <a:solidFill>
                  <a:srgbClr val="7F7F7F"/>
                </a:solidFill>
                <a:latin typeface="+mj-lt"/>
                <a:cs typeface="+mn-ea"/>
              </a:rPr>
              <a:t>70 %</a:t>
            </a:r>
          </a:p>
        </p:txBody>
      </p:sp>
      <p:sp>
        <p:nvSpPr>
          <p:cNvPr id="92" name="TextBox 91"/>
          <p:cNvSpPr txBox="1"/>
          <p:nvPr/>
        </p:nvSpPr>
        <p:spPr>
          <a:xfrm>
            <a:off x="5733122" y="1780886"/>
            <a:ext cx="717375" cy="297517"/>
          </a:xfrm>
          <a:prstGeom prst="rect">
            <a:avLst/>
          </a:prstGeom>
          <a:noFill/>
        </p:spPr>
        <p:txBody>
          <a:bodyPr wrap="square" lIns="91431" tIns="45715" rIns="91431" bIns="45715" rtlCol="0">
            <a:spAutoFit/>
          </a:bodyPr>
          <a:lstStyle/>
          <a:p>
            <a:pPr algn="ctr"/>
            <a:r>
              <a:rPr lang="id-ID" sz="1300" dirty="0">
                <a:solidFill>
                  <a:schemeClr val="accent4"/>
                </a:solidFill>
                <a:latin typeface="+mj-lt"/>
                <a:cs typeface="+mn-ea"/>
              </a:rPr>
              <a:t>80 %</a:t>
            </a:r>
          </a:p>
        </p:txBody>
      </p:sp>
      <p:sp>
        <p:nvSpPr>
          <p:cNvPr id="89" name="TextBox 88"/>
          <p:cNvSpPr txBox="1"/>
          <p:nvPr/>
        </p:nvSpPr>
        <p:spPr>
          <a:xfrm>
            <a:off x="2369231" y="4902163"/>
            <a:ext cx="4283828" cy="884846"/>
          </a:xfrm>
          <a:prstGeom prst="rect">
            <a:avLst/>
          </a:prstGeom>
          <a:noFill/>
        </p:spPr>
        <p:txBody>
          <a:bodyPr wrap="square" lIns="121908" tIns="60954" rIns="121908" bIns="60954" rtlCol="0">
            <a:spAutoFit/>
          </a:bodyPr>
          <a:lstStyle/>
          <a:p>
            <a:pPr>
              <a:lnSpc>
                <a:spcPct val="150000"/>
              </a:lnSpc>
            </a:pPr>
            <a:r>
              <a:rPr lang="zh-CN" altLang="en-US" sz="1100" dirty="0">
                <a:solidFill>
                  <a:schemeClr val="bg1">
                    <a:lumMod val="50000"/>
                  </a:schemeClr>
                </a:solidFill>
                <a:latin typeface="+mn-ea"/>
                <a:cs typeface="+mn-ea"/>
              </a:rPr>
              <a:t>您的内容打在这里，或者通过复制您的文本后，在此框中选择粘贴，并选择只保留文字。您的内容打在这里，或者通过复制您的文本后，</a:t>
            </a:r>
            <a:endParaRPr lang="en-US" altLang="zh-CN" sz="1100" dirty="0">
              <a:solidFill>
                <a:schemeClr val="bg1">
                  <a:lumMod val="50000"/>
                </a:schemeClr>
              </a:solidFill>
              <a:latin typeface="+mn-ea"/>
              <a:cs typeface="+mn-ea"/>
            </a:endParaRPr>
          </a:p>
        </p:txBody>
      </p:sp>
      <p:sp>
        <p:nvSpPr>
          <p:cNvPr id="2" name="直角三角形 1"/>
          <p:cNvSpPr/>
          <p:nvPr/>
        </p:nvSpPr>
        <p:spPr>
          <a:xfrm rot="13017815" flipH="1">
            <a:off x="1751516" y="4980205"/>
            <a:ext cx="627766" cy="657877"/>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grpSp>
        <p:nvGrpSpPr>
          <p:cNvPr id="12" name="组合 11"/>
          <p:cNvGrpSpPr/>
          <p:nvPr/>
        </p:nvGrpSpPr>
        <p:grpSpPr>
          <a:xfrm>
            <a:off x="2387200" y="3842550"/>
            <a:ext cx="622818" cy="585788"/>
            <a:chOff x="1658510" y="3064182"/>
            <a:chExt cx="467174" cy="439341"/>
          </a:xfrm>
        </p:grpSpPr>
        <p:sp>
          <p:nvSpPr>
            <p:cNvPr id="104" name="Oval 103"/>
            <p:cNvSpPr/>
            <p:nvPr/>
          </p:nvSpPr>
          <p:spPr>
            <a:xfrm>
              <a:off x="1658510" y="3064182"/>
              <a:ext cx="439340" cy="4393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cs typeface="+mn-ea"/>
              </a:endParaRPr>
            </a:p>
          </p:txBody>
        </p:sp>
        <p:sp>
          <p:nvSpPr>
            <p:cNvPr id="97" name="TextBox 96"/>
            <p:cNvSpPr txBox="1"/>
            <p:nvPr/>
          </p:nvSpPr>
          <p:spPr>
            <a:xfrm>
              <a:off x="1689722" y="3129960"/>
              <a:ext cx="435962" cy="288541"/>
            </a:xfrm>
            <a:prstGeom prst="rect">
              <a:avLst/>
            </a:prstGeom>
            <a:noFill/>
            <a:effectLst/>
          </p:spPr>
          <p:txBody>
            <a:bodyPr wrap="square" rtlCol="0">
              <a:spAutoFit/>
            </a:bodyPr>
            <a:lstStyle/>
            <a:p>
              <a:r>
                <a:rPr lang="en-US" altLang="zh-CN" sz="1900" dirty="0">
                  <a:solidFill>
                    <a:schemeClr val="bg1"/>
                  </a:solidFill>
                  <a:latin typeface="+mn-ea"/>
                  <a:cs typeface="+mn-ea"/>
                </a:rPr>
                <a:t>01</a:t>
              </a:r>
              <a:endParaRPr lang="zh-CN" altLang="en-US" sz="1900" dirty="0">
                <a:solidFill>
                  <a:schemeClr val="bg1"/>
                </a:solidFill>
                <a:latin typeface="+mn-ea"/>
                <a:cs typeface="+mn-ea"/>
              </a:endParaRPr>
            </a:p>
          </p:txBody>
        </p:sp>
      </p:grpSp>
      <p:grpSp>
        <p:nvGrpSpPr>
          <p:cNvPr id="13" name="组合 12"/>
          <p:cNvGrpSpPr/>
          <p:nvPr/>
        </p:nvGrpSpPr>
        <p:grpSpPr>
          <a:xfrm>
            <a:off x="3542492" y="3848620"/>
            <a:ext cx="616192" cy="585788"/>
            <a:chOff x="2525092" y="3068735"/>
            <a:chExt cx="462204" cy="439341"/>
          </a:xfrm>
        </p:grpSpPr>
        <p:sp>
          <p:nvSpPr>
            <p:cNvPr id="106" name="Oval 105"/>
            <p:cNvSpPr/>
            <p:nvPr/>
          </p:nvSpPr>
          <p:spPr>
            <a:xfrm>
              <a:off x="2525092" y="3068735"/>
              <a:ext cx="439340" cy="43934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cs typeface="+mn-ea"/>
              </a:endParaRPr>
            </a:p>
          </p:txBody>
        </p:sp>
        <p:sp>
          <p:nvSpPr>
            <p:cNvPr id="98" name="TextBox 97"/>
            <p:cNvSpPr txBox="1"/>
            <p:nvPr/>
          </p:nvSpPr>
          <p:spPr>
            <a:xfrm>
              <a:off x="2551334" y="3129959"/>
              <a:ext cx="435962" cy="288541"/>
            </a:xfrm>
            <a:prstGeom prst="rect">
              <a:avLst/>
            </a:prstGeom>
            <a:noFill/>
            <a:effectLst/>
          </p:spPr>
          <p:txBody>
            <a:bodyPr wrap="square" rtlCol="0">
              <a:spAutoFit/>
            </a:bodyPr>
            <a:lstStyle/>
            <a:p>
              <a:r>
                <a:rPr lang="en-US" altLang="zh-CN" sz="1900" dirty="0">
                  <a:solidFill>
                    <a:schemeClr val="bg1"/>
                  </a:solidFill>
                  <a:latin typeface="+mn-ea"/>
                  <a:cs typeface="+mn-ea"/>
                </a:rPr>
                <a:t>02</a:t>
              </a:r>
              <a:endParaRPr lang="zh-CN" altLang="en-US" sz="1900" dirty="0">
                <a:solidFill>
                  <a:schemeClr val="bg1"/>
                </a:solidFill>
                <a:latin typeface="+mn-ea"/>
                <a:cs typeface="+mn-ea"/>
              </a:endParaRPr>
            </a:p>
          </p:txBody>
        </p:sp>
      </p:grpSp>
      <p:grpSp>
        <p:nvGrpSpPr>
          <p:cNvPr id="14" name="组合 13"/>
          <p:cNvGrpSpPr/>
          <p:nvPr/>
        </p:nvGrpSpPr>
        <p:grpSpPr>
          <a:xfrm>
            <a:off x="4704066" y="3842548"/>
            <a:ext cx="652388" cy="585788"/>
            <a:chOff x="3396385" y="3064181"/>
            <a:chExt cx="489355" cy="439341"/>
          </a:xfrm>
        </p:grpSpPr>
        <p:sp>
          <p:nvSpPr>
            <p:cNvPr id="108" name="Oval 107"/>
            <p:cNvSpPr/>
            <p:nvPr/>
          </p:nvSpPr>
          <p:spPr>
            <a:xfrm>
              <a:off x="3396385" y="3064181"/>
              <a:ext cx="439340" cy="4393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chemeClr val="bg1"/>
                </a:solidFill>
                <a:latin typeface="FontAwesome" pitchFamily="2" charset="0"/>
                <a:cs typeface="+mn-ea"/>
              </a:endParaRPr>
            </a:p>
          </p:txBody>
        </p:sp>
        <p:sp>
          <p:nvSpPr>
            <p:cNvPr id="99" name="TextBox 98"/>
            <p:cNvSpPr txBox="1"/>
            <p:nvPr/>
          </p:nvSpPr>
          <p:spPr>
            <a:xfrm>
              <a:off x="3449778" y="3129959"/>
              <a:ext cx="435962" cy="288541"/>
            </a:xfrm>
            <a:prstGeom prst="rect">
              <a:avLst/>
            </a:prstGeom>
            <a:noFill/>
            <a:effectLst/>
          </p:spPr>
          <p:txBody>
            <a:bodyPr wrap="square" rtlCol="0">
              <a:spAutoFit/>
            </a:bodyPr>
            <a:lstStyle/>
            <a:p>
              <a:r>
                <a:rPr lang="en-US" altLang="zh-CN" sz="1900" dirty="0">
                  <a:solidFill>
                    <a:schemeClr val="bg1"/>
                  </a:solidFill>
                  <a:latin typeface="+mn-ea"/>
                  <a:cs typeface="+mn-ea"/>
                </a:rPr>
                <a:t>03</a:t>
              </a:r>
              <a:endParaRPr lang="zh-CN" altLang="en-US" sz="1900" dirty="0">
                <a:solidFill>
                  <a:schemeClr val="bg1"/>
                </a:solidFill>
                <a:latin typeface="+mn-ea"/>
                <a:cs typeface="+mn-ea"/>
              </a:endParaRPr>
            </a:p>
          </p:txBody>
        </p:sp>
      </p:grpSp>
      <p:grpSp>
        <p:nvGrpSpPr>
          <p:cNvPr id="15" name="组合 14"/>
          <p:cNvGrpSpPr/>
          <p:nvPr/>
        </p:nvGrpSpPr>
        <p:grpSpPr>
          <a:xfrm>
            <a:off x="5864787" y="3842547"/>
            <a:ext cx="624963" cy="585788"/>
            <a:chOff x="4267039" y="3064180"/>
            <a:chExt cx="468783" cy="439341"/>
          </a:xfrm>
        </p:grpSpPr>
        <p:sp>
          <p:nvSpPr>
            <p:cNvPr id="110" name="Oval 109"/>
            <p:cNvSpPr/>
            <p:nvPr/>
          </p:nvSpPr>
          <p:spPr>
            <a:xfrm>
              <a:off x="4267039" y="3064180"/>
              <a:ext cx="439340" cy="43934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chemeClr val="bg1"/>
                </a:solidFill>
                <a:latin typeface="FontAwesome" pitchFamily="2" charset="0"/>
                <a:cs typeface="+mn-ea"/>
              </a:endParaRPr>
            </a:p>
          </p:txBody>
        </p:sp>
        <p:sp>
          <p:nvSpPr>
            <p:cNvPr id="100" name="TextBox 99"/>
            <p:cNvSpPr txBox="1"/>
            <p:nvPr/>
          </p:nvSpPr>
          <p:spPr>
            <a:xfrm>
              <a:off x="4299860" y="3129959"/>
              <a:ext cx="435962" cy="288541"/>
            </a:xfrm>
            <a:prstGeom prst="rect">
              <a:avLst/>
            </a:prstGeom>
            <a:noFill/>
            <a:effectLst/>
          </p:spPr>
          <p:txBody>
            <a:bodyPr wrap="square" rtlCol="0">
              <a:spAutoFit/>
            </a:bodyPr>
            <a:lstStyle/>
            <a:p>
              <a:r>
                <a:rPr lang="en-US" altLang="zh-CN" sz="1900" dirty="0">
                  <a:solidFill>
                    <a:schemeClr val="bg1"/>
                  </a:solidFill>
                  <a:latin typeface="+mn-ea"/>
                  <a:cs typeface="+mn-ea"/>
                </a:rPr>
                <a:t>04</a:t>
              </a:r>
              <a:endParaRPr lang="zh-CN" altLang="en-US" sz="1900" dirty="0">
                <a:solidFill>
                  <a:schemeClr val="bg1"/>
                </a:solidFill>
                <a:latin typeface="+mn-ea"/>
                <a:cs typeface="+mn-ea"/>
              </a:endParaRPr>
            </a:p>
          </p:txBody>
        </p:sp>
      </p:grpSp>
      <p:sp>
        <p:nvSpPr>
          <p:cNvPr id="16" name="标题 15"/>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86"/>
                                        </p:tgtEl>
                                        <p:attrNameLst>
                                          <p:attrName>style.visibility</p:attrName>
                                        </p:attrNameLst>
                                      </p:cBhvr>
                                      <p:to>
                                        <p:strVal val="visible"/>
                                      </p:to>
                                    </p:set>
                                    <p:animEffect transition="in" filter="wipe(up)">
                                      <p:cBhvr>
                                        <p:cTn id="13" dur="500"/>
                                        <p:tgtEl>
                                          <p:spTgt spid="86"/>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par>
                                <p:cTn id="18" presetID="22" presetClass="entr" presetSubtype="4"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par>
                                <p:cTn id="21" presetID="22" presetClass="entr" presetSubtype="4"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par>
                                <p:cTn id="24" presetID="22" presetClass="entr" presetSubtype="4"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down)">
                                      <p:cBhvr>
                                        <p:cTn id="26" dur="500"/>
                                        <p:tgtEl>
                                          <p:spTgt spid="11"/>
                                        </p:tgtEl>
                                      </p:cBhvr>
                                    </p:animEffect>
                                  </p:childTnLst>
                                </p:cTn>
                              </p:par>
                            </p:childTnLst>
                          </p:cTn>
                        </p:par>
                        <p:par>
                          <p:cTn id="27" fill="hold">
                            <p:stCondLst>
                              <p:cond delay="1500"/>
                            </p:stCondLst>
                            <p:childTnLst>
                              <p:par>
                                <p:cTn id="28" presetID="1" presetClass="entr" presetSubtype="0" fill="hold" grpId="0" nodeType="afterEffect">
                                  <p:stCondLst>
                                    <p:cond delay="0"/>
                                  </p:stCondLst>
                                  <p:childTnLst>
                                    <p:set>
                                      <p:cBhvr>
                                        <p:cTn id="29" dur="1" fill="hold">
                                          <p:stCondLst>
                                            <p:cond delay="0"/>
                                          </p:stCondLst>
                                        </p:cTn>
                                        <p:tgtEl>
                                          <p:spTgt spid="74"/>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7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91"/>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92"/>
                                        </p:tgtEl>
                                        <p:attrNameLst>
                                          <p:attrName>style.visibility</p:attrName>
                                        </p:attrNameLst>
                                      </p:cBhvr>
                                      <p:to>
                                        <p:strVal val="visible"/>
                                      </p:to>
                                    </p:set>
                                  </p:childTnLst>
                                </p:cTn>
                              </p:par>
                            </p:childTnLst>
                          </p:cTn>
                        </p:par>
                        <p:par>
                          <p:cTn id="36" fill="hold">
                            <p:stCondLst>
                              <p:cond delay="1500"/>
                            </p:stCondLst>
                            <p:childTnLst>
                              <p:par>
                                <p:cTn id="37" presetID="23" presetClass="entr" presetSubtype="32"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strVal val="4*#ppt_w"/>
                                          </p:val>
                                        </p:tav>
                                        <p:tav tm="100000">
                                          <p:val>
                                            <p:strVal val="#ppt_w"/>
                                          </p:val>
                                        </p:tav>
                                      </p:tavLst>
                                    </p:anim>
                                    <p:anim calcmode="lin" valueType="num">
                                      <p:cBhvr>
                                        <p:cTn id="40" dur="500" fill="hold"/>
                                        <p:tgtEl>
                                          <p:spTgt spid="12"/>
                                        </p:tgtEl>
                                        <p:attrNameLst>
                                          <p:attrName>ppt_h</p:attrName>
                                        </p:attrNameLst>
                                      </p:cBhvr>
                                      <p:tavLst>
                                        <p:tav tm="0">
                                          <p:val>
                                            <p:strVal val="4*#ppt_h"/>
                                          </p:val>
                                        </p:tav>
                                        <p:tav tm="100000">
                                          <p:val>
                                            <p:strVal val="#ppt_h"/>
                                          </p:val>
                                        </p:tav>
                                      </p:tavLst>
                                    </p:anim>
                                  </p:childTnLst>
                                </p:cTn>
                              </p:par>
                            </p:childTnLst>
                          </p:cTn>
                        </p:par>
                        <p:par>
                          <p:cTn id="41" fill="hold">
                            <p:stCondLst>
                              <p:cond delay="2000"/>
                            </p:stCondLst>
                            <p:childTnLst>
                              <p:par>
                                <p:cTn id="42" presetID="23" presetClass="entr" presetSubtype="32"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strVal val="4*#ppt_w"/>
                                          </p:val>
                                        </p:tav>
                                        <p:tav tm="100000">
                                          <p:val>
                                            <p:strVal val="#ppt_w"/>
                                          </p:val>
                                        </p:tav>
                                      </p:tavLst>
                                    </p:anim>
                                    <p:anim calcmode="lin" valueType="num">
                                      <p:cBhvr>
                                        <p:cTn id="45" dur="500" fill="hold"/>
                                        <p:tgtEl>
                                          <p:spTgt spid="13"/>
                                        </p:tgtEl>
                                        <p:attrNameLst>
                                          <p:attrName>ppt_h</p:attrName>
                                        </p:attrNameLst>
                                      </p:cBhvr>
                                      <p:tavLst>
                                        <p:tav tm="0">
                                          <p:val>
                                            <p:strVal val="4*#ppt_h"/>
                                          </p:val>
                                        </p:tav>
                                        <p:tav tm="100000">
                                          <p:val>
                                            <p:strVal val="#ppt_h"/>
                                          </p:val>
                                        </p:tav>
                                      </p:tavLst>
                                    </p:anim>
                                  </p:childTnLst>
                                </p:cTn>
                              </p:par>
                            </p:childTnLst>
                          </p:cTn>
                        </p:par>
                        <p:par>
                          <p:cTn id="46" fill="hold">
                            <p:stCondLst>
                              <p:cond delay="2500"/>
                            </p:stCondLst>
                            <p:childTnLst>
                              <p:par>
                                <p:cTn id="47" presetID="23" presetClass="entr" presetSubtype="32" fill="hold"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strVal val="4*#ppt_w"/>
                                          </p:val>
                                        </p:tav>
                                        <p:tav tm="100000">
                                          <p:val>
                                            <p:strVal val="#ppt_w"/>
                                          </p:val>
                                        </p:tav>
                                      </p:tavLst>
                                    </p:anim>
                                    <p:anim calcmode="lin" valueType="num">
                                      <p:cBhvr>
                                        <p:cTn id="50" dur="500" fill="hold"/>
                                        <p:tgtEl>
                                          <p:spTgt spid="14"/>
                                        </p:tgtEl>
                                        <p:attrNameLst>
                                          <p:attrName>ppt_h</p:attrName>
                                        </p:attrNameLst>
                                      </p:cBhvr>
                                      <p:tavLst>
                                        <p:tav tm="0">
                                          <p:val>
                                            <p:strVal val="4*#ppt_h"/>
                                          </p:val>
                                        </p:tav>
                                        <p:tav tm="100000">
                                          <p:val>
                                            <p:strVal val="#ppt_h"/>
                                          </p:val>
                                        </p:tav>
                                      </p:tavLst>
                                    </p:anim>
                                  </p:childTnLst>
                                </p:cTn>
                              </p:par>
                            </p:childTnLst>
                          </p:cTn>
                        </p:par>
                        <p:par>
                          <p:cTn id="51" fill="hold">
                            <p:stCondLst>
                              <p:cond delay="3000"/>
                            </p:stCondLst>
                            <p:childTnLst>
                              <p:par>
                                <p:cTn id="52" presetID="23" presetClass="entr" presetSubtype="32" fill="hold" nodeType="after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p:cTn id="54" dur="500" fill="hold"/>
                                        <p:tgtEl>
                                          <p:spTgt spid="15"/>
                                        </p:tgtEl>
                                        <p:attrNameLst>
                                          <p:attrName>ppt_w</p:attrName>
                                        </p:attrNameLst>
                                      </p:cBhvr>
                                      <p:tavLst>
                                        <p:tav tm="0">
                                          <p:val>
                                            <p:strVal val="4*#ppt_w"/>
                                          </p:val>
                                        </p:tav>
                                        <p:tav tm="100000">
                                          <p:val>
                                            <p:strVal val="#ppt_w"/>
                                          </p:val>
                                        </p:tav>
                                      </p:tavLst>
                                    </p:anim>
                                    <p:anim calcmode="lin" valueType="num">
                                      <p:cBhvr>
                                        <p:cTn id="55" dur="500" fill="hold"/>
                                        <p:tgtEl>
                                          <p:spTgt spid="15"/>
                                        </p:tgtEl>
                                        <p:attrNameLst>
                                          <p:attrName>ppt_h</p:attrName>
                                        </p:attrNameLst>
                                      </p:cBhvr>
                                      <p:tavLst>
                                        <p:tav tm="0">
                                          <p:val>
                                            <p:strVal val="4*#ppt_h"/>
                                          </p:val>
                                        </p:tav>
                                        <p:tav tm="100000">
                                          <p:val>
                                            <p:strVal val="#ppt_h"/>
                                          </p:val>
                                        </p:tav>
                                      </p:tavLst>
                                    </p:anim>
                                  </p:childTnLst>
                                </p:cTn>
                              </p:par>
                            </p:childTnLst>
                          </p:cTn>
                        </p:par>
                        <p:par>
                          <p:cTn id="56" fill="hold">
                            <p:stCondLst>
                              <p:cond delay="3500"/>
                            </p:stCondLst>
                            <p:childTnLst>
                              <p:par>
                                <p:cTn id="57" presetID="31" presetClass="entr" presetSubtype="0" fill="hold" grpId="0" nodeType="afterEffect">
                                  <p:stCondLst>
                                    <p:cond delay="0"/>
                                  </p:stCondLst>
                                  <p:childTnLst>
                                    <p:set>
                                      <p:cBhvr>
                                        <p:cTn id="58" dur="1" fill="hold">
                                          <p:stCondLst>
                                            <p:cond delay="0"/>
                                          </p:stCondLst>
                                        </p:cTn>
                                        <p:tgtEl>
                                          <p:spTgt spid="2"/>
                                        </p:tgtEl>
                                        <p:attrNameLst>
                                          <p:attrName>style.visibility</p:attrName>
                                        </p:attrNameLst>
                                      </p:cBhvr>
                                      <p:to>
                                        <p:strVal val="visible"/>
                                      </p:to>
                                    </p:set>
                                    <p:anim calcmode="lin" valueType="num">
                                      <p:cBhvr>
                                        <p:cTn id="59" dur="500" fill="hold"/>
                                        <p:tgtEl>
                                          <p:spTgt spid="2"/>
                                        </p:tgtEl>
                                        <p:attrNameLst>
                                          <p:attrName>ppt_w</p:attrName>
                                        </p:attrNameLst>
                                      </p:cBhvr>
                                      <p:tavLst>
                                        <p:tav tm="0">
                                          <p:val>
                                            <p:fltVal val="0"/>
                                          </p:val>
                                        </p:tav>
                                        <p:tav tm="100000">
                                          <p:val>
                                            <p:strVal val="#ppt_w"/>
                                          </p:val>
                                        </p:tav>
                                      </p:tavLst>
                                    </p:anim>
                                    <p:anim calcmode="lin" valueType="num">
                                      <p:cBhvr>
                                        <p:cTn id="60" dur="500" fill="hold"/>
                                        <p:tgtEl>
                                          <p:spTgt spid="2"/>
                                        </p:tgtEl>
                                        <p:attrNameLst>
                                          <p:attrName>ppt_h</p:attrName>
                                        </p:attrNameLst>
                                      </p:cBhvr>
                                      <p:tavLst>
                                        <p:tav tm="0">
                                          <p:val>
                                            <p:fltVal val="0"/>
                                          </p:val>
                                        </p:tav>
                                        <p:tav tm="100000">
                                          <p:val>
                                            <p:strVal val="#ppt_h"/>
                                          </p:val>
                                        </p:tav>
                                      </p:tavLst>
                                    </p:anim>
                                    <p:anim calcmode="lin" valueType="num">
                                      <p:cBhvr>
                                        <p:cTn id="61" dur="500" fill="hold"/>
                                        <p:tgtEl>
                                          <p:spTgt spid="2"/>
                                        </p:tgtEl>
                                        <p:attrNameLst>
                                          <p:attrName>style.rotation</p:attrName>
                                        </p:attrNameLst>
                                      </p:cBhvr>
                                      <p:tavLst>
                                        <p:tav tm="0">
                                          <p:val>
                                            <p:fltVal val="90"/>
                                          </p:val>
                                        </p:tav>
                                        <p:tav tm="100000">
                                          <p:val>
                                            <p:fltVal val="0"/>
                                          </p:val>
                                        </p:tav>
                                      </p:tavLst>
                                    </p:anim>
                                    <p:animEffect transition="in" filter="fade">
                                      <p:cBhvr>
                                        <p:cTn id="62" dur="500"/>
                                        <p:tgtEl>
                                          <p:spTgt spid="2"/>
                                        </p:tgtEl>
                                      </p:cBhvr>
                                    </p:animEffect>
                                  </p:childTnLst>
                                </p:cTn>
                              </p:par>
                            </p:childTnLst>
                          </p:cTn>
                        </p:par>
                        <p:par>
                          <p:cTn id="63" fill="hold">
                            <p:stCondLst>
                              <p:cond delay="4000"/>
                            </p:stCondLst>
                            <p:childTnLst>
                              <p:par>
                                <p:cTn id="64" presetID="2" presetClass="entr" presetSubtype="8" fill="hold" grpId="0" nodeType="afterEffect">
                                  <p:stCondLst>
                                    <p:cond delay="0"/>
                                  </p:stCondLst>
                                  <p:childTnLst>
                                    <p:set>
                                      <p:cBhvr>
                                        <p:cTn id="65" dur="1" fill="hold">
                                          <p:stCondLst>
                                            <p:cond delay="0"/>
                                          </p:stCondLst>
                                        </p:cTn>
                                        <p:tgtEl>
                                          <p:spTgt spid="112"/>
                                        </p:tgtEl>
                                        <p:attrNameLst>
                                          <p:attrName>style.visibility</p:attrName>
                                        </p:attrNameLst>
                                      </p:cBhvr>
                                      <p:to>
                                        <p:strVal val="visible"/>
                                      </p:to>
                                    </p:set>
                                    <p:anim calcmode="lin" valueType="num">
                                      <p:cBhvr additive="base">
                                        <p:cTn id="66" dur="500" fill="hold"/>
                                        <p:tgtEl>
                                          <p:spTgt spid="112"/>
                                        </p:tgtEl>
                                        <p:attrNameLst>
                                          <p:attrName>ppt_x</p:attrName>
                                        </p:attrNameLst>
                                      </p:cBhvr>
                                      <p:tavLst>
                                        <p:tav tm="0">
                                          <p:val>
                                            <p:strVal val="0-#ppt_w/2"/>
                                          </p:val>
                                        </p:tav>
                                        <p:tav tm="100000">
                                          <p:val>
                                            <p:strVal val="#ppt_x"/>
                                          </p:val>
                                        </p:tav>
                                      </p:tavLst>
                                    </p:anim>
                                    <p:anim calcmode="lin" valueType="num">
                                      <p:cBhvr additive="base">
                                        <p:cTn id="67" dur="500" fill="hold"/>
                                        <p:tgtEl>
                                          <p:spTgt spid="112"/>
                                        </p:tgtEl>
                                        <p:attrNameLst>
                                          <p:attrName>ppt_y</p:attrName>
                                        </p:attrNameLst>
                                      </p:cBhvr>
                                      <p:tavLst>
                                        <p:tav tm="0">
                                          <p:val>
                                            <p:strVal val="#ppt_y"/>
                                          </p:val>
                                        </p:tav>
                                        <p:tav tm="100000">
                                          <p:val>
                                            <p:strVal val="#ppt_y"/>
                                          </p:val>
                                        </p:tav>
                                      </p:tavLst>
                                    </p:anim>
                                  </p:childTnLst>
                                </p:cTn>
                              </p:par>
                            </p:childTnLst>
                          </p:cTn>
                        </p:par>
                        <p:par>
                          <p:cTn id="68" fill="hold">
                            <p:stCondLst>
                              <p:cond delay="4500"/>
                            </p:stCondLst>
                            <p:childTnLst>
                              <p:par>
                                <p:cTn id="69" presetID="42" presetClass="entr" presetSubtype="0" fill="hold" grpId="0" nodeType="afterEffect">
                                  <p:stCondLst>
                                    <p:cond delay="0"/>
                                  </p:stCondLst>
                                  <p:childTnLst>
                                    <p:set>
                                      <p:cBhvr>
                                        <p:cTn id="70" dur="1" fill="hold">
                                          <p:stCondLst>
                                            <p:cond delay="0"/>
                                          </p:stCondLst>
                                        </p:cTn>
                                        <p:tgtEl>
                                          <p:spTgt spid="89"/>
                                        </p:tgtEl>
                                        <p:attrNameLst>
                                          <p:attrName>style.visibility</p:attrName>
                                        </p:attrNameLst>
                                      </p:cBhvr>
                                      <p:to>
                                        <p:strVal val="visible"/>
                                      </p:to>
                                    </p:set>
                                    <p:animEffect transition="in" filter="fade">
                                      <p:cBhvr>
                                        <p:cTn id="71" dur="500"/>
                                        <p:tgtEl>
                                          <p:spTgt spid="89"/>
                                        </p:tgtEl>
                                      </p:cBhvr>
                                    </p:animEffect>
                                    <p:anim calcmode="lin" valueType="num">
                                      <p:cBhvr>
                                        <p:cTn id="72" dur="500" fill="hold"/>
                                        <p:tgtEl>
                                          <p:spTgt spid="89"/>
                                        </p:tgtEl>
                                        <p:attrNameLst>
                                          <p:attrName>ppt_x</p:attrName>
                                        </p:attrNameLst>
                                      </p:cBhvr>
                                      <p:tavLst>
                                        <p:tav tm="0">
                                          <p:val>
                                            <p:strVal val="#ppt_x"/>
                                          </p:val>
                                        </p:tav>
                                        <p:tav tm="100000">
                                          <p:val>
                                            <p:strVal val="#ppt_x"/>
                                          </p:val>
                                        </p:tav>
                                      </p:tavLst>
                                    </p:anim>
                                    <p:anim calcmode="lin" valueType="num">
                                      <p:cBhvr>
                                        <p:cTn id="73" dur="500" fill="hold"/>
                                        <p:tgtEl>
                                          <p:spTgt spid="8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112" grpId="0" animBg="1"/>
      <p:bldP spid="74" grpId="0"/>
      <p:bldP spid="75" grpId="0"/>
      <p:bldP spid="91" grpId="0"/>
      <p:bldP spid="92" grpId="0"/>
      <p:bldP spid="89" grpId="0"/>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Oval 4"/>
          <p:cNvSpPr>
            <a:spLocks noChangeAspect="1"/>
          </p:cNvSpPr>
          <p:nvPr/>
        </p:nvSpPr>
        <p:spPr>
          <a:xfrm>
            <a:off x="6978117" y="2988450"/>
            <a:ext cx="324204" cy="324502"/>
          </a:xfrm>
          <a:prstGeom prst="ellipse">
            <a:avLst/>
          </a:prstGeom>
          <a:solidFill>
            <a:schemeClr val="tx2">
              <a:alpha val="85000"/>
            </a:schemeClr>
          </a:solidFill>
          <a:ln w="12700" cap="flat" cmpd="sng" algn="ctr">
            <a:noFill/>
            <a:prstDash val="solid"/>
            <a:miter lim="800000"/>
          </a:ln>
          <a:effectLst/>
        </p:spPr>
        <p:txBody>
          <a:bodyPr lIns="91397" tIns="45701" rIns="91397" bIns="45701" rtlCol="0" anchor="ctr"/>
          <a:lstStyle/>
          <a:p>
            <a:pPr defTabSz="1217930"/>
            <a:endParaRPr lang="en-US" sz="1600" kern="0" dirty="0">
              <a:solidFill>
                <a:sysClr val="window" lastClr="FFFFFF">
                  <a:lumMod val="65000"/>
                </a:sysClr>
              </a:solidFill>
              <a:latin typeface="Calibri" panose="020F0502020204030204"/>
              <a:cs typeface="+mn-ea"/>
            </a:endParaRPr>
          </a:p>
        </p:txBody>
      </p:sp>
      <p:sp>
        <p:nvSpPr>
          <p:cNvPr id="84" name="PA_椭圆 5"/>
          <p:cNvSpPr>
            <a:spLocks noChangeAspect="1"/>
          </p:cNvSpPr>
          <p:nvPr>
            <p:custDataLst>
              <p:tags r:id="rId1"/>
            </p:custDataLst>
          </p:nvPr>
        </p:nvSpPr>
        <p:spPr>
          <a:xfrm>
            <a:off x="1435199" y="2663946"/>
            <a:ext cx="972615" cy="973510"/>
          </a:xfrm>
          <a:prstGeom prst="ellipse">
            <a:avLst/>
          </a:prstGeom>
          <a:solidFill>
            <a:schemeClr val="tx2">
              <a:alpha val="85000"/>
            </a:schemeClr>
          </a:solidFill>
          <a:ln w="12700" cap="flat" cmpd="sng" algn="ctr">
            <a:noFill/>
            <a:prstDash val="solid"/>
            <a:miter lim="800000"/>
          </a:ln>
          <a:effectLst/>
        </p:spPr>
        <p:txBody>
          <a:bodyPr lIns="91397" tIns="45701" rIns="91397" bIns="45701" rtlCol="0" anchor="ctr"/>
          <a:lstStyle/>
          <a:p>
            <a:pPr defTabSz="1217930"/>
            <a:endParaRPr lang="en-US" sz="1600" kern="0" dirty="0">
              <a:solidFill>
                <a:sysClr val="window" lastClr="FFFFFF">
                  <a:lumMod val="65000"/>
                </a:sysClr>
              </a:solidFill>
              <a:latin typeface="Calibri" panose="020F0502020204030204"/>
              <a:cs typeface="+mn-ea"/>
            </a:endParaRPr>
          </a:p>
        </p:txBody>
      </p:sp>
      <p:sp>
        <p:nvSpPr>
          <p:cNvPr id="85" name="Oval 6"/>
          <p:cNvSpPr>
            <a:spLocks noChangeAspect="1"/>
          </p:cNvSpPr>
          <p:nvPr/>
        </p:nvSpPr>
        <p:spPr>
          <a:xfrm>
            <a:off x="6316631" y="2772177"/>
            <a:ext cx="756479" cy="757176"/>
          </a:xfrm>
          <a:prstGeom prst="ellipse">
            <a:avLst/>
          </a:prstGeom>
          <a:solidFill>
            <a:schemeClr val="tx2">
              <a:alpha val="85000"/>
            </a:schemeClr>
          </a:solidFill>
          <a:ln w="6350" cap="flat" cmpd="sng" algn="ctr">
            <a:noFill/>
            <a:prstDash val="solid"/>
            <a:miter lim="800000"/>
          </a:ln>
          <a:effectLst/>
        </p:spPr>
        <p:txBody>
          <a:bodyPr lIns="91397" tIns="45701" rIns="91397" bIns="45701" rtlCol="0" anchor="ctr"/>
          <a:lstStyle/>
          <a:p>
            <a:pPr defTabSz="1217930"/>
            <a:endParaRPr lang="en-US" sz="1200" kern="0" dirty="0">
              <a:solidFill>
                <a:sysClr val="window" lastClr="FFFFFF"/>
              </a:solidFill>
              <a:latin typeface="+mn-ea"/>
              <a:cs typeface="+mn-ea"/>
            </a:endParaRPr>
          </a:p>
        </p:txBody>
      </p:sp>
      <p:sp>
        <p:nvSpPr>
          <p:cNvPr id="86" name="Oval 7"/>
          <p:cNvSpPr>
            <a:spLocks noChangeAspect="1"/>
          </p:cNvSpPr>
          <p:nvPr/>
        </p:nvSpPr>
        <p:spPr>
          <a:xfrm>
            <a:off x="2262435" y="2609857"/>
            <a:ext cx="1080684" cy="1081679"/>
          </a:xfrm>
          <a:prstGeom prst="ellipse">
            <a:avLst/>
          </a:prstGeom>
          <a:solidFill>
            <a:schemeClr val="tx2">
              <a:alpha val="85000"/>
            </a:schemeClr>
          </a:solidFill>
          <a:ln w="12700" cap="flat" cmpd="sng" algn="ctr">
            <a:noFill/>
            <a:prstDash val="solid"/>
            <a:miter lim="800000"/>
          </a:ln>
          <a:effectLst/>
        </p:spPr>
        <p:txBody>
          <a:bodyPr lIns="91397" tIns="45701" rIns="91397" bIns="45701" rtlCol="0" anchor="ctr"/>
          <a:lstStyle/>
          <a:p>
            <a:pPr defTabSz="1217930"/>
            <a:endParaRPr lang="en-US" sz="1600" kern="0" dirty="0">
              <a:solidFill>
                <a:sysClr val="window" lastClr="FFFFFF">
                  <a:lumMod val="65000"/>
                </a:sysClr>
              </a:solidFill>
              <a:latin typeface="Calibri" panose="020F0502020204030204"/>
              <a:cs typeface="+mn-ea"/>
            </a:endParaRPr>
          </a:p>
        </p:txBody>
      </p:sp>
      <p:sp>
        <p:nvSpPr>
          <p:cNvPr id="87" name="Oval 8"/>
          <p:cNvSpPr>
            <a:spLocks noChangeAspect="1"/>
          </p:cNvSpPr>
          <p:nvPr/>
        </p:nvSpPr>
        <p:spPr>
          <a:xfrm>
            <a:off x="4652583" y="2491863"/>
            <a:ext cx="1296821" cy="1298014"/>
          </a:xfrm>
          <a:prstGeom prst="ellipse">
            <a:avLst/>
          </a:prstGeom>
          <a:solidFill>
            <a:schemeClr val="accent1">
              <a:alpha val="85000"/>
            </a:schemeClr>
          </a:solidFill>
          <a:ln w="6350" cap="flat" cmpd="sng" algn="ctr">
            <a:noFill/>
            <a:prstDash val="solid"/>
            <a:miter lim="800000"/>
          </a:ln>
          <a:effectLst/>
        </p:spPr>
        <p:txBody>
          <a:bodyPr lIns="91397" tIns="45701" rIns="91397" bIns="45701" rtlCol="0" anchor="ctr"/>
          <a:lstStyle/>
          <a:p>
            <a:pPr defTabSz="1217930"/>
            <a:endParaRPr lang="en-US" sz="1200" kern="0" dirty="0">
              <a:solidFill>
                <a:sysClr val="window" lastClr="FFFFFF"/>
              </a:solidFill>
              <a:latin typeface="+mn-ea"/>
              <a:cs typeface="+mn-ea"/>
            </a:endParaRPr>
          </a:p>
        </p:txBody>
      </p:sp>
      <p:sp>
        <p:nvSpPr>
          <p:cNvPr id="88" name="Oval 9"/>
          <p:cNvSpPr>
            <a:spLocks noChangeAspect="1"/>
          </p:cNvSpPr>
          <p:nvPr/>
        </p:nvSpPr>
        <p:spPr>
          <a:xfrm>
            <a:off x="3177379" y="2755929"/>
            <a:ext cx="756479" cy="757176"/>
          </a:xfrm>
          <a:prstGeom prst="ellipse">
            <a:avLst/>
          </a:prstGeom>
          <a:solidFill>
            <a:schemeClr val="accent1">
              <a:alpha val="85000"/>
            </a:schemeClr>
          </a:solidFill>
          <a:ln w="6350" cap="flat" cmpd="sng" algn="ctr">
            <a:noFill/>
            <a:prstDash val="solid"/>
            <a:miter lim="800000"/>
          </a:ln>
          <a:effectLst/>
        </p:spPr>
        <p:txBody>
          <a:bodyPr lIns="91397" tIns="45701" rIns="91397" bIns="45701" rtlCol="0" anchor="ctr"/>
          <a:lstStyle/>
          <a:p>
            <a:pPr defTabSz="1217930"/>
            <a:endParaRPr lang="en-US" sz="1200" kern="0" dirty="0">
              <a:solidFill>
                <a:sysClr val="window" lastClr="FFFFFF"/>
              </a:solidFill>
              <a:latin typeface="+mn-ea"/>
              <a:cs typeface="+mn-ea"/>
            </a:endParaRPr>
          </a:p>
        </p:txBody>
      </p:sp>
      <p:sp>
        <p:nvSpPr>
          <p:cNvPr id="89" name="Oval 10"/>
          <p:cNvSpPr>
            <a:spLocks noChangeAspect="1"/>
          </p:cNvSpPr>
          <p:nvPr/>
        </p:nvSpPr>
        <p:spPr>
          <a:xfrm>
            <a:off x="3744077" y="2609857"/>
            <a:ext cx="1080684" cy="1081679"/>
          </a:xfrm>
          <a:prstGeom prst="ellipse">
            <a:avLst/>
          </a:prstGeom>
          <a:solidFill>
            <a:schemeClr val="accent1">
              <a:alpha val="85000"/>
            </a:schemeClr>
          </a:solidFill>
          <a:ln w="6350" cap="flat" cmpd="sng" algn="ctr">
            <a:noFill/>
            <a:prstDash val="solid"/>
            <a:miter lim="800000"/>
          </a:ln>
          <a:effectLst/>
        </p:spPr>
        <p:txBody>
          <a:bodyPr lIns="91397" tIns="45701" rIns="91397" bIns="45701" rtlCol="0" anchor="ctr"/>
          <a:lstStyle/>
          <a:p>
            <a:pPr defTabSz="1217930"/>
            <a:endParaRPr lang="en-US" sz="1200" kern="0" dirty="0">
              <a:solidFill>
                <a:sysClr val="window" lastClr="FFFFFF"/>
              </a:solidFill>
              <a:latin typeface="+mn-ea"/>
              <a:cs typeface="+mn-ea"/>
            </a:endParaRPr>
          </a:p>
        </p:txBody>
      </p:sp>
      <p:sp>
        <p:nvSpPr>
          <p:cNvPr id="90" name="Oval 11"/>
          <p:cNvSpPr>
            <a:spLocks noChangeAspect="1"/>
          </p:cNvSpPr>
          <p:nvPr/>
        </p:nvSpPr>
        <p:spPr>
          <a:xfrm>
            <a:off x="5820242" y="2810006"/>
            <a:ext cx="648410" cy="649008"/>
          </a:xfrm>
          <a:prstGeom prst="ellipse">
            <a:avLst/>
          </a:prstGeom>
          <a:solidFill>
            <a:schemeClr val="tx2">
              <a:alpha val="85000"/>
            </a:schemeClr>
          </a:solidFill>
          <a:ln w="6350" cap="flat" cmpd="sng" algn="ctr">
            <a:noFill/>
            <a:prstDash val="solid"/>
            <a:miter lim="800000"/>
          </a:ln>
          <a:effectLst/>
        </p:spPr>
        <p:txBody>
          <a:bodyPr lIns="91397" tIns="45701" rIns="91397" bIns="45701" rtlCol="0" anchor="ctr"/>
          <a:lstStyle/>
          <a:p>
            <a:pPr defTabSz="1217930"/>
            <a:endParaRPr lang="en-US" sz="1200" kern="0" dirty="0">
              <a:solidFill>
                <a:sysClr val="window" lastClr="FFFFFF"/>
              </a:solidFill>
              <a:latin typeface="+mn-ea"/>
              <a:cs typeface="+mn-ea"/>
            </a:endParaRPr>
          </a:p>
        </p:txBody>
      </p:sp>
      <p:sp>
        <p:nvSpPr>
          <p:cNvPr id="91" name="Oval 12"/>
          <p:cNvSpPr>
            <a:spLocks noChangeAspect="1"/>
          </p:cNvSpPr>
          <p:nvPr/>
        </p:nvSpPr>
        <p:spPr>
          <a:xfrm>
            <a:off x="7205713" y="2383695"/>
            <a:ext cx="1512956" cy="1514350"/>
          </a:xfrm>
          <a:prstGeom prst="ellipse">
            <a:avLst/>
          </a:prstGeom>
          <a:solidFill>
            <a:schemeClr val="accent1">
              <a:alpha val="85000"/>
            </a:schemeClr>
          </a:solidFill>
          <a:ln w="12700" cap="flat" cmpd="sng" algn="ctr">
            <a:noFill/>
            <a:prstDash val="solid"/>
            <a:miter lim="800000"/>
          </a:ln>
          <a:effectLst/>
        </p:spPr>
        <p:txBody>
          <a:bodyPr lIns="91397" tIns="45701" rIns="91397" bIns="45701" rtlCol="0" anchor="ctr"/>
          <a:lstStyle/>
          <a:p>
            <a:pPr defTabSz="1217930"/>
            <a:endParaRPr lang="en-US" sz="1600" kern="0" dirty="0">
              <a:solidFill>
                <a:sysClr val="window" lastClr="FFFFFF">
                  <a:lumMod val="65000"/>
                </a:sysClr>
              </a:solidFill>
              <a:latin typeface="Calibri" panose="020F0502020204030204"/>
              <a:cs typeface="+mn-ea"/>
            </a:endParaRPr>
          </a:p>
        </p:txBody>
      </p:sp>
      <p:sp>
        <p:nvSpPr>
          <p:cNvPr id="92" name="Oval 13"/>
          <p:cNvSpPr>
            <a:spLocks noChangeAspect="1"/>
          </p:cNvSpPr>
          <p:nvPr/>
        </p:nvSpPr>
        <p:spPr>
          <a:xfrm>
            <a:off x="8531201" y="2647754"/>
            <a:ext cx="972615" cy="973510"/>
          </a:xfrm>
          <a:prstGeom prst="ellipse">
            <a:avLst/>
          </a:prstGeom>
          <a:solidFill>
            <a:schemeClr val="accent1">
              <a:alpha val="85000"/>
            </a:schemeClr>
          </a:solidFill>
          <a:ln w="12700" cap="flat" cmpd="sng" algn="ctr">
            <a:noFill/>
            <a:prstDash val="solid"/>
            <a:miter lim="800000"/>
          </a:ln>
          <a:effectLst/>
        </p:spPr>
        <p:txBody>
          <a:bodyPr lIns="91397" tIns="45701" rIns="91397" bIns="45701" rtlCol="0" anchor="ctr"/>
          <a:lstStyle/>
          <a:p>
            <a:pPr defTabSz="1217930"/>
            <a:endParaRPr lang="en-US" sz="1600" kern="0" dirty="0">
              <a:solidFill>
                <a:sysClr val="window" lastClr="FFFFFF">
                  <a:lumMod val="65000"/>
                </a:sysClr>
              </a:solidFill>
              <a:latin typeface="Calibri" panose="020F0502020204030204"/>
              <a:cs typeface="+mn-ea"/>
            </a:endParaRPr>
          </a:p>
        </p:txBody>
      </p:sp>
      <p:sp>
        <p:nvSpPr>
          <p:cNvPr id="93" name="Oval 14"/>
          <p:cNvSpPr>
            <a:spLocks noChangeAspect="1"/>
          </p:cNvSpPr>
          <p:nvPr/>
        </p:nvSpPr>
        <p:spPr>
          <a:xfrm>
            <a:off x="10349363" y="2830229"/>
            <a:ext cx="648410" cy="649008"/>
          </a:xfrm>
          <a:prstGeom prst="ellipse">
            <a:avLst/>
          </a:prstGeom>
          <a:solidFill>
            <a:schemeClr val="tx2">
              <a:alpha val="85000"/>
            </a:schemeClr>
          </a:solidFill>
          <a:ln w="12700" cap="flat" cmpd="sng" algn="ctr">
            <a:noFill/>
            <a:prstDash val="solid"/>
            <a:miter lim="800000"/>
          </a:ln>
          <a:effectLst/>
        </p:spPr>
        <p:txBody>
          <a:bodyPr lIns="91397" tIns="45701" rIns="91397" bIns="45701" rtlCol="0" anchor="ctr"/>
          <a:lstStyle/>
          <a:p>
            <a:pPr defTabSz="1217930"/>
            <a:endParaRPr lang="en-US" sz="1600" kern="0" dirty="0">
              <a:solidFill>
                <a:sysClr val="window" lastClr="FFFFFF">
                  <a:lumMod val="65000"/>
                </a:sysClr>
              </a:solidFill>
              <a:latin typeface="Calibri" panose="020F0502020204030204"/>
              <a:cs typeface="+mn-ea"/>
            </a:endParaRPr>
          </a:p>
        </p:txBody>
      </p:sp>
      <p:sp>
        <p:nvSpPr>
          <p:cNvPr id="94" name="Oval 15"/>
          <p:cNvSpPr>
            <a:spLocks noChangeAspect="1"/>
          </p:cNvSpPr>
          <p:nvPr/>
        </p:nvSpPr>
        <p:spPr>
          <a:xfrm>
            <a:off x="9389256" y="2610007"/>
            <a:ext cx="1080684" cy="1081679"/>
          </a:xfrm>
          <a:prstGeom prst="ellipse">
            <a:avLst/>
          </a:prstGeom>
          <a:solidFill>
            <a:schemeClr val="tx2">
              <a:alpha val="85000"/>
            </a:schemeClr>
          </a:solidFill>
          <a:ln w="12700" cap="flat" cmpd="sng" algn="ctr">
            <a:noFill/>
            <a:prstDash val="solid"/>
            <a:miter lim="800000"/>
          </a:ln>
          <a:effectLst/>
        </p:spPr>
        <p:txBody>
          <a:bodyPr lIns="91397" tIns="45701" rIns="91397" bIns="45701" rtlCol="0" anchor="ctr"/>
          <a:lstStyle/>
          <a:p>
            <a:pPr defTabSz="1217930"/>
            <a:endParaRPr lang="en-US" sz="1600" kern="0" dirty="0">
              <a:solidFill>
                <a:sysClr val="window" lastClr="FFFFFF">
                  <a:lumMod val="65000"/>
                </a:sysClr>
              </a:solidFill>
              <a:latin typeface="Calibri" panose="020F0502020204030204"/>
              <a:cs typeface="+mn-ea"/>
            </a:endParaRPr>
          </a:p>
        </p:txBody>
      </p:sp>
      <p:sp>
        <p:nvSpPr>
          <p:cNvPr id="95" name="Oval 16"/>
          <p:cNvSpPr>
            <a:spLocks noChangeAspect="1"/>
          </p:cNvSpPr>
          <p:nvPr/>
        </p:nvSpPr>
        <p:spPr>
          <a:xfrm>
            <a:off x="10914450" y="2917496"/>
            <a:ext cx="467858" cy="468289"/>
          </a:xfrm>
          <a:prstGeom prst="ellipse">
            <a:avLst/>
          </a:prstGeom>
          <a:solidFill>
            <a:schemeClr val="tx2">
              <a:alpha val="85000"/>
            </a:schemeClr>
          </a:solidFill>
          <a:ln w="12700" cap="flat" cmpd="sng" algn="ctr">
            <a:noFill/>
            <a:prstDash val="solid"/>
            <a:miter lim="800000"/>
          </a:ln>
          <a:effectLst/>
        </p:spPr>
        <p:txBody>
          <a:bodyPr lIns="91397" tIns="45701" rIns="91397" bIns="45701" rtlCol="0" anchor="ctr"/>
          <a:lstStyle/>
          <a:p>
            <a:pPr defTabSz="1217930"/>
            <a:endParaRPr lang="en-US" sz="1600" kern="0" dirty="0">
              <a:solidFill>
                <a:sysClr val="window" lastClr="FFFFFF">
                  <a:lumMod val="65000"/>
                </a:sysClr>
              </a:solidFill>
              <a:latin typeface="Calibri" panose="020F0502020204030204"/>
              <a:cs typeface="+mn-ea"/>
            </a:endParaRPr>
          </a:p>
        </p:txBody>
      </p:sp>
      <p:sp>
        <p:nvSpPr>
          <p:cNvPr id="96" name="Oval 17"/>
          <p:cNvSpPr>
            <a:spLocks noChangeAspect="1"/>
          </p:cNvSpPr>
          <p:nvPr/>
        </p:nvSpPr>
        <p:spPr>
          <a:xfrm>
            <a:off x="939189" y="2816366"/>
            <a:ext cx="648410" cy="649008"/>
          </a:xfrm>
          <a:prstGeom prst="ellipse">
            <a:avLst/>
          </a:prstGeom>
          <a:solidFill>
            <a:schemeClr val="tx2">
              <a:alpha val="85000"/>
            </a:schemeClr>
          </a:solidFill>
          <a:ln w="12700" cap="flat" cmpd="sng" algn="ctr">
            <a:noFill/>
            <a:prstDash val="solid"/>
            <a:miter lim="800000"/>
          </a:ln>
          <a:effectLst/>
        </p:spPr>
        <p:txBody>
          <a:bodyPr lIns="91397" tIns="45701" rIns="91397" bIns="45701" rtlCol="0" anchor="ctr"/>
          <a:lstStyle/>
          <a:p>
            <a:pPr defTabSz="1217930"/>
            <a:endParaRPr lang="en-US" sz="1600" kern="0" dirty="0">
              <a:solidFill>
                <a:sysClr val="window" lastClr="FFFFFF">
                  <a:lumMod val="65000"/>
                </a:sysClr>
              </a:solidFill>
              <a:latin typeface="Calibri" panose="020F0502020204030204"/>
              <a:cs typeface="+mn-ea"/>
            </a:endParaRPr>
          </a:p>
        </p:txBody>
      </p:sp>
      <p:grpSp>
        <p:nvGrpSpPr>
          <p:cNvPr id="97" name="Group 18"/>
          <p:cNvGrpSpPr/>
          <p:nvPr/>
        </p:nvGrpSpPr>
        <p:grpSpPr>
          <a:xfrm>
            <a:off x="2445994" y="3743556"/>
            <a:ext cx="683742" cy="691153"/>
            <a:chOff x="1105827" y="3001245"/>
            <a:chExt cx="683949" cy="690726"/>
          </a:xfrm>
        </p:grpSpPr>
        <p:cxnSp>
          <p:nvCxnSpPr>
            <p:cNvPr id="98" name="Straight Connector 19"/>
            <p:cNvCxnSpPr/>
            <p:nvPr/>
          </p:nvCxnSpPr>
          <p:spPr>
            <a:xfrm>
              <a:off x="1447800" y="3001245"/>
              <a:ext cx="0" cy="504000"/>
            </a:xfrm>
            <a:prstGeom prst="line">
              <a:avLst/>
            </a:prstGeom>
            <a:noFill/>
            <a:ln w="6350" cap="flat" cmpd="sng" algn="ctr">
              <a:solidFill>
                <a:sysClr val="windowText" lastClr="000000">
                  <a:lumMod val="40000"/>
                  <a:lumOff val="60000"/>
                </a:sysClr>
              </a:solidFill>
              <a:prstDash val="solid"/>
              <a:miter lim="800000"/>
            </a:ln>
            <a:effectLst/>
          </p:spPr>
        </p:cxnSp>
        <p:sp>
          <p:nvSpPr>
            <p:cNvPr id="99" name="Rectangle 1436"/>
            <p:cNvSpPr>
              <a:spLocks noChangeArrowheads="1"/>
            </p:cNvSpPr>
            <p:nvPr/>
          </p:nvSpPr>
          <p:spPr bwMode="auto">
            <a:xfrm>
              <a:off x="1105827" y="3486977"/>
              <a:ext cx="683949"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00" name="Group 21"/>
          <p:cNvGrpSpPr/>
          <p:nvPr/>
        </p:nvGrpSpPr>
        <p:grpSpPr>
          <a:xfrm>
            <a:off x="1565310" y="1796403"/>
            <a:ext cx="683740" cy="792473"/>
            <a:chOff x="1576368" y="1577812"/>
            <a:chExt cx="686579" cy="791984"/>
          </a:xfrm>
        </p:grpSpPr>
        <p:cxnSp>
          <p:nvCxnSpPr>
            <p:cNvPr id="101" name="Straight Connector 22"/>
            <p:cNvCxnSpPr/>
            <p:nvPr/>
          </p:nvCxnSpPr>
          <p:spPr>
            <a:xfrm flipV="1">
              <a:off x="1919654" y="1757796"/>
              <a:ext cx="0" cy="612000"/>
            </a:xfrm>
            <a:prstGeom prst="line">
              <a:avLst/>
            </a:prstGeom>
            <a:noFill/>
            <a:ln w="6350" cap="flat" cmpd="sng" algn="ctr">
              <a:solidFill>
                <a:sysClr val="windowText" lastClr="000000">
                  <a:lumMod val="40000"/>
                  <a:lumOff val="60000"/>
                </a:sysClr>
              </a:solidFill>
              <a:prstDash val="solid"/>
              <a:miter lim="800000"/>
            </a:ln>
            <a:effectLst/>
          </p:spPr>
        </p:cxnSp>
        <p:sp>
          <p:nvSpPr>
            <p:cNvPr id="102" name="Rectangle 1436"/>
            <p:cNvSpPr>
              <a:spLocks noChangeArrowheads="1"/>
            </p:cNvSpPr>
            <p:nvPr/>
          </p:nvSpPr>
          <p:spPr bwMode="auto">
            <a:xfrm>
              <a:off x="1576368" y="1577812"/>
              <a:ext cx="686579"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sz="1300" kern="0" dirty="0">
                <a:solidFill>
                  <a:sysClr val="window" lastClr="FFFFFF">
                    <a:lumMod val="65000"/>
                  </a:sysClr>
                </a:solidFill>
                <a:latin typeface="+mn-ea"/>
                <a:cs typeface="+mn-ea"/>
              </a:endParaRPr>
            </a:p>
          </p:txBody>
        </p:sp>
      </p:grpSp>
      <p:grpSp>
        <p:nvGrpSpPr>
          <p:cNvPr id="103" name="Group 24"/>
          <p:cNvGrpSpPr/>
          <p:nvPr/>
        </p:nvGrpSpPr>
        <p:grpSpPr>
          <a:xfrm>
            <a:off x="4941744" y="1796404"/>
            <a:ext cx="683740" cy="617560"/>
            <a:chOff x="2635687" y="1577812"/>
            <a:chExt cx="683950" cy="617179"/>
          </a:xfrm>
        </p:grpSpPr>
        <p:cxnSp>
          <p:nvCxnSpPr>
            <p:cNvPr id="104" name="Straight Connector 25"/>
            <p:cNvCxnSpPr/>
            <p:nvPr/>
          </p:nvCxnSpPr>
          <p:spPr>
            <a:xfrm flipV="1">
              <a:off x="2977662" y="1762991"/>
              <a:ext cx="0" cy="432000"/>
            </a:xfrm>
            <a:prstGeom prst="line">
              <a:avLst/>
            </a:prstGeom>
            <a:noFill/>
            <a:ln w="6350" cap="flat" cmpd="sng" algn="ctr">
              <a:solidFill>
                <a:sysClr val="windowText" lastClr="000000">
                  <a:lumMod val="40000"/>
                  <a:lumOff val="60000"/>
                </a:sysClr>
              </a:solidFill>
              <a:prstDash val="solid"/>
              <a:miter lim="800000"/>
            </a:ln>
            <a:effectLst/>
          </p:spPr>
        </p:cxnSp>
        <p:sp>
          <p:nvSpPr>
            <p:cNvPr id="105" name="Rectangle 1436"/>
            <p:cNvSpPr>
              <a:spLocks noChangeArrowheads="1"/>
            </p:cNvSpPr>
            <p:nvPr/>
          </p:nvSpPr>
          <p:spPr bwMode="auto">
            <a:xfrm>
              <a:off x="2635687" y="1577812"/>
              <a:ext cx="683950"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06" name="Group 27"/>
          <p:cNvGrpSpPr/>
          <p:nvPr/>
        </p:nvGrpSpPr>
        <p:grpSpPr>
          <a:xfrm>
            <a:off x="3197041" y="1796403"/>
            <a:ext cx="683740" cy="864517"/>
            <a:chOff x="3922300" y="1577812"/>
            <a:chExt cx="683948" cy="863984"/>
          </a:xfrm>
        </p:grpSpPr>
        <p:cxnSp>
          <p:nvCxnSpPr>
            <p:cNvPr id="107" name="Straight Connector 28"/>
            <p:cNvCxnSpPr/>
            <p:nvPr/>
          </p:nvCxnSpPr>
          <p:spPr>
            <a:xfrm flipV="1">
              <a:off x="4264270" y="1757796"/>
              <a:ext cx="0" cy="684000"/>
            </a:xfrm>
            <a:prstGeom prst="line">
              <a:avLst/>
            </a:prstGeom>
            <a:noFill/>
            <a:ln w="6350" cap="flat" cmpd="sng" algn="ctr">
              <a:solidFill>
                <a:sysClr val="windowText" lastClr="000000">
                  <a:lumMod val="40000"/>
                  <a:lumOff val="60000"/>
                </a:sysClr>
              </a:solidFill>
              <a:prstDash val="solid"/>
              <a:miter lim="800000"/>
            </a:ln>
            <a:effectLst/>
          </p:spPr>
        </p:cxnSp>
        <p:sp>
          <p:nvSpPr>
            <p:cNvPr id="108" name="Rectangle 1436"/>
            <p:cNvSpPr>
              <a:spLocks noChangeArrowheads="1"/>
            </p:cNvSpPr>
            <p:nvPr/>
          </p:nvSpPr>
          <p:spPr bwMode="auto">
            <a:xfrm>
              <a:off x="3922300" y="1577812"/>
              <a:ext cx="683948"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09" name="Group 30"/>
          <p:cNvGrpSpPr/>
          <p:nvPr/>
        </p:nvGrpSpPr>
        <p:grpSpPr>
          <a:xfrm>
            <a:off x="5788353" y="1796407"/>
            <a:ext cx="683742" cy="904004"/>
            <a:chOff x="4880660" y="1577812"/>
            <a:chExt cx="683948" cy="903446"/>
          </a:xfrm>
        </p:grpSpPr>
        <p:cxnSp>
          <p:nvCxnSpPr>
            <p:cNvPr id="110" name="Straight Connector 31"/>
            <p:cNvCxnSpPr/>
            <p:nvPr/>
          </p:nvCxnSpPr>
          <p:spPr>
            <a:xfrm flipV="1">
              <a:off x="5222632" y="1761258"/>
              <a:ext cx="0" cy="720000"/>
            </a:xfrm>
            <a:prstGeom prst="line">
              <a:avLst/>
            </a:prstGeom>
            <a:noFill/>
            <a:ln w="6350" cap="flat" cmpd="sng" algn="ctr">
              <a:solidFill>
                <a:sysClr val="windowText" lastClr="000000">
                  <a:lumMod val="40000"/>
                  <a:lumOff val="60000"/>
                </a:sysClr>
              </a:solidFill>
              <a:prstDash val="solid"/>
              <a:miter lim="800000"/>
            </a:ln>
            <a:effectLst/>
          </p:spPr>
        </p:cxnSp>
        <p:sp>
          <p:nvSpPr>
            <p:cNvPr id="111" name="Rectangle 1436"/>
            <p:cNvSpPr>
              <a:spLocks noChangeArrowheads="1"/>
            </p:cNvSpPr>
            <p:nvPr/>
          </p:nvSpPr>
          <p:spPr bwMode="auto">
            <a:xfrm>
              <a:off x="4880660" y="1577812"/>
              <a:ext cx="683948"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12" name="Group 33"/>
          <p:cNvGrpSpPr/>
          <p:nvPr/>
        </p:nvGrpSpPr>
        <p:grpSpPr>
          <a:xfrm>
            <a:off x="8671803" y="1796409"/>
            <a:ext cx="683742" cy="758183"/>
            <a:chOff x="6243465" y="1577812"/>
            <a:chExt cx="683950" cy="757716"/>
          </a:xfrm>
        </p:grpSpPr>
        <p:cxnSp>
          <p:nvCxnSpPr>
            <p:cNvPr id="113" name="Straight Connector 34"/>
            <p:cNvCxnSpPr/>
            <p:nvPr/>
          </p:nvCxnSpPr>
          <p:spPr>
            <a:xfrm flipV="1">
              <a:off x="6585440" y="1759528"/>
              <a:ext cx="0" cy="576000"/>
            </a:xfrm>
            <a:prstGeom prst="line">
              <a:avLst/>
            </a:prstGeom>
            <a:noFill/>
            <a:ln w="6350" cap="flat" cmpd="sng" algn="ctr">
              <a:solidFill>
                <a:sysClr val="windowText" lastClr="000000">
                  <a:lumMod val="40000"/>
                  <a:lumOff val="60000"/>
                </a:sysClr>
              </a:solidFill>
              <a:prstDash val="solid"/>
              <a:miter lim="800000"/>
            </a:ln>
            <a:effectLst/>
          </p:spPr>
        </p:cxnSp>
        <p:sp>
          <p:nvSpPr>
            <p:cNvPr id="114" name="Rectangle 1436"/>
            <p:cNvSpPr>
              <a:spLocks noChangeArrowheads="1"/>
            </p:cNvSpPr>
            <p:nvPr/>
          </p:nvSpPr>
          <p:spPr bwMode="auto">
            <a:xfrm>
              <a:off x="6243465" y="1577812"/>
              <a:ext cx="683950"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15" name="Group 36"/>
          <p:cNvGrpSpPr/>
          <p:nvPr/>
        </p:nvGrpSpPr>
        <p:grpSpPr>
          <a:xfrm>
            <a:off x="10329699" y="1796407"/>
            <a:ext cx="683742" cy="936562"/>
            <a:chOff x="7149075" y="1577812"/>
            <a:chExt cx="683950" cy="935984"/>
          </a:xfrm>
        </p:grpSpPr>
        <p:cxnSp>
          <p:nvCxnSpPr>
            <p:cNvPr id="116" name="Straight Connector 37"/>
            <p:cNvCxnSpPr/>
            <p:nvPr/>
          </p:nvCxnSpPr>
          <p:spPr>
            <a:xfrm flipV="1">
              <a:off x="7491048" y="1757796"/>
              <a:ext cx="0" cy="756000"/>
            </a:xfrm>
            <a:prstGeom prst="line">
              <a:avLst/>
            </a:prstGeom>
            <a:noFill/>
            <a:ln w="6350" cap="flat" cmpd="sng" algn="ctr">
              <a:solidFill>
                <a:sysClr val="windowText" lastClr="000000">
                  <a:lumMod val="40000"/>
                  <a:lumOff val="60000"/>
                </a:sysClr>
              </a:solidFill>
              <a:prstDash val="solid"/>
              <a:miter lim="800000"/>
            </a:ln>
            <a:effectLst/>
          </p:spPr>
        </p:cxnSp>
        <p:sp>
          <p:nvSpPr>
            <p:cNvPr id="117" name="Rectangle 1436"/>
            <p:cNvSpPr>
              <a:spLocks noChangeArrowheads="1"/>
            </p:cNvSpPr>
            <p:nvPr/>
          </p:nvSpPr>
          <p:spPr bwMode="auto">
            <a:xfrm>
              <a:off x="7149075" y="1577812"/>
              <a:ext cx="683950"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18" name="Group 39"/>
          <p:cNvGrpSpPr/>
          <p:nvPr/>
        </p:nvGrpSpPr>
        <p:grpSpPr>
          <a:xfrm>
            <a:off x="904591" y="3552933"/>
            <a:ext cx="683742" cy="881781"/>
            <a:chOff x="2163834" y="2810735"/>
            <a:chExt cx="683950" cy="881236"/>
          </a:xfrm>
        </p:grpSpPr>
        <p:cxnSp>
          <p:nvCxnSpPr>
            <p:cNvPr id="119" name="Straight Connector 40"/>
            <p:cNvCxnSpPr/>
            <p:nvPr/>
          </p:nvCxnSpPr>
          <p:spPr>
            <a:xfrm>
              <a:off x="2505808" y="2810735"/>
              <a:ext cx="0" cy="684000"/>
            </a:xfrm>
            <a:prstGeom prst="line">
              <a:avLst/>
            </a:prstGeom>
            <a:noFill/>
            <a:ln w="6350" cap="flat" cmpd="sng" algn="ctr">
              <a:solidFill>
                <a:sysClr val="windowText" lastClr="000000">
                  <a:lumMod val="40000"/>
                  <a:lumOff val="60000"/>
                </a:sysClr>
              </a:solidFill>
              <a:prstDash val="solid"/>
              <a:miter lim="800000"/>
            </a:ln>
            <a:effectLst/>
          </p:spPr>
        </p:cxnSp>
        <p:sp>
          <p:nvSpPr>
            <p:cNvPr id="120" name="Rectangle 1436"/>
            <p:cNvSpPr>
              <a:spLocks noChangeArrowheads="1"/>
            </p:cNvSpPr>
            <p:nvPr/>
          </p:nvSpPr>
          <p:spPr bwMode="auto">
            <a:xfrm>
              <a:off x="2163834" y="3486977"/>
              <a:ext cx="683950"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21" name="Group 42"/>
          <p:cNvGrpSpPr/>
          <p:nvPr/>
        </p:nvGrpSpPr>
        <p:grpSpPr>
          <a:xfrm>
            <a:off x="3943149" y="3792066"/>
            <a:ext cx="683742" cy="642638"/>
            <a:chOff x="3221844" y="3049730"/>
            <a:chExt cx="683949" cy="642243"/>
          </a:xfrm>
        </p:grpSpPr>
        <p:cxnSp>
          <p:nvCxnSpPr>
            <p:cNvPr id="122" name="Straight Connector 43"/>
            <p:cNvCxnSpPr/>
            <p:nvPr/>
          </p:nvCxnSpPr>
          <p:spPr>
            <a:xfrm>
              <a:off x="3563816" y="3049730"/>
              <a:ext cx="0" cy="432000"/>
            </a:xfrm>
            <a:prstGeom prst="line">
              <a:avLst/>
            </a:prstGeom>
            <a:noFill/>
            <a:ln w="6350" cap="flat" cmpd="sng" algn="ctr">
              <a:solidFill>
                <a:sysClr val="windowText" lastClr="000000">
                  <a:lumMod val="40000"/>
                  <a:lumOff val="60000"/>
                </a:sysClr>
              </a:solidFill>
              <a:prstDash val="solid"/>
              <a:miter lim="800000"/>
            </a:ln>
            <a:effectLst/>
          </p:spPr>
        </p:cxnSp>
        <p:sp>
          <p:nvSpPr>
            <p:cNvPr id="123" name="Rectangle 1436"/>
            <p:cNvSpPr>
              <a:spLocks noChangeArrowheads="1"/>
            </p:cNvSpPr>
            <p:nvPr/>
          </p:nvSpPr>
          <p:spPr bwMode="auto">
            <a:xfrm>
              <a:off x="3221844" y="3486978"/>
              <a:ext cx="683949" cy="20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24" name="Group 45"/>
          <p:cNvGrpSpPr/>
          <p:nvPr/>
        </p:nvGrpSpPr>
        <p:grpSpPr>
          <a:xfrm>
            <a:off x="6338336" y="3601457"/>
            <a:ext cx="683742" cy="833256"/>
            <a:chOff x="4523105" y="2859230"/>
            <a:chExt cx="683950" cy="832741"/>
          </a:xfrm>
        </p:grpSpPr>
        <p:cxnSp>
          <p:nvCxnSpPr>
            <p:cNvPr id="125" name="Straight Connector 46"/>
            <p:cNvCxnSpPr/>
            <p:nvPr/>
          </p:nvCxnSpPr>
          <p:spPr>
            <a:xfrm>
              <a:off x="4865078" y="2859230"/>
              <a:ext cx="0" cy="612000"/>
            </a:xfrm>
            <a:prstGeom prst="line">
              <a:avLst/>
            </a:prstGeom>
            <a:noFill/>
            <a:ln w="6350" cap="flat" cmpd="sng" algn="ctr">
              <a:solidFill>
                <a:sysClr val="windowText" lastClr="000000">
                  <a:lumMod val="40000"/>
                  <a:lumOff val="60000"/>
                </a:sysClr>
              </a:solidFill>
              <a:prstDash val="solid"/>
              <a:miter lim="800000"/>
            </a:ln>
            <a:effectLst/>
          </p:spPr>
        </p:cxnSp>
        <p:sp>
          <p:nvSpPr>
            <p:cNvPr id="126" name="Rectangle 1436"/>
            <p:cNvSpPr>
              <a:spLocks noChangeArrowheads="1"/>
            </p:cNvSpPr>
            <p:nvPr/>
          </p:nvSpPr>
          <p:spPr bwMode="auto">
            <a:xfrm>
              <a:off x="4523105" y="3486977"/>
              <a:ext cx="683950"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27" name="Group 48"/>
          <p:cNvGrpSpPr/>
          <p:nvPr/>
        </p:nvGrpSpPr>
        <p:grpSpPr>
          <a:xfrm>
            <a:off x="7615793" y="3923768"/>
            <a:ext cx="683742" cy="510937"/>
            <a:chOff x="5504915" y="3181350"/>
            <a:chExt cx="683950" cy="510623"/>
          </a:xfrm>
        </p:grpSpPr>
        <p:cxnSp>
          <p:nvCxnSpPr>
            <p:cNvPr id="128" name="Straight Connector 49"/>
            <p:cNvCxnSpPr/>
            <p:nvPr/>
          </p:nvCxnSpPr>
          <p:spPr>
            <a:xfrm>
              <a:off x="5846886" y="3181350"/>
              <a:ext cx="0" cy="304800"/>
            </a:xfrm>
            <a:prstGeom prst="line">
              <a:avLst/>
            </a:prstGeom>
            <a:noFill/>
            <a:ln w="6350" cap="flat" cmpd="sng" algn="ctr">
              <a:solidFill>
                <a:sysClr val="windowText" lastClr="000000">
                  <a:lumMod val="40000"/>
                  <a:lumOff val="60000"/>
                </a:sysClr>
              </a:solidFill>
              <a:prstDash val="solid"/>
              <a:miter lim="800000"/>
            </a:ln>
            <a:effectLst/>
          </p:spPr>
        </p:cxnSp>
        <p:sp>
          <p:nvSpPr>
            <p:cNvPr id="129" name="Rectangle 1436"/>
            <p:cNvSpPr>
              <a:spLocks noChangeArrowheads="1"/>
            </p:cNvSpPr>
            <p:nvPr/>
          </p:nvSpPr>
          <p:spPr bwMode="auto">
            <a:xfrm>
              <a:off x="5504915" y="3486978"/>
              <a:ext cx="683950" cy="20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30" name="Group 51"/>
          <p:cNvGrpSpPr/>
          <p:nvPr/>
        </p:nvGrpSpPr>
        <p:grpSpPr>
          <a:xfrm>
            <a:off x="9586906" y="3743556"/>
            <a:ext cx="683742" cy="691153"/>
            <a:chOff x="6677223" y="3001245"/>
            <a:chExt cx="683948" cy="690726"/>
          </a:xfrm>
        </p:grpSpPr>
        <p:cxnSp>
          <p:nvCxnSpPr>
            <p:cNvPr id="131" name="Straight Connector 52"/>
            <p:cNvCxnSpPr/>
            <p:nvPr/>
          </p:nvCxnSpPr>
          <p:spPr>
            <a:xfrm>
              <a:off x="7019194" y="3001245"/>
              <a:ext cx="0" cy="504000"/>
            </a:xfrm>
            <a:prstGeom prst="line">
              <a:avLst/>
            </a:prstGeom>
            <a:noFill/>
            <a:ln w="6350" cap="flat" cmpd="sng" algn="ctr">
              <a:solidFill>
                <a:sysClr val="windowText" lastClr="000000">
                  <a:lumMod val="40000"/>
                  <a:lumOff val="60000"/>
                </a:sysClr>
              </a:solidFill>
              <a:prstDash val="solid"/>
              <a:miter lim="800000"/>
            </a:ln>
            <a:effectLst/>
          </p:spPr>
        </p:cxnSp>
        <p:sp>
          <p:nvSpPr>
            <p:cNvPr id="132" name="Rectangle 1436"/>
            <p:cNvSpPr>
              <a:spLocks noChangeArrowheads="1"/>
            </p:cNvSpPr>
            <p:nvPr/>
          </p:nvSpPr>
          <p:spPr bwMode="auto">
            <a:xfrm>
              <a:off x="6677223" y="3486977"/>
              <a:ext cx="683948"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33" name="Group 54"/>
          <p:cNvGrpSpPr/>
          <p:nvPr/>
        </p:nvGrpSpPr>
        <p:grpSpPr>
          <a:xfrm>
            <a:off x="10812858" y="3393501"/>
            <a:ext cx="683742" cy="1041205"/>
            <a:chOff x="7506628" y="2651410"/>
            <a:chExt cx="683950" cy="1040563"/>
          </a:xfrm>
        </p:grpSpPr>
        <p:cxnSp>
          <p:nvCxnSpPr>
            <p:cNvPr id="134" name="Straight Connector 55"/>
            <p:cNvCxnSpPr/>
            <p:nvPr/>
          </p:nvCxnSpPr>
          <p:spPr>
            <a:xfrm>
              <a:off x="7848600" y="2651410"/>
              <a:ext cx="0" cy="828000"/>
            </a:xfrm>
            <a:prstGeom prst="line">
              <a:avLst/>
            </a:prstGeom>
            <a:noFill/>
            <a:ln w="6350" cap="flat" cmpd="sng" algn="ctr">
              <a:solidFill>
                <a:sysClr val="windowText" lastClr="000000">
                  <a:lumMod val="40000"/>
                  <a:lumOff val="60000"/>
                </a:sysClr>
              </a:solidFill>
              <a:prstDash val="solid"/>
              <a:miter lim="800000"/>
            </a:ln>
            <a:effectLst/>
          </p:spPr>
        </p:cxnSp>
        <p:sp>
          <p:nvSpPr>
            <p:cNvPr id="135" name="Rectangle 1436"/>
            <p:cNvSpPr>
              <a:spLocks noChangeArrowheads="1"/>
            </p:cNvSpPr>
            <p:nvPr/>
          </p:nvSpPr>
          <p:spPr bwMode="auto">
            <a:xfrm>
              <a:off x="7506628" y="3486979"/>
              <a:ext cx="683950"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36" name="Group 57"/>
          <p:cNvGrpSpPr/>
          <p:nvPr/>
        </p:nvGrpSpPr>
        <p:grpSpPr>
          <a:xfrm>
            <a:off x="1071693" y="5267386"/>
            <a:ext cx="10301903" cy="321855"/>
            <a:chOff x="667890" y="4248150"/>
            <a:chExt cx="7655077" cy="304800"/>
          </a:xfrm>
        </p:grpSpPr>
        <p:cxnSp>
          <p:nvCxnSpPr>
            <p:cNvPr id="137" name="Straight Connector 58"/>
            <p:cNvCxnSpPr/>
            <p:nvPr/>
          </p:nvCxnSpPr>
          <p:spPr>
            <a:xfrm flipH="1">
              <a:off x="667890" y="4552950"/>
              <a:ext cx="7655077" cy="0"/>
            </a:xfrm>
            <a:prstGeom prst="line">
              <a:avLst/>
            </a:prstGeom>
            <a:noFill/>
            <a:ln w="12700" cap="flat" cmpd="sng" algn="ctr">
              <a:solidFill>
                <a:sysClr val="window" lastClr="FFFFFF">
                  <a:lumMod val="75000"/>
                </a:sysClr>
              </a:solidFill>
              <a:prstDash val="sysDash"/>
              <a:miter lim="800000"/>
            </a:ln>
            <a:effectLst/>
          </p:spPr>
        </p:cxnSp>
        <p:cxnSp>
          <p:nvCxnSpPr>
            <p:cNvPr id="138" name="Straight Connector 59"/>
            <p:cNvCxnSpPr/>
            <p:nvPr/>
          </p:nvCxnSpPr>
          <p:spPr>
            <a:xfrm flipH="1">
              <a:off x="667890" y="4248150"/>
              <a:ext cx="7655077" cy="0"/>
            </a:xfrm>
            <a:prstGeom prst="line">
              <a:avLst/>
            </a:prstGeom>
            <a:noFill/>
            <a:ln w="12700" cap="flat" cmpd="sng" algn="ctr">
              <a:solidFill>
                <a:sysClr val="window" lastClr="FFFFFF">
                  <a:lumMod val="75000"/>
                </a:sysClr>
              </a:solidFill>
              <a:prstDash val="sysDash"/>
              <a:miter lim="800000"/>
            </a:ln>
            <a:effectLst/>
          </p:spPr>
        </p:cxnSp>
      </p:grpSp>
      <p:grpSp>
        <p:nvGrpSpPr>
          <p:cNvPr id="139" name="Group 60"/>
          <p:cNvGrpSpPr/>
          <p:nvPr/>
        </p:nvGrpSpPr>
        <p:grpSpPr>
          <a:xfrm>
            <a:off x="1977444" y="5347946"/>
            <a:ext cx="8515904" cy="175411"/>
            <a:chOff x="344560" y="4328678"/>
            <a:chExt cx="8518491" cy="175304"/>
          </a:xfrm>
        </p:grpSpPr>
        <p:grpSp>
          <p:nvGrpSpPr>
            <p:cNvPr id="140" name="Group 61"/>
            <p:cNvGrpSpPr/>
            <p:nvPr/>
          </p:nvGrpSpPr>
          <p:grpSpPr>
            <a:xfrm>
              <a:off x="344560" y="4334808"/>
              <a:ext cx="510072" cy="169174"/>
              <a:chOff x="344560" y="4334808"/>
              <a:chExt cx="510072" cy="169174"/>
            </a:xfrm>
          </p:grpSpPr>
          <p:sp>
            <p:nvSpPr>
              <p:cNvPr id="156" name="Oval 77"/>
              <p:cNvSpPr/>
              <p:nvPr/>
            </p:nvSpPr>
            <p:spPr>
              <a:xfrm>
                <a:off x="344560" y="4340781"/>
                <a:ext cx="141942" cy="141942"/>
              </a:xfrm>
              <a:prstGeom prst="ellipse">
                <a:avLst/>
              </a:prstGeom>
              <a:solidFill>
                <a:schemeClr val="tx2"/>
              </a:solidFill>
              <a:ln w="12700" cap="flat" cmpd="sng" algn="ctr">
                <a:noFill/>
                <a:prstDash val="solid"/>
                <a:miter lim="800000"/>
              </a:ln>
              <a:effectLst/>
            </p:spPr>
            <p:txBody>
              <a:bodyPr rtlCol="0" anchor="ctr"/>
              <a:lstStyle/>
              <a:p>
                <a:pPr defTabSz="1217930"/>
                <a:endParaRPr lang="en-US" kern="0" dirty="0">
                  <a:solidFill>
                    <a:sysClr val="window" lastClr="FFFFFF">
                      <a:lumMod val="65000"/>
                    </a:sysClr>
                  </a:solidFill>
                  <a:latin typeface="Calibri" panose="020F0502020204030204"/>
                  <a:cs typeface="+mn-ea"/>
                </a:endParaRPr>
              </a:p>
            </p:txBody>
          </p:sp>
          <p:sp>
            <p:nvSpPr>
              <p:cNvPr id="157" name="Rectangle 1436"/>
              <p:cNvSpPr>
                <a:spLocks noChangeArrowheads="1"/>
              </p:cNvSpPr>
              <p:nvPr/>
            </p:nvSpPr>
            <p:spPr bwMode="auto">
              <a:xfrm>
                <a:off x="541951" y="4334808"/>
                <a:ext cx="312681" cy="169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en-US" sz="1100" kern="0" dirty="0">
                    <a:solidFill>
                      <a:sysClr val="window" lastClr="FFFFFF">
                        <a:lumMod val="65000"/>
                      </a:sysClr>
                    </a:solidFill>
                    <a:cs typeface="+mn-ea"/>
                  </a:rPr>
                  <a:t>Meet</a:t>
                </a:r>
                <a:endParaRPr lang="en-US" sz="2800" kern="0" dirty="0">
                  <a:solidFill>
                    <a:sysClr val="window" lastClr="FFFFFF">
                      <a:lumMod val="65000"/>
                    </a:sysClr>
                  </a:solidFill>
                  <a:cs typeface="+mn-ea"/>
                </a:endParaRPr>
              </a:p>
            </p:txBody>
          </p:sp>
        </p:grpSp>
        <p:grpSp>
          <p:nvGrpSpPr>
            <p:cNvPr id="141" name="Group 62"/>
            <p:cNvGrpSpPr/>
            <p:nvPr/>
          </p:nvGrpSpPr>
          <p:grpSpPr>
            <a:xfrm>
              <a:off x="1658945" y="4334808"/>
              <a:ext cx="995598" cy="169174"/>
              <a:chOff x="2175216" y="4334808"/>
              <a:chExt cx="995598" cy="169174"/>
            </a:xfrm>
          </p:grpSpPr>
          <p:sp>
            <p:nvSpPr>
              <p:cNvPr id="154" name="Oval 75"/>
              <p:cNvSpPr/>
              <p:nvPr/>
            </p:nvSpPr>
            <p:spPr>
              <a:xfrm>
                <a:off x="2175216" y="4340781"/>
                <a:ext cx="141942" cy="141942"/>
              </a:xfrm>
              <a:prstGeom prst="ellipse">
                <a:avLst/>
              </a:prstGeom>
              <a:solidFill>
                <a:schemeClr val="accent1"/>
              </a:solidFill>
              <a:ln w="12700" cap="flat" cmpd="sng" algn="ctr">
                <a:noFill/>
                <a:prstDash val="solid"/>
                <a:miter lim="800000"/>
              </a:ln>
              <a:effectLst/>
            </p:spPr>
            <p:txBody>
              <a:bodyPr rtlCol="0" anchor="ctr"/>
              <a:lstStyle/>
              <a:p>
                <a:pPr defTabSz="1217930"/>
                <a:endParaRPr lang="en-US" kern="0" dirty="0">
                  <a:solidFill>
                    <a:sysClr val="window" lastClr="FFFFFF">
                      <a:lumMod val="65000"/>
                    </a:sysClr>
                  </a:solidFill>
                  <a:latin typeface="Calibri" panose="020F0502020204030204"/>
                  <a:cs typeface="+mn-ea"/>
                </a:endParaRPr>
              </a:p>
            </p:txBody>
          </p:sp>
          <p:sp>
            <p:nvSpPr>
              <p:cNvPr id="155" name="Rectangle 1436"/>
              <p:cNvSpPr>
                <a:spLocks noChangeArrowheads="1"/>
              </p:cNvSpPr>
              <p:nvPr/>
            </p:nvSpPr>
            <p:spPr bwMode="auto">
              <a:xfrm>
                <a:off x="2338602" y="4334808"/>
                <a:ext cx="832212" cy="169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en-US" sz="1100" kern="0" dirty="0">
                    <a:solidFill>
                      <a:sysClr val="window" lastClr="FFFFFF">
                        <a:lumMod val="65000"/>
                      </a:sysClr>
                    </a:solidFill>
                    <a:cs typeface="+mn-ea"/>
                  </a:rPr>
                  <a:t>Development</a:t>
                </a:r>
                <a:endParaRPr lang="en-US" sz="2800" kern="0" dirty="0">
                  <a:solidFill>
                    <a:sysClr val="window" lastClr="FFFFFF">
                      <a:lumMod val="65000"/>
                    </a:sysClr>
                  </a:solidFill>
                  <a:cs typeface="+mn-ea"/>
                </a:endParaRPr>
              </a:p>
            </p:txBody>
          </p:sp>
        </p:grpSp>
        <p:grpSp>
          <p:nvGrpSpPr>
            <p:cNvPr id="142" name="Group 63"/>
            <p:cNvGrpSpPr/>
            <p:nvPr/>
          </p:nvGrpSpPr>
          <p:grpSpPr>
            <a:xfrm>
              <a:off x="3394826" y="4334808"/>
              <a:ext cx="775141" cy="169173"/>
              <a:chOff x="3764770" y="4334808"/>
              <a:chExt cx="775141" cy="169173"/>
            </a:xfrm>
          </p:grpSpPr>
          <p:sp>
            <p:nvSpPr>
              <p:cNvPr id="152" name="Oval 73"/>
              <p:cNvSpPr/>
              <p:nvPr/>
            </p:nvSpPr>
            <p:spPr>
              <a:xfrm>
                <a:off x="3764770" y="4340781"/>
                <a:ext cx="141942" cy="141942"/>
              </a:xfrm>
              <a:prstGeom prst="ellipse">
                <a:avLst/>
              </a:prstGeom>
              <a:solidFill>
                <a:schemeClr val="tx2"/>
              </a:solidFill>
              <a:ln w="12700" cap="flat" cmpd="sng" algn="ctr">
                <a:noFill/>
                <a:prstDash val="solid"/>
                <a:miter lim="800000"/>
              </a:ln>
              <a:effectLst/>
            </p:spPr>
            <p:txBody>
              <a:bodyPr rtlCol="0" anchor="ctr"/>
              <a:lstStyle/>
              <a:p>
                <a:pPr defTabSz="1217930"/>
                <a:endParaRPr lang="en-US" kern="0" dirty="0">
                  <a:solidFill>
                    <a:sysClr val="window" lastClr="FFFFFF">
                      <a:lumMod val="65000"/>
                    </a:sysClr>
                  </a:solidFill>
                  <a:latin typeface="Calibri" panose="020F0502020204030204"/>
                  <a:cs typeface="+mn-ea"/>
                </a:endParaRPr>
              </a:p>
            </p:txBody>
          </p:sp>
          <p:sp>
            <p:nvSpPr>
              <p:cNvPr id="153" name="Rectangle 1436"/>
              <p:cNvSpPr>
                <a:spLocks noChangeArrowheads="1"/>
              </p:cNvSpPr>
              <p:nvPr/>
            </p:nvSpPr>
            <p:spPr bwMode="auto">
              <a:xfrm>
                <a:off x="3912945" y="4334808"/>
                <a:ext cx="626966" cy="169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en-US" sz="1100" kern="0" dirty="0">
                    <a:solidFill>
                      <a:sysClr val="window" lastClr="FFFFFF">
                        <a:lumMod val="65000"/>
                      </a:sysClr>
                    </a:solidFill>
                    <a:cs typeface="+mn-ea"/>
                  </a:rPr>
                  <a:t>Revisions</a:t>
                </a:r>
                <a:endParaRPr lang="en-US" sz="2800" kern="0" dirty="0">
                  <a:solidFill>
                    <a:sysClr val="window" lastClr="FFFFFF">
                      <a:lumMod val="65000"/>
                    </a:sysClr>
                  </a:solidFill>
                  <a:cs typeface="+mn-ea"/>
                </a:endParaRPr>
              </a:p>
            </p:txBody>
          </p:sp>
        </p:grpSp>
        <p:grpSp>
          <p:nvGrpSpPr>
            <p:cNvPr id="143" name="Group 64"/>
            <p:cNvGrpSpPr/>
            <p:nvPr/>
          </p:nvGrpSpPr>
          <p:grpSpPr>
            <a:xfrm>
              <a:off x="4925608" y="4334808"/>
              <a:ext cx="1018047" cy="169174"/>
              <a:chOff x="5476983" y="4334808"/>
              <a:chExt cx="1018047" cy="169174"/>
            </a:xfrm>
          </p:grpSpPr>
          <p:sp>
            <p:nvSpPr>
              <p:cNvPr id="150" name="Oval 71"/>
              <p:cNvSpPr/>
              <p:nvPr/>
            </p:nvSpPr>
            <p:spPr>
              <a:xfrm>
                <a:off x="5476983" y="4340781"/>
                <a:ext cx="141942" cy="141942"/>
              </a:xfrm>
              <a:prstGeom prst="ellipse">
                <a:avLst/>
              </a:prstGeom>
              <a:solidFill>
                <a:schemeClr val="accent1"/>
              </a:solidFill>
              <a:ln w="12700" cap="flat" cmpd="sng" algn="ctr">
                <a:noFill/>
                <a:prstDash val="solid"/>
                <a:miter lim="800000"/>
              </a:ln>
              <a:effectLst/>
            </p:spPr>
            <p:txBody>
              <a:bodyPr rtlCol="0" anchor="ctr"/>
              <a:lstStyle/>
              <a:p>
                <a:pPr defTabSz="1217930"/>
                <a:endParaRPr lang="en-US" kern="0" dirty="0">
                  <a:solidFill>
                    <a:sysClr val="window" lastClr="FFFFFF">
                      <a:lumMod val="65000"/>
                    </a:sysClr>
                  </a:solidFill>
                  <a:latin typeface="Calibri" panose="020F0502020204030204"/>
                  <a:cs typeface="+mn-ea"/>
                </a:endParaRPr>
              </a:p>
            </p:txBody>
          </p:sp>
          <p:sp>
            <p:nvSpPr>
              <p:cNvPr id="151" name="Rectangle 1436"/>
              <p:cNvSpPr>
                <a:spLocks noChangeArrowheads="1"/>
              </p:cNvSpPr>
              <p:nvPr/>
            </p:nvSpPr>
            <p:spPr bwMode="auto">
              <a:xfrm>
                <a:off x="5629145" y="4334808"/>
                <a:ext cx="865885" cy="169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en-US" sz="1100" kern="0" dirty="0">
                    <a:solidFill>
                      <a:sysClr val="window" lastClr="FFFFFF">
                        <a:lumMod val="65000"/>
                      </a:sysClr>
                    </a:solidFill>
                    <a:cs typeface="+mn-ea"/>
                  </a:rPr>
                  <a:t>Client Review</a:t>
                </a:r>
                <a:endParaRPr lang="en-US" sz="2800" kern="0" dirty="0">
                  <a:solidFill>
                    <a:sysClr val="window" lastClr="FFFFFF">
                      <a:lumMod val="65000"/>
                    </a:sysClr>
                  </a:solidFill>
                  <a:cs typeface="+mn-ea"/>
                </a:endParaRPr>
              </a:p>
            </p:txBody>
          </p:sp>
        </p:grpSp>
        <p:grpSp>
          <p:nvGrpSpPr>
            <p:cNvPr id="144" name="Group 65"/>
            <p:cNvGrpSpPr/>
            <p:nvPr/>
          </p:nvGrpSpPr>
          <p:grpSpPr>
            <a:xfrm>
              <a:off x="7745330" y="4328678"/>
              <a:ext cx="1117721" cy="169174"/>
              <a:chOff x="7745330" y="4328678"/>
              <a:chExt cx="1117721" cy="169174"/>
            </a:xfrm>
          </p:grpSpPr>
          <p:sp>
            <p:nvSpPr>
              <p:cNvPr id="148" name="Oval 69"/>
              <p:cNvSpPr/>
              <p:nvPr/>
            </p:nvSpPr>
            <p:spPr>
              <a:xfrm>
                <a:off x="7745330" y="4340781"/>
                <a:ext cx="141942" cy="141942"/>
              </a:xfrm>
              <a:prstGeom prst="ellipse">
                <a:avLst/>
              </a:prstGeom>
              <a:solidFill>
                <a:schemeClr val="accent1"/>
              </a:solidFill>
              <a:ln w="12700" cap="flat" cmpd="sng" algn="ctr">
                <a:noFill/>
                <a:prstDash val="solid"/>
                <a:miter lim="800000"/>
              </a:ln>
              <a:effectLst/>
            </p:spPr>
            <p:txBody>
              <a:bodyPr rtlCol="0" anchor="ctr"/>
              <a:lstStyle/>
              <a:p>
                <a:pPr defTabSz="1217930"/>
                <a:endParaRPr lang="en-US" kern="0" dirty="0">
                  <a:solidFill>
                    <a:sysClr val="window" lastClr="FFFFFF">
                      <a:lumMod val="65000"/>
                    </a:sysClr>
                  </a:solidFill>
                  <a:latin typeface="Calibri" panose="020F0502020204030204"/>
                  <a:cs typeface="+mn-ea"/>
                </a:endParaRPr>
              </a:p>
            </p:txBody>
          </p:sp>
          <p:sp>
            <p:nvSpPr>
              <p:cNvPr id="149" name="Rectangle 1436"/>
              <p:cNvSpPr>
                <a:spLocks noChangeArrowheads="1"/>
              </p:cNvSpPr>
              <p:nvPr/>
            </p:nvSpPr>
            <p:spPr bwMode="auto">
              <a:xfrm>
                <a:off x="7921802" y="4328678"/>
                <a:ext cx="941249" cy="169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en-US" sz="1100" kern="0" dirty="0">
                    <a:solidFill>
                      <a:sysClr val="window" lastClr="FFFFFF">
                        <a:lumMod val="65000"/>
                      </a:sysClr>
                    </a:solidFill>
                    <a:cs typeface="+mn-ea"/>
                  </a:rPr>
                  <a:t>Project Launch</a:t>
                </a:r>
                <a:endParaRPr lang="en-US" sz="2800" kern="0" dirty="0">
                  <a:solidFill>
                    <a:sysClr val="window" lastClr="FFFFFF">
                      <a:lumMod val="65000"/>
                    </a:sysClr>
                  </a:solidFill>
                  <a:cs typeface="+mn-ea"/>
                </a:endParaRPr>
              </a:p>
            </p:txBody>
          </p:sp>
        </p:grpSp>
        <p:grpSp>
          <p:nvGrpSpPr>
            <p:cNvPr id="145" name="Group 66"/>
            <p:cNvGrpSpPr/>
            <p:nvPr/>
          </p:nvGrpSpPr>
          <p:grpSpPr>
            <a:xfrm>
              <a:off x="6624360" y="4334808"/>
              <a:ext cx="504439" cy="169174"/>
              <a:chOff x="6954816" y="4334808"/>
              <a:chExt cx="504439" cy="169174"/>
            </a:xfrm>
          </p:grpSpPr>
          <p:sp>
            <p:nvSpPr>
              <p:cNvPr id="146" name="Oval 67"/>
              <p:cNvSpPr/>
              <p:nvPr/>
            </p:nvSpPr>
            <p:spPr>
              <a:xfrm>
                <a:off x="6954816" y="4340781"/>
                <a:ext cx="141942" cy="141942"/>
              </a:xfrm>
              <a:prstGeom prst="ellipse">
                <a:avLst/>
              </a:prstGeom>
              <a:solidFill>
                <a:schemeClr val="tx2"/>
              </a:solidFill>
              <a:ln w="12700" cap="flat" cmpd="sng" algn="ctr">
                <a:noFill/>
                <a:prstDash val="solid"/>
                <a:miter lim="800000"/>
              </a:ln>
              <a:effectLst/>
            </p:spPr>
            <p:txBody>
              <a:bodyPr rtlCol="0" anchor="ctr"/>
              <a:lstStyle/>
              <a:p>
                <a:pPr defTabSz="1217930"/>
                <a:endParaRPr lang="en-US" kern="0" dirty="0">
                  <a:solidFill>
                    <a:sysClr val="window" lastClr="FFFFFF">
                      <a:lumMod val="65000"/>
                    </a:sysClr>
                  </a:solidFill>
                  <a:latin typeface="Calibri" panose="020F0502020204030204"/>
                  <a:cs typeface="+mn-ea"/>
                </a:endParaRPr>
              </a:p>
            </p:txBody>
          </p:sp>
          <p:sp>
            <p:nvSpPr>
              <p:cNvPr id="147" name="Rectangle 1436"/>
              <p:cNvSpPr>
                <a:spLocks noChangeArrowheads="1"/>
              </p:cNvSpPr>
              <p:nvPr/>
            </p:nvSpPr>
            <p:spPr bwMode="auto">
              <a:xfrm>
                <a:off x="7120918" y="4334808"/>
                <a:ext cx="338337" cy="169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en-US" sz="1100" kern="0" dirty="0">
                    <a:solidFill>
                      <a:sysClr val="window" lastClr="FFFFFF">
                        <a:lumMod val="65000"/>
                      </a:sysClr>
                    </a:solidFill>
                    <a:cs typeface="+mn-ea"/>
                  </a:rPr>
                  <a:t>Fixes</a:t>
                </a:r>
                <a:endParaRPr lang="en-US" sz="2800" kern="0" dirty="0">
                  <a:solidFill>
                    <a:sysClr val="window" lastClr="FFFFFF">
                      <a:lumMod val="65000"/>
                    </a:sysClr>
                  </a:solidFill>
                  <a:cs typeface="+mn-ea"/>
                </a:endParaRPr>
              </a:p>
            </p:txBody>
          </p:sp>
        </p:grpSp>
      </p:grpSp>
      <p:sp>
        <p:nvSpPr>
          <p:cNvPr id="158" name="Freeform 36"/>
          <p:cNvSpPr>
            <a:spLocks noChangeAspect="1" noEditPoints="1"/>
          </p:cNvSpPr>
          <p:nvPr/>
        </p:nvSpPr>
        <p:spPr bwMode="auto">
          <a:xfrm>
            <a:off x="6483528" y="3009846"/>
            <a:ext cx="411796" cy="230975"/>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solidFill>
            <a:sysClr val="window" lastClr="FFFFFF"/>
          </a:solidFill>
          <a:ln>
            <a:noFill/>
          </a:ln>
        </p:spPr>
        <p:txBody>
          <a:bodyPr vert="horz" wrap="square" lIns="91397" tIns="45701" rIns="91397" bIns="45701" numCol="1" anchor="t" anchorCtr="0" compatLnSpc="1"/>
          <a:lstStyle/>
          <a:p>
            <a:pPr defTabSz="1217930"/>
            <a:endParaRPr lang="en-US" kern="0" dirty="0">
              <a:solidFill>
                <a:sysClr val="windowText" lastClr="000000"/>
              </a:solidFill>
              <a:cs typeface="+mn-ea"/>
            </a:endParaRPr>
          </a:p>
        </p:txBody>
      </p:sp>
      <p:sp>
        <p:nvSpPr>
          <p:cNvPr id="159" name="Freeform 6"/>
          <p:cNvSpPr>
            <a:spLocks noChangeAspect="1" noEditPoints="1"/>
          </p:cNvSpPr>
          <p:nvPr/>
        </p:nvSpPr>
        <p:spPr bwMode="auto">
          <a:xfrm>
            <a:off x="2626166" y="2966889"/>
            <a:ext cx="342387" cy="301040"/>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ysClr val="window" lastClr="FFFFFF">
              <a:lumMod val="95000"/>
            </a:sysClr>
          </a:solidFill>
          <a:ln>
            <a:noFill/>
          </a:ln>
        </p:spPr>
        <p:txBody>
          <a:bodyPr vert="horz" wrap="square" lIns="91397" tIns="45701" rIns="91397" bIns="45701" numCol="1" anchor="t" anchorCtr="0" compatLnSpc="1"/>
          <a:lstStyle/>
          <a:p>
            <a:pPr defTabSz="1217930"/>
            <a:endParaRPr lang="en-US" kern="0" dirty="0">
              <a:solidFill>
                <a:sysClr val="windowText" lastClr="000000"/>
              </a:solidFill>
              <a:cs typeface="+mn-ea"/>
            </a:endParaRPr>
          </a:p>
        </p:txBody>
      </p:sp>
      <p:sp>
        <p:nvSpPr>
          <p:cNvPr id="160" name="Freeform 26"/>
          <p:cNvSpPr>
            <a:spLocks noEditPoints="1"/>
          </p:cNvSpPr>
          <p:nvPr/>
        </p:nvSpPr>
        <p:spPr bwMode="auto">
          <a:xfrm>
            <a:off x="5134444" y="2972608"/>
            <a:ext cx="343281" cy="305863"/>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ysClr val="window" lastClr="FFFFFF">
              <a:lumMod val="95000"/>
            </a:sysClr>
          </a:solidFill>
          <a:ln>
            <a:noFill/>
          </a:ln>
        </p:spPr>
        <p:txBody>
          <a:bodyPr vert="horz" wrap="square" lIns="91397" tIns="45701" rIns="91397" bIns="45701" numCol="1" anchor="t" anchorCtr="0" compatLnSpc="1"/>
          <a:lstStyle/>
          <a:p>
            <a:pPr defTabSz="1217930"/>
            <a:endParaRPr lang="en-US" kern="0" dirty="0">
              <a:solidFill>
                <a:sysClr val="windowText" lastClr="000000"/>
              </a:solidFill>
              <a:cs typeface="+mn-ea"/>
            </a:endParaRPr>
          </a:p>
        </p:txBody>
      </p:sp>
      <p:sp>
        <p:nvSpPr>
          <p:cNvPr id="161" name="Freeform 16"/>
          <p:cNvSpPr>
            <a:spLocks noEditPoints="1"/>
          </p:cNvSpPr>
          <p:nvPr/>
        </p:nvSpPr>
        <p:spPr bwMode="auto">
          <a:xfrm>
            <a:off x="7821265" y="2988959"/>
            <a:ext cx="325610" cy="326676"/>
          </a:xfrm>
          <a:custGeom>
            <a:avLst/>
            <a:gdLst>
              <a:gd name="T0" fmla="*/ 136 w 360"/>
              <a:gd name="T1" fmla="*/ 226 h 361"/>
              <a:gd name="T2" fmla="*/ 56 w 360"/>
              <a:gd name="T3" fmla="*/ 194 h 361"/>
              <a:gd name="T4" fmla="*/ 56 w 360"/>
              <a:gd name="T5" fmla="*/ 221 h 361"/>
              <a:gd name="T6" fmla="*/ 136 w 360"/>
              <a:gd name="T7" fmla="*/ 253 h 361"/>
              <a:gd name="T8" fmla="*/ 136 w 360"/>
              <a:gd name="T9" fmla="*/ 226 h 361"/>
              <a:gd name="T10" fmla="*/ 136 w 360"/>
              <a:gd name="T11" fmla="*/ 143 h 361"/>
              <a:gd name="T12" fmla="*/ 56 w 360"/>
              <a:gd name="T13" fmla="*/ 111 h 361"/>
              <a:gd name="T14" fmla="*/ 56 w 360"/>
              <a:gd name="T15" fmla="*/ 138 h 361"/>
              <a:gd name="T16" fmla="*/ 136 w 360"/>
              <a:gd name="T17" fmla="*/ 170 h 361"/>
              <a:gd name="T18" fmla="*/ 136 w 360"/>
              <a:gd name="T19" fmla="*/ 143 h 361"/>
              <a:gd name="T20" fmla="*/ 351 w 360"/>
              <a:gd name="T21" fmla="*/ 4 h 361"/>
              <a:gd name="T22" fmla="*/ 332 w 360"/>
              <a:gd name="T23" fmla="*/ 2 h 361"/>
              <a:gd name="T24" fmla="*/ 180 w 360"/>
              <a:gd name="T25" fmla="*/ 63 h 361"/>
              <a:gd name="T26" fmla="*/ 27 w 360"/>
              <a:gd name="T27" fmla="*/ 2 h 361"/>
              <a:gd name="T28" fmla="*/ 8 w 360"/>
              <a:gd name="T29" fmla="*/ 4 h 361"/>
              <a:gd name="T30" fmla="*/ 0 w 360"/>
              <a:gd name="T31" fmla="*/ 21 h 361"/>
              <a:gd name="T32" fmla="*/ 0 w 360"/>
              <a:gd name="T33" fmla="*/ 277 h 361"/>
              <a:gd name="T34" fmla="*/ 12 w 360"/>
              <a:gd name="T35" fmla="*/ 295 h 361"/>
              <a:gd name="T36" fmla="*/ 172 w 360"/>
              <a:gd name="T37" fmla="*/ 359 h 361"/>
              <a:gd name="T38" fmla="*/ 176 w 360"/>
              <a:gd name="T39" fmla="*/ 361 h 361"/>
              <a:gd name="T40" fmla="*/ 180 w 360"/>
              <a:gd name="T41" fmla="*/ 361 h 361"/>
              <a:gd name="T42" fmla="*/ 184 w 360"/>
              <a:gd name="T43" fmla="*/ 361 h 361"/>
              <a:gd name="T44" fmla="*/ 187 w 360"/>
              <a:gd name="T45" fmla="*/ 359 h 361"/>
              <a:gd name="T46" fmla="*/ 347 w 360"/>
              <a:gd name="T47" fmla="*/ 295 h 361"/>
              <a:gd name="T48" fmla="*/ 360 w 360"/>
              <a:gd name="T49" fmla="*/ 277 h 361"/>
              <a:gd name="T50" fmla="*/ 360 w 360"/>
              <a:gd name="T51" fmla="*/ 21 h 361"/>
              <a:gd name="T52" fmla="*/ 351 w 360"/>
              <a:gd name="T53" fmla="*/ 4 h 361"/>
              <a:gd name="T54" fmla="*/ 160 w 360"/>
              <a:gd name="T55" fmla="*/ 320 h 361"/>
              <a:gd name="T56" fmla="*/ 32 w 360"/>
              <a:gd name="T57" fmla="*/ 269 h 361"/>
              <a:gd name="T58" fmla="*/ 32 w 360"/>
              <a:gd name="T59" fmla="*/ 45 h 361"/>
              <a:gd name="T60" fmla="*/ 160 w 360"/>
              <a:gd name="T61" fmla="*/ 96 h 361"/>
              <a:gd name="T62" fmla="*/ 160 w 360"/>
              <a:gd name="T63" fmla="*/ 320 h 361"/>
              <a:gd name="T64" fmla="*/ 328 w 360"/>
              <a:gd name="T65" fmla="*/ 269 h 361"/>
              <a:gd name="T66" fmla="*/ 200 w 360"/>
              <a:gd name="T67" fmla="*/ 320 h 361"/>
              <a:gd name="T68" fmla="*/ 200 w 360"/>
              <a:gd name="T69" fmla="*/ 96 h 361"/>
              <a:gd name="T70" fmla="*/ 328 w 360"/>
              <a:gd name="T71" fmla="*/ 45 h 361"/>
              <a:gd name="T72" fmla="*/ 328 w 360"/>
              <a:gd name="T73" fmla="*/ 269 h 361"/>
              <a:gd name="T74" fmla="*/ 304 w 360"/>
              <a:gd name="T75" fmla="*/ 194 h 361"/>
              <a:gd name="T76" fmla="*/ 224 w 360"/>
              <a:gd name="T77" fmla="*/ 226 h 361"/>
              <a:gd name="T78" fmla="*/ 224 w 360"/>
              <a:gd name="T79" fmla="*/ 253 h 361"/>
              <a:gd name="T80" fmla="*/ 304 w 360"/>
              <a:gd name="T81" fmla="*/ 221 h 361"/>
              <a:gd name="T82" fmla="*/ 304 w 360"/>
              <a:gd name="T83" fmla="*/ 194 h 361"/>
              <a:gd name="T84" fmla="*/ 304 w 360"/>
              <a:gd name="T85" fmla="*/ 111 h 361"/>
              <a:gd name="T86" fmla="*/ 224 w 360"/>
              <a:gd name="T87" fmla="*/ 143 h 361"/>
              <a:gd name="T88" fmla="*/ 224 w 360"/>
              <a:gd name="T89" fmla="*/ 170 h 361"/>
              <a:gd name="T90" fmla="*/ 304 w 360"/>
              <a:gd name="T91" fmla="*/ 138 h 361"/>
              <a:gd name="T92" fmla="*/ 304 w 360"/>
              <a:gd name="T93" fmla="*/ 11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60" h="361">
                <a:moveTo>
                  <a:pt x="136" y="226"/>
                </a:moveTo>
                <a:cubicBezTo>
                  <a:pt x="56" y="194"/>
                  <a:pt x="56" y="194"/>
                  <a:pt x="56" y="194"/>
                </a:cubicBezTo>
                <a:cubicBezTo>
                  <a:pt x="56" y="221"/>
                  <a:pt x="56" y="221"/>
                  <a:pt x="56" y="221"/>
                </a:cubicBezTo>
                <a:cubicBezTo>
                  <a:pt x="136" y="253"/>
                  <a:pt x="136" y="253"/>
                  <a:pt x="136" y="253"/>
                </a:cubicBezTo>
                <a:lnTo>
                  <a:pt x="136" y="226"/>
                </a:lnTo>
                <a:close/>
                <a:moveTo>
                  <a:pt x="136" y="143"/>
                </a:moveTo>
                <a:cubicBezTo>
                  <a:pt x="56" y="111"/>
                  <a:pt x="56" y="111"/>
                  <a:pt x="56" y="111"/>
                </a:cubicBezTo>
                <a:cubicBezTo>
                  <a:pt x="56" y="138"/>
                  <a:pt x="56" y="138"/>
                  <a:pt x="56" y="138"/>
                </a:cubicBezTo>
                <a:cubicBezTo>
                  <a:pt x="136" y="170"/>
                  <a:pt x="136" y="170"/>
                  <a:pt x="136" y="170"/>
                </a:cubicBezTo>
                <a:lnTo>
                  <a:pt x="136" y="143"/>
                </a:lnTo>
                <a:close/>
                <a:moveTo>
                  <a:pt x="351" y="4"/>
                </a:moveTo>
                <a:cubicBezTo>
                  <a:pt x="345" y="1"/>
                  <a:pt x="338" y="0"/>
                  <a:pt x="332" y="2"/>
                </a:cubicBezTo>
                <a:cubicBezTo>
                  <a:pt x="180" y="63"/>
                  <a:pt x="180" y="63"/>
                  <a:pt x="180" y="63"/>
                </a:cubicBezTo>
                <a:cubicBezTo>
                  <a:pt x="27" y="2"/>
                  <a:pt x="27" y="2"/>
                  <a:pt x="27" y="2"/>
                </a:cubicBezTo>
                <a:cubicBezTo>
                  <a:pt x="21" y="0"/>
                  <a:pt x="14" y="1"/>
                  <a:pt x="8" y="4"/>
                </a:cubicBezTo>
                <a:cubicBezTo>
                  <a:pt x="3" y="8"/>
                  <a:pt x="0" y="14"/>
                  <a:pt x="0" y="21"/>
                </a:cubicBezTo>
                <a:cubicBezTo>
                  <a:pt x="0" y="277"/>
                  <a:pt x="0" y="277"/>
                  <a:pt x="0" y="277"/>
                </a:cubicBezTo>
                <a:cubicBezTo>
                  <a:pt x="0" y="285"/>
                  <a:pt x="5" y="292"/>
                  <a:pt x="12" y="295"/>
                </a:cubicBezTo>
                <a:cubicBezTo>
                  <a:pt x="172" y="359"/>
                  <a:pt x="172" y="359"/>
                  <a:pt x="172" y="359"/>
                </a:cubicBezTo>
                <a:cubicBezTo>
                  <a:pt x="172" y="359"/>
                  <a:pt x="175" y="360"/>
                  <a:pt x="176" y="361"/>
                </a:cubicBezTo>
                <a:cubicBezTo>
                  <a:pt x="177" y="361"/>
                  <a:pt x="178" y="361"/>
                  <a:pt x="180" y="361"/>
                </a:cubicBezTo>
                <a:cubicBezTo>
                  <a:pt x="181" y="361"/>
                  <a:pt x="182" y="361"/>
                  <a:pt x="184" y="361"/>
                </a:cubicBezTo>
                <a:cubicBezTo>
                  <a:pt x="184" y="360"/>
                  <a:pt x="187" y="359"/>
                  <a:pt x="187" y="359"/>
                </a:cubicBezTo>
                <a:cubicBezTo>
                  <a:pt x="347" y="295"/>
                  <a:pt x="347" y="295"/>
                  <a:pt x="347" y="295"/>
                </a:cubicBezTo>
                <a:cubicBezTo>
                  <a:pt x="355" y="292"/>
                  <a:pt x="360" y="285"/>
                  <a:pt x="360" y="277"/>
                </a:cubicBezTo>
                <a:cubicBezTo>
                  <a:pt x="360" y="21"/>
                  <a:pt x="360" y="21"/>
                  <a:pt x="360" y="21"/>
                </a:cubicBezTo>
                <a:cubicBezTo>
                  <a:pt x="360" y="14"/>
                  <a:pt x="356" y="8"/>
                  <a:pt x="351" y="4"/>
                </a:cubicBezTo>
                <a:close/>
                <a:moveTo>
                  <a:pt x="160" y="320"/>
                </a:moveTo>
                <a:cubicBezTo>
                  <a:pt x="32" y="269"/>
                  <a:pt x="32" y="269"/>
                  <a:pt x="32" y="269"/>
                </a:cubicBezTo>
                <a:cubicBezTo>
                  <a:pt x="32" y="45"/>
                  <a:pt x="32" y="45"/>
                  <a:pt x="32" y="45"/>
                </a:cubicBezTo>
                <a:cubicBezTo>
                  <a:pt x="160" y="96"/>
                  <a:pt x="160" y="96"/>
                  <a:pt x="160" y="96"/>
                </a:cubicBezTo>
                <a:lnTo>
                  <a:pt x="160" y="320"/>
                </a:lnTo>
                <a:close/>
                <a:moveTo>
                  <a:pt x="328" y="269"/>
                </a:moveTo>
                <a:cubicBezTo>
                  <a:pt x="200" y="320"/>
                  <a:pt x="200" y="320"/>
                  <a:pt x="200" y="320"/>
                </a:cubicBezTo>
                <a:cubicBezTo>
                  <a:pt x="200" y="96"/>
                  <a:pt x="200" y="96"/>
                  <a:pt x="200" y="96"/>
                </a:cubicBezTo>
                <a:cubicBezTo>
                  <a:pt x="328" y="45"/>
                  <a:pt x="328" y="45"/>
                  <a:pt x="328" y="45"/>
                </a:cubicBezTo>
                <a:lnTo>
                  <a:pt x="328" y="269"/>
                </a:lnTo>
                <a:close/>
                <a:moveTo>
                  <a:pt x="304" y="194"/>
                </a:moveTo>
                <a:cubicBezTo>
                  <a:pt x="224" y="226"/>
                  <a:pt x="224" y="226"/>
                  <a:pt x="224" y="226"/>
                </a:cubicBezTo>
                <a:cubicBezTo>
                  <a:pt x="224" y="253"/>
                  <a:pt x="224" y="253"/>
                  <a:pt x="224" y="253"/>
                </a:cubicBezTo>
                <a:cubicBezTo>
                  <a:pt x="304" y="221"/>
                  <a:pt x="304" y="221"/>
                  <a:pt x="304" y="221"/>
                </a:cubicBezTo>
                <a:lnTo>
                  <a:pt x="304" y="194"/>
                </a:lnTo>
                <a:close/>
                <a:moveTo>
                  <a:pt x="304" y="111"/>
                </a:moveTo>
                <a:cubicBezTo>
                  <a:pt x="224" y="143"/>
                  <a:pt x="224" y="143"/>
                  <a:pt x="224" y="143"/>
                </a:cubicBezTo>
                <a:cubicBezTo>
                  <a:pt x="224" y="170"/>
                  <a:pt x="224" y="170"/>
                  <a:pt x="224" y="170"/>
                </a:cubicBezTo>
                <a:cubicBezTo>
                  <a:pt x="304" y="138"/>
                  <a:pt x="304" y="138"/>
                  <a:pt x="304" y="138"/>
                </a:cubicBezTo>
                <a:lnTo>
                  <a:pt x="304" y="111"/>
                </a:lnTo>
                <a:close/>
              </a:path>
            </a:pathLst>
          </a:custGeom>
          <a:solidFill>
            <a:sysClr val="window" lastClr="FFFFFF">
              <a:lumMod val="95000"/>
            </a:sysClr>
          </a:solidFill>
          <a:ln>
            <a:noFill/>
          </a:ln>
        </p:spPr>
        <p:txBody>
          <a:bodyPr vert="horz" wrap="square" lIns="91397" tIns="45701" rIns="91397" bIns="45701" numCol="1" anchor="t" anchorCtr="0" compatLnSpc="1"/>
          <a:lstStyle/>
          <a:p>
            <a:pPr defTabSz="1217930"/>
            <a:endParaRPr lang="en-US" kern="0" dirty="0">
              <a:solidFill>
                <a:sysClr val="windowText" lastClr="000000"/>
              </a:solidFill>
              <a:cs typeface="+mn-ea"/>
            </a:endParaRPr>
          </a:p>
        </p:txBody>
      </p:sp>
      <p:sp>
        <p:nvSpPr>
          <p:cNvPr id="162" name="Freeform 26"/>
          <p:cNvSpPr>
            <a:spLocks noChangeAspect="1"/>
          </p:cNvSpPr>
          <p:nvPr/>
        </p:nvSpPr>
        <p:spPr bwMode="auto">
          <a:xfrm>
            <a:off x="9803995" y="2991541"/>
            <a:ext cx="263850" cy="248988"/>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ysClr val="window" lastClr="FFFFFF">
              <a:lumMod val="95000"/>
            </a:sysClr>
          </a:solidFill>
          <a:ln>
            <a:noFill/>
          </a:ln>
        </p:spPr>
        <p:txBody>
          <a:bodyPr vert="horz" wrap="square" lIns="91397" tIns="45701" rIns="91397" bIns="45701" numCol="1" anchor="t" anchorCtr="0" compatLnSpc="1"/>
          <a:lstStyle/>
          <a:p>
            <a:pPr defTabSz="1217930"/>
            <a:endParaRPr lang="en-US" kern="0" dirty="0">
              <a:solidFill>
                <a:sysClr val="windowText" lastClr="000000"/>
              </a:solidFill>
              <a:cs typeface="+mn-ea"/>
            </a:endParaRPr>
          </a:p>
        </p:txBody>
      </p:sp>
      <p:sp>
        <p:nvSpPr>
          <p:cNvPr id="163" name="Freeform 21"/>
          <p:cNvSpPr>
            <a:spLocks noChangeAspect="1" noEditPoints="1"/>
          </p:cNvSpPr>
          <p:nvPr/>
        </p:nvSpPr>
        <p:spPr bwMode="auto">
          <a:xfrm>
            <a:off x="11018127" y="3014798"/>
            <a:ext cx="251923" cy="252155"/>
          </a:xfrm>
          <a:custGeom>
            <a:avLst/>
            <a:gdLst>
              <a:gd name="T0" fmla="*/ 222 w 363"/>
              <a:gd name="T1" fmla="*/ 242 h 372"/>
              <a:gd name="T2" fmla="*/ 348 w 363"/>
              <a:gd name="T3" fmla="*/ 23 h 372"/>
              <a:gd name="T4" fmla="*/ 345 w 363"/>
              <a:gd name="T5" fmla="*/ 18 h 372"/>
              <a:gd name="T6" fmla="*/ 340 w 363"/>
              <a:gd name="T7" fmla="*/ 16 h 372"/>
              <a:gd name="T8" fmla="*/ 127 w 363"/>
              <a:gd name="T9" fmla="*/ 144 h 372"/>
              <a:gd name="T10" fmla="*/ 7 w 363"/>
              <a:gd name="T11" fmla="*/ 246 h 372"/>
              <a:gd name="T12" fmla="*/ 25 w 363"/>
              <a:gd name="T13" fmla="*/ 265 h 372"/>
              <a:gd name="T14" fmla="*/ 68 w 363"/>
              <a:gd name="T15" fmla="*/ 249 h 372"/>
              <a:gd name="T16" fmla="*/ 120 w 363"/>
              <a:gd name="T17" fmla="*/ 302 h 372"/>
              <a:gd name="T18" fmla="*/ 104 w 363"/>
              <a:gd name="T19" fmla="*/ 346 h 372"/>
              <a:gd name="T20" fmla="*/ 123 w 363"/>
              <a:gd name="T21" fmla="*/ 364 h 372"/>
              <a:gd name="T22" fmla="*/ 222 w 363"/>
              <a:gd name="T23" fmla="*/ 242 h 372"/>
              <a:gd name="T24" fmla="*/ 242 w 363"/>
              <a:gd name="T25" fmla="*/ 124 h 372"/>
              <a:gd name="T26" fmla="*/ 242 w 363"/>
              <a:gd name="T27" fmla="*/ 79 h 372"/>
              <a:gd name="T28" fmla="*/ 286 w 363"/>
              <a:gd name="T29" fmla="*/ 79 h 372"/>
              <a:gd name="T30" fmla="*/ 286 w 363"/>
              <a:gd name="T31" fmla="*/ 124 h 372"/>
              <a:gd name="T32" fmla="*/ 242 w 363"/>
              <a:gd name="T33" fmla="*/ 124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3" h="372">
                <a:moveTo>
                  <a:pt x="222" y="242"/>
                </a:moveTo>
                <a:cubicBezTo>
                  <a:pt x="222" y="242"/>
                  <a:pt x="363" y="140"/>
                  <a:pt x="348" y="23"/>
                </a:cubicBezTo>
                <a:cubicBezTo>
                  <a:pt x="347" y="21"/>
                  <a:pt x="346" y="19"/>
                  <a:pt x="345" y="18"/>
                </a:cubicBezTo>
                <a:cubicBezTo>
                  <a:pt x="344" y="17"/>
                  <a:pt x="343" y="16"/>
                  <a:pt x="340" y="16"/>
                </a:cubicBezTo>
                <a:cubicBezTo>
                  <a:pt x="226" y="0"/>
                  <a:pt x="127" y="144"/>
                  <a:pt x="127" y="144"/>
                </a:cubicBezTo>
                <a:cubicBezTo>
                  <a:pt x="40" y="134"/>
                  <a:pt x="46" y="151"/>
                  <a:pt x="7" y="246"/>
                </a:cubicBezTo>
                <a:cubicBezTo>
                  <a:pt x="0" y="264"/>
                  <a:pt x="12" y="270"/>
                  <a:pt x="25" y="265"/>
                </a:cubicBezTo>
                <a:cubicBezTo>
                  <a:pt x="39" y="260"/>
                  <a:pt x="68" y="249"/>
                  <a:pt x="68" y="249"/>
                </a:cubicBezTo>
                <a:cubicBezTo>
                  <a:pt x="120" y="302"/>
                  <a:pt x="120" y="302"/>
                  <a:pt x="120" y="302"/>
                </a:cubicBezTo>
                <a:cubicBezTo>
                  <a:pt x="120" y="302"/>
                  <a:pt x="109" y="332"/>
                  <a:pt x="104" y="346"/>
                </a:cubicBezTo>
                <a:cubicBezTo>
                  <a:pt x="99" y="359"/>
                  <a:pt x="105" y="372"/>
                  <a:pt x="123" y="364"/>
                </a:cubicBezTo>
                <a:cubicBezTo>
                  <a:pt x="215" y="324"/>
                  <a:pt x="232" y="330"/>
                  <a:pt x="222" y="242"/>
                </a:cubicBezTo>
                <a:close/>
                <a:moveTo>
                  <a:pt x="242" y="124"/>
                </a:moveTo>
                <a:cubicBezTo>
                  <a:pt x="230" y="111"/>
                  <a:pt x="230" y="91"/>
                  <a:pt x="242" y="79"/>
                </a:cubicBezTo>
                <a:cubicBezTo>
                  <a:pt x="254" y="67"/>
                  <a:pt x="274" y="67"/>
                  <a:pt x="286" y="79"/>
                </a:cubicBezTo>
                <a:cubicBezTo>
                  <a:pt x="297" y="91"/>
                  <a:pt x="297" y="111"/>
                  <a:pt x="286" y="124"/>
                </a:cubicBezTo>
                <a:cubicBezTo>
                  <a:pt x="274" y="136"/>
                  <a:pt x="254" y="136"/>
                  <a:pt x="242" y="124"/>
                </a:cubicBezTo>
                <a:close/>
              </a:path>
            </a:pathLst>
          </a:custGeom>
          <a:solidFill>
            <a:sysClr val="window" lastClr="FFFFFF">
              <a:lumMod val="95000"/>
            </a:sysClr>
          </a:solidFill>
          <a:ln>
            <a:noFill/>
          </a:ln>
        </p:spPr>
        <p:txBody>
          <a:bodyPr vert="horz" wrap="square" lIns="91397" tIns="45701" rIns="91397" bIns="45701" numCol="1" anchor="t" anchorCtr="0" compatLnSpc="1"/>
          <a:lstStyle/>
          <a:p>
            <a:pPr defTabSz="1217930"/>
            <a:endParaRPr lang="en-US" kern="0" dirty="0">
              <a:solidFill>
                <a:sysClr val="windowText" lastClr="000000"/>
              </a:solidFill>
              <a:cs typeface="+mn-ea"/>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p:cTn id="7" dur="500" fill="hold"/>
                                        <p:tgtEl>
                                          <p:spTgt spid="96"/>
                                        </p:tgtEl>
                                        <p:attrNameLst>
                                          <p:attrName>ppt_w</p:attrName>
                                        </p:attrNameLst>
                                      </p:cBhvr>
                                      <p:tavLst>
                                        <p:tav tm="0">
                                          <p:val>
                                            <p:fltVal val="0"/>
                                          </p:val>
                                        </p:tav>
                                        <p:tav tm="100000">
                                          <p:val>
                                            <p:strVal val="#ppt_w"/>
                                          </p:val>
                                        </p:tav>
                                      </p:tavLst>
                                    </p:anim>
                                    <p:anim calcmode="lin" valueType="num">
                                      <p:cBhvr>
                                        <p:cTn id="8" dur="500" fill="hold"/>
                                        <p:tgtEl>
                                          <p:spTgt spid="96"/>
                                        </p:tgtEl>
                                        <p:attrNameLst>
                                          <p:attrName>ppt_h</p:attrName>
                                        </p:attrNameLst>
                                      </p:cBhvr>
                                      <p:tavLst>
                                        <p:tav tm="0">
                                          <p:val>
                                            <p:fltVal val="0"/>
                                          </p:val>
                                        </p:tav>
                                        <p:tav tm="100000">
                                          <p:val>
                                            <p:strVal val="#ppt_h"/>
                                          </p:val>
                                        </p:tav>
                                      </p:tavLst>
                                    </p:anim>
                                    <p:animEffect transition="in" filter="fade">
                                      <p:cBhvr>
                                        <p:cTn id="9" dur="500"/>
                                        <p:tgtEl>
                                          <p:spTgt spid="9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6"/>
                                        </p:tgtEl>
                                        <p:attrNameLst>
                                          <p:attrName>style.visibility</p:attrName>
                                        </p:attrNameLst>
                                      </p:cBhvr>
                                      <p:to>
                                        <p:strVal val="visible"/>
                                      </p:to>
                                    </p:set>
                                    <p:anim calcmode="lin" valueType="num">
                                      <p:cBhvr>
                                        <p:cTn id="13" dur="500" fill="hold"/>
                                        <p:tgtEl>
                                          <p:spTgt spid="86"/>
                                        </p:tgtEl>
                                        <p:attrNameLst>
                                          <p:attrName>ppt_w</p:attrName>
                                        </p:attrNameLst>
                                      </p:cBhvr>
                                      <p:tavLst>
                                        <p:tav tm="0">
                                          <p:val>
                                            <p:fltVal val="0"/>
                                          </p:val>
                                        </p:tav>
                                        <p:tav tm="100000">
                                          <p:val>
                                            <p:strVal val="#ppt_w"/>
                                          </p:val>
                                        </p:tav>
                                      </p:tavLst>
                                    </p:anim>
                                    <p:anim calcmode="lin" valueType="num">
                                      <p:cBhvr>
                                        <p:cTn id="14" dur="500" fill="hold"/>
                                        <p:tgtEl>
                                          <p:spTgt spid="86"/>
                                        </p:tgtEl>
                                        <p:attrNameLst>
                                          <p:attrName>ppt_h</p:attrName>
                                        </p:attrNameLst>
                                      </p:cBhvr>
                                      <p:tavLst>
                                        <p:tav tm="0">
                                          <p:val>
                                            <p:fltVal val="0"/>
                                          </p:val>
                                        </p:tav>
                                        <p:tav tm="100000">
                                          <p:val>
                                            <p:strVal val="#ppt_h"/>
                                          </p:val>
                                        </p:tav>
                                      </p:tavLst>
                                    </p:anim>
                                    <p:animEffect transition="in" filter="fade">
                                      <p:cBhvr>
                                        <p:cTn id="15" dur="500"/>
                                        <p:tgtEl>
                                          <p:spTgt spid="8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84"/>
                                        </p:tgtEl>
                                        <p:attrNameLst>
                                          <p:attrName>style.visibility</p:attrName>
                                        </p:attrNameLst>
                                      </p:cBhvr>
                                      <p:to>
                                        <p:strVal val="visible"/>
                                      </p:to>
                                    </p:set>
                                    <p:anim calcmode="lin" valueType="num">
                                      <p:cBhvr>
                                        <p:cTn id="19" dur="500" fill="hold"/>
                                        <p:tgtEl>
                                          <p:spTgt spid="84"/>
                                        </p:tgtEl>
                                        <p:attrNameLst>
                                          <p:attrName>ppt_w</p:attrName>
                                        </p:attrNameLst>
                                      </p:cBhvr>
                                      <p:tavLst>
                                        <p:tav tm="0">
                                          <p:val>
                                            <p:fltVal val="0"/>
                                          </p:val>
                                        </p:tav>
                                        <p:tav tm="100000">
                                          <p:val>
                                            <p:strVal val="#ppt_w"/>
                                          </p:val>
                                        </p:tav>
                                      </p:tavLst>
                                    </p:anim>
                                    <p:anim calcmode="lin" valueType="num">
                                      <p:cBhvr>
                                        <p:cTn id="20" dur="500" fill="hold"/>
                                        <p:tgtEl>
                                          <p:spTgt spid="84"/>
                                        </p:tgtEl>
                                        <p:attrNameLst>
                                          <p:attrName>ppt_h</p:attrName>
                                        </p:attrNameLst>
                                      </p:cBhvr>
                                      <p:tavLst>
                                        <p:tav tm="0">
                                          <p:val>
                                            <p:fltVal val="0"/>
                                          </p:val>
                                        </p:tav>
                                        <p:tav tm="100000">
                                          <p:val>
                                            <p:strVal val="#ppt_h"/>
                                          </p:val>
                                        </p:tav>
                                      </p:tavLst>
                                    </p:anim>
                                    <p:animEffect transition="in" filter="fade">
                                      <p:cBhvr>
                                        <p:cTn id="21" dur="500"/>
                                        <p:tgtEl>
                                          <p:spTgt spid="8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88"/>
                                        </p:tgtEl>
                                        <p:attrNameLst>
                                          <p:attrName>style.visibility</p:attrName>
                                        </p:attrNameLst>
                                      </p:cBhvr>
                                      <p:to>
                                        <p:strVal val="visible"/>
                                      </p:to>
                                    </p:set>
                                    <p:anim calcmode="lin" valueType="num">
                                      <p:cBhvr>
                                        <p:cTn id="25" dur="500" fill="hold"/>
                                        <p:tgtEl>
                                          <p:spTgt spid="88"/>
                                        </p:tgtEl>
                                        <p:attrNameLst>
                                          <p:attrName>ppt_w</p:attrName>
                                        </p:attrNameLst>
                                      </p:cBhvr>
                                      <p:tavLst>
                                        <p:tav tm="0">
                                          <p:val>
                                            <p:fltVal val="0"/>
                                          </p:val>
                                        </p:tav>
                                        <p:tav tm="100000">
                                          <p:val>
                                            <p:strVal val="#ppt_w"/>
                                          </p:val>
                                        </p:tav>
                                      </p:tavLst>
                                    </p:anim>
                                    <p:anim calcmode="lin" valueType="num">
                                      <p:cBhvr>
                                        <p:cTn id="26" dur="500" fill="hold"/>
                                        <p:tgtEl>
                                          <p:spTgt spid="88"/>
                                        </p:tgtEl>
                                        <p:attrNameLst>
                                          <p:attrName>ppt_h</p:attrName>
                                        </p:attrNameLst>
                                      </p:cBhvr>
                                      <p:tavLst>
                                        <p:tav tm="0">
                                          <p:val>
                                            <p:fltVal val="0"/>
                                          </p:val>
                                        </p:tav>
                                        <p:tav tm="100000">
                                          <p:val>
                                            <p:strVal val="#ppt_h"/>
                                          </p:val>
                                        </p:tav>
                                      </p:tavLst>
                                    </p:anim>
                                    <p:animEffect transition="in" filter="fade">
                                      <p:cBhvr>
                                        <p:cTn id="27" dur="500"/>
                                        <p:tgtEl>
                                          <p:spTgt spid="88"/>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87"/>
                                        </p:tgtEl>
                                        <p:attrNameLst>
                                          <p:attrName>style.visibility</p:attrName>
                                        </p:attrNameLst>
                                      </p:cBhvr>
                                      <p:to>
                                        <p:strVal val="visible"/>
                                      </p:to>
                                    </p:set>
                                    <p:anim calcmode="lin" valueType="num">
                                      <p:cBhvr>
                                        <p:cTn id="31" dur="500" fill="hold"/>
                                        <p:tgtEl>
                                          <p:spTgt spid="87"/>
                                        </p:tgtEl>
                                        <p:attrNameLst>
                                          <p:attrName>ppt_w</p:attrName>
                                        </p:attrNameLst>
                                      </p:cBhvr>
                                      <p:tavLst>
                                        <p:tav tm="0">
                                          <p:val>
                                            <p:fltVal val="0"/>
                                          </p:val>
                                        </p:tav>
                                        <p:tav tm="100000">
                                          <p:val>
                                            <p:strVal val="#ppt_w"/>
                                          </p:val>
                                        </p:tav>
                                      </p:tavLst>
                                    </p:anim>
                                    <p:anim calcmode="lin" valueType="num">
                                      <p:cBhvr>
                                        <p:cTn id="32" dur="500" fill="hold"/>
                                        <p:tgtEl>
                                          <p:spTgt spid="87"/>
                                        </p:tgtEl>
                                        <p:attrNameLst>
                                          <p:attrName>ppt_h</p:attrName>
                                        </p:attrNameLst>
                                      </p:cBhvr>
                                      <p:tavLst>
                                        <p:tav tm="0">
                                          <p:val>
                                            <p:fltVal val="0"/>
                                          </p:val>
                                        </p:tav>
                                        <p:tav tm="100000">
                                          <p:val>
                                            <p:strVal val="#ppt_h"/>
                                          </p:val>
                                        </p:tav>
                                      </p:tavLst>
                                    </p:anim>
                                    <p:animEffect transition="in" filter="fade">
                                      <p:cBhvr>
                                        <p:cTn id="33" dur="500"/>
                                        <p:tgtEl>
                                          <p:spTgt spid="87"/>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89"/>
                                        </p:tgtEl>
                                        <p:attrNameLst>
                                          <p:attrName>style.visibility</p:attrName>
                                        </p:attrNameLst>
                                      </p:cBhvr>
                                      <p:to>
                                        <p:strVal val="visible"/>
                                      </p:to>
                                    </p:set>
                                    <p:anim calcmode="lin" valueType="num">
                                      <p:cBhvr>
                                        <p:cTn id="37" dur="500" fill="hold"/>
                                        <p:tgtEl>
                                          <p:spTgt spid="89"/>
                                        </p:tgtEl>
                                        <p:attrNameLst>
                                          <p:attrName>ppt_w</p:attrName>
                                        </p:attrNameLst>
                                      </p:cBhvr>
                                      <p:tavLst>
                                        <p:tav tm="0">
                                          <p:val>
                                            <p:fltVal val="0"/>
                                          </p:val>
                                        </p:tav>
                                        <p:tav tm="100000">
                                          <p:val>
                                            <p:strVal val="#ppt_w"/>
                                          </p:val>
                                        </p:tav>
                                      </p:tavLst>
                                    </p:anim>
                                    <p:anim calcmode="lin" valueType="num">
                                      <p:cBhvr>
                                        <p:cTn id="38" dur="500" fill="hold"/>
                                        <p:tgtEl>
                                          <p:spTgt spid="89"/>
                                        </p:tgtEl>
                                        <p:attrNameLst>
                                          <p:attrName>ppt_h</p:attrName>
                                        </p:attrNameLst>
                                      </p:cBhvr>
                                      <p:tavLst>
                                        <p:tav tm="0">
                                          <p:val>
                                            <p:fltVal val="0"/>
                                          </p:val>
                                        </p:tav>
                                        <p:tav tm="100000">
                                          <p:val>
                                            <p:strVal val="#ppt_h"/>
                                          </p:val>
                                        </p:tav>
                                      </p:tavLst>
                                    </p:anim>
                                    <p:animEffect transition="in" filter="fade">
                                      <p:cBhvr>
                                        <p:cTn id="39" dur="500"/>
                                        <p:tgtEl>
                                          <p:spTgt spid="89"/>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83"/>
                                        </p:tgtEl>
                                        <p:attrNameLst>
                                          <p:attrName>style.visibility</p:attrName>
                                        </p:attrNameLst>
                                      </p:cBhvr>
                                      <p:to>
                                        <p:strVal val="visible"/>
                                      </p:to>
                                    </p:set>
                                    <p:anim calcmode="lin" valueType="num">
                                      <p:cBhvr>
                                        <p:cTn id="43" dur="500" fill="hold"/>
                                        <p:tgtEl>
                                          <p:spTgt spid="83"/>
                                        </p:tgtEl>
                                        <p:attrNameLst>
                                          <p:attrName>ppt_w</p:attrName>
                                        </p:attrNameLst>
                                      </p:cBhvr>
                                      <p:tavLst>
                                        <p:tav tm="0">
                                          <p:val>
                                            <p:fltVal val="0"/>
                                          </p:val>
                                        </p:tav>
                                        <p:tav tm="100000">
                                          <p:val>
                                            <p:strVal val="#ppt_w"/>
                                          </p:val>
                                        </p:tav>
                                      </p:tavLst>
                                    </p:anim>
                                    <p:anim calcmode="lin" valueType="num">
                                      <p:cBhvr>
                                        <p:cTn id="44" dur="500" fill="hold"/>
                                        <p:tgtEl>
                                          <p:spTgt spid="83"/>
                                        </p:tgtEl>
                                        <p:attrNameLst>
                                          <p:attrName>ppt_h</p:attrName>
                                        </p:attrNameLst>
                                      </p:cBhvr>
                                      <p:tavLst>
                                        <p:tav tm="0">
                                          <p:val>
                                            <p:fltVal val="0"/>
                                          </p:val>
                                        </p:tav>
                                        <p:tav tm="100000">
                                          <p:val>
                                            <p:strVal val="#ppt_h"/>
                                          </p:val>
                                        </p:tav>
                                      </p:tavLst>
                                    </p:anim>
                                    <p:animEffect transition="in" filter="fade">
                                      <p:cBhvr>
                                        <p:cTn id="45" dur="500"/>
                                        <p:tgtEl>
                                          <p:spTgt spid="83"/>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p:cTn id="49" dur="500" fill="hold"/>
                                        <p:tgtEl>
                                          <p:spTgt spid="85"/>
                                        </p:tgtEl>
                                        <p:attrNameLst>
                                          <p:attrName>ppt_w</p:attrName>
                                        </p:attrNameLst>
                                      </p:cBhvr>
                                      <p:tavLst>
                                        <p:tav tm="0">
                                          <p:val>
                                            <p:fltVal val="0"/>
                                          </p:val>
                                        </p:tav>
                                        <p:tav tm="100000">
                                          <p:val>
                                            <p:strVal val="#ppt_w"/>
                                          </p:val>
                                        </p:tav>
                                      </p:tavLst>
                                    </p:anim>
                                    <p:anim calcmode="lin" valueType="num">
                                      <p:cBhvr>
                                        <p:cTn id="50" dur="500" fill="hold"/>
                                        <p:tgtEl>
                                          <p:spTgt spid="85"/>
                                        </p:tgtEl>
                                        <p:attrNameLst>
                                          <p:attrName>ppt_h</p:attrName>
                                        </p:attrNameLst>
                                      </p:cBhvr>
                                      <p:tavLst>
                                        <p:tav tm="0">
                                          <p:val>
                                            <p:fltVal val="0"/>
                                          </p:val>
                                        </p:tav>
                                        <p:tav tm="100000">
                                          <p:val>
                                            <p:strVal val="#ppt_h"/>
                                          </p:val>
                                        </p:tav>
                                      </p:tavLst>
                                    </p:anim>
                                    <p:animEffect transition="in" filter="fade">
                                      <p:cBhvr>
                                        <p:cTn id="51" dur="500"/>
                                        <p:tgtEl>
                                          <p:spTgt spid="85"/>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90"/>
                                        </p:tgtEl>
                                        <p:attrNameLst>
                                          <p:attrName>style.visibility</p:attrName>
                                        </p:attrNameLst>
                                      </p:cBhvr>
                                      <p:to>
                                        <p:strVal val="visible"/>
                                      </p:to>
                                    </p:set>
                                    <p:anim calcmode="lin" valueType="num">
                                      <p:cBhvr>
                                        <p:cTn id="55" dur="500" fill="hold"/>
                                        <p:tgtEl>
                                          <p:spTgt spid="90"/>
                                        </p:tgtEl>
                                        <p:attrNameLst>
                                          <p:attrName>ppt_w</p:attrName>
                                        </p:attrNameLst>
                                      </p:cBhvr>
                                      <p:tavLst>
                                        <p:tav tm="0">
                                          <p:val>
                                            <p:fltVal val="0"/>
                                          </p:val>
                                        </p:tav>
                                        <p:tav tm="100000">
                                          <p:val>
                                            <p:strVal val="#ppt_w"/>
                                          </p:val>
                                        </p:tav>
                                      </p:tavLst>
                                    </p:anim>
                                    <p:anim calcmode="lin" valueType="num">
                                      <p:cBhvr>
                                        <p:cTn id="56" dur="500" fill="hold"/>
                                        <p:tgtEl>
                                          <p:spTgt spid="90"/>
                                        </p:tgtEl>
                                        <p:attrNameLst>
                                          <p:attrName>ppt_h</p:attrName>
                                        </p:attrNameLst>
                                      </p:cBhvr>
                                      <p:tavLst>
                                        <p:tav tm="0">
                                          <p:val>
                                            <p:fltVal val="0"/>
                                          </p:val>
                                        </p:tav>
                                        <p:tav tm="100000">
                                          <p:val>
                                            <p:strVal val="#ppt_h"/>
                                          </p:val>
                                        </p:tav>
                                      </p:tavLst>
                                    </p:anim>
                                    <p:animEffect transition="in" filter="fade">
                                      <p:cBhvr>
                                        <p:cTn id="57" dur="500"/>
                                        <p:tgtEl>
                                          <p:spTgt spid="90"/>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91"/>
                                        </p:tgtEl>
                                        <p:attrNameLst>
                                          <p:attrName>style.visibility</p:attrName>
                                        </p:attrNameLst>
                                      </p:cBhvr>
                                      <p:to>
                                        <p:strVal val="visible"/>
                                      </p:to>
                                    </p:set>
                                    <p:anim calcmode="lin" valueType="num">
                                      <p:cBhvr>
                                        <p:cTn id="61" dur="500" fill="hold"/>
                                        <p:tgtEl>
                                          <p:spTgt spid="91"/>
                                        </p:tgtEl>
                                        <p:attrNameLst>
                                          <p:attrName>ppt_w</p:attrName>
                                        </p:attrNameLst>
                                      </p:cBhvr>
                                      <p:tavLst>
                                        <p:tav tm="0">
                                          <p:val>
                                            <p:fltVal val="0"/>
                                          </p:val>
                                        </p:tav>
                                        <p:tav tm="100000">
                                          <p:val>
                                            <p:strVal val="#ppt_w"/>
                                          </p:val>
                                        </p:tav>
                                      </p:tavLst>
                                    </p:anim>
                                    <p:anim calcmode="lin" valueType="num">
                                      <p:cBhvr>
                                        <p:cTn id="62" dur="500" fill="hold"/>
                                        <p:tgtEl>
                                          <p:spTgt spid="91"/>
                                        </p:tgtEl>
                                        <p:attrNameLst>
                                          <p:attrName>ppt_h</p:attrName>
                                        </p:attrNameLst>
                                      </p:cBhvr>
                                      <p:tavLst>
                                        <p:tav tm="0">
                                          <p:val>
                                            <p:fltVal val="0"/>
                                          </p:val>
                                        </p:tav>
                                        <p:tav tm="100000">
                                          <p:val>
                                            <p:strVal val="#ppt_h"/>
                                          </p:val>
                                        </p:tav>
                                      </p:tavLst>
                                    </p:anim>
                                    <p:animEffect transition="in" filter="fade">
                                      <p:cBhvr>
                                        <p:cTn id="63" dur="500"/>
                                        <p:tgtEl>
                                          <p:spTgt spid="91"/>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92"/>
                                        </p:tgtEl>
                                        <p:attrNameLst>
                                          <p:attrName>style.visibility</p:attrName>
                                        </p:attrNameLst>
                                      </p:cBhvr>
                                      <p:to>
                                        <p:strVal val="visible"/>
                                      </p:to>
                                    </p:set>
                                    <p:anim calcmode="lin" valueType="num">
                                      <p:cBhvr>
                                        <p:cTn id="67" dur="500" fill="hold"/>
                                        <p:tgtEl>
                                          <p:spTgt spid="92"/>
                                        </p:tgtEl>
                                        <p:attrNameLst>
                                          <p:attrName>ppt_w</p:attrName>
                                        </p:attrNameLst>
                                      </p:cBhvr>
                                      <p:tavLst>
                                        <p:tav tm="0">
                                          <p:val>
                                            <p:fltVal val="0"/>
                                          </p:val>
                                        </p:tav>
                                        <p:tav tm="100000">
                                          <p:val>
                                            <p:strVal val="#ppt_w"/>
                                          </p:val>
                                        </p:tav>
                                      </p:tavLst>
                                    </p:anim>
                                    <p:anim calcmode="lin" valueType="num">
                                      <p:cBhvr>
                                        <p:cTn id="68" dur="500" fill="hold"/>
                                        <p:tgtEl>
                                          <p:spTgt spid="92"/>
                                        </p:tgtEl>
                                        <p:attrNameLst>
                                          <p:attrName>ppt_h</p:attrName>
                                        </p:attrNameLst>
                                      </p:cBhvr>
                                      <p:tavLst>
                                        <p:tav tm="0">
                                          <p:val>
                                            <p:fltVal val="0"/>
                                          </p:val>
                                        </p:tav>
                                        <p:tav tm="100000">
                                          <p:val>
                                            <p:strVal val="#ppt_h"/>
                                          </p:val>
                                        </p:tav>
                                      </p:tavLst>
                                    </p:anim>
                                    <p:animEffect transition="in" filter="fade">
                                      <p:cBhvr>
                                        <p:cTn id="69" dur="500"/>
                                        <p:tgtEl>
                                          <p:spTgt spid="92"/>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93"/>
                                        </p:tgtEl>
                                        <p:attrNameLst>
                                          <p:attrName>style.visibility</p:attrName>
                                        </p:attrNameLst>
                                      </p:cBhvr>
                                      <p:to>
                                        <p:strVal val="visible"/>
                                      </p:to>
                                    </p:set>
                                    <p:anim calcmode="lin" valueType="num">
                                      <p:cBhvr>
                                        <p:cTn id="73" dur="500" fill="hold"/>
                                        <p:tgtEl>
                                          <p:spTgt spid="93"/>
                                        </p:tgtEl>
                                        <p:attrNameLst>
                                          <p:attrName>ppt_w</p:attrName>
                                        </p:attrNameLst>
                                      </p:cBhvr>
                                      <p:tavLst>
                                        <p:tav tm="0">
                                          <p:val>
                                            <p:fltVal val="0"/>
                                          </p:val>
                                        </p:tav>
                                        <p:tav tm="100000">
                                          <p:val>
                                            <p:strVal val="#ppt_w"/>
                                          </p:val>
                                        </p:tav>
                                      </p:tavLst>
                                    </p:anim>
                                    <p:anim calcmode="lin" valueType="num">
                                      <p:cBhvr>
                                        <p:cTn id="74" dur="500" fill="hold"/>
                                        <p:tgtEl>
                                          <p:spTgt spid="93"/>
                                        </p:tgtEl>
                                        <p:attrNameLst>
                                          <p:attrName>ppt_h</p:attrName>
                                        </p:attrNameLst>
                                      </p:cBhvr>
                                      <p:tavLst>
                                        <p:tav tm="0">
                                          <p:val>
                                            <p:fltVal val="0"/>
                                          </p:val>
                                        </p:tav>
                                        <p:tav tm="100000">
                                          <p:val>
                                            <p:strVal val="#ppt_h"/>
                                          </p:val>
                                        </p:tav>
                                      </p:tavLst>
                                    </p:anim>
                                    <p:animEffect transition="in" filter="fade">
                                      <p:cBhvr>
                                        <p:cTn id="75" dur="500"/>
                                        <p:tgtEl>
                                          <p:spTgt spid="93"/>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94"/>
                                        </p:tgtEl>
                                        <p:attrNameLst>
                                          <p:attrName>style.visibility</p:attrName>
                                        </p:attrNameLst>
                                      </p:cBhvr>
                                      <p:to>
                                        <p:strVal val="visible"/>
                                      </p:to>
                                    </p:set>
                                    <p:anim calcmode="lin" valueType="num">
                                      <p:cBhvr>
                                        <p:cTn id="79" dur="500" fill="hold"/>
                                        <p:tgtEl>
                                          <p:spTgt spid="94"/>
                                        </p:tgtEl>
                                        <p:attrNameLst>
                                          <p:attrName>ppt_w</p:attrName>
                                        </p:attrNameLst>
                                      </p:cBhvr>
                                      <p:tavLst>
                                        <p:tav tm="0">
                                          <p:val>
                                            <p:fltVal val="0"/>
                                          </p:val>
                                        </p:tav>
                                        <p:tav tm="100000">
                                          <p:val>
                                            <p:strVal val="#ppt_w"/>
                                          </p:val>
                                        </p:tav>
                                      </p:tavLst>
                                    </p:anim>
                                    <p:anim calcmode="lin" valueType="num">
                                      <p:cBhvr>
                                        <p:cTn id="80" dur="500" fill="hold"/>
                                        <p:tgtEl>
                                          <p:spTgt spid="94"/>
                                        </p:tgtEl>
                                        <p:attrNameLst>
                                          <p:attrName>ppt_h</p:attrName>
                                        </p:attrNameLst>
                                      </p:cBhvr>
                                      <p:tavLst>
                                        <p:tav tm="0">
                                          <p:val>
                                            <p:fltVal val="0"/>
                                          </p:val>
                                        </p:tav>
                                        <p:tav tm="100000">
                                          <p:val>
                                            <p:strVal val="#ppt_h"/>
                                          </p:val>
                                        </p:tav>
                                      </p:tavLst>
                                    </p:anim>
                                    <p:animEffect transition="in" filter="fade">
                                      <p:cBhvr>
                                        <p:cTn id="81" dur="500"/>
                                        <p:tgtEl>
                                          <p:spTgt spid="94"/>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95"/>
                                        </p:tgtEl>
                                        <p:attrNameLst>
                                          <p:attrName>style.visibility</p:attrName>
                                        </p:attrNameLst>
                                      </p:cBhvr>
                                      <p:to>
                                        <p:strVal val="visible"/>
                                      </p:to>
                                    </p:set>
                                    <p:anim calcmode="lin" valueType="num">
                                      <p:cBhvr>
                                        <p:cTn id="85" dur="500" fill="hold"/>
                                        <p:tgtEl>
                                          <p:spTgt spid="95"/>
                                        </p:tgtEl>
                                        <p:attrNameLst>
                                          <p:attrName>ppt_w</p:attrName>
                                        </p:attrNameLst>
                                      </p:cBhvr>
                                      <p:tavLst>
                                        <p:tav tm="0">
                                          <p:val>
                                            <p:fltVal val="0"/>
                                          </p:val>
                                        </p:tav>
                                        <p:tav tm="100000">
                                          <p:val>
                                            <p:strVal val="#ppt_w"/>
                                          </p:val>
                                        </p:tav>
                                      </p:tavLst>
                                    </p:anim>
                                    <p:anim calcmode="lin" valueType="num">
                                      <p:cBhvr>
                                        <p:cTn id="86" dur="500" fill="hold"/>
                                        <p:tgtEl>
                                          <p:spTgt spid="95"/>
                                        </p:tgtEl>
                                        <p:attrNameLst>
                                          <p:attrName>ppt_h</p:attrName>
                                        </p:attrNameLst>
                                      </p:cBhvr>
                                      <p:tavLst>
                                        <p:tav tm="0">
                                          <p:val>
                                            <p:fltVal val="0"/>
                                          </p:val>
                                        </p:tav>
                                        <p:tav tm="100000">
                                          <p:val>
                                            <p:strVal val="#ppt_h"/>
                                          </p:val>
                                        </p:tav>
                                      </p:tavLst>
                                    </p:anim>
                                    <p:animEffect transition="in" filter="fade">
                                      <p:cBhvr>
                                        <p:cTn id="87" dur="500"/>
                                        <p:tgtEl>
                                          <p:spTgt spid="95"/>
                                        </p:tgtEl>
                                      </p:cBhvr>
                                    </p:animEffect>
                                  </p:childTnLst>
                                </p:cTn>
                              </p:par>
                              <p:par>
                                <p:cTn id="88" presetID="53" presetClass="entr" presetSubtype="16" fill="hold" grpId="0" nodeType="withEffect">
                                  <p:stCondLst>
                                    <p:cond delay="500"/>
                                  </p:stCondLst>
                                  <p:childTnLst>
                                    <p:set>
                                      <p:cBhvr>
                                        <p:cTn id="89" dur="1" fill="hold">
                                          <p:stCondLst>
                                            <p:cond delay="0"/>
                                          </p:stCondLst>
                                        </p:cTn>
                                        <p:tgtEl>
                                          <p:spTgt spid="159"/>
                                        </p:tgtEl>
                                        <p:attrNameLst>
                                          <p:attrName>style.visibility</p:attrName>
                                        </p:attrNameLst>
                                      </p:cBhvr>
                                      <p:to>
                                        <p:strVal val="visible"/>
                                      </p:to>
                                    </p:set>
                                    <p:anim calcmode="lin" valueType="num">
                                      <p:cBhvr>
                                        <p:cTn id="90" dur="1000" fill="hold"/>
                                        <p:tgtEl>
                                          <p:spTgt spid="159"/>
                                        </p:tgtEl>
                                        <p:attrNameLst>
                                          <p:attrName>ppt_w</p:attrName>
                                        </p:attrNameLst>
                                      </p:cBhvr>
                                      <p:tavLst>
                                        <p:tav tm="0">
                                          <p:val>
                                            <p:fltVal val="0"/>
                                          </p:val>
                                        </p:tav>
                                        <p:tav tm="100000">
                                          <p:val>
                                            <p:strVal val="#ppt_w"/>
                                          </p:val>
                                        </p:tav>
                                      </p:tavLst>
                                    </p:anim>
                                    <p:anim calcmode="lin" valueType="num">
                                      <p:cBhvr>
                                        <p:cTn id="91" dur="1000" fill="hold"/>
                                        <p:tgtEl>
                                          <p:spTgt spid="159"/>
                                        </p:tgtEl>
                                        <p:attrNameLst>
                                          <p:attrName>ppt_h</p:attrName>
                                        </p:attrNameLst>
                                      </p:cBhvr>
                                      <p:tavLst>
                                        <p:tav tm="0">
                                          <p:val>
                                            <p:fltVal val="0"/>
                                          </p:val>
                                        </p:tav>
                                        <p:tav tm="100000">
                                          <p:val>
                                            <p:strVal val="#ppt_h"/>
                                          </p:val>
                                        </p:tav>
                                      </p:tavLst>
                                    </p:anim>
                                    <p:animEffect transition="in" filter="fade">
                                      <p:cBhvr>
                                        <p:cTn id="92" dur="1000"/>
                                        <p:tgtEl>
                                          <p:spTgt spid="159"/>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160"/>
                                        </p:tgtEl>
                                        <p:attrNameLst>
                                          <p:attrName>style.visibility</p:attrName>
                                        </p:attrNameLst>
                                      </p:cBhvr>
                                      <p:to>
                                        <p:strVal val="visible"/>
                                      </p:to>
                                    </p:set>
                                    <p:anim calcmode="lin" valueType="num">
                                      <p:cBhvr>
                                        <p:cTn id="95" dur="1000" fill="hold"/>
                                        <p:tgtEl>
                                          <p:spTgt spid="160"/>
                                        </p:tgtEl>
                                        <p:attrNameLst>
                                          <p:attrName>ppt_w</p:attrName>
                                        </p:attrNameLst>
                                      </p:cBhvr>
                                      <p:tavLst>
                                        <p:tav tm="0">
                                          <p:val>
                                            <p:fltVal val="0"/>
                                          </p:val>
                                        </p:tav>
                                        <p:tav tm="100000">
                                          <p:val>
                                            <p:strVal val="#ppt_w"/>
                                          </p:val>
                                        </p:tav>
                                      </p:tavLst>
                                    </p:anim>
                                    <p:anim calcmode="lin" valueType="num">
                                      <p:cBhvr>
                                        <p:cTn id="96" dur="1000" fill="hold"/>
                                        <p:tgtEl>
                                          <p:spTgt spid="160"/>
                                        </p:tgtEl>
                                        <p:attrNameLst>
                                          <p:attrName>ppt_h</p:attrName>
                                        </p:attrNameLst>
                                      </p:cBhvr>
                                      <p:tavLst>
                                        <p:tav tm="0">
                                          <p:val>
                                            <p:fltVal val="0"/>
                                          </p:val>
                                        </p:tav>
                                        <p:tav tm="100000">
                                          <p:val>
                                            <p:strVal val="#ppt_h"/>
                                          </p:val>
                                        </p:tav>
                                      </p:tavLst>
                                    </p:anim>
                                    <p:animEffect transition="in" filter="fade">
                                      <p:cBhvr>
                                        <p:cTn id="97" dur="1000"/>
                                        <p:tgtEl>
                                          <p:spTgt spid="160"/>
                                        </p:tgtEl>
                                      </p:cBhvr>
                                    </p:animEffect>
                                  </p:childTnLst>
                                </p:cTn>
                              </p:par>
                              <p:par>
                                <p:cTn id="98" presetID="53" presetClass="entr" presetSubtype="16" fill="hold" grpId="0" nodeType="withEffect">
                                  <p:stCondLst>
                                    <p:cond delay="500"/>
                                  </p:stCondLst>
                                  <p:childTnLst>
                                    <p:set>
                                      <p:cBhvr>
                                        <p:cTn id="99" dur="1" fill="hold">
                                          <p:stCondLst>
                                            <p:cond delay="0"/>
                                          </p:stCondLst>
                                        </p:cTn>
                                        <p:tgtEl>
                                          <p:spTgt spid="158"/>
                                        </p:tgtEl>
                                        <p:attrNameLst>
                                          <p:attrName>style.visibility</p:attrName>
                                        </p:attrNameLst>
                                      </p:cBhvr>
                                      <p:to>
                                        <p:strVal val="visible"/>
                                      </p:to>
                                    </p:set>
                                    <p:anim calcmode="lin" valueType="num">
                                      <p:cBhvr>
                                        <p:cTn id="100" dur="1000" fill="hold"/>
                                        <p:tgtEl>
                                          <p:spTgt spid="158"/>
                                        </p:tgtEl>
                                        <p:attrNameLst>
                                          <p:attrName>ppt_w</p:attrName>
                                        </p:attrNameLst>
                                      </p:cBhvr>
                                      <p:tavLst>
                                        <p:tav tm="0">
                                          <p:val>
                                            <p:fltVal val="0"/>
                                          </p:val>
                                        </p:tav>
                                        <p:tav tm="100000">
                                          <p:val>
                                            <p:strVal val="#ppt_w"/>
                                          </p:val>
                                        </p:tav>
                                      </p:tavLst>
                                    </p:anim>
                                    <p:anim calcmode="lin" valueType="num">
                                      <p:cBhvr>
                                        <p:cTn id="101" dur="1000" fill="hold"/>
                                        <p:tgtEl>
                                          <p:spTgt spid="158"/>
                                        </p:tgtEl>
                                        <p:attrNameLst>
                                          <p:attrName>ppt_h</p:attrName>
                                        </p:attrNameLst>
                                      </p:cBhvr>
                                      <p:tavLst>
                                        <p:tav tm="0">
                                          <p:val>
                                            <p:fltVal val="0"/>
                                          </p:val>
                                        </p:tav>
                                        <p:tav tm="100000">
                                          <p:val>
                                            <p:strVal val="#ppt_h"/>
                                          </p:val>
                                        </p:tav>
                                      </p:tavLst>
                                    </p:anim>
                                    <p:animEffect transition="in" filter="fade">
                                      <p:cBhvr>
                                        <p:cTn id="102" dur="1000"/>
                                        <p:tgtEl>
                                          <p:spTgt spid="158"/>
                                        </p:tgtEl>
                                      </p:cBhvr>
                                    </p:animEffect>
                                  </p:childTnLst>
                                </p:cTn>
                              </p:par>
                              <p:par>
                                <p:cTn id="103" presetID="53" presetClass="entr" presetSubtype="16" fill="hold" grpId="0" nodeType="withEffect">
                                  <p:stCondLst>
                                    <p:cond delay="500"/>
                                  </p:stCondLst>
                                  <p:childTnLst>
                                    <p:set>
                                      <p:cBhvr>
                                        <p:cTn id="104" dur="1" fill="hold">
                                          <p:stCondLst>
                                            <p:cond delay="0"/>
                                          </p:stCondLst>
                                        </p:cTn>
                                        <p:tgtEl>
                                          <p:spTgt spid="161"/>
                                        </p:tgtEl>
                                        <p:attrNameLst>
                                          <p:attrName>style.visibility</p:attrName>
                                        </p:attrNameLst>
                                      </p:cBhvr>
                                      <p:to>
                                        <p:strVal val="visible"/>
                                      </p:to>
                                    </p:set>
                                    <p:anim calcmode="lin" valueType="num">
                                      <p:cBhvr>
                                        <p:cTn id="105" dur="1000" fill="hold"/>
                                        <p:tgtEl>
                                          <p:spTgt spid="161"/>
                                        </p:tgtEl>
                                        <p:attrNameLst>
                                          <p:attrName>ppt_w</p:attrName>
                                        </p:attrNameLst>
                                      </p:cBhvr>
                                      <p:tavLst>
                                        <p:tav tm="0">
                                          <p:val>
                                            <p:fltVal val="0"/>
                                          </p:val>
                                        </p:tav>
                                        <p:tav tm="100000">
                                          <p:val>
                                            <p:strVal val="#ppt_w"/>
                                          </p:val>
                                        </p:tav>
                                      </p:tavLst>
                                    </p:anim>
                                    <p:anim calcmode="lin" valueType="num">
                                      <p:cBhvr>
                                        <p:cTn id="106" dur="1000" fill="hold"/>
                                        <p:tgtEl>
                                          <p:spTgt spid="161"/>
                                        </p:tgtEl>
                                        <p:attrNameLst>
                                          <p:attrName>ppt_h</p:attrName>
                                        </p:attrNameLst>
                                      </p:cBhvr>
                                      <p:tavLst>
                                        <p:tav tm="0">
                                          <p:val>
                                            <p:fltVal val="0"/>
                                          </p:val>
                                        </p:tav>
                                        <p:tav tm="100000">
                                          <p:val>
                                            <p:strVal val="#ppt_h"/>
                                          </p:val>
                                        </p:tav>
                                      </p:tavLst>
                                    </p:anim>
                                    <p:animEffect transition="in" filter="fade">
                                      <p:cBhvr>
                                        <p:cTn id="107" dur="1000"/>
                                        <p:tgtEl>
                                          <p:spTgt spid="161"/>
                                        </p:tgtEl>
                                      </p:cBhvr>
                                    </p:animEffect>
                                  </p:childTnLst>
                                </p:cTn>
                              </p:par>
                              <p:par>
                                <p:cTn id="108" presetID="53" presetClass="entr" presetSubtype="16" fill="hold" grpId="0" nodeType="withEffect">
                                  <p:stCondLst>
                                    <p:cond delay="500"/>
                                  </p:stCondLst>
                                  <p:childTnLst>
                                    <p:set>
                                      <p:cBhvr>
                                        <p:cTn id="109" dur="1" fill="hold">
                                          <p:stCondLst>
                                            <p:cond delay="0"/>
                                          </p:stCondLst>
                                        </p:cTn>
                                        <p:tgtEl>
                                          <p:spTgt spid="162"/>
                                        </p:tgtEl>
                                        <p:attrNameLst>
                                          <p:attrName>style.visibility</p:attrName>
                                        </p:attrNameLst>
                                      </p:cBhvr>
                                      <p:to>
                                        <p:strVal val="visible"/>
                                      </p:to>
                                    </p:set>
                                    <p:anim calcmode="lin" valueType="num">
                                      <p:cBhvr>
                                        <p:cTn id="110" dur="1000" fill="hold"/>
                                        <p:tgtEl>
                                          <p:spTgt spid="162"/>
                                        </p:tgtEl>
                                        <p:attrNameLst>
                                          <p:attrName>ppt_w</p:attrName>
                                        </p:attrNameLst>
                                      </p:cBhvr>
                                      <p:tavLst>
                                        <p:tav tm="0">
                                          <p:val>
                                            <p:fltVal val="0"/>
                                          </p:val>
                                        </p:tav>
                                        <p:tav tm="100000">
                                          <p:val>
                                            <p:strVal val="#ppt_w"/>
                                          </p:val>
                                        </p:tav>
                                      </p:tavLst>
                                    </p:anim>
                                    <p:anim calcmode="lin" valueType="num">
                                      <p:cBhvr>
                                        <p:cTn id="111" dur="1000" fill="hold"/>
                                        <p:tgtEl>
                                          <p:spTgt spid="162"/>
                                        </p:tgtEl>
                                        <p:attrNameLst>
                                          <p:attrName>ppt_h</p:attrName>
                                        </p:attrNameLst>
                                      </p:cBhvr>
                                      <p:tavLst>
                                        <p:tav tm="0">
                                          <p:val>
                                            <p:fltVal val="0"/>
                                          </p:val>
                                        </p:tav>
                                        <p:tav tm="100000">
                                          <p:val>
                                            <p:strVal val="#ppt_h"/>
                                          </p:val>
                                        </p:tav>
                                      </p:tavLst>
                                    </p:anim>
                                    <p:animEffect transition="in" filter="fade">
                                      <p:cBhvr>
                                        <p:cTn id="112" dur="1000"/>
                                        <p:tgtEl>
                                          <p:spTgt spid="162"/>
                                        </p:tgtEl>
                                      </p:cBhvr>
                                    </p:animEffect>
                                  </p:childTnLst>
                                </p:cTn>
                              </p:par>
                              <p:par>
                                <p:cTn id="113" presetID="53" presetClass="entr" presetSubtype="16" fill="hold" grpId="0" nodeType="withEffect">
                                  <p:stCondLst>
                                    <p:cond delay="500"/>
                                  </p:stCondLst>
                                  <p:childTnLst>
                                    <p:set>
                                      <p:cBhvr>
                                        <p:cTn id="114" dur="1" fill="hold">
                                          <p:stCondLst>
                                            <p:cond delay="0"/>
                                          </p:stCondLst>
                                        </p:cTn>
                                        <p:tgtEl>
                                          <p:spTgt spid="163"/>
                                        </p:tgtEl>
                                        <p:attrNameLst>
                                          <p:attrName>style.visibility</p:attrName>
                                        </p:attrNameLst>
                                      </p:cBhvr>
                                      <p:to>
                                        <p:strVal val="visible"/>
                                      </p:to>
                                    </p:set>
                                    <p:anim calcmode="lin" valueType="num">
                                      <p:cBhvr>
                                        <p:cTn id="115" dur="1000" fill="hold"/>
                                        <p:tgtEl>
                                          <p:spTgt spid="163"/>
                                        </p:tgtEl>
                                        <p:attrNameLst>
                                          <p:attrName>ppt_w</p:attrName>
                                        </p:attrNameLst>
                                      </p:cBhvr>
                                      <p:tavLst>
                                        <p:tav tm="0">
                                          <p:val>
                                            <p:fltVal val="0"/>
                                          </p:val>
                                        </p:tav>
                                        <p:tav tm="100000">
                                          <p:val>
                                            <p:strVal val="#ppt_w"/>
                                          </p:val>
                                        </p:tav>
                                      </p:tavLst>
                                    </p:anim>
                                    <p:anim calcmode="lin" valueType="num">
                                      <p:cBhvr>
                                        <p:cTn id="116" dur="1000" fill="hold"/>
                                        <p:tgtEl>
                                          <p:spTgt spid="163"/>
                                        </p:tgtEl>
                                        <p:attrNameLst>
                                          <p:attrName>ppt_h</p:attrName>
                                        </p:attrNameLst>
                                      </p:cBhvr>
                                      <p:tavLst>
                                        <p:tav tm="0">
                                          <p:val>
                                            <p:fltVal val="0"/>
                                          </p:val>
                                        </p:tav>
                                        <p:tav tm="100000">
                                          <p:val>
                                            <p:strVal val="#ppt_h"/>
                                          </p:val>
                                        </p:tav>
                                      </p:tavLst>
                                    </p:anim>
                                    <p:animEffect transition="in" filter="fade">
                                      <p:cBhvr>
                                        <p:cTn id="117" dur="1000"/>
                                        <p:tgtEl>
                                          <p:spTgt spid="163"/>
                                        </p:tgtEl>
                                      </p:cBhvr>
                                    </p:animEffect>
                                  </p:childTnLst>
                                </p:cTn>
                              </p:par>
                            </p:childTnLst>
                          </p:cTn>
                        </p:par>
                        <p:par>
                          <p:cTn id="118" fill="hold">
                            <p:stCondLst>
                              <p:cond delay="7000"/>
                            </p:stCondLst>
                            <p:childTnLst>
                              <p:par>
                                <p:cTn id="119" presetID="22" presetClass="entr" presetSubtype="1" fill="hold" nodeType="afterEffect">
                                  <p:stCondLst>
                                    <p:cond delay="0"/>
                                  </p:stCondLst>
                                  <p:childTnLst>
                                    <p:set>
                                      <p:cBhvr>
                                        <p:cTn id="120" dur="1" fill="hold">
                                          <p:stCondLst>
                                            <p:cond delay="0"/>
                                          </p:stCondLst>
                                        </p:cTn>
                                        <p:tgtEl>
                                          <p:spTgt spid="97"/>
                                        </p:tgtEl>
                                        <p:attrNameLst>
                                          <p:attrName>style.visibility</p:attrName>
                                        </p:attrNameLst>
                                      </p:cBhvr>
                                      <p:to>
                                        <p:strVal val="visible"/>
                                      </p:to>
                                    </p:set>
                                    <p:animEffect transition="in" filter="wipe(up)">
                                      <p:cBhvr>
                                        <p:cTn id="121" dur="500"/>
                                        <p:tgtEl>
                                          <p:spTgt spid="97"/>
                                        </p:tgtEl>
                                      </p:cBhvr>
                                    </p:animEffect>
                                  </p:childTnLst>
                                </p:cTn>
                              </p:par>
                            </p:childTnLst>
                          </p:cTn>
                        </p:par>
                        <p:par>
                          <p:cTn id="122" fill="hold">
                            <p:stCondLst>
                              <p:cond delay="7500"/>
                            </p:stCondLst>
                            <p:childTnLst>
                              <p:par>
                                <p:cTn id="123" presetID="22" presetClass="entr" presetSubtype="4" fill="hold" nodeType="afterEffect">
                                  <p:stCondLst>
                                    <p:cond delay="0"/>
                                  </p:stCondLst>
                                  <p:childTnLst>
                                    <p:set>
                                      <p:cBhvr>
                                        <p:cTn id="124" dur="1" fill="hold">
                                          <p:stCondLst>
                                            <p:cond delay="0"/>
                                          </p:stCondLst>
                                        </p:cTn>
                                        <p:tgtEl>
                                          <p:spTgt spid="100"/>
                                        </p:tgtEl>
                                        <p:attrNameLst>
                                          <p:attrName>style.visibility</p:attrName>
                                        </p:attrNameLst>
                                      </p:cBhvr>
                                      <p:to>
                                        <p:strVal val="visible"/>
                                      </p:to>
                                    </p:set>
                                    <p:animEffect transition="in" filter="wipe(down)">
                                      <p:cBhvr>
                                        <p:cTn id="125" dur="500"/>
                                        <p:tgtEl>
                                          <p:spTgt spid="100"/>
                                        </p:tgtEl>
                                      </p:cBhvr>
                                    </p:animEffect>
                                  </p:childTnLst>
                                </p:cTn>
                              </p:par>
                            </p:childTnLst>
                          </p:cTn>
                        </p:par>
                        <p:par>
                          <p:cTn id="126" fill="hold">
                            <p:stCondLst>
                              <p:cond delay="8000"/>
                            </p:stCondLst>
                            <p:childTnLst>
                              <p:par>
                                <p:cTn id="127" presetID="22" presetClass="entr" presetSubtype="1" fill="hold" nodeType="afterEffect">
                                  <p:stCondLst>
                                    <p:cond delay="0"/>
                                  </p:stCondLst>
                                  <p:childTnLst>
                                    <p:set>
                                      <p:cBhvr>
                                        <p:cTn id="128" dur="1" fill="hold">
                                          <p:stCondLst>
                                            <p:cond delay="0"/>
                                          </p:stCondLst>
                                        </p:cTn>
                                        <p:tgtEl>
                                          <p:spTgt spid="118"/>
                                        </p:tgtEl>
                                        <p:attrNameLst>
                                          <p:attrName>style.visibility</p:attrName>
                                        </p:attrNameLst>
                                      </p:cBhvr>
                                      <p:to>
                                        <p:strVal val="visible"/>
                                      </p:to>
                                    </p:set>
                                    <p:animEffect transition="in" filter="wipe(up)">
                                      <p:cBhvr>
                                        <p:cTn id="129" dur="500"/>
                                        <p:tgtEl>
                                          <p:spTgt spid="118"/>
                                        </p:tgtEl>
                                      </p:cBhvr>
                                    </p:animEffect>
                                  </p:childTnLst>
                                </p:cTn>
                              </p:par>
                            </p:childTnLst>
                          </p:cTn>
                        </p:par>
                        <p:par>
                          <p:cTn id="130" fill="hold">
                            <p:stCondLst>
                              <p:cond delay="8500"/>
                            </p:stCondLst>
                            <p:childTnLst>
                              <p:par>
                                <p:cTn id="131" presetID="22" presetClass="entr" presetSubtype="4" fill="hold" nodeType="afterEffect">
                                  <p:stCondLst>
                                    <p:cond delay="0"/>
                                  </p:stCondLst>
                                  <p:childTnLst>
                                    <p:set>
                                      <p:cBhvr>
                                        <p:cTn id="132" dur="1" fill="hold">
                                          <p:stCondLst>
                                            <p:cond delay="0"/>
                                          </p:stCondLst>
                                        </p:cTn>
                                        <p:tgtEl>
                                          <p:spTgt spid="103"/>
                                        </p:tgtEl>
                                        <p:attrNameLst>
                                          <p:attrName>style.visibility</p:attrName>
                                        </p:attrNameLst>
                                      </p:cBhvr>
                                      <p:to>
                                        <p:strVal val="visible"/>
                                      </p:to>
                                    </p:set>
                                    <p:animEffect transition="in" filter="wipe(down)">
                                      <p:cBhvr>
                                        <p:cTn id="133" dur="500"/>
                                        <p:tgtEl>
                                          <p:spTgt spid="103"/>
                                        </p:tgtEl>
                                      </p:cBhvr>
                                    </p:animEffect>
                                  </p:childTnLst>
                                </p:cTn>
                              </p:par>
                            </p:childTnLst>
                          </p:cTn>
                        </p:par>
                        <p:par>
                          <p:cTn id="134" fill="hold">
                            <p:stCondLst>
                              <p:cond delay="9000"/>
                            </p:stCondLst>
                            <p:childTnLst>
                              <p:par>
                                <p:cTn id="135" presetID="22" presetClass="entr" presetSubtype="1" fill="hold" nodeType="afterEffect">
                                  <p:stCondLst>
                                    <p:cond delay="0"/>
                                  </p:stCondLst>
                                  <p:childTnLst>
                                    <p:set>
                                      <p:cBhvr>
                                        <p:cTn id="136" dur="1" fill="hold">
                                          <p:stCondLst>
                                            <p:cond delay="0"/>
                                          </p:stCondLst>
                                        </p:cTn>
                                        <p:tgtEl>
                                          <p:spTgt spid="121"/>
                                        </p:tgtEl>
                                        <p:attrNameLst>
                                          <p:attrName>style.visibility</p:attrName>
                                        </p:attrNameLst>
                                      </p:cBhvr>
                                      <p:to>
                                        <p:strVal val="visible"/>
                                      </p:to>
                                    </p:set>
                                    <p:animEffect transition="in" filter="wipe(up)">
                                      <p:cBhvr>
                                        <p:cTn id="137" dur="500"/>
                                        <p:tgtEl>
                                          <p:spTgt spid="121"/>
                                        </p:tgtEl>
                                      </p:cBhvr>
                                    </p:animEffect>
                                  </p:childTnLst>
                                </p:cTn>
                              </p:par>
                            </p:childTnLst>
                          </p:cTn>
                        </p:par>
                        <p:par>
                          <p:cTn id="138" fill="hold">
                            <p:stCondLst>
                              <p:cond delay="9500"/>
                            </p:stCondLst>
                            <p:childTnLst>
                              <p:par>
                                <p:cTn id="139" presetID="22" presetClass="entr" presetSubtype="4" fill="hold" nodeType="afterEffect">
                                  <p:stCondLst>
                                    <p:cond delay="0"/>
                                  </p:stCondLst>
                                  <p:childTnLst>
                                    <p:set>
                                      <p:cBhvr>
                                        <p:cTn id="140" dur="1" fill="hold">
                                          <p:stCondLst>
                                            <p:cond delay="0"/>
                                          </p:stCondLst>
                                        </p:cTn>
                                        <p:tgtEl>
                                          <p:spTgt spid="106"/>
                                        </p:tgtEl>
                                        <p:attrNameLst>
                                          <p:attrName>style.visibility</p:attrName>
                                        </p:attrNameLst>
                                      </p:cBhvr>
                                      <p:to>
                                        <p:strVal val="visible"/>
                                      </p:to>
                                    </p:set>
                                    <p:animEffect transition="in" filter="wipe(down)">
                                      <p:cBhvr>
                                        <p:cTn id="141" dur="500"/>
                                        <p:tgtEl>
                                          <p:spTgt spid="106"/>
                                        </p:tgtEl>
                                      </p:cBhvr>
                                    </p:animEffect>
                                  </p:childTnLst>
                                </p:cTn>
                              </p:par>
                            </p:childTnLst>
                          </p:cTn>
                        </p:par>
                        <p:par>
                          <p:cTn id="142" fill="hold">
                            <p:stCondLst>
                              <p:cond delay="10000"/>
                            </p:stCondLst>
                            <p:childTnLst>
                              <p:par>
                                <p:cTn id="143" presetID="22" presetClass="entr" presetSubtype="1" fill="hold" nodeType="afterEffect">
                                  <p:stCondLst>
                                    <p:cond delay="0"/>
                                  </p:stCondLst>
                                  <p:childTnLst>
                                    <p:set>
                                      <p:cBhvr>
                                        <p:cTn id="144" dur="1" fill="hold">
                                          <p:stCondLst>
                                            <p:cond delay="0"/>
                                          </p:stCondLst>
                                        </p:cTn>
                                        <p:tgtEl>
                                          <p:spTgt spid="124"/>
                                        </p:tgtEl>
                                        <p:attrNameLst>
                                          <p:attrName>style.visibility</p:attrName>
                                        </p:attrNameLst>
                                      </p:cBhvr>
                                      <p:to>
                                        <p:strVal val="visible"/>
                                      </p:to>
                                    </p:set>
                                    <p:animEffect transition="in" filter="wipe(up)">
                                      <p:cBhvr>
                                        <p:cTn id="145" dur="500"/>
                                        <p:tgtEl>
                                          <p:spTgt spid="124"/>
                                        </p:tgtEl>
                                      </p:cBhvr>
                                    </p:animEffect>
                                  </p:childTnLst>
                                </p:cTn>
                              </p:par>
                            </p:childTnLst>
                          </p:cTn>
                        </p:par>
                        <p:par>
                          <p:cTn id="146" fill="hold">
                            <p:stCondLst>
                              <p:cond delay="10500"/>
                            </p:stCondLst>
                            <p:childTnLst>
                              <p:par>
                                <p:cTn id="147" presetID="22" presetClass="entr" presetSubtype="4" fill="hold" nodeType="afterEffect">
                                  <p:stCondLst>
                                    <p:cond delay="0"/>
                                  </p:stCondLst>
                                  <p:childTnLst>
                                    <p:set>
                                      <p:cBhvr>
                                        <p:cTn id="148" dur="1" fill="hold">
                                          <p:stCondLst>
                                            <p:cond delay="0"/>
                                          </p:stCondLst>
                                        </p:cTn>
                                        <p:tgtEl>
                                          <p:spTgt spid="109"/>
                                        </p:tgtEl>
                                        <p:attrNameLst>
                                          <p:attrName>style.visibility</p:attrName>
                                        </p:attrNameLst>
                                      </p:cBhvr>
                                      <p:to>
                                        <p:strVal val="visible"/>
                                      </p:to>
                                    </p:set>
                                    <p:animEffect transition="in" filter="wipe(down)">
                                      <p:cBhvr>
                                        <p:cTn id="149" dur="500"/>
                                        <p:tgtEl>
                                          <p:spTgt spid="109"/>
                                        </p:tgtEl>
                                      </p:cBhvr>
                                    </p:animEffect>
                                  </p:childTnLst>
                                </p:cTn>
                              </p:par>
                            </p:childTnLst>
                          </p:cTn>
                        </p:par>
                        <p:par>
                          <p:cTn id="150" fill="hold">
                            <p:stCondLst>
                              <p:cond delay="11000"/>
                            </p:stCondLst>
                            <p:childTnLst>
                              <p:par>
                                <p:cTn id="151" presetID="22" presetClass="entr" presetSubtype="1" fill="hold" nodeType="afterEffect">
                                  <p:stCondLst>
                                    <p:cond delay="0"/>
                                  </p:stCondLst>
                                  <p:childTnLst>
                                    <p:set>
                                      <p:cBhvr>
                                        <p:cTn id="152" dur="1" fill="hold">
                                          <p:stCondLst>
                                            <p:cond delay="0"/>
                                          </p:stCondLst>
                                        </p:cTn>
                                        <p:tgtEl>
                                          <p:spTgt spid="127"/>
                                        </p:tgtEl>
                                        <p:attrNameLst>
                                          <p:attrName>style.visibility</p:attrName>
                                        </p:attrNameLst>
                                      </p:cBhvr>
                                      <p:to>
                                        <p:strVal val="visible"/>
                                      </p:to>
                                    </p:set>
                                    <p:animEffect transition="in" filter="wipe(up)">
                                      <p:cBhvr>
                                        <p:cTn id="153" dur="500"/>
                                        <p:tgtEl>
                                          <p:spTgt spid="127"/>
                                        </p:tgtEl>
                                      </p:cBhvr>
                                    </p:animEffect>
                                  </p:childTnLst>
                                </p:cTn>
                              </p:par>
                            </p:childTnLst>
                          </p:cTn>
                        </p:par>
                        <p:par>
                          <p:cTn id="154" fill="hold">
                            <p:stCondLst>
                              <p:cond delay="11500"/>
                            </p:stCondLst>
                            <p:childTnLst>
                              <p:par>
                                <p:cTn id="155" presetID="22" presetClass="entr" presetSubtype="4" fill="hold" nodeType="afterEffect">
                                  <p:stCondLst>
                                    <p:cond delay="0"/>
                                  </p:stCondLst>
                                  <p:childTnLst>
                                    <p:set>
                                      <p:cBhvr>
                                        <p:cTn id="156" dur="1" fill="hold">
                                          <p:stCondLst>
                                            <p:cond delay="0"/>
                                          </p:stCondLst>
                                        </p:cTn>
                                        <p:tgtEl>
                                          <p:spTgt spid="112"/>
                                        </p:tgtEl>
                                        <p:attrNameLst>
                                          <p:attrName>style.visibility</p:attrName>
                                        </p:attrNameLst>
                                      </p:cBhvr>
                                      <p:to>
                                        <p:strVal val="visible"/>
                                      </p:to>
                                    </p:set>
                                    <p:animEffect transition="in" filter="wipe(down)">
                                      <p:cBhvr>
                                        <p:cTn id="157" dur="500"/>
                                        <p:tgtEl>
                                          <p:spTgt spid="112"/>
                                        </p:tgtEl>
                                      </p:cBhvr>
                                    </p:animEffect>
                                  </p:childTnLst>
                                </p:cTn>
                              </p:par>
                            </p:childTnLst>
                          </p:cTn>
                        </p:par>
                        <p:par>
                          <p:cTn id="158" fill="hold">
                            <p:stCondLst>
                              <p:cond delay="12000"/>
                            </p:stCondLst>
                            <p:childTnLst>
                              <p:par>
                                <p:cTn id="159" presetID="22" presetClass="entr" presetSubtype="1" fill="hold" nodeType="afterEffect">
                                  <p:stCondLst>
                                    <p:cond delay="0"/>
                                  </p:stCondLst>
                                  <p:childTnLst>
                                    <p:set>
                                      <p:cBhvr>
                                        <p:cTn id="160" dur="1" fill="hold">
                                          <p:stCondLst>
                                            <p:cond delay="0"/>
                                          </p:stCondLst>
                                        </p:cTn>
                                        <p:tgtEl>
                                          <p:spTgt spid="130"/>
                                        </p:tgtEl>
                                        <p:attrNameLst>
                                          <p:attrName>style.visibility</p:attrName>
                                        </p:attrNameLst>
                                      </p:cBhvr>
                                      <p:to>
                                        <p:strVal val="visible"/>
                                      </p:to>
                                    </p:set>
                                    <p:animEffect transition="in" filter="wipe(up)">
                                      <p:cBhvr>
                                        <p:cTn id="161" dur="500"/>
                                        <p:tgtEl>
                                          <p:spTgt spid="130"/>
                                        </p:tgtEl>
                                      </p:cBhvr>
                                    </p:animEffect>
                                  </p:childTnLst>
                                </p:cTn>
                              </p:par>
                            </p:childTnLst>
                          </p:cTn>
                        </p:par>
                        <p:par>
                          <p:cTn id="162" fill="hold">
                            <p:stCondLst>
                              <p:cond delay="12500"/>
                            </p:stCondLst>
                            <p:childTnLst>
                              <p:par>
                                <p:cTn id="163" presetID="22" presetClass="entr" presetSubtype="4" fill="hold" nodeType="afterEffect">
                                  <p:stCondLst>
                                    <p:cond delay="0"/>
                                  </p:stCondLst>
                                  <p:childTnLst>
                                    <p:set>
                                      <p:cBhvr>
                                        <p:cTn id="164" dur="1" fill="hold">
                                          <p:stCondLst>
                                            <p:cond delay="0"/>
                                          </p:stCondLst>
                                        </p:cTn>
                                        <p:tgtEl>
                                          <p:spTgt spid="115"/>
                                        </p:tgtEl>
                                        <p:attrNameLst>
                                          <p:attrName>style.visibility</p:attrName>
                                        </p:attrNameLst>
                                      </p:cBhvr>
                                      <p:to>
                                        <p:strVal val="visible"/>
                                      </p:to>
                                    </p:set>
                                    <p:animEffect transition="in" filter="wipe(down)">
                                      <p:cBhvr>
                                        <p:cTn id="165" dur="500"/>
                                        <p:tgtEl>
                                          <p:spTgt spid="115"/>
                                        </p:tgtEl>
                                      </p:cBhvr>
                                    </p:animEffect>
                                  </p:childTnLst>
                                </p:cTn>
                              </p:par>
                            </p:childTnLst>
                          </p:cTn>
                        </p:par>
                        <p:par>
                          <p:cTn id="166" fill="hold">
                            <p:stCondLst>
                              <p:cond delay="13000"/>
                            </p:stCondLst>
                            <p:childTnLst>
                              <p:par>
                                <p:cTn id="167" presetID="22" presetClass="entr" presetSubtype="1" fill="hold" nodeType="afterEffect">
                                  <p:stCondLst>
                                    <p:cond delay="0"/>
                                  </p:stCondLst>
                                  <p:childTnLst>
                                    <p:set>
                                      <p:cBhvr>
                                        <p:cTn id="168" dur="1" fill="hold">
                                          <p:stCondLst>
                                            <p:cond delay="0"/>
                                          </p:stCondLst>
                                        </p:cTn>
                                        <p:tgtEl>
                                          <p:spTgt spid="133"/>
                                        </p:tgtEl>
                                        <p:attrNameLst>
                                          <p:attrName>style.visibility</p:attrName>
                                        </p:attrNameLst>
                                      </p:cBhvr>
                                      <p:to>
                                        <p:strVal val="visible"/>
                                      </p:to>
                                    </p:set>
                                    <p:animEffect transition="in" filter="wipe(up)">
                                      <p:cBhvr>
                                        <p:cTn id="169" dur="500"/>
                                        <p:tgtEl>
                                          <p:spTgt spid="133"/>
                                        </p:tgtEl>
                                      </p:cBhvr>
                                    </p:animEffect>
                                  </p:childTnLst>
                                </p:cTn>
                              </p:par>
                            </p:childTnLst>
                          </p:cTn>
                        </p:par>
                        <p:par>
                          <p:cTn id="170" fill="hold">
                            <p:stCondLst>
                              <p:cond delay="13500"/>
                            </p:stCondLst>
                            <p:childTnLst>
                              <p:par>
                                <p:cTn id="171" presetID="16" presetClass="entr" presetSubtype="37" fill="hold" nodeType="afterEffect">
                                  <p:stCondLst>
                                    <p:cond delay="0"/>
                                  </p:stCondLst>
                                  <p:childTnLst>
                                    <p:set>
                                      <p:cBhvr>
                                        <p:cTn id="172" dur="1" fill="hold">
                                          <p:stCondLst>
                                            <p:cond delay="0"/>
                                          </p:stCondLst>
                                        </p:cTn>
                                        <p:tgtEl>
                                          <p:spTgt spid="136"/>
                                        </p:tgtEl>
                                        <p:attrNameLst>
                                          <p:attrName>style.visibility</p:attrName>
                                        </p:attrNameLst>
                                      </p:cBhvr>
                                      <p:to>
                                        <p:strVal val="visible"/>
                                      </p:to>
                                    </p:set>
                                    <p:animEffect transition="in" filter="barn(outVertical)">
                                      <p:cBhvr>
                                        <p:cTn id="173" dur="500"/>
                                        <p:tgtEl>
                                          <p:spTgt spid="136"/>
                                        </p:tgtEl>
                                      </p:cBhvr>
                                    </p:animEffect>
                                  </p:childTnLst>
                                </p:cTn>
                              </p:par>
                            </p:childTnLst>
                          </p:cTn>
                        </p:par>
                        <p:par>
                          <p:cTn id="174" fill="hold">
                            <p:stCondLst>
                              <p:cond delay="14000"/>
                            </p:stCondLst>
                            <p:childTnLst>
                              <p:par>
                                <p:cTn id="175" presetID="10" presetClass="entr" presetSubtype="0" fill="hold" nodeType="afterEffect">
                                  <p:stCondLst>
                                    <p:cond delay="0"/>
                                  </p:stCondLst>
                                  <p:childTnLst>
                                    <p:set>
                                      <p:cBhvr>
                                        <p:cTn id="176" dur="1" fill="hold">
                                          <p:stCondLst>
                                            <p:cond delay="0"/>
                                          </p:stCondLst>
                                        </p:cTn>
                                        <p:tgtEl>
                                          <p:spTgt spid="139"/>
                                        </p:tgtEl>
                                        <p:attrNameLst>
                                          <p:attrName>style.visibility</p:attrName>
                                        </p:attrNameLst>
                                      </p:cBhvr>
                                      <p:to>
                                        <p:strVal val="visible"/>
                                      </p:to>
                                    </p:set>
                                    <p:animEffect transition="in" filter="fade">
                                      <p:cBhvr>
                                        <p:cTn id="177"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158" grpId="0" animBg="1"/>
      <p:bldP spid="159" grpId="0" animBg="1"/>
      <p:bldP spid="160" grpId="0" animBg="1"/>
      <p:bldP spid="161" grpId="0" animBg="1"/>
      <p:bldP spid="162" grpId="0" animBg="1"/>
      <p:bldP spid="16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p:nvPr/>
        </p:nvGrpSpPr>
        <p:grpSpPr bwMode="auto">
          <a:xfrm>
            <a:off x="8174995" y="1671652"/>
            <a:ext cx="2744482" cy="2746585"/>
            <a:chOff x="0" y="0"/>
            <a:chExt cx="2059137" cy="2059137"/>
          </a:xfrm>
        </p:grpSpPr>
        <p:sp>
          <p:nvSpPr>
            <p:cNvPr id="3" name="椭圆 41"/>
            <p:cNvSpPr>
              <a:spLocks noChangeArrowheads="1"/>
            </p:cNvSpPr>
            <p:nvPr/>
          </p:nvSpPr>
          <p:spPr bwMode="auto">
            <a:xfrm>
              <a:off x="0" y="0"/>
              <a:ext cx="2059137" cy="2059137"/>
            </a:xfrm>
            <a:prstGeom prst="ellipse">
              <a:avLst/>
            </a:prstGeom>
            <a:solidFill>
              <a:srgbClr val="FFFFFF"/>
            </a:solidFill>
            <a:ln w="38100">
              <a:solidFill>
                <a:schemeClr val="accent2"/>
              </a:solid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sp>
          <p:nvSpPr>
            <p:cNvPr id="4" name="椭圆 42"/>
            <p:cNvSpPr>
              <a:spLocks noChangeArrowheads="1"/>
            </p:cNvSpPr>
            <p:nvPr/>
          </p:nvSpPr>
          <p:spPr bwMode="auto">
            <a:xfrm>
              <a:off x="83135" y="83135"/>
              <a:ext cx="1892867" cy="1892867"/>
            </a:xfrm>
            <a:prstGeom prst="ellipse">
              <a:avLst/>
            </a:prstGeom>
            <a:blipFill dpi="0" rotWithShape="1">
              <a:blip r:embed="rId3"/>
              <a:srcRect/>
              <a:stretch>
                <a:fillRect/>
              </a:stretch>
            </a:blipFill>
            <a:ln w="12700">
              <a:solidFill>
                <a:srgbClr val="D9D9D9"/>
              </a:solid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grpSp>
      <p:grpSp>
        <p:nvGrpSpPr>
          <p:cNvPr id="5" name="Group 8"/>
          <p:cNvGrpSpPr/>
          <p:nvPr/>
        </p:nvGrpSpPr>
        <p:grpSpPr bwMode="auto">
          <a:xfrm>
            <a:off x="10039210" y="3508351"/>
            <a:ext cx="1017808" cy="1019918"/>
            <a:chOff x="0" y="0"/>
            <a:chExt cx="763788" cy="763788"/>
          </a:xfrm>
        </p:grpSpPr>
        <p:sp>
          <p:nvSpPr>
            <p:cNvPr id="6" name="椭圆 43"/>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sp>
          <p:nvSpPr>
            <p:cNvPr id="7" name="椭圆 44"/>
            <p:cNvSpPr>
              <a:spLocks noChangeArrowheads="1"/>
            </p:cNvSpPr>
            <p:nvPr/>
          </p:nvSpPr>
          <p:spPr bwMode="auto">
            <a:xfrm>
              <a:off x="82987" y="82987"/>
              <a:ext cx="597814" cy="597814"/>
            </a:xfrm>
            <a:prstGeom prst="ellipse">
              <a:avLst/>
            </a:prstGeom>
            <a:solidFill>
              <a:schemeClr val="accent2"/>
            </a:solidFill>
            <a:ln w="38100">
              <a:no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pic>
          <p:nvPicPr>
            <p:cNvPr id="2056" name="Picture 8"/>
            <p:cNvPicPr>
              <a:picLocks noChangeAspect="1" noChangeArrowheads="1"/>
            </p:cNvPicPr>
            <p:nvPr/>
          </p:nvPicPr>
          <p:blipFill>
            <a:blip r:embed="rId4" cstate="print">
              <a:biLevel thresh="50000"/>
              <a:grayscl/>
              <a:extLst>
                <a:ext uri="{28A0092B-C50C-407E-A947-70E740481C1C}">
                  <a14:useLocalDpi xmlns:a14="http://schemas.microsoft.com/office/drawing/2010/main" val="0"/>
                </a:ext>
              </a:extLst>
            </a:blip>
            <a:srcRect/>
            <a:stretch>
              <a:fillRect/>
            </a:stretch>
          </p:blipFill>
          <p:spPr bwMode="auto">
            <a:xfrm>
              <a:off x="249527" y="228895"/>
              <a:ext cx="252252"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12"/>
          <p:cNvGrpSpPr/>
          <p:nvPr/>
        </p:nvGrpSpPr>
        <p:grpSpPr bwMode="auto">
          <a:xfrm>
            <a:off x="1109592" y="1671652"/>
            <a:ext cx="2744483" cy="2746585"/>
            <a:chOff x="0" y="0"/>
            <a:chExt cx="2059137" cy="2059137"/>
          </a:xfrm>
        </p:grpSpPr>
        <p:sp>
          <p:nvSpPr>
            <p:cNvPr id="9" name="椭圆 4"/>
            <p:cNvSpPr>
              <a:spLocks noChangeArrowheads="1"/>
            </p:cNvSpPr>
            <p:nvPr/>
          </p:nvSpPr>
          <p:spPr bwMode="auto">
            <a:xfrm>
              <a:off x="0" y="0"/>
              <a:ext cx="2059137" cy="2059137"/>
            </a:xfrm>
            <a:prstGeom prst="ellipse">
              <a:avLst/>
            </a:prstGeom>
            <a:solidFill>
              <a:srgbClr val="FFFFFF"/>
            </a:solidFill>
            <a:ln w="38100">
              <a:solidFill>
                <a:schemeClr val="tx2"/>
              </a:solid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sp>
          <p:nvSpPr>
            <p:cNvPr id="10" name="椭圆 10"/>
            <p:cNvSpPr>
              <a:spLocks noChangeArrowheads="1"/>
            </p:cNvSpPr>
            <p:nvPr/>
          </p:nvSpPr>
          <p:spPr bwMode="auto">
            <a:xfrm>
              <a:off x="83135" y="83135"/>
              <a:ext cx="1892867" cy="1892867"/>
            </a:xfrm>
            <a:prstGeom prst="ellipse">
              <a:avLst/>
            </a:prstGeom>
            <a:blipFill dpi="0" rotWithShape="1">
              <a:blip r:embed="rId5"/>
              <a:srcRect/>
              <a:stretch>
                <a:fillRect/>
              </a:stretch>
            </a:blipFill>
            <a:ln w="12700">
              <a:solidFill>
                <a:srgbClr val="2CAA83"/>
              </a:solid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grpSp>
      <p:grpSp>
        <p:nvGrpSpPr>
          <p:cNvPr id="11" name="Group 15"/>
          <p:cNvGrpSpPr/>
          <p:nvPr/>
        </p:nvGrpSpPr>
        <p:grpSpPr bwMode="auto">
          <a:xfrm>
            <a:off x="2973809" y="3508351"/>
            <a:ext cx="1017807" cy="1019918"/>
            <a:chOff x="0" y="0"/>
            <a:chExt cx="763788" cy="763788"/>
          </a:xfrm>
        </p:grpSpPr>
        <p:sp>
          <p:nvSpPr>
            <p:cNvPr id="12" name="椭圆 12"/>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sp>
          <p:nvSpPr>
            <p:cNvPr id="13" name="椭圆 6"/>
            <p:cNvSpPr>
              <a:spLocks noChangeArrowheads="1"/>
            </p:cNvSpPr>
            <p:nvPr/>
          </p:nvSpPr>
          <p:spPr bwMode="auto">
            <a:xfrm>
              <a:off x="82987" y="82987"/>
              <a:ext cx="597814" cy="597814"/>
            </a:xfrm>
            <a:prstGeom prst="ellipse">
              <a:avLst/>
            </a:prstGeom>
            <a:solidFill>
              <a:schemeClr val="tx2"/>
            </a:solidFill>
            <a:ln w="38100">
              <a:solidFill>
                <a:schemeClr val="bg1"/>
              </a:solid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pic>
          <p:nvPicPr>
            <p:cNvPr id="2063" name="Picture 10" descr="C:\Users\Jonahs\Dropbox\Projects SCOTT\MEET Windows Azure\source\Background\tile-icon-network.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3357" y="216863"/>
              <a:ext cx="324084" cy="3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Group 19"/>
          <p:cNvGrpSpPr/>
          <p:nvPr/>
        </p:nvGrpSpPr>
        <p:grpSpPr bwMode="auto">
          <a:xfrm>
            <a:off x="4643351" y="1671652"/>
            <a:ext cx="2744483" cy="2746585"/>
            <a:chOff x="0" y="0"/>
            <a:chExt cx="2059137" cy="2059137"/>
          </a:xfrm>
        </p:grpSpPr>
        <p:sp>
          <p:nvSpPr>
            <p:cNvPr id="15" name="椭圆 36"/>
            <p:cNvSpPr>
              <a:spLocks noChangeArrowheads="1"/>
            </p:cNvSpPr>
            <p:nvPr/>
          </p:nvSpPr>
          <p:spPr bwMode="auto">
            <a:xfrm>
              <a:off x="0" y="0"/>
              <a:ext cx="2059137" cy="2059137"/>
            </a:xfrm>
            <a:prstGeom prst="ellipse">
              <a:avLst/>
            </a:prstGeom>
            <a:solidFill>
              <a:srgbClr val="FFFFFF"/>
            </a:solidFill>
            <a:ln w="38100">
              <a:solidFill>
                <a:schemeClr val="accent1"/>
              </a:solid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sp>
          <p:nvSpPr>
            <p:cNvPr id="16" name="椭圆 37"/>
            <p:cNvSpPr>
              <a:spLocks noChangeArrowheads="1"/>
            </p:cNvSpPr>
            <p:nvPr/>
          </p:nvSpPr>
          <p:spPr bwMode="auto">
            <a:xfrm>
              <a:off x="83135" y="83135"/>
              <a:ext cx="1892867" cy="1892867"/>
            </a:xfrm>
            <a:prstGeom prst="ellipse">
              <a:avLst/>
            </a:prstGeom>
            <a:blipFill dpi="0" rotWithShape="1">
              <a:blip r:embed="rId7"/>
              <a:srcRect/>
              <a:stretch>
                <a:fillRect/>
              </a:stretch>
            </a:blipFill>
            <a:ln w="12700">
              <a:solidFill>
                <a:srgbClr val="D9D9D9"/>
              </a:solid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grpSp>
      <p:grpSp>
        <p:nvGrpSpPr>
          <p:cNvPr id="17" name="Group 22"/>
          <p:cNvGrpSpPr/>
          <p:nvPr/>
        </p:nvGrpSpPr>
        <p:grpSpPr bwMode="auto">
          <a:xfrm>
            <a:off x="6505453" y="3508351"/>
            <a:ext cx="1019923" cy="1019918"/>
            <a:chOff x="0" y="0"/>
            <a:chExt cx="763788" cy="763788"/>
          </a:xfrm>
        </p:grpSpPr>
        <p:sp>
          <p:nvSpPr>
            <p:cNvPr id="18" name="椭圆 38"/>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sp>
          <p:nvSpPr>
            <p:cNvPr id="19" name="椭圆 39"/>
            <p:cNvSpPr>
              <a:spLocks noChangeArrowheads="1"/>
            </p:cNvSpPr>
            <p:nvPr/>
          </p:nvSpPr>
          <p:spPr bwMode="auto">
            <a:xfrm>
              <a:off x="82987" y="82987"/>
              <a:ext cx="597814" cy="597814"/>
            </a:xfrm>
            <a:prstGeom prst="ellipse">
              <a:avLst/>
            </a:prstGeom>
            <a:solidFill>
              <a:schemeClr val="accent1"/>
            </a:solidFill>
            <a:ln w="38100">
              <a:no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pic>
          <p:nvPicPr>
            <p:cNvPr id="2070" name="Picture 9"/>
            <p:cNvPicPr>
              <a:picLocks noChangeAspect="1" noChangeArrowheads="1"/>
            </p:cNvPicPr>
            <p:nvPr/>
          </p:nvPicPr>
          <p:blipFill>
            <a:blip r:embed="rId8">
              <a:extLst>
                <a:ext uri="{28A0092B-C50C-407E-A947-70E740481C1C}">
                  <a14:useLocalDpi xmlns:a14="http://schemas.microsoft.com/office/drawing/2010/main" val="0"/>
                </a:ext>
              </a:extLst>
            </a:blip>
            <a:srcRect l="14307" t="18666" r="12619" b="12886"/>
            <a:stretch>
              <a:fillRect/>
            </a:stretch>
          </p:blipFill>
          <p:spPr bwMode="auto">
            <a:xfrm>
              <a:off x="151593" y="165667"/>
              <a:ext cx="461317"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7" name="矩形 36"/>
          <p:cNvSpPr/>
          <p:nvPr/>
        </p:nvSpPr>
        <p:spPr>
          <a:xfrm>
            <a:off x="1174685" y="4765217"/>
            <a:ext cx="2938046" cy="1341865"/>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a:lnSpc>
                <a:spcPct val="120000"/>
              </a:lnSpc>
              <a:defRPr/>
            </a:pPr>
            <a:endParaRPr lang="zh-CN" altLang="en-US" sz="1100" kern="0" dirty="0">
              <a:solidFill>
                <a:srgbClr val="7F7F7F"/>
              </a:solidFill>
              <a:latin typeface="+mn-ea"/>
              <a:cs typeface="+mn-ea"/>
              <a:sym typeface="方正兰亭黑_GBK" pitchFamily="2" charset="-122"/>
            </a:endParaRPr>
          </a:p>
        </p:txBody>
      </p:sp>
      <p:sp>
        <p:nvSpPr>
          <p:cNvPr id="38" name="矩形 37"/>
          <p:cNvSpPr/>
          <p:nvPr/>
        </p:nvSpPr>
        <p:spPr>
          <a:xfrm>
            <a:off x="4674033" y="4765217"/>
            <a:ext cx="2938046" cy="1341865"/>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a:lnSpc>
                <a:spcPct val="120000"/>
              </a:lnSpc>
              <a:defRPr/>
            </a:pPr>
            <a:endParaRPr lang="zh-CN" altLang="en-US" sz="1100" kern="0" dirty="0">
              <a:solidFill>
                <a:srgbClr val="7F7F7F"/>
              </a:solidFill>
              <a:latin typeface="+mn-ea"/>
              <a:cs typeface="+mn-ea"/>
              <a:sym typeface="方正兰亭黑_GBK" pitchFamily="2" charset="-122"/>
            </a:endParaRPr>
          </a:p>
        </p:txBody>
      </p:sp>
      <p:sp>
        <p:nvSpPr>
          <p:cNvPr id="39" name="矩形 38"/>
          <p:cNvSpPr/>
          <p:nvPr/>
        </p:nvSpPr>
        <p:spPr>
          <a:xfrm>
            <a:off x="8134842" y="4765217"/>
            <a:ext cx="2938046" cy="1341865"/>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a:lnSpc>
                <a:spcPct val="120000"/>
              </a:lnSpc>
              <a:defRPr/>
            </a:pPr>
            <a:endParaRPr lang="zh-CN" altLang="en-US" sz="1100" kern="0" dirty="0">
              <a:solidFill>
                <a:srgbClr val="7F7F7F"/>
              </a:solidFill>
              <a:latin typeface="+mn-ea"/>
              <a:cs typeface="+mn-ea"/>
              <a:sym typeface="方正兰亭黑_GBK" pitchFamily="2" charset="-122"/>
            </a:endParaRPr>
          </a:p>
        </p:txBody>
      </p:sp>
      <p:sp>
        <p:nvSpPr>
          <p:cNvPr id="20" name="标题 19"/>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Scale>
                                      <p:cBhvr>
                                        <p:cTn id="7"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8"/>
                                        </p:tgtEl>
                                        <p:attrNameLst>
                                          <p:attrName>ppt_x</p:attrName>
                                          <p:attrName>ppt_y</p:attrName>
                                        </p:attrNameLst>
                                      </p:cBhvr>
                                    </p:animMotion>
                                    <p:animEffect transition="in" filter="fade">
                                      <p:cBhvr>
                                        <p:cTn id="9" dur="1000"/>
                                        <p:tgtEl>
                                          <p:spTgt spid="8"/>
                                        </p:tgtEl>
                                      </p:cBhvr>
                                    </p:animEffect>
                                  </p:childTnLst>
                                </p:cTn>
                              </p:par>
                              <p:par>
                                <p:cTn id="10" presetID="52" presetClass="entr" presetSubtype="0" fill="hold" nodeType="withEffect">
                                  <p:stCondLst>
                                    <p:cond delay="300"/>
                                  </p:stCondLst>
                                  <p:childTnLst>
                                    <p:set>
                                      <p:cBhvr>
                                        <p:cTn id="11" dur="1" fill="hold">
                                          <p:stCondLst>
                                            <p:cond delay="0"/>
                                          </p:stCondLst>
                                        </p:cTn>
                                        <p:tgtEl>
                                          <p:spTgt spid="14"/>
                                        </p:tgtEl>
                                        <p:attrNameLst>
                                          <p:attrName>style.visibility</p:attrName>
                                        </p:attrNameLst>
                                      </p:cBhvr>
                                      <p:to>
                                        <p:strVal val="visible"/>
                                      </p:to>
                                    </p:set>
                                    <p:animScale>
                                      <p:cBhvr>
                                        <p:cTn id="12"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4"/>
                                        </p:tgtEl>
                                        <p:attrNameLst>
                                          <p:attrName>ppt_x</p:attrName>
                                          <p:attrName>ppt_y</p:attrName>
                                        </p:attrNameLst>
                                      </p:cBhvr>
                                    </p:animMotion>
                                    <p:animEffect transition="in" filter="fade">
                                      <p:cBhvr>
                                        <p:cTn id="14" dur="1000"/>
                                        <p:tgtEl>
                                          <p:spTgt spid="14"/>
                                        </p:tgtEl>
                                      </p:cBhvr>
                                    </p:animEffect>
                                  </p:childTnLst>
                                </p:cTn>
                              </p:par>
                              <p:par>
                                <p:cTn id="15" presetID="52" presetClass="entr" presetSubtype="0" fill="hold" nodeType="withEffect">
                                  <p:stCondLst>
                                    <p:cond delay="700"/>
                                  </p:stCondLst>
                                  <p:childTnLst>
                                    <p:set>
                                      <p:cBhvr>
                                        <p:cTn id="16" dur="1" fill="hold">
                                          <p:stCondLst>
                                            <p:cond delay="0"/>
                                          </p:stCondLst>
                                        </p:cTn>
                                        <p:tgtEl>
                                          <p:spTgt spid="2"/>
                                        </p:tgtEl>
                                        <p:attrNameLst>
                                          <p:attrName>style.visibility</p:attrName>
                                        </p:attrNameLst>
                                      </p:cBhvr>
                                      <p:to>
                                        <p:strVal val="visible"/>
                                      </p:to>
                                    </p:set>
                                    <p:animScale>
                                      <p:cBhvr>
                                        <p:cTn id="1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
                                        </p:tgtEl>
                                        <p:attrNameLst>
                                          <p:attrName>ppt_x</p:attrName>
                                          <p:attrName>ppt_y</p:attrName>
                                        </p:attrNameLst>
                                      </p:cBhvr>
                                    </p:animMotion>
                                    <p:animEffect transition="in" filter="fade">
                                      <p:cBhvr>
                                        <p:cTn id="19" dur="1000"/>
                                        <p:tgtEl>
                                          <p:spTgt spid="2"/>
                                        </p:tgtEl>
                                      </p:cBhvr>
                                    </p:animEffect>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53" presetClass="entr" presetSubtype="16"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par>
                                <p:cTn id="31" presetID="53" presetClass="entr" presetSubtype="16"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Effect transition="in" filter="fade">
                                      <p:cBhvr>
                                        <p:cTn id="35" dur="500"/>
                                        <p:tgtEl>
                                          <p:spTgt spid="5"/>
                                        </p:tgtEl>
                                      </p:cBhvr>
                                    </p:animEffect>
                                  </p:childTnLst>
                                </p:cTn>
                              </p:par>
                            </p:childTnLst>
                          </p:cTn>
                        </p:par>
                        <p:par>
                          <p:cTn id="36" fill="hold">
                            <p:stCondLst>
                              <p:cond delay="1500"/>
                            </p:stCondLst>
                            <p:childTnLst>
                              <p:par>
                                <p:cTn id="37" presetID="16" presetClass="entr" presetSubtype="21"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barn(inVertical)">
                                      <p:cBhvr>
                                        <p:cTn id="39" dur="500"/>
                                        <p:tgtEl>
                                          <p:spTgt spid="37"/>
                                        </p:tgtEl>
                                      </p:cBhvr>
                                    </p:animEffect>
                                  </p:childTnLst>
                                </p:cTn>
                              </p:par>
                            </p:childTnLst>
                          </p:cTn>
                        </p:par>
                        <p:par>
                          <p:cTn id="40" fill="hold">
                            <p:stCondLst>
                              <p:cond delay="2000"/>
                            </p:stCondLst>
                            <p:childTnLst>
                              <p:par>
                                <p:cTn id="41" presetID="16" presetClass="entr" presetSubtype="21"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barn(inVertical)">
                                      <p:cBhvr>
                                        <p:cTn id="43" dur="500"/>
                                        <p:tgtEl>
                                          <p:spTgt spid="38"/>
                                        </p:tgtEl>
                                      </p:cBhvr>
                                    </p:animEffect>
                                  </p:childTnLst>
                                </p:cTn>
                              </p:par>
                            </p:childTnLst>
                          </p:cTn>
                        </p:par>
                        <p:par>
                          <p:cTn id="44" fill="hold">
                            <p:stCondLst>
                              <p:cond delay="2500"/>
                            </p:stCondLst>
                            <p:childTnLst>
                              <p:par>
                                <p:cTn id="45" presetID="16" presetClass="entr" presetSubtype="21"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barn(inVertical)">
                                      <p:cBhvr>
                                        <p:cTn id="4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8" name="Group 218"/>
          <p:cNvGrpSpPr/>
          <p:nvPr/>
        </p:nvGrpSpPr>
        <p:grpSpPr>
          <a:xfrm>
            <a:off x="2790087" y="2482633"/>
            <a:ext cx="1532389" cy="1532586"/>
            <a:chOff x="-1" y="-1"/>
            <a:chExt cx="1532586" cy="1532586"/>
          </a:xfrm>
        </p:grpSpPr>
        <p:sp>
          <p:nvSpPr>
            <p:cNvPr id="216" name="Shape 216"/>
            <p:cNvSpPr/>
            <p:nvPr/>
          </p:nvSpPr>
          <p:spPr>
            <a:xfrm>
              <a:off x="-1" y="-1"/>
              <a:ext cx="1532586" cy="1532586"/>
            </a:xfrm>
            <a:prstGeom prst="wedgeEllipseCallout">
              <a:avLst>
                <a:gd name="adj1" fmla="val 45579"/>
                <a:gd name="adj2" fmla="val 40362"/>
              </a:avLst>
            </a:prstGeom>
            <a:ln w="76200"/>
          </p:spPr>
          <p:style>
            <a:lnRef idx="2">
              <a:schemeClr val="accent1"/>
            </a:lnRef>
            <a:fillRef idx="1">
              <a:schemeClr val="lt1"/>
            </a:fillRef>
            <a:effectRef idx="0">
              <a:schemeClr val="accent1"/>
            </a:effectRef>
            <a:fontRef idx="minor">
              <a:schemeClr val="dk1"/>
            </a:fontRef>
          </p:style>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7" name="Shape 217"/>
            <p:cNvSpPr/>
            <p:nvPr/>
          </p:nvSpPr>
          <p:spPr>
            <a:xfrm>
              <a:off x="416921" y="387728"/>
              <a:ext cx="698741" cy="757128"/>
            </a:xfrm>
            <a:prstGeom prst="rect">
              <a:avLst/>
            </a:prstGeom>
            <a:noFill/>
            <a:ln w="12700" cap="flat">
              <a:noFill/>
              <a:miter lim="400000"/>
            </a:ln>
            <a:effectLst/>
          </p:spPr>
          <p:txBody>
            <a:bodyPr wrap="square" lIns="45719" tIns="45719" rIns="45719" bIns="45719" numCol="1" anchor="t">
              <a:spAutoFit/>
            </a:bodyPr>
            <a:lstStyle/>
            <a:p>
              <a:pPr lvl="0" algn="ctr">
                <a:lnSpc>
                  <a:spcPct val="120000"/>
                </a:lnSpc>
                <a:defRPr>
                  <a:solidFill>
                    <a:srgbClr val="000000"/>
                  </a:solidFill>
                </a:defRPr>
              </a:pPr>
              <a:r>
                <a:rPr lang="zh-CN" altLang="en-US"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添加标题</a:t>
              </a:r>
            </a:p>
          </p:txBody>
        </p:sp>
      </p:grpSp>
      <p:grpSp>
        <p:nvGrpSpPr>
          <p:cNvPr id="221" name="Group 221"/>
          <p:cNvGrpSpPr/>
          <p:nvPr/>
        </p:nvGrpSpPr>
        <p:grpSpPr>
          <a:xfrm>
            <a:off x="4590114" y="2060848"/>
            <a:ext cx="1558143" cy="1558346"/>
            <a:chOff x="0" y="0"/>
            <a:chExt cx="1558345" cy="1558345"/>
          </a:xfrm>
        </p:grpSpPr>
        <p:sp>
          <p:nvSpPr>
            <p:cNvPr id="219" name="Shape 219"/>
            <p:cNvSpPr/>
            <p:nvPr/>
          </p:nvSpPr>
          <p:spPr>
            <a:xfrm>
              <a:off x="0" y="0"/>
              <a:ext cx="1558345" cy="1558345"/>
            </a:xfrm>
            <a:prstGeom prst="wedgeEllipseCallout">
              <a:avLst>
                <a:gd name="adj1" fmla="val 13518"/>
                <a:gd name="adj2" fmla="val 60973"/>
              </a:avLst>
            </a:prstGeom>
            <a:ln w="76200"/>
          </p:spPr>
          <p:style>
            <a:lnRef idx="2">
              <a:schemeClr val="accent2"/>
            </a:lnRef>
            <a:fillRef idx="1">
              <a:schemeClr val="lt1"/>
            </a:fillRef>
            <a:effectRef idx="0">
              <a:schemeClr val="accent2"/>
            </a:effectRef>
            <a:fontRef idx="minor">
              <a:schemeClr val="dk1"/>
            </a:fontRef>
          </p:style>
          <p:txBody>
            <a:bodyPr wrap="square" lIns="0" tIns="0" rIns="0" bIns="0" numCol="1" anchor="ctr">
              <a:noAutofit/>
            </a:bodyPr>
            <a:lstStyle/>
            <a:p>
              <a:pPr algn="ctr"/>
              <a:endParaRPr>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0" name="Shape 220"/>
            <p:cNvSpPr/>
            <p:nvPr/>
          </p:nvSpPr>
          <p:spPr>
            <a:xfrm>
              <a:off x="510866" y="437880"/>
              <a:ext cx="553996" cy="757128"/>
            </a:xfrm>
            <a:prstGeom prst="rect">
              <a:avLst/>
            </a:prstGeom>
            <a:noFill/>
            <a:ln w="12700" cap="flat">
              <a:noFill/>
              <a:miter lim="400000"/>
            </a:ln>
            <a:effectLst/>
          </p:spPr>
          <p:txBody>
            <a:bodyPr wrap="none" lIns="45719" tIns="45719" rIns="45719" bIns="45719" numCol="1" anchor="t">
              <a:spAutoFit/>
            </a:bodyPr>
            <a:lstStyle/>
            <a:p>
              <a:pPr algn="ctr">
                <a:lnSpc>
                  <a:spcPct val="120000"/>
                </a:lnSpc>
                <a:defRPr>
                  <a:solidFill>
                    <a:srgbClr val="000000"/>
                  </a:solidFill>
                </a:defRPr>
              </a:pPr>
              <a:r>
                <a:rPr lang="zh-CN" altLang="en-US"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添加</a:t>
              </a:r>
              <a:endParaRPr lang="en-US" altLang="zh-CN"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endParaRPr>
            </a:p>
            <a:p>
              <a:pPr algn="ctr">
                <a:lnSpc>
                  <a:spcPct val="120000"/>
                </a:lnSpc>
                <a:defRPr>
                  <a:solidFill>
                    <a:srgbClr val="000000"/>
                  </a:solidFill>
                </a:defRPr>
              </a:pPr>
              <a:r>
                <a:rPr lang="zh-CN" altLang="en-US"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标题</a:t>
              </a:r>
            </a:p>
          </p:txBody>
        </p:sp>
      </p:grpSp>
      <p:grpSp>
        <p:nvGrpSpPr>
          <p:cNvPr id="224" name="Group 224"/>
          <p:cNvGrpSpPr/>
          <p:nvPr/>
        </p:nvGrpSpPr>
        <p:grpSpPr>
          <a:xfrm>
            <a:off x="6433275" y="2060848"/>
            <a:ext cx="1558143" cy="1558346"/>
            <a:chOff x="0" y="0"/>
            <a:chExt cx="1558345" cy="1558345"/>
          </a:xfrm>
        </p:grpSpPr>
        <p:sp>
          <p:nvSpPr>
            <p:cNvPr id="222" name="Shape 222"/>
            <p:cNvSpPr/>
            <p:nvPr/>
          </p:nvSpPr>
          <p:spPr>
            <a:xfrm>
              <a:off x="0" y="0"/>
              <a:ext cx="1558345" cy="1558345"/>
            </a:xfrm>
            <a:prstGeom prst="wedgeEllipseCallout">
              <a:avLst>
                <a:gd name="adj1" fmla="val -21596"/>
                <a:gd name="adj2" fmla="val 58683"/>
              </a:avLst>
            </a:prstGeom>
            <a:ln w="76200"/>
          </p:spPr>
          <p:style>
            <a:lnRef idx="2">
              <a:schemeClr val="accent3"/>
            </a:lnRef>
            <a:fillRef idx="1">
              <a:schemeClr val="lt1"/>
            </a:fillRef>
            <a:effectRef idx="0">
              <a:schemeClr val="accent3"/>
            </a:effectRef>
            <a:fontRef idx="minor">
              <a:schemeClr val="dk1"/>
            </a:fontRef>
          </p:style>
          <p:txBody>
            <a:bodyPr wrap="square" lIns="0" tIns="0" rIns="0" bIns="0" numCol="1" anchor="ctr">
              <a:noAutofit/>
            </a:bodyPr>
            <a:lstStyle/>
            <a:p>
              <a:pPr algn="ctr"/>
              <a:endParaRPr>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3" name="Shape 223"/>
            <p:cNvSpPr/>
            <p:nvPr/>
          </p:nvSpPr>
          <p:spPr>
            <a:xfrm>
              <a:off x="502175" y="437880"/>
              <a:ext cx="553996" cy="757128"/>
            </a:xfrm>
            <a:prstGeom prst="rect">
              <a:avLst/>
            </a:prstGeom>
            <a:noFill/>
            <a:ln w="12700" cap="flat">
              <a:noFill/>
              <a:miter lim="400000"/>
            </a:ln>
            <a:effectLst/>
          </p:spPr>
          <p:txBody>
            <a:bodyPr wrap="none" lIns="45719" tIns="45719" rIns="45719" bIns="45719" numCol="1" anchor="t">
              <a:spAutoFit/>
            </a:bodyPr>
            <a:lstStyle/>
            <a:p>
              <a:pPr algn="ctr">
                <a:lnSpc>
                  <a:spcPct val="120000"/>
                </a:lnSpc>
                <a:defRPr>
                  <a:solidFill>
                    <a:srgbClr val="000000"/>
                  </a:solidFill>
                </a:defRPr>
              </a:pPr>
              <a:r>
                <a:rPr lang="zh-CN" altLang="en-US"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添加</a:t>
              </a:r>
              <a:endParaRPr lang="en-US" altLang="zh-CN"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endParaRPr>
            </a:p>
            <a:p>
              <a:pPr algn="ctr">
                <a:lnSpc>
                  <a:spcPct val="120000"/>
                </a:lnSpc>
                <a:defRPr>
                  <a:solidFill>
                    <a:srgbClr val="000000"/>
                  </a:solidFill>
                </a:defRPr>
              </a:pPr>
              <a:r>
                <a:rPr lang="zh-CN" altLang="en-US"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标题</a:t>
              </a:r>
            </a:p>
          </p:txBody>
        </p:sp>
      </p:grpSp>
      <p:grpSp>
        <p:nvGrpSpPr>
          <p:cNvPr id="227" name="Group 227"/>
          <p:cNvGrpSpPr/>
          <p:nvPr/>
        </p:nvGrpSpPr>
        <p:grpSpPr>
          <a:xfrm>
            <a:off x="7991416" y="2640404"/>
            <a:ext cx="1506627" cy="1506823"/>
            <a:chOff x="0" y="0"/>
            <a:chExt cx="1506822" cy="1506822"/>
          </a:xfrm>
        </p:grpSpPr>
        <p:sp>
          <p:nvSpPr>
            <p:cNvPr id="225" name="Shape 225"/>
            <p:cNvSpPr/>
            <p:nvPr/>
          </p:nvSpPr>
          <p:spPr>
            <a:xfrm>
              <a:off x="0" y="0"/>
              <a:ext cx="1506822" cy="1506822"/>
            </a:xfrm>
            <a:prstGeom prst="wedgeEllipseCallout">
              <a:avLst>
                <a:gd name="adj1" fmla="val -45932"/>
                <a:gd name="adj2" fmla="val 43873"/>
              </a:avLst>
            </a:prstGeom>
            <a:ln w="76200"/>
          </p:spPr>
          <p:style>
            <a:lnRef idx="2">
              <a:schemeClr val="accent4"/>
            </a:lnRef>
            <a:fillRef idx="1">
              <a:schemeClr val="lt1"/>
            </a:fillRef>
            <a:effectRef idx="0">
              <a:schemeClr val="accent4"/>
            </a:effectRef>
            <a:fontRef idx="minor">
              <a:schemeClr val="dk1"/>
            </a:fontRef>
          </p:style>
          <p:txBody>
            <a:bodyPr wrap="square" lIns="0" tIns="0" rIns="0" bIns="0" numCol="1" anchor="ctr">
              <a:noAutofit/>
            </a:bodyPr>
            <a:lstStyle/>
            <a:p>
              <a:pPr algn="ctr"/>
              <a:endParaRPr>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6" name="Shape 226"/>
            <p:cNvSpPr/>
            <p:nvPr/>
          </p:nvSpPr>
          <p:spPr>
            <a:xfrm>
              <a:off x="417894" y="410542"/>
              <a:ext cx="671037" cy="757128"/>
            </a:xfrm>
            <a:prstGeom prst="rect">
              <a:avLst/>
            </a:prstGeom>
            <a:noFill/>
            <a:ln w="12700" cap="flat">
              <a:noFill/>
              <a:miter lim="400000"/>
            </a:ln>
            <a:effectLst/>
          </p:spPr>
          <p:txBody>
            <a:bodyPr wrap="square" lIns="45719" tIns="45719" rIns="45719" bIns="45719" numCol="1" anchor="t">
              <a:spAutoFit/>
            </a:bodyPr>
            <a:lstStyle/>
            <a:p>
              <a:pPr algn="ctr">
                <a:lnSpc>
                  <a:spcPct val="120000"/>
                </a:lnSpc>
                <a:defRPr>
                  <a:solidFill>
                    <a:srgbClr val="000000"/>
                  </a:solidFill>
                </a:defRPr>
              </a:pPr>
              <a:r>
                <a:rPr lang="zh-CN" altLang="en-US"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添加标题</a:t>
              </a:r>
            </a:p>
          </p:txBody>
        </p:sp>
      </p:grpSp>
      <p:grpSp>
        <p:nvGrpSpPr>
          <p:cNvPr id="230" name="Group 230"/>
          <p:cNvGrpSpPr/>
          <p:nvPr/>
        </p:nvGrpSpPr>
        <p:grpSpPr>
          <a:xfrm>
            <a:off x="3987772" y="4193289"/>
            <a:ext cx="4365373" cy="592430"/>
            <a:chOff x="0" y="0"/>
            <a:chExt cx="4365939" cy="592428"/>
          </a:xfrm>
        </p:grpSpPr>
        <p:sp>
          <p:nvSpPr>
            <p:cNvPr id="228" name="Shape 228"/>
            <p:cNvSpPr/>
            <p:nvPr/>
          </p:nvSpPr>
          <p:spPr>
            <a:xfrm>
              <a:off x="0" y="0"/>
              <a:ext cx="4365939" cy="592428"/>
            </a:xfrm>
            <a:prstGeom prst="roundRect">
              <a:avLst>
                <a:gd name="adj" fmla="val 15006"/>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rtl="0">
                <a:lnSpc>
                  <a:spcPct val="120000"/>
                </a:lnSpc>
              </a:pPr>
              <a:endParaRPr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29" name="Shape 229"/>
            <p:cNvSpPr/>
            <p:nvPr/>
          </p:nvSpPr>
          <p:spPr>
            <a:xfrm>
              <a:off x="28920" y="111549"/>
              <a:ext cx="4308098" cy="369329"/>
            </a:xfrm>
            <a:prstGeom prst="rect">
              <a:avLst/>
            </a:prstGeom>
            <a:noFill/>
            <a:ln w="12700" cap="flat">
              <a:noFill/>
              <a:miter lim="400000"/>
            </a:ln>
            <a:effectLst/>
          </p:spPr>
          <p:txBody>
            <a:bodyPr wrap="square" lIns="45719" tIns="45719" rIns="45719" bIns="45719" numCol="1" anchor="ctr">
              <a:spAutoFit/>
            </a:bodyPr>
            <a:lstStyle>
              <a:lvl1pPr algn="ctr">
                <a:defRPr sz="2800">
                  <a:latin typeface="+mj-lt"/>
                  <a:ea typeface="+mj-ea"/>
                  <a:cs typeface="+mj-cs"/>
                  <a:sym typeface="Source Sans Pro" panose="020B0503030403020204"/>
                </a:defRPr>
              </a:lvl1pPr>
            </a:lstStyle>
            <a:p>
              <a:pPr lvl="0">
                <a:defRPr sz="1800">
                  <a:solidFill>
                    <a:srgbClr val="000000"/>
                  </a:solidFill>
                </a:defRPr>
              </a:pPr>
              <a:r>
                <a:rPr lang="zh-CN" altLang="en-US"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32" name="Shape 232"/>
          <p:cNvSpPr/>
          <p:nvPr/>
        </p:nvSpPr>
        <p:spPr>
          <a:xfrm>
            <a:off x="1343473" y="5098205"/>
            <a:ext cx="9653969" cy="523218"/>
          </a:xfrm>
          <a:prstGeom prst="rect">
            <a:avLst/>
          </a:prstGeom>
          <a:noFill/>
          <a:ln w="12700" cap="flat">
            <a:noFill/>
            <a:miter lim="400000"/>
          </a:ln>
          <a:effectLst/>
        </p:spPr>
        <p:txBody>
          <a:bodyPr wrap="square" lIns="45719" tIns="45719" rIns="45719" bIns="45719" numCol="1" anchor="t">
            <a:spAutoFit/>
          </a:bodyPr>
          <a:lstStyle/>
          <a:p>
            <a:pPr lvl="0" algn="ctr">
              <a:defRPr>
                <a:solidFill>
                  <a:srgbClr val="000000"/>
                </a:solidFill>
              </a:defRPr>
            </a:pPr>
            <a:r>
              <a:rPr lang="zh-CN" altLang="en-US"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r>
              <a:rPr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  . </a:t>
            </a:r>
            <a:r>
              <a:rPr lang="zh-CN" altLang="en-US"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 </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indefinite" fill="hold"/>
                                        <p:tgtEl>
                                          <p:spTgt spid="230"/>
                                        </p:tgtEl>
                                        <p:attrNameLst>
                                          <p:attrName>style.visibility</p:attrName>
                                        </p:attrNameLst>
                                      </p:cBhvr>
                                      <p:to>
                                        <p:strVal val="visible"/>
                                      </p:to>
                                    </p:set>
                                    <p:anim calcmode="lin" valueType="num">
                                      <p:cBhvr>
                                        <p:cTn id="7" dur="500" fill="hold"/>
                                        <p:tgtEl>
                                          <p:spTgt spid="230"/>
                                        </p:tgtEl>
                                        <p:attrNameLst>
                                          <p:attrName>ppt_w</p:attrName>
                                        </p:attrNameLst>
                                      </p:cBhvr>
                                      <p:tavLst>
                                        <p:tav tm="0">
                                          <p:val>
                                            <p:fltVal val="0"/>
                                          </p:val>
                                        </p:tav>
                                        <p:tav tm="100000">
                                          <p:val>
                                            <p:strVal val="#ppt_w"/>
                                          </p:val>
                                        </p:tav>
                                      </p:tavLst>
                                    </p:anim>
                                    <p:anim calcmode="lin" valueType="num">
                                      <p:cBhvr>
                                        <p:cTn id="8" dur="500" fill="hold"/>
                                        <p:tgtEl>
                                          <p:spTgt spid="230"/>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indefinite" fill="hold"/>
                                        <p:tgtEl>
                                          <p:spTgt spid="218"/>
                                        </p:tgtEl>
                                        <p:attrNameLst>
                                          <p:attrName>style.visibility</p:attrName>
                                        </p:attrNameLst>
                                      </p:cBhvr>
                                      <p:to>
                                        <p:strVal val="visible"/>
                                      </p:to>
                                    </p:set>
                                    <p:anim calcmode="lin" valueType="num">
                                      <p:cBhvr>
                                        <p:cTn id="12" dur="500" fill="hold"/>
                                        <p:tgtEl>
                                          <p:spTgt spid="218"/>
                                        </p:tgtEl>
                                        <p:attrNameLst>
                                          <p:attrName>ppt_x</p:attrName>
                                        </p:attrNameLst>
                                      </p:cBhvr>
                                      <p:tavLst>
                                        <p:tav tm="0">
                                          <p:val>
                                            <p:strVal val="0-#ppt_w/2"/>
                                          </p:val>
                                        </p:tav>
                                        <p:tav tm="100000">
                                          <p:val>
                                            <p:strVal val="#ppt_x"/>
                                          </p:val>
                                        </p:tav>
                                      </p:tavLst>
                                    </p:anim>
                                    <p:anim calcmode="lin" valueType="num">
                                      <p:cBhvr>
                                        <p:cTn id="13" dur="500" fill="hold"/>
                                        <p:tgtEl>
                                          <p:spTgt spid="2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indefinite" fill="hold"/>
                                        <p:tgtEl>
                                          <p:spTgt spid="221"/>
                                        </p:tgtEl>
                                        <p:attrNameLst>
                                          <p:attrName>style.visibility</p:attrName>
                                        </p:attrNameLst>
                                      </p:cBhvr>
                                      <p:to>
                                        <p:strVal val="visible"/>
                                      </p:to>
                                    </p:set>
                                    <p:anim calcmode="lin" valueType="num">
                                      <p:cBhvr>
                                        <p:cTn id="17" dur="500" fill="hold"/>
                                        <p:tgtEl>
                                          <p:spTgt spid="221"/>
                                        </p:tgtEl>
                                        <p:attrNameLst>
                                          <p:attrName>ppt_x</p:attrName>
                                        </p:attrNameLst>
                                      </p:cBhvr>
                                      <p:tavLst>
                                        <p:tav tm="0">
                                          <p:val>
                                            <p:strVal val="0-#ppt_w/2"/>
                                          </p:val>
                                        </p:tav>
                                        <p:tav tm="100000">
                                          <p:val>
                                            <p:strVal val="#ppt_x"/>
                                          </p:val>
                                        </p:tav>
                                      </p:tavLst>
                                    </p:anim>
                                    <p:anim calcmode="lin" valueType="num">
                                      <p:cBhvr>
                                        <p:cTn id="18" dur="500" fill="hold"/>
                                        <p:tgtEl>
                                          <p:spTgt spid="22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indefinite" fill="hold"/>
                                        <p:tgtEl>
                                          <p:spTgt spid="224"/>
                                        </p:tgtEl>
                                        <p:attrNameLst>
                                          <p:attrName>style.visibility</p:attrName>
                                        </p:attrNameLst>
                                      </p:cBhvr>
                                      <p:to>
                                        <p:strVal val="visible"/>
                                      </p:to>
                                    </p:set>
                                    <p:anim calcmode="lin" valueType="num">
                                      <p:cBhvr>
                                        <p:cTn id="22" dur="500" fill="hold"/>
                                        <p:tgtEl>
                                          <p:spTgt spid="224"/>
                                        </p:tgtEl>
                                        <p:attrNameLst>
                                          <p:attrName>ppt_x</p:attrName>
                                        </p:attrNameLst>
                                      </p:cBhvr>
                                      <p:tavLst>
                                        <p:tav tm="0">
                                          <p:val>
                                            <p:strVal val="0-#ppt_w/2"/>
                                          </p:val>
                                        </p:tav>
                                        <p:tav tm="100000">
                                          <p:val>
                                            <p:strVal val="#ppt_x"/>
                                          </p:val>
                                        </p:tav>
                                      </p:tavLst>
                                    </p:anim>
                                    <p:anim calcmode="lin" valueType="num">
                                      <p:cBhvr>
                                        <p:cTn id="23" dur="500" fill="hold"/>
                                        <p:tgtEl>
                                          <p:spTgt spid="22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indefinite" fill="hold"/>
                                        <p:tgtEl>
                                          <p:spTgt spid="227"/>
                                        </p:tgtEl>
                                        <p:attrNameLst>
                                          <p:attrName>style.visibility</p:attrName>
                                        </p:attrNameLst>
                                      </p:cBhvr>
                                      <p:to>
                                        <p:strVal val="visible"/>
                                      </p:to>
                                    </p:set>
                                    <p:anim calcmode="lin" valueType="num">
                                      <p:cBhvr>
                                        <p:cTn id="27" dur="500" fill="hold"/>
                                        <p:tgtEl>
                                          <p:spTgt spid="227"/>
                                        </p:tgtEl>
                                        <p:attrNameLst>
                                          <p:attrName>ppt_x</p:attrName>
                                        </p:attrNameLst>
                                      </p:cBhvr>
                                      <p:tavLst>
                                        <p:tav tm="0">
                                          <p:val>
                                            <p:strVal val="0-#ppt_w/2"/>
                                          </p:val>
                                        </p:tav>
                                        <p:tav tm="100000">
                                          <p:val>
                                            <p:strVal val="#ppt_x"/>
                                          </p:val>
                                        </p:tav>
                                      </p:tavLst>
                                    </p:anim>
                                    <p:anim calcmode="lin" valueType="num">
                                      <p:cBhvr>
                                        <p:cTn id="28" dur="500" fill="hold"/>
                                        <p:tgtEl>
                                          <p:spTgt spid="22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232"/>
                                        </p:tgtEl>
                                        <p:attrNameLst>
                                          <p:attrName>style.visibility</p:attrName>
                                        </p:attrNameLst>
                                      </p:cBhvr>
                                      <p:to>
                                        <p:strVal val="visible"/>
                                      </p:to>
                                    </p:set>
                                    <p:animEffect transition="in" filter="fade">
                                      <p:cBhvr>
                                        <p:cTn id="32" dur="1000"/>
                                        <p:tgtEl>
                                          <p:spTgt spid="232"/>
                                        </p:tgtEl>
                                      </p:cBhvr>
                                    </p:animEffect>
                                    <p:anim calcmode="lin" valueType="num">
                                      <p:cBhvr>
                                        <p:cTn id="33" dur="1000" fill="hold"/>
                                        <p:tgtEl>
                                          <p:spTgt spid="232"/>
                                        </p:tgtEl>
                                        <p:attrNameLst>
                                          <p:attrName>ppt_x</p:attrName>
                                        </p:attrNameLst>
                                      </p:cBhvr>
                                      <p:tavLst>
                                        <p:tav tm="0">
                                          <p:val>
                                            <p:strVal val="#ppt_x"/>
                                          </p:val>
                                        </p:tav>
                                        <p:tav tm="100000">
                                          <p:val>
                                            <p:strVal val="#ppt_x"/>
                                          </p:val>
                                        </p:tav>
                                      </p:tavLst>
                                    </p:anim>
                                    <p:anim calcmode="lin" valueType="num">
                                      <p:cBhvr>
                                        <p:cTn id="34" dur="1000" fill="hold"/>
                                        <p:tgtEl>
                                          <p:spTgt spid="2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 grpId="0" animBg="1" advAuto="0"/>
      <p:bldP spid="221" grpId="0" animBg="1" advAuto="0"/>
      <p:bldP spid="224" grpId="0" animBg="1" advAuto="0"/>
      <p:bldP spid="227" grpId="0" animBg="1" advAuto="0"/>
      <p:bldP spid="230" grpId="0" animBg="1" advAuto="0"/>
      <p:bldP spid="23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Text Box 7"/>
          <p:cNvSpPr txBox="1">
            <a:spLocks noChangeArrowheads="1"/>
          </p:cNvSpPr>
          <p:nvPr/>
        </p:nvSpPr>
        <p:spPr bwMode="auto">
          <a:xfrm>
            <a:off x="5689725" y="1832295"/>
            <a:ext cx="5565775" cy="635876"/>
          </a:xfrm>
          <a:prstGeom prst="rect">
            <a:avLst/>
          </a:prstGeom>
          <a:noFill/>
          <a:ln w="9525">
            <a:noFill/>
            <a:miter lim="800000"/>
          </a:ln>
        </p:spPr>
        <p:txBody>
          <a:bodyPr wrap="square" lIns="60940" tIns="30470" rIns="60940" bIns="30470">
            <a:spAutoFit/>
          </a:bodyPr>
          <a:lstStyle/>
          <a:p>
            <a:pPr defTabSz="1450340"/>
            <a:r>
              <a:rPr lang="zh-CN" altLang="en-US" sz="3700" b="1" spc="-200" dirty="0">
                <a:solidFill>
                  <a:schemeClr val="tx2"/>
                </a:solidFill>
                <a:latin typeface="+mn-ea"/>
                <a:cs typeface="+mn-ea"/>
              </a:rPr>
              <a:t>年度完成的主要工作</a:t>
            </a:r>
          </a:p>
        </p:txBody>
      </p:sp>
      <p:sp>
        <p:nvSpPr>
          <p:cNvPr id="119" name="Freeform 6"/>
          <p:cNvSpPr>
            <a:spLocks noEditPoints="1"/>
          </p:cNvSpPr>
          <p:nvPr/>
        </p:nvSpPr>
        <p:spPr bwMode="auto">
          <a:xfrm>
            <a:off x="2777018" y="1917826"/>
            <a:ext cx="778697" cy="775860"/>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120" name="Freeform 7"/>
          <p:cNvSpPr/>
          <p:nvPr/>
        </p:nvSpPr>
        <p:spPr bwMode="auto">
          <a:xfrm>
            <a:off x="1951770" y="4794886"/>
            <a:ext cx="816785" cy="814666"/>
          </a:xfrm>
          <a:custGeom>
            <a:avLst/>
            <a:gdLst>
              <a:gd name="T0" fmla="*/ 128 w 173"/>
              <a:gd name="T1" fmla="*/ 162 h 173"/>
              <a:gd name="T2" fmla="*/ 135 w 173"/>
              <a:gd name="T3" fmla="*/ 155 h 173"/>
              <a:gd name="T4" fmla="*/ 140 w 173"/>
              <a:gd name="T5" fmla="*/ 151 h 173"/>
              <a:gd name="T6" fmla="*/ 148 w 173"/>
              <a:gd name="T7" fmla="*/ 146 h 173"/>
              <a:gd name="T8" fmla="*/ 144 w 173"/>
              <a:gd name="T9" fmla="*/ 135 h 173"/>
              <a:gd name="T10" fmla="*/ 159 w 173"/>
              <a:gd name="T11" fmla="*/ 133 h 173"/>
              <a:gd name="T12" fmla="*/ 154 w 173"/>
              <a:gd name="T13" fmla="*/ 119 h 173"/>
              <a:gd name="T14" fmla="*/ 166 w 173"/>
              <a:gd name="T15" fmla="*/ 118 h 173"/>
              <a:gd name="T16" fmla="*/ 168 w 173"/>
              <a:gd name="T17" fmla="*/ 108 h 173"/>
              <a:gd name="T18" fmla="*/ 169 w 173"/>
              <a:gd name="T19" fmla="*/ 102 h 173"/>
              <a:gd name="T20" fmla="*/ 172 w 173"/>
              <a:gd name="T21" fmla="*/ 92 h 173"/>
              <a:gd name="T22" fmla="*/ 162 w 173"/>
              <a:gd name="T23" fmla="*/ 86 h 173"/>
              <a:gd name="T24" fmla="*/ 172 w 173"/>
              <a:gd name="T25" fmla="*/ 75 h 173"/>
              <a:gd name="T26" fmla="*/ 159 w 173"/>
              <a:gd name="T27" fmla="*/ 68 h 173"/>
              <a:gd name="T28" fmla="*/ 167 w 173"/>
              <a:gd name="T29" fmla="*/ 59 h 173"/>
              <a:gd name="T30" fmla="*/ 162 w 173"/>
              <a:gd name="T31" fmla="*/ 50 h 173"/>
              <a:gd name="T32" fmla="*/ 159 w 173"/>
              <a:gd name="T33" fmla="*/ 45 h 173"/>
              <a:gd name="T34" fmla="*/ 155 w 173"/>
              <a:gd name="T35" fmla="*/ 36 h 173"/>
              <a:gd name="T36" fmla="*/ 144 w 173"/>
              <a:gd name="T37" fmla="*/ 38 h 173"/>
              <a:gd name="T38" fmla="*/ 145 w 173"/>
              <a:gd name="T39" fmla="*/ 22 h 173"/>
              <a:gd name="T40" fmla="*/ 130 w 173"/>
              <a:gd name="T41" fmla="*/ 25 h 173"/>
              <a:gd name="T42" fmla="*/ 131 w 173"/>
              <a:gd name="T43" fmla="*/ 13 h 173"/>
              <a:gd name="T44" fmla="*/ 121 w 173"/>
              <a:gd name="T45" fmla="*/ 10 h 173"/>
              <a:gd name="T46" fmla="*/ 116 w 173"/>
              <a:gd name="T47" fmla="*/ 8 h 173"/>
              <a:gd name="T48" fmla="*/ 107 w 173"/>
              <a:gd name="T49" fmla="*/ 3 h 173"/>
              <a:gd name="T50" fmla="*/ 99 w 173"/>
              <a:gd name="T51" fmla="*/ 12 h 173"/>
              <a:gd name="T52" fmla="*/ 90 w 173"/>
              <a:gd name="T53" fmla="*/ 0 h 173"/>
              <a:gd name="T54" fmla="*/ 80 w 173"/>
              <a:gd name="T55" fmla="*/ 11 h 173"/>
              <a:gd name="T56" fmla="*/ 73 w 173"/>
              <a:gd name="T57" fmla="*/ 1 h 173"/>
              <a:gd name="T58" fmla="*/ 64 w 173"/>
              <a:gd name="T59" fmla="*/ 5 h 173"/>
              <a:gd name="T60" fmla="*/ 58 w 173"/>
              <a:gd name="T61" fmla="*/ 7 h 173"/>
              <a:gd name="T62" fmla="*/ 48 w 173"/>
              <a:gd name="T63" fmla="*/ 9 h 173"/>
              <a:gd name="T64" fmla="*/ 48 w 173"/>
              <a:gd name="T65" fmla="*/ 21 h 173"/>
              <a:gd name="T66" fmla="*/ 33 w 173"/>
              <a:gd name="T67" fmla="*/ 18 h 173"/>
              <a:gd name="T68" fmla="*/ 33 w 173"/>
              <a:gd name="T69" fmla="*/ 33 h 173"/>
              <a:gd name="T70" fmla="*/ 22 w 173"/>
              <a:gd name="T71" fmla="*/ 30 h 173"/>
              <a:gd name="T72" fmla="*/ 17 w 173"/>
              <a:gd name="T73" fmla="*/ 39 h 173"/>
              <a:gd name="T74" fmla="*/ 14 w 173"/>
              <a:gd name="T75" fmla="*/ 44 h 173"/>
              <a:gd name="T76" fmla="*/ 8 w 173"/>
              <a:gd name="T77" fmla="*/ 52 h 173"/>
              <a:gd name="T78" fmla="*/ 15 w 173"/>
              <a:gd name="T79" fmla="*/ 61 h 173"/>
              <a:gd name="T80" fmla="*/ 2 w 173"/>
              <a:gd name="T81" fmla="*/ 68 h 173"/>
              <a:gd name="T82" fmla="*/ 11 w 173"/>
              <a:gd name="T83" fmla="*/ 79 h 173"/>
              <a:gd name="T84" fmla="*/ 0 w 173"/>
              <a:gd name="T85" fmla="*/ 85 h 173"/>
              <a:gd name="T86" fmla="*/ 3 w 173"/>
              <a:gd name="T87" fmla="*/ 95 h 173"/>
              <a:gd name="T88" fmla="*/ 3 w 173"/>
              <a:gd name="T89" fmla="*/ 101 h 173"/>
              <a:gd name="T90" fmla="*/ 4 w 173"/>
              <a:gd name="T91" fmla="*/ 111 h 173"/>
              <a:gd name="T92" fmla="*/ 16 w 173"/>
              <a:gd name="T93" fmla="*/ 113 h 173"/>
              <a:gd name="T94" fmla="*/ 9 w 173"/>
              <a:gd name="T95" fmla="*/ 127 h 173"/>
              <a:gd name="T96" fmla="*/ 24 w 173"/>
              <a:gd name="T97" fmla="*/ 129 h 173"/>
              <a:gd name="T98" fmla="*/ 19 w 173"/>
              <a:gd name="T99" fmla="*/ 140 h 173"/>
              <a:gd name="T100" fmla="*/ 27 w 173"/>
              <a:gd name="T101" fmla="*/ 147 h 173"/>
              <a:gd name="T102" fmla="*/ 32 w 173"/>
              <a:gd name="T103" fmla="*/ 151 h 173"/>
              <a:gd name="T104" fmla="*/ 38 w 173"/>
              <a:gd name="T105" fmla="*/ 158 h 173"/>
              <a:gd name="T106" fmla="*/ 49 w 173"/>
              <a:gd name="T107" fmla="*/ 152 h 173"/>
              <a:gd name="T108" fmla="*/ 53 w 173"/>
              <a:gd name="T109" fmla="*/ 167 h 173"/>
              <a:gd name="T110" fmla="*/ 66 w 173"/>
              <a:gd name="T111" fmla="*/ 159 h 173"/>
              <a:gd name="T112" fmla="*/ 70 w 173"/>
              <a:gd name="T113" fmla="*/ 171 h 173"/>
              <a:gd name="T114" fmla="*/ 80 w 173"/>
              <a:gd name="T115" fmla="*/ 171 h 173"/>
              <a:gd name="T116" fmla="*/ 86 w 173"/>
              <a:gd name="T117" fmla="*/ 171 h 173"/>
              <a:gd name="T118" fmla="*/ 95 w 173"/>
              <a:gd name="T119" fmla="*/ 172 h 173"/>
              <a:gd name="T120" fmla="*/ 100 w 173"/>
              <a:gd name="T121" fmla="*/ 161 h 173"/>
              <a:gd name="T122" fmla="*/ 112 w 173"/>
              <a:gd name="T123" fmla="*/ 169 h 173"/>
              <a:gd name="T124" fmla="*/ 118 w 173"/>
              <a:gd name="T125" fmla="*/ 155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3" h="173">
                <a:moveTo>
                  <a:pt x="122" y="163"/>
                </a:moveTo>
                <a:cubicBezTo>
                  <a:pt x="123" y="163"/>
                  <a:pt x="123" y="164"/>
                  <a:pt x="124" y="164"/>
                </a:cubicBezTo>
                <a:cubicBezTo>
                  <a:pt x="125" y="164"/>
                  <a:pt x="126" y="164"/>
                  <a:pt x="126" y="163"/>
                </a:cubicBezTo>
                <a:cubicBezTo>
                  <a:pt x="127" y="163"/>
                  <a:pt x="127" y="163"/>
                  <a:pt x="128" y="162"/>
                </a:cubicBezTo>
                <a:cubicBezTo>
                  <a:pt x="128" y="161"/>
                  <a:pt x="128" y="160"/>
                  <a:pt x="128" y="160"/>
                </a:cubicBezTo>
                <a:cubicBezTo>
                  <a:pt x="127" y="159"/>
                  <a:pt x="126" y="155"/>
                  <a:pt x="124" y="152"/>
                </a:cubicBezTo>
                <a:cubicBezTo>
                  <a:pt x="126" y="151"/>
                  <a:pt x="127" y="150"/>
                  <a:pt x="129" y="149"/>
                </a:cubicBezTo>
                <a:cubicBezTo>
                  <a:pt x="132" y="151"/>
                  <a:pt x="134" y="155"/>
                  <a:pt x="135" y="155"/>
                </a:cubicBezTo>
                <a:cubicBezTo>
                  <a:pt x="135" y="156"/>
                  <a:pt x="136" y="156"/>
                  <a:pt x="137" y="156"/>
                </a:cubicBezTo>
                <a:cubicBezTo>
                  <a:pt x="138" y="156"/>
                  <a:pt x="138" y="156"/>
                  <a:pt x="139" y="155"/>
                </a:cubicBezTo>
                <a:cubicBezTo>
                  <a:pt x="140" y="155"/>
                  <a:pt x="140" y="154"/>
                  <a:pt x="140" y="154"/>
                </a:cubicBezTo>
                <a:cubicBezTo>
                  <a:pt x="140" y="153"/>
                  <a:pt x="140" y="152"/>
                  <a:pt x="140" y="151"/>
                </a:cubicBezTo>
                <a:cubicBezTo>
                  <a:pt x="139" y="151"/>
                  <a:pt x="137" y="147"/>
                  <a:pt x="135" y="144"/>
                </a:cubicBezTo>
                <a:cubicBezTo>
                  <a:pt x="137" y="143"/>
                  <a:pt x="138" y="141"/>
                  <a:pt x="139" y="140"/>
                </a:cubicBezTo>
                <a:cubicBezTo>
                  <a:pt x="142" y="143"/>
                  <a:pt x="145" y="145"/>
                  <a:pt x="146" y="146"/>
                </a:cubicBezTo>
                <a:cubicBezTo>
                  <a:pt x="147" y="146"/>
                  <a:pt x="147" y="146"/>
                  <a:pt x="148" y="146"/>
                </a:cubicBezTo>
                <a:cubicBezTo>
                  <a:pt x="149" y="146"/>
                  <a:pt x="150" y="146"/>
                  <a:pt x="150" y="145"/>
                </a:cubicBezTo>
                <a:cubicBezTo>
                  <a:pt x="151" y="145"/>
                  <a:pt x="151" y="144"/>
                  <a:pt x="151" y="143"/>
                </a:cubicBezTo>
                <a:cubicBezTo>
                  <a:pt x="151" y="142"/>
                  <a:pt x="151" y="142"/>
                  <a:pt x="150" y="141"/>
                </a:cubicBezTo>
                <a:cubicBezTo>
                  <a:pt x="150" y="141"/>
                  <a:pt x="147" y="137"/>
                  <a:pt x="144" y="135"/>
                </a:cubicBezTo>
                <a:cubicBezTo>
                  <a:pt x="145" y="133"/>
                  <a:pt x="147" y="132"/>
                  <a:pt x="148" y="130"/>
                </a:cubicBezTo>
                <a:cubicBezTo>
                  <a:pt x="151" y="132"/>
                  <a:pt x="155" y="134"/>
                  <a:pt x="155" y="134"/>
                </a:cubicBezTo>
                <a:cubicBezTo>
                  <a:pt x="156" y="135"/>
                  <a:pt x="157" y="135"/>
                  <a:pt x="158" y="134"/>
                </a:cubicBezTo>
                <a:cubicBezTo>
                  <a:pt x="158" y="134"/>
                  <a:pt x="159" y="134"/>
                  <a:pt x="159" y="133"/>
                </a:cubicBezTo>
                <a:cubicBezTo>
                  <a:pt x="160" y="132"/>
                  <a:pt x="160" y="132"/>
                  <a:pt x="160" y="131"/>
                </a:cubicBezTo>
                <a:cubicBezTo>
                  <a:pt x="160" y="130"/>
                  <a:pt x="159" y="130"/>
                  <a:pt x="159" y="129"/>
                </a:cubicBezTo>
                <a:cubicBezTo>
                  <a:pt x="158" y="129"/>
                  <a:pt x="155" y="126"/>
                  <a:pt x="152" y="124"/>
                </a:cubicBezTo>
                <a:cubicBezTo>
                  <a:pt x="153" y="122"/>
                  <a:pt x="153" y="121"/>
                  <a:pt x="154" y="119"/>
                </a:cubicBezTo>
                <a:cubicBezTo>
                  <a:pt x="158" y="120"/>
                  <a:pt x="162" y="121"/>
                  <a:pt x="163" y="121"/>
                </a:cubicBezTo>
                <a:cubicBezTo>
                  <a:pt x="163" y="122"/>
                  <a:pt x="164" y="122"/>
                  <a:pt x="165" y="121"/>
                </a:cubicBezTo>
                <a:cubicBezTo>
                  <a:pt x="165" y="121"/>
                  <a:pt x="166" y="120"/>
                  <a:pt x="166" y="120"/>
                </a:cubicBezTo>
                <a:cubicBezTo>
                  <a:pt x="167" y="119"/>
                  <a:pt x="167" y="118"/>
                  <a:pt x="166" y="118"/>
                </a:cubicBezTo>
                <a:cubicBezTo>
                  <a:pt x="166" y="117"/>
                  <a:pt x="166" y="116"/>
                  <a:pt x="165" y="116"/>
                </a:cubicBezTo>
                <a:cubicBezTo>
                  <a:pt x="164" y="116"/>
                  <a:pt x="161" y="114"/>
                  <a:pt x="157" y="112"/>
                </a:cubicBezTo>
                <a:cubicBezTo>
                  <a:pt x="158" y="110"/>
                  <a:pt x="158" y="108"/>
                  <a:pt x="159" y="107"/>
                </a:cubicBezTo>
                <a:cubicBezTo>
                  <a:pt x="163" y="107"/>
                  <a:pt x="167" y="108"/>
                  <a:pt x="168" y="108"/>
                </a:cubicBezTo>
                <a:cubicBezTo>
                  <a:pt x="168" y="108"/>
                  <a:pt x="169" y="108"/>
                  <a:pt x="170" y="107"/>
                </a:cubicBezTo>
                <a:cubicBezTo>
                  <a:pt x="170" y="107"/>
                  <a:pt x="171" y="106"/>
                  <a:pt x="171" y="105"/>
                </a:cubicBezTo>
                <a:cubicBezTo>
                  <a:pt x="171" y="105"/>
                  <a:pt x="171" y="104"/>
                  <a:pt x="170" y="103"/>
                </a:cubicBezTo>
                <a:cubicBezTo>
                  <a:pt x="170" y="103"/>
                  <a:pt x="170" y="102"/>
                  <a:pt x="169" y="102"/>
                </a:cubicBezTo>
                <a:cubicBezTo>
                  <a:pt x="168" y="101"/>
                  <a:pt x="164" y="100"/>
                  <a:pt x="161" y="99"/>
                </a:cubicBezTo>
                <a:cubicBezTo>
                  <a:pt x="161" y="97"/>
                  <a:pt x="161" y="95"/>
                  <a:pt x="161" y="94"/>
                </a:cubicBezTo>
                <a:cubicBezTo>
                  <a:pt x="165" y="93"/>
                  <a:pt x="169" y="93"/>
                  <a:pt x="170" y="93"/>
                </a:cubicBezTo>
                <a:cubicBezTo>
                  <a:pt x="171" y="93"/>
                  <a:pt x="171" y="93"/>
                  <a:pt x="172" y="92"/>
                </a:cubicBezTo>
                <a:cubicBezTo>
                  <a:pt x="172" y="92"/>
                  <a:pt x="173" y="91"/>
                  <a:pt x="173" y="90"/>
                </a:cubicBezTo>
                <a:cubicBezTo>
                  <a:pt x="173" y="89"/>
                  <a:pt x="173" y="89"/>
                  <a:pt x="172" y="88"/>
                </a:cubicBezTo>
                <a:cubicBezTo>
                  <a:pt x="172" y="88"/>
                  <a:pt x="171" y="87"/>
                  <a:pt x="170" y="87"/>
                </a:cubicBezTo>
                <a:cubicBezTo>
                  <a:pt x="169" y="87"/>
                  <a:pt x="165" y="87"/>
                  <a:pt x="162" y="86"/>
                </a:cubicBezTo>
                <a:cubicBezTo>
                  <a:pt x="162" y="84"/>
                  <a:pt x="161" y="82"/>
                  <a:pt x="161" y="80"/>
                </a:cubicBezTo>
                <a:cubicBezTo>
                  <a:pt x="165" y="80"/>
                  <a:pt x="169" y="79"/>
                  <a:pt x="170" y="79"/>
                </a:cubicBezTo>
                <a:cubicBezTo>
                  <a:pt x="171" y="78"/>
                  <a:pt x="171" y="78"/>
                  <a:pt x="172" y="77"/>
                </a:cubicBezTo>
                <a:cubicBezTo>
                  <a:pt x="172" y="77"/>
                  <a:pt x="172" y="76"/>
                  <a:pt x="172" y="75"/>
                </a:cubicBezTo>
                <a:cubicBezTo>
                  <a:pt x="172" y="74"/>
                  <a:pt x="172" y="74"/>
                  <a:pt x="171" y="73"/>
                </a:cubicBezTo>
                <a:cubicBezTo>
                  <a:pt x="171" y="73"/>
                  <a:pt x="170" y="72"/>
                  <a:pt x="169" y="73"/>
                </a:cubicBezTo>
                <a:cubicBezTo>
                  <a:pt x="168" y="73"/>
                  <a:pt x="164" y="73"/>
                  <a:pt x="160" y="73"/>
                </a:cubicBezTo>
                <a:cubicBezTo>
                  <a:pt x="160" y="71"/>
                  <a:pt x="160" y="69"/>
                  <a:pt x="159" y="68"/>
                </a:cubicBezTo>
                <a:cubicBezTo>
                  <a:pt x="163" y="66"/>
                  <a:pt x="166" y="64"/>
                  <a:pt x="167" y="64"/>
                </a:cubicBezTo>
                <a:cubicBezTo>
                  <a:pt x="168" y="64"/>
                  <a:pt x="168" y="63"/>
                  <a:pt x="169" y="63"/>
                </a:cubicBezTo>
                <a:cubicBezTo>
                  <a:pt x="169" y="62"/>
                  <a:pt x="169" y="61"/>
                  <a:pt x="169" y="60"/>
                </a:cubicBezTo>
                <a:cubicBezTo>
                  <a:pt x="169" y="60"/>
                  <a:pt x="168" y="59"/>
                  <a:pt x="167" y="59"/>
                </a:cubicBezTo>
                <a:cubicBezTo>
                  <a:pt x="167" y="58"/>
                  <a:pt x="166" y="58"/>
                  <a:pt x="165" y="58"/>
                </a:cubicBezTo>
                <a:cubicBezTo>
                  <a:pt x="165" y="59"/>
                  <a:pt x="161" y="59"/>
                  <a:pt x="157" y="60"/>
                </a:cubicBezTo>
                <a:cubicBezTo>
                  <a:pt x="156" y="59"/>
                  <a:pt x="155" y="57"/>
                  <a:pt x="155" y="55"/>
                </a:cubicBezTo>
                <a:cubicBezTo>
                  <a:pt x="158" y="53"/>
                  <a:pt x="161" y="51"/>
                  <a:pt x="162" y="50"/>
                </a:cubicBezTo>
                <a:cubicBezTo>
                  <a:pt x="163" y="50"/>
                  <a:pt x="163" y="49"/>
                  <a:pt x="163" y="49"/>
                </a:cubicBezTo>
                <a:cubicBezTo>
                  <a:pt x="163" y="48"/>
                  <a:pt x="163" y="47"/>
                  <a:pt x="163" y="46"/>
                </a:cubicBezTo>
                <a:cubicBezTo>
                  <a:pt x="163" y="46"/>
                  <a:pt x="162" y="45"/>
                  <a:pt x="161" y="45"/>
                </a:cubicBezTo>
                <a:cubicBezTo>
                  <a:pt x="161" y="45"/>
                  <a:pt x="160" y="45"/>
                  <a:pt x="159" y="45"/>
                </a:cubicBezTo>
                <a:cubicBezTo>
                  <a:pt x="159" y="45"/>
                  <a:pt x="155" y="47"/>
                  <a:pt x="151" y="48"/>
                </a:cubicBezTo>
                <a:cubicBezTo>
                  <a:pt x="150" y="47"/>
                  <a:pt x="149" y="45"/>
                  <a:pt x="148" y="44"/>
                </a:cubicBezTo>
                <a:cubicBezTo>
                  <a:pt x="151" y="41"/>
                  <a:pt x="154" y="38"/>
                  <a:pt x="155" y="38"/>
                </a:cubicBezTo>
                <a:cubicBezTo>
                  <a:pt x="155" y="37"/>
                  <a:pt x="155" y="36"/>
                  <a:pt x="155" y="36"/>
                </a:cubicBezTo>
                <a:cubicBezTo>
                  <a:pt x="156" y="35"/>
                  <a:pt x="155" y="34"/>
                  <a:pt x="155" y="34"/>
                </a:cubicBezTo>
                <a:cubicBezTo>
                  <a:pt x="154" y="33"/>
                  <a:pt x="154" y="33"/>
                  <a:pt x="153" y="33"/>
                </a:cubicBezTo>
                <a:cubicBezTo>
                  <a:pt x="152" y="32"/>
                  <a:pt x="152" y="32"/>
                  <a:pt x="151" y="33"/>
                </a:cubicBezTo>
                <a:cubicBezTo>
                  <a:pt x="150" y="33"/>
                  <a:pt x="147" y="36"/>
                  <a:pt x="144" y="38"/>
                </a:cubicBezTo>
                <a:cubicBezTo>
                  <a:pt x="142" y="36"/>
                  <a:pt x="141" y="35"/>
                  <a:pt x="140" y="33"/>
                </a:cubicBezTo>
                <a:cubicBezTo>
                  <a:pt x="142" y="30"/>
                  <a:pt x="145" y="27"/>
                  <a:pt x="145" y="26"/>
                </a:cubicBezTo>
                <a:cubicBezTo>
                  <a:pt x="146" y="26"/>
                  <a:pt x="146" y="25"/>
                  <a:pt x="146" y="24"/>
                </a:cubicBezTo>
                <a:cubicBezTo>
                  <a:pt x="146" y="24"/>
                  <a:pt x="145" y="23"/>
                  <a:pt x="145" y="22"/>
                </a:cubicBezTo>
                <a:cubicBezTo>
                  <a:pt x="144" y="22"/>
                  <a:pt x="143" y="22"/>
                  <a:pt x="143" y="22"/>
                </a:cubicBezTo>
                <a:cubicBezTo>
                  <a:pt x="142" y="22"/>
                  <a:pt x="141" y="22"/>
                  <a:pt x="141" y="22"/>
                </a:cubicBezTo>
                <a:cubicBezTo>
                  <a:pt x="140" y="23"/>
                  <a:pt x="137" y="26"/>
                  <a:pt x="134" y="28"/>
                </a:cubicBezTo>
                <a:cubicBezTo>
                  <a:pt x="133" y="27"/>
                  <a:pt x="131" y="26"/>
                  <a:pt x="130" y="25"/>
                </a:cubicBezTo>
                <a:cubicBezTo>
                  <a:pt x="132" y="22"/>
                  <a:pt x="133" y="18"/>
                  <a:pt x="134" y="17"/>
                </a:cubicBezTo>
                <a:cubicBezTo>
                  <a:pt x="134" y="16"/>
                  <a:pt x="134" y="16"/>
                  <a:pt x="134" y="15"/>
                </a:cubicBezTo>
                <a:cubicBezTo>
                  <a:pt x="134" y="14"/>
                  <a:pt x="133" y="14"/>
                  <a:pt x="133" y="13"/>
                </a:cubicBezTo>
                <a:cubicBezTo>
                  <a:pt x="132" y="13"/>
                  <a:pt x="131" y="13"/>
                  <a:pt x="131" y="13"/>
                </a:cubicBezTo>
                <a:cubicBezTo>
                  <a:pt x="130" y="13"/>
                  <a:pt x="129" y="13"/>
                  <a:pt x="129" y="14"/>
                </a:cubicBezTo>
                <a:cubicBezTo>
                  <a:pt x="128" y="15"/>
                  <a:pt x="126" y="18"/>
                  <a:pt x="123" y="21"/>
                </a:cubicBezTo>
                <a:cubicBezTo>
                  <a:pt x="122" y="20"/>
                  <a:pt x="120" y="19"/>
                  <a:pt x="118" y="18"/>
                </a:cubicBezTo>
                <a:cubicBezTo>
                  <a:pt x="120" y="15"/>
                  <a:pt x="121" y="11"/>
                  <a:pt x="121" y="10"/>
                </a:cubicBezTo>
                <a:cubicBezTo>
                  <a:pt x="121" y="9"/>
                  <a:pt x="121" y="8"/>
                  <a:pt x="121" y="8"/>
                </a:cubicBezTo>
                <a:cubicBezTo>
                  <a:pt x="121" y="7"/>
                  <a:pt x="120" y="7"/>
                  <a:pt x="119" y="6"/>
                </a:cubicBezTo>
                <a:cubicBezTo>
                  <a:pt x="119" y="6"/>
                  <a:pt x="118" y="6"/>
                  <a:pt x="117" y="6"/>
                </a:cubicBezTo>
                <a:cubicBezTo>
                  <a:pt x="117" y="6"/>
                  <a:pt x="116" y="7"/>
                  <a:pt x="116" y="8"/>
                </a:cubicBezTo>
                <a:cubicBezTo>
                  <a:pt x="115" y="8"/>
                  <a:pt x="113" y="12"/>
                  <a:pt x="111" y="15"/>
                </a:cubicBezTo>
                <a:cubicBezTo>
                  <a:pt x="110" y="15"/>
                  <a:pt x="108" y="14"/>
                  <a:pt x="106" y="14"/>
                </a:cubicBezTo>
                <a:cubicBezTo>
                  <a:pt x="107" y="10"/>
                  <a:pt x="107" y="6"/>
                  <a:pt x="107" y="5"/>
                </a:cubicBezTo>
                <a:cubicBezTo>
                  <a:pt x="107" y="4"/>
                  <a:pt x="107" y="4"/>
                  <a:pt x="107" y="3"/>
                </a:cubicBezTo>
                <a:cubicBezTo>
                  <a:pt x="106" y="2"/>
                  <a:pt x="106" y="2"/>
                  <a:pt x="105" y="2"/>
                </a:cubicBezTo>
                <a:cubicBezTo>
                  <a:pt x="104" y="2"/>
                  <a:pt x="103" y="2"/>
                  <a:pt x="103" y="2"/>
                </a:cubicBezTo>
                <a:cubicBezTo>
                  <a:pt x="102" y="2"/>
                  <a:pt x="102" y="3"/>
                  <a:pt x="101" y="4"/>
                </a:cubicBezTo>
                <a:cubicBezTo>
                  <a:pt x="101" y="5"/>
                  <a:pt x="100" y="9"/>
                  <a:pt x="99" y="12"/>
                </a:cubicBezTo>
                <a:cubicBezTo>
                  <a:pt x="97" y="12"/>
                  <a:pt x="95" y="12"/>
                  <a:pt x="93" y="11"/>
                </a:cubicBezTo>
                <a:cubicBezTo>
                  <a:pt x="93" y="8"/>
                  <a:pt x="93" y="3"/>
                  <a:pt x="93" y="3"/>
                </a:cubicBezTo>
                <a:cubicBezTo>
                  <a:pt x="93" y="2"/>
                  <a:pt x="92" y="1"/>
                  <a:pt x="92" y="1"/>
                </a:cubicBezTo>
                <a:cubicBezTo>
                  <a:pt x="91" y="0"/>
                  <a:pt x="91" y="0"/>
                  <a:pt x="90" y="0"/>
                </a:cubicBezTo>
                <a:cubicBezTo>
                  <a:pt x="89" y="0"/>
                  <a:pt x="88" y="0"/>
                  <a:pt x="88" y="0"/>
                </a:cubicBezTo>
                <a:cubicBezTo>
                  <a:pt x="87" y="1"/>
                  <a:pt x="87" y="2"/>
                  <a:pt x="87" y="2"/>
                </a:cubicBezTo>
                <a:cubicBezTo>
                  <a:pt x="87" y="3"/>
                  <a:pt x="86" y="7"/>
                  <a:pt x="86" y="11"/>
                </a:cubicBezTo>
                <a:cubicBezTo>
                  <a:pt x="84" y="11"/>
                  <a:pt x="82" y="11"/>
                  <a:pt x="80" y="11"/>
                </a:cubicBezTo>
                <a:cubicBezTo>
                  <a:pt x="79" y="8"/>
                  <a:pt x="78" y="4"/>
                  <a:pt x="78" y="3"/>
                </a:cubicBezTo>
                <a:cubicBezTo>
                  <a:pt x="78" y="2"/>
                  <a:pt x="78" y="1"/>
                  <a:pt x="77" y="1"/>
                </a:cubicBezTo>
                <a:cubicBezTo>
                  <a:pt x="76" y="1"/>
                  <a:pt x="76" y="0"/>
                  <a:pt x="75" y="1"/>
                </a:cubicBezTo>
                <a:cubicBezTo>
                  <a:pt x="74" y="1"/>
                  <a:pt x="73" y="1"/>
                  <a:pt x="73" y="1"/>
                </a:cubicBezTo>
                <a:cubicBezTo>
                  <a:pt x="72" y="2"/>
                  <a:pt x="72" y="3"/>
                  <a:pt x="72" y="3"/>
                </a:cubicBezTo>
                <a:cubicBezTo>
                  <a:pt x="72" y="4"/>
                  <a:pt x="72" y="9"/>
                  <a:pt x="72" y="12"/>
                </a:cubicBezTo>
                <a:cubicBezTo>
                  <a:pt x="71" y="13"/>
                  <a:pt x="69" y="13"/>
                  <a:pt x="67" y="13"/>
                </a:cubicBezTo>
                <a:cubicBezTo>
                  <a:pt x="66" y="10"/>
                  <a:pt x="64" y="6"/>
                  <a:pt x="64" y="5"/>
                </a:cubicBezTo>
                <a:cubicBezTo>
                  <a:pt x="63" y="5"/>
                  <a:pt x="63" y="4"/>
                  <a:pt x="62" y="4"/>
                </a:cubicBezTo>
                <a:cubicBezTo>
                  <a:pt x="62" y="4"/>
                  <a:pt x="61" y="4"/>
                  <a:pt x="60" y="4"/>
                </a:cubicBezTo>
                <a:cubicBezTo>
                  <a:pt x="59" y="4"/>
                  <a:pt x="59" y="4"/>
                  <a:pt x="58" y="5"/>
                </a:cubicBezTo>
                <a:cubicBezTo>
                  <a:pt x="58" y="6"/>
                  <a:pt x="58" y="6"/>
                  <a:pt x="58" y="7"/>
                </a:cubicBezTo>
                <a:cubicBezTo>
                  <a:pt x="58" y="8"/>
                  <a:pt x="59" y="12"/>
                  <a:pt x="60" y="16"/>
                </a:cubicBezTo>
                <a:cubicBezTo>
                  <a:pt x="58" y="16"/>
                  <a:pt x="56" y="17"/>
                  <a:pt x="55" y="18"/>
                </a:cubicBezTo>
                <a:cubicBezTo>
                  <a:pt x="53" y="15"/>
                  <a:pt x="50" y="11"/>
                  <a:pt x="50" y="10"/>
                </a:cubicBezTo>
                <a:cubicBezTo>
                  <a:pt x="50" y="10"/>
                  <a:pt x="49" y="9"/>
                  <a:pt x="48" y="9"/>
                </a:cubicBezTo>
                <a:cubicBezTo>
                  <a:pt x="48" y="9"/>
                  <a:pt x="47" y="9"/>
                  <a:pt x="46" y="10"/>
                </a:cubicBezTo>
                <a:cubicBezTo>
                  <a:pt x="46" y="10"/>
                  <a:pt x="45" y="10"/>
                  <a:pt x="45" y="11"/>
                </a:cubicBezTo>
                <a:cubicBezTo>
                  <a:pt x="44" y="12"/>
                  <a:pt x="44" y="13"/>
                  <a:pt x="45" y="13"/>
                </a:cubicBezTo>
                <a:cubicBezTo>
                  <a:pt x="45" y="14"/>
                  <a:pt x="47" y="18"/>
                  <a:pt x="48" y="21"/>
                </a:cubicBezTo>
                <a:cubicBezTo>
                  <a:pt x="46" y="22"/>
                  <a:pt x="45" y="23"/>
                  <a:pt x="43" y="24"/>
                </a:cubicBezTo>
                <a:cubicBezTo>
                  <a:pt x="41" y="22"/>
                  <a:pt x="38" y="19"/>
                  <a:pt x="37" y="18"/>
                </a:cubicBezTo>
                <a:cubicBezTo>
                  <a:pt x="37" y="17"/>
                  <a:pt x="36" y="17"/>
                  <a:pt x="35" y="17"/>
                </a:cubicBezTo>
                <a:cubicBezTo>
                  <a:pt x="35" y="17"/>
                  <a:pt x="34" y="17"/>
                  <a:pt x="33" y="18"/>
                </a:cubicBezTo>
                <a:cubicBezTo>
                  <a:pt x="33" y="18"/>
                  <a:pt x="32" y="19"/>
                  <a:pt x="32" y="20"/>
                </a:cubicBezTo>
                <a:cubicBezTo>
                  <a:pt x="32" y="20"/>
                  <a:pt x="32" y="21"/>
                  <a:pt x="33" y="22"/>
                </a:cubicBezTo>
                <a:cubicBezTo>
                  <a:pt x="33" y="22"/>
                  <a:pt x="35" y="26"/>
                  <a:pt x="37" y="29"/>
                </a:cubicBezTo>
                <a:cubicBezTo>
                  <a:pt x="36" y="30"/>
                  <a:pt x="35" y="32"/>
                  <a:pt x="33" y="33"/>
                </a:cubicBezTo>
                <a:cubicBezTo>
                  <a:pt x="30" y="30"/>
                  <a:pt x="27" y="28"/>
                  <a:pt x="26" y="27"/>
                </a:cubicBezTo>
                <a:cubicBezTo>
                  <a:pt x="26" y="27"/>
                  <a:pt x="25" y="27"/>
                  <a:pt x="24" y="27"/>
                </a:cubicBezTo>
                <a:cubicBezTo>
                  <a:pt x="23" y="27"/>
                  <a:pt x="23" y="27"/>
                  <a:pt x="22" y="28"/>
                </a:cubicBezTo>
                <a:cubicBezTo>
                  <a:pt x="22" y="28"/>
                  <a:pt x="22" y="29"/>
                  <a:pt x="22" y="30"/>
                </a:cubicBezTo>
                <a:cubicBezTo>
                  <a:pt x="22" y="31"/>
                  <a:pt x="22" y="31"/>
                  <a:pt x="22" y="32"/>
                </a:cubicBezTo>
                <a:cubicBezTo>
                  <a:pt x="23" y="33"/>
                  <a:pt x="26" y="36"/>
                  <a:pt x="28" y="38"/>
                </a:cubicBezTo>
                <a:cubicBezTo>
                  <a:pt x="27" y="40"/>
                  <a:pt x="26" y="41"/>
                  <a:pt x="25" y="43"/>
                </a:cubicBezTo>
                <a:cubicBezTo>
                  <a:pt x="21" y="41"/>
                  <a:pt x="18" y="39"/>
                  <a:pt x="17" y="39"/>
                </a:cubicBezTo>
                <a:cubicBezTo>
                  <a:pt x="16" y="38"/>
                  <a:pt x="15" y="38"/>
                  <a:pt x="15" y="39"/>
                </a:cubicBezTo>
                <a:cubicBezTo>
                  <a:pt x="14" y="39"/>
                  <a:pt x="14" y="39"/>
                  <a:pt x="13" y="40"/>
                </a:cubicBezTo>
                <a:cubicBezTo>
                  <a:pt x="13" y="41"/>
                  <a:pt x="13" y="41"/>
                  <a:pt x="13" y="42"/>
                </a:cubicBezTo>
                <a:cubicBezTo>
                  <a:pt x="13" y="43"/>
                  <a:pt x="13" y="43"/>
                  <a:pt x="14" y="44"/>
                </a:cubicBezTo>
                <a:cubicBezTo>
                  <a:pt x="14" y="44"/>
                  <a:pt x="18" y="47"/>
                  <a:pt x="21" y="49"/>
                </a:cubicBezTo>
                <a:cubicBezTo>
                  <a:pt x="20" y="51"/>
                  <a:pt x="19" y="53"/>
                  <a:pt x="18" y="54"/>
                </a:cubicBezTo>
                <a:cubicBezTo>
                  <a:pt x="15" y="53"/>
                  <a:pt x="11" y="52"/>
                  <a:pt x="10" y="52"/>
                </a:cubicBezTo>
                <a:cubicBezTo>
                  <a:pt x="9" y="51"/>
                  <a:pt x="8" y="51"/>
                  <a:pt x="8" y="52"/>
                </a:cubicBezTo>
                <a:cubicBezTo>
                  <a:pt x="7" y="52"/>
                  <a:pt x="6" y="53"/>
                  <a:pt x="6" y="53"/>
                </a:cubicBezTo>
                <a:cubicBezTo>
                  <a:pt x="6" y="54"/>
                  <a:pt x="6" y="55"/>
                  <a:pt x="6" y="55"/>
                </a:cubicBezTo>
                <a:cubicBezTo>
                  <a:pt x="6" y="56"/>
                  <a:pt x="7" y="57"/>
                  <a:pt x="7" y="57"/>
                </a:cubicBezTo>
                <a:cubicBezTo>
                  <a:pt x="8" y="57"/>
                  <a:pt x="12" y="60"/>
                  <a:pt x="15" y="61"/>
                </a:cubicBezTo>
                <a:cubicBezTo>
                  <a:pt x="15" y="63"/>
                  <a:pt x="14" y="65"/>
                  <a:pt x="14" y="67"/>
                </a:cubicBezTo>
                <a:cubicBezTo>
                  <a:pt x="10" y="66"/>
                  <a:pt x="6" y="65"/>
                  <a:pt x="5" y="65"/>
                </a:cubicBezTo>
                <a:cubicBezTo>
                  <a:pt x="4" y="65"/>
                  <a:pt x="3" y="66"/>
                  <a:pt x="3" y="66"/>
                </a:cubicBezTo>
                <a:cubicBezTo>
                  <a:pt x="2" y="66"/>
                  <a:pt x="2" y="67"/>
                  <a:pt x="2" y="68"/>
                </a:cubicBezTo>
                <a:cubicBezTo>
                  <a:pt x="1" y="69"/>
                  <a:pt x="2" y="69"/>
                  <a:pt x="2" y="70"/>
                </a:cubicBezTo>
                <a:cubicBezTo>
                  <a:pt x="2" y="71"/>
                  <a:pt x="3" y="71"/>
                  <a:pt x="3" y="71"/>
                </a:cubicBezTo>
                <a:cubicBezTo>
                  <a:pt x="4" y="72"/>
                  <a:pt x="8" y="73"/>
                  <a:pt x="12" y="74"/>
                </a:cubicBezTo>
                <a:cubicBezTo>
                  <a:pt x="12" y="76"/>
                  <a:pt x="11" y="78"/>
                  <a:pt x="11" y="79"/>
                </a:cubicBezTo>
                <a:cubicBezTo>
                  <a:pt x="7" y="80"/>
                  <a:pt x="3" y="80"/>
                  <a:pt x="2" y="80"/>
                </a:cubicBezTo>
                <a:cubicBezTo>
                  <a:pt x="2" y="80"/>
                  <a:pt x="1" y="80"/>
                  <a:pt x="0" y="81"/>
                </a:cubicBezTo>
                <a:cubicBezTo>
                  <a:pt x="0" y="81"/>
                  <a:pt x="0" y="82"/>
                  <a:pt x="0" y="83"/>
                </a:cubicBezTo>
                <a:cubicBezTo>
                  <a:pt x="0" y="84"/>
                  <a:pt x="0" y="84"/>
                  <a:pt x="0" y="85"/>
                </a:cubicBezTo>
                <a:cubicBezTo>
                  <a:pt x="1" y="85"/>
                  <a:pt x="1" y="86"/>
                  <a:pt x="2" y="86"/>
                </a:cubicBezTo>
                <a:cubicBezTo>
                  <a:pt x="3" y="86"/>
                  <a:pt x="7" y="87"/>
                  <a:pt x="11" y="87"/>
                </a:cubicBezTo>
                <a:cubicBezTo>
                  <a:pt x="11" y="89"/>
                  <a:pt x="11" y="91"/>
                  <a:pt x="11" y="93"/>
                </a:cubicBezTo>
                <a:cubicBezTo>
                  <a:pt x="7" y="93"/>
                  <a:pt x="3" y="94"/>
                  <a:pt x="3" y="95"/>
                </a:cubicBezTo>
                <a:cubicBezTo>
                  <a:pt x="2" y="95"/>
                  <a:pt x="1" y="95"/>
                  <a:pt x="1" y="96"/>
                </a:cubicBezTo>
                <a:cubicBezTo>
                  <a:pt x="0" y="96"/>
                  <a:pt x="0" y="97"/>
                  <a:pt x="0" y="98"/>
                </a:cubicBezTo>
                <a:cubicBezTo>
                  <a:pt x="0" y="99"/>
                  <a:pt x="1" y="99"/>
                  <a:pt x="1" y="100"/>
                </a:cubicBezTo>
                <a:cubicBezTo>
                  <a:pt x="2" y="100"/>
                  <a:pt x="3" y="101"/>
                  <a:pt x="3" y="101"/>
                </a:cubicBezTo>
                <a:cubicBezTo>
                  <a:pt x="4" y="100"/>
                  <a:pt x="8" y="100"/>
                  <a:pt x="12" y="100"/>
                </a:cubicBezTo>
                <a:cubicBezTo>
                  <a:pt x="12" y="102"/>
                  <a:pt x="13" y="104"/>
                  <a:pt x="13" y="106"/>
                </a:cubicBezTo>
                <a:cubicBezTo>
                  <a:pt x="10" y="107"/>
                  <a:pt x="6" y="109"/>
                  <a:pt x="5" y="109"/>
                </a:cubicBezTo>
                <a:cubicBezTo>
                  <a:pt x="4" y="109"/>
                  <a:pt x="4" y="110"/>
                  <a:pt x="4" y="111"/>
                </a:cubicBezTo>
                <a:cubicBezTo>
                  <a:pt x="3" y="111"/>
                  <a:pt x="3" y="112"/>
                  <a:pt x="4" y="113"/>
                </a:cubicBezTo>
                <a:cubicBezTo>
                  <a:pt x="4" y="113"/>
                  <a:pt x="4" y="114"/>
                  <a:pt x="5" y="114"/>
                </a:cubicBezTo>
                <a:cubicBezTo>
                  <a:pt x="6" y="115"/>
                  <a:pt x="6" y="115"/>
                  <a:pt x="7" y="115"/>
                </a:cubicBezTo>
                <a:cubicBezTo>
                  <a:pt x="8" y="115"/>
                  <a:pt x="12" y="114"/>
                  <a:pt x="16" y="113"/>
                </a:cubicBezTo>
                <a:cubicBezTo>
                  <a:pt x="16" y="115"/>
                  <a:pt x="17" y="116"/>
                  <a:pt x="18" y="118"/>
                </a:cubicBezTo>
                <a:cubicBezTo>
                  <a:pt x="15" y="120"/>
                  <a:pt x="11" y="122"/>
                  <a:pt x="10" y="123"/>
                </a:cubicBezTo>
                <a:cubicBezTo>
                  <a:pt x="10" y="123"/>
                  <a:pt x="9" y="124"/>
                  <a:pt x="9" y="124"/>
                </a:cubicBezTo>
                <a:cubicBezTo>
                  <a:pt x="9" y="125"/>
                  <a:pt x="9" y="126"/>
                  <a:pt x="9" y="127"/>
                </a:cubicBezTo>
                <a:cubicBezTo>
                  <a:pt x="10" y="127"/>
                  <a:pt x="10" y="128"/>
                  <a:pt x="11" y="128"/>
                </a:cubicBezTo>
                <a:cubicBezTo>
                  <a:pt x="12" y="128"/>
                  <a:pt x="12" y="128"/>
                  <a:pt x="13" y="128"/>
                </a:cubicBezTo>
                <a:cubicBezTo>
                  <a:pt x="14" y="128"/>
                  <a:pt x="18" y="126"/>
                  <a:pt x="21" y="125"/>
                </a:cubicBezTo>
                <a:cubicBezTo>
                  <a:pt x="22" y="126"/>
                  <a:pt x="23" y="128"/>
                  <a:pt x="24" y="129"/>
                </a:cubicBezTo>
                <a:cubicBezTo>
                  <a:pt x="21" y="132"/>
                  <a:pt x="18" y="135"/>
                  <a:pt x="18" y="135"/>
                </a:cubicBezTo>
                <a:cubicBezTo>
                  <a:pt x="17" y="136"/>
                  <a:pt x="17" y="137"/>
                  <a:pt x="17" y="137"/>
                </a:cubicBezTo>
                <a:cubicBezTo>
                  <a:pt x="17" y="138"/>
                  <a:pt x="17" y="139"/>
                  <a:pt x="18" y="139"/>
                </a:cubicBezTo>
                <a:cubicBezTo>
                  <a:pt x="18" y="140"/>
                  <a:pt x="19" y="140"/>
                  <a:pt x="19" y="140"/>
                </a:cubicBezTo>
                <a:cubicBezTo>
                  <a:pt x="20" y="141"/>
                  <a:pt x="21" y="141"/>
                  <a:pt x="21" y="140"/>
                </a:cubicBezTo>
                <a:cubicBezTo>
                  <a:pt x="22" y="140"/>
                  <a:pt x="26" y="137"/>
                  <a:pt x="29" y="135"/>
                </a:cubicBezTo>
                <a:cubicBezTo>
                  <a:pt x="30" y="137"/>
                  <a:pt x="31" y="138"/>
                  <a:pt x="33" y="140"/>
                </a:cubicBezTo>
                <a:cubicBezTo>
                  <a:pt x="30" y="143"/>
                  <a:pt x="28" y="146"/>
                  <a:pt x="27" y="147"/>
                </a:cubicBezTo>
                <a:cubicBezTo>
                  <a:pt x="27" y="147"/>
                  <a:pt x="27" y="148"/>
                  <a:pt x="27" y="149"/>
                </a:cubicBezTo>
                <a:cubicBezTo>
                  <a:pt x="27" y="149"/>
                  <a:pt x="27" y="150"/>
                  <a:pt x="28" y="151"/>
                </a:cubicBezTo>
                <a:cubicBezTo>
                  <a:pt x="28" y="151"/>
                  <a:pt x="29" y="151"/>
                  <a:pt x="30" y="151"/>
                </a:cubicBezTo>
                <a:cubicBezTo>
                  <a:pt x="30" y="151"/>
                  <a:pt x="31" y="151"/>
                  <a:pt x="32" y="151"/>
                </a:cubicBezTo>
                <a:cubicBezTo>
                  <a:pt x="32" y="150"/>
                  <a:pt x="35" y="147"/>
                  <a:pt x="38" y="145"/>
                </a:cubicBezTo>
                <a:cubicBezTo>
                  <a:pt x="40" y="146"/>
                  <a:pt x="41" y="147"/>
                  <a:pt x="43" y="148"/>
                </a:cubicBezTo>
                <a:cubicBezTo>
                  <a:pt x="41" y="151"/>
                  <a:pt x="39" y="155"/>
                  <a:pt x="39" y="156"/>
                </a:cubicBezTo>
                <a:cubicBezTo>
                  <a:pt x="38" y="157"/>
                  <a:pt x="38" y="157"/>
                  <a:pt x="38" y="158"/>
                </a:cubicBezTo>
                <a:cubicBezTo>
                  <a:pt x="39" y="159"/>
                  <a:pt x="39" y="159"/>
                  <a:pt x="40" y="160"/>
                </a:cubicBezTo>
                <a:cubicBezTo>
                  <a:pt x="40" y="160"/>
                  <a:pt x="41" y="160"/>
                  <a:pt x="42" y="160"/>
                </a:cubicBezTo>
                <a:cubicBezTo>
                  <a:pt x="42" y="160"/>
                  <a:pt x="43" y="160"/>
                  <a:pt x="44" y="159"/>
                </a:cubicBezTo>
                <a:cubicBezTo>
                  <a:pt x="44" y="159"/>
                  <a:pt x="47" y="155"/>
                  <a:pt x="49" y="152"/>
                </a:cubicBezTo>
                <a:cubicBezTo>
                  <a:pt x="51" y="153"/>
                  <a:pt x="52" y="154"/>
                  <a:pt x="54" y="155"/>
                </a:cubicBezTo>
                <a:cubicBezTo>
                  <a:pt x="53" y="158"/>
                  <a:pt x="52" y="162"/>
                  <a:pt x="51" y="163"/>
                </a:cubicBezTo>
                <a:cubicBezTo>
                  <a:pt x="51" y="164"/>
                  <a:pt x="51" y="165"/>
                  <a:pt x="52" y="165"/>
                </a:cubicBezTo>
                <a:cubicBezTo>
                  <a:pt x="52" y="166"/>
                  <a:pt x="52" y="166"/>
                  <a:pt x="53" y="167"/>
                </a:cubicBezTo>
                <a:cubicBezTo>
                  <a:pt x="54" y="167"/>
                  <a:pt x="55" y="167"/>
                  <a:pt x="55" y="167"/>
                </a:cubicBezTo>
                <a:cubicBezTo>
                  <a:pt x="56" y="167"/>
                  <a:pt x="56" y="166"/>
                  <a:pt x="57" y="166"/>
                </a:cubicBezTo>
                <a:cubicBezTo>
                  <a:pt x="57" y="165"/>
                  <a:pt x="59" y="161"/>
                  <a:pt x="61" y="158"/>
                </a:cubicBezTo>
                <a:cubicBezTo>
                  <a:pt x="63" y="158"/>
                  <a:pt x="64" y="159"/>
                  <a:pt x="66" y="159"/>
                </a:cubicBezTo>
                <a:cubicBezTo>
                  <a:pt x="66" y="163"/>
                  <a:pt x="65" y="167"/>
                  <a:pt x="65" y="168"/>
                </a:cubicBezTo>
                <a:cubicBezTo>
                  <a:pt x="65" y="169"/>
                  <a:pt x="65" y="170"/>
                  <a:pt x="66" y="170"/>
                </a:cubicBezTo>
                <a:cubicBezTo>
                  <a:pt x="66" y="171"/>
                  <a:pt x="67" y="171"/>
                  <a:pt x="67" y="171"/>
                </a:cubicBezTo>
                <a:cubicBezTo>
                  <a:pt x="68" y="171"/>
                  <a:pt x="69" y="171"/>
                  <a:pt x="70" y="171"/>
                </a:cubicBezTo>
                <a:cubicBezTo>
                  <a:pt x="70" y="171"/>
                  <a:pt x="71" y="170"/>
                  <a:pt x="71" y="169"/>
                </a:cubicBezTo>
                <a:cubicBezTo>
                  <a:pt x="71" y="169"/>
                  <a:pt x="72" y="165"/>
                  <a:pt x="74" y="161"/>
                </a:cubicBezTo>
                <a:cubicBezTo>
                  <a:pt x="75" y="161"/>
                  <a:pt x="77" y="162"/>
                  <a:pt x="79" y="162"/>
                </a:cubicBezTo>
                <a:cubicBezTo>
                  <a:pt x="79" y="166"/>
                  <a:pt x="80" y="170"/>
                  <a:pt x="80" y="171"/>
                </a:cubicBezTo>
                <a:cubicBezTo>
                  <a:pt x="80" y="171"/>
                  <a:pt x="80" y="172"/>
                  <a:pt x="80" y="172"/>
                </a:cubicBezTo>
                <a:cubicBezTo>
                  <a:pt x="81" y="173"/>
                  <a:pt x="82" y="173"/>
                  <a:pt x="82" y="173"/>
                </a:cubicBezTo>
                <a:cubicBezTo>
                  <a:pt x="83" y="173"/>
                  <a:pt x="84" y="173"/>
                  <a:pt x="84" y="173"/>
                </a:cubicBezTo>
                <a:cubicBezTo>
                  <a:pt x="85" y="172"/>
                  <a:pt x="85" y="172"/>
                  <a:pt x="86" y="171"/>
                </a:cubicBezTo>
                <a:cubicBezTo>
                  <a:pt x="86" y="170"/>
                  <a:pt x="86" y="166"/>
                  <a:pt x="87" y="162"/>
                </a:cubicBezTo>
                <a:cubicBezTo>
                  <a:pt x="89" y="162"/>
                  <a:pt x="90" y="162"/>
                  <a:pt x="92" y="162"/>
                </a:cubicBezTo>
                <a:cubicBezTo>
                  <a:pt x="93" y="166"/>
                  <a:pt x="94" y="170"/>
                  <a:pt x="94" y="170"/>
                </a:cubicBezTo>
                <a:cubicBezTo>
                  <a:pt x="94" y="171"/>
                  <a:pt x="95" y="172"/>
                  <a:pt x="95" y="172"/>
                </a:cubicBezTo>
                <a:cubicBezTo>
                  <a:pt x="96" y="172"/>
                  <a:pt x="97" y="173"/>
                  <a:pt x="98" y="173"/>
                </a:cubicBezTo>
                <a:cubicBezTo>
                  <a:pt x="98" y="172"/>
                  <a:pt x="99" y="172"/>
                  <a:pt x="99" y="172"/>
                </a:cubicBezTo>
                <a:cubicBezTo>
                  <a:pt x="100" y="171"/>
                  <a:pt x="100" y="170"/>
                  <a:pt x="100" y="170"/>
                </a:cubicBezTo>
                <a:cubicBezTo>
                  <a:pt x="100" y="169"/>
                  <a:pt x="100" y="165"/>
                  <a:pt x="100" y="161"/>
                </a:cubicBezTo>
                <a:cubicBezTo>
                  <a:pt x="102" y="160"/>
                  <a:pt x="103" y="160"/>
                  <a:pt x="105" y="160"/>
                </a:cubicBezTo>
                <a:cubicBezTo>
                  <a:pt x="107" y="163"/>
                  <a:pt x="108" y="167"/>
                  <a:pt x="109" y="168"/>
                </a:cubicBezTo>
                <a:cubicBezTo>
                  <a:pt x="109" y="168"/>
                  <a:pt x="110" y="169"/>
                  <a:pt x="110" y="169"/>
                </a:cubicBezTo>
                <a:cubicBezTo>
                  <a:pt x="111" y="170"/>
                  <a:pt x="112" y="170"/>
                  <a:pt x="112" y="169"/>
                </a:cubicBezTo>
                <a:cubicBezTo>
                  <a:pt x="113" y="169"/>
                  <a:pt x="114" y="169"/>
                  <a:pt x="114" y="168"/>
                </a:cubicBezTo>
                <a:cubicBezTo>
                  <a:pt x="114" y="167"/>
                  <a:pt x="115" y="167"/>
                  <a:pt x="114" y="166"/>
                </a:cubicBezTo>
                <a:cubicBezTo>
                  <a:pt x="114" y="165"/>
                  <a:pt x="113" y="161"/>
                  <a:pt x="113" y="157"/>
                </a:cubicBezTo>
                <a:cubicBezTo>
                  <a:pt x="114" y="157"/>
                  <a:pt x="116" y="156"/>
                  <a:pt x="118" y="155"/>
                </a:cubicBezTo>
                <a:cubicBezTo>
                  <a:pt x="120" y="158"/>
                  <a:pt x="122" y="162"/>
                  <a:pt x="122" y="16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121" name="Freeform 8"/>
          <p:cNvSpPr>
            <a:spLocks noEditPoints="1"/>
          </p:cNvSpPr>
          <p:nvPr/>
        </p:nvSpPr>
        <p:spPr bwMode="auto">
          <a:xfrm>
            <a:off x="17723" y="5425459"/>
            <a:ext cx="1409272" cy="1413497"/>
          </a:xfrm>
          <a:custGeom>
            <a:avLst/>
            <a:gdLst>
              <a:gd name="T0" fmla="*/ 287 w 299"/>
              <a:gd name="T1" fmla="*/ 118 h 300"/>
              <a:gd name="T2" fmla="*/ 242 w 299"/>
              <a:gd name="T3" fmla="*/ 95 h 300"/>
              <a:gd name="T4" fmla="*/ 270 w 299"/>
              <a:gd name="T5" fmla="*/ 64 h 300"/>
              <a:gd name="T6" fmla="*/ 261 w 299"/>
              <a:gd name="T7" fmla="*/ 52 h 300"/>
              <a:gd name="T8" fmla="*/ 225 w 299"/>
              <a:gd name="T9" fmla="*/ 72 h 300"/>
              <a:gd name="T10" fmla="*/ 212 w 299"/>
              <a:gd name="T11" fmla="*/ 23 h 300"/>
              <a:gd name="T12" fmla="*/ 205 w 299"/>
              <a:gd name="T13" fmla="*/ 10 h 300"/>
              <a:gd name="T14" fmla="*/ 191 w 299"/>
              <a:gd name="T15" fmla="*/ 15 h 300"/>
              <a:gd name="T16" fmla="*/ 148 w 299"/>
              <a:gd name="T17" fmla="*/ 39 h 300"/>
              <a:gd name="T18" fmla="*/ 136 w 299"/>
              <a:gd name="T19" fmla="*/ 2 h 300"/>
              <a:gd name="T20" fmla="*/ 120 w 299"/>
              <a:gd name="T21" fmla="*/ 4 h 300"/>
              <a:gd name="T22" fmla="*/ 119 w 299"/>
              <a:gd name="T23" fmla="*/ 43 h 300"/>
              <a:gd name="T24" fmla="*/ 71 w 299"/>
              <a:gd name="T25" fmla="*/ 32 h 300"/>
              <a:gd name="T26" fmla="*/ 56 w 299"/>
              <a:gd name="T27" fmla="*/ 31 h 300"/>
              <a:gd name="T28" fmla="*/ 53 w 299"/>
              <a:gd name="T29" fmla="*/ 46 h 300"/>
              <a:gd name="T30" fmla="*/ 55 w 299"/>
              <a:gd name="T31" fmla="*/ 96 h 300"/>
              <a:gd name="T32" fmla="*/ 15 w 299"/>
              <a:gd name="T33" fmla="*/ 88 h 300"/>
              <a:gd name="T34" fmla="*/ 9 w 299"/>
              <a:gd name="T35" fmla="*/ 102 h 300"/>
              <a:gd name="T36" fmla="*/ 44 w 299"/>
              <a:gd name="T37" fmla="*/ 124 h 300"/>
              <a:gd name="T38" fmla="*/ 8 w 299"/>
              <a:gd name="T39" fmla="*/ 159 h 300"/>
              <a:gd name="T40" fmla="*/ 0 w 299"/>
              <a:gd name="T41" fmla="*/ 171 h 300"/>
              <a:gd name="T42" fmla="*/ 12 w 299"/>
              <a:gd name="T43" fmla="*/ 181 h 300"/>
              <a:gd name="T44" fmla="*/ 56 w 299"/>
              <a:gd name="T45" fmla="*/ 205 h 300"/>
              <a:gd name="T46" fmla="*/ 28 w 299"/>
              <a:gd name="T47" fmla="*/ 236 h 300"/>
              <a:gd name="T48" fmla="*/ 38 w 299"/>
              <a:gd name="T49" fmla="*/ 248 h 300"/>
              <a:gd name="T50" fmla="*/ 73 w 299"/>
              <a:gd name="T51" fmla="*/ 228 h 300"/>
              <a:gd name="T52" fmla="*/ 86 w 299"/>
              <a:gd name="T53" fmla="*/ 276 h 300"/>
              <a:gd name="T54" fmla="*/ 93 w 299"/>
              <a:gd name="T55" fmla="*/ 290 h 300"/>
              <a:gd name="T56" fmla="*/ 108 w 299"/>
              <a:gd name="T57" fmla="*/ 285 h 300"/>
              <a:gd name="T58" fmla="*/ 151 w 299"/>
              <a:gd name="T59" fmla="*/ 261 h 300"/>
              <a:gd name="T60" fmla="*/ 163 w 299"/>
              <a:gd name="T61" fmla="*/ 298 h 300"/>
              <a:gd name="T62" fmla="*/ 178 w 299"/>
              <a:gd name="T63" fmla="*/ 296 h 300"/>
              <a:gd name="T64" fmla="*/ 179 w 299"/>
              <a:gd name="T65" fmla="*/ 257 h 300"/>
              <a:gd name="T66" fmla="*/ 227 w 299"/>
              <a:gd name="T67" fmla="*/ 268 h 300"/>
              <a:gd name="T68" fmla="*/ 242 w 299"/>
              <a:gd name="T69" fmla="*/ 269 h 300"/>
              <a:gd name="T70" fmla="*/ 245 w 299"/>
              <a:gd name="T71" fmla="*/ 254 h 300"/>
              <a:gd name="T72" fmla="*/ 244 w 299"/>
              <a:gd name="T73" fmla="*/ 204 h 300"/>
              <a:gd name="T74" fmla="*/ 284 w 299"/>
              <a:gd name="T75" fmla="*/ 212 h 300"/>
              <a:gd name="T76" fmla="*/ 289 w 299"/>
              <a:gd name="T77" fmla="*/ 198 h 300"/>
              <a:gd name="T78" fmla="*/ 254 w 299"/>
              <a:gd name="T79" fmla="*/ 176 h 300"/>
              <a:gd name="T80" fmla="*/ 290 w 299"/>
              <a:gd name="T81" fmla="*/ 141 h 300"/>
              <a:gd name="T82" fmla="*/ 298 w 299"/>
              <a:gd name="T83" fmla="*/ 129 h 300"/>
              <a:gd name="T84" fmla="*/ 161 w 299"/>
              <a:gd name="T85" fmla="*/ 231 h 300"/>
              <a:gd name="T86" fmla="*/ 138 w 299"/>
              <a:gd name="T87" fmla="*/ 69 h 300"/>
              <a:gd name="T88" fmla="*/ 161 w 299"/>
              <a:gd name="T89" fmla="*/ 231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9" h="300">
                <a:moveTo>
                  <a:pt x="294" y="121"/>
                </a:moveTo>
                <a:cubicBezTo>
                  <a:pt x="292" y="120"/>
                  <a:pt x="290" y="118"/>
                  <a:pt x="287" y="118"/>
                </a:cubicBezTo>
                <a:cubicBezTo>
                  <a:pt x="283" y="119"/>
                  <a:pt x="267" y="119"/>
                  <a:pt x="252" y="120"/>
                </a:cubicBezTo>
                <a:cubicBezTo>
                  <a:pt x="250" y="111"/>
                  <a:pt x="247" y="103"/>
                  <a:pt x="242" y="95"/>
                </a:cubicBezTo>
                <a:cubicBezTo>
                  <a:pt x="253" y="85"/>
                  <a:pt x="265" y="74"/>
                  <a:pt x="267" y="72"/>
                </a:cubicBezTo>
                <a:cubicBezTo>
                  <a:pt x="269" y="70"/>
                  <a:pt x="270" y="67"/>
                  <a:pt x="270" y="64"/>
                </a:cubicBezTo>
                <a:cubicBezTo>
                  <a:pt x="270" y="62"/>
                  <a:pt x="269" y="59"/>
                  <a:pt x="268" y="57"/>
                </a:cubicBezTo>
                <a:cubicBezTo>
                  <a:pt x="266" y="54"/>
                  <a:pt x="263" y="53"/>
                  <a:pt x="261" y="52"/>
                </a:cubicBezTo>
                <a:cubicBezTo>
                  <a:pt x="258" y="52"/>
                  <a:pt x="255" y="52"/>
                  <a:pt x="253" y="54"/>
                </a:cubicBezTo>
                <a:cubicBezTo>
                  <a:pt x="250" y="56"/>
                  <a:pt x="237" y="64"/>
                  <a:pt x="225" y="72"/>
                </a:cubicBezTo>
                <a:cubicBezTo>
                  <a:pt x="218" y="65"/>
                  <a:pt x="211" y="59"/>
                  <a:pt x="203" y="54"/>
                </a:cubicBezTo>
                <a:cubicBezTo>
                  <a:pt x="207" y="41"/>
                  <a:pt x="211" y="26"/>
                  <a:pt x="212" y="23"/>
                </a:cubicBezTo>
                <a:cubicBezTo>
                  <a:pt x="213" y="21"/>
                  <a:pt x="212" y="18"/>
                  <a:pt x="211" y="15"/>
                </a:cubicBezTo>
                <a:cubicBezTo>
                  <a:pt x="210" y="13"/>
                  <a:pt x="208" y="11"/>
                  <a:pt x="205" y="10"/>
                </a:cubicBezTo>
                <a:cubicBezTo>
                  <a:pt x="202" y="9"/>
                  <a:pt x="200" y="9"/>
                  <a:pt x="197" y="10"/>
                </a:cubicBezTo>
                <a:cubicBezTo>
                  <a:pt x="194" y="10"/>
                  <a:pt x="192" y="12"/>
                  <a:pt x="191" y="15"/>
                </a:cubicBezTo>
                <a:cubicBezTo>
                  <a:pt x="189" y="18"/>
                  <a:pt x="183" y="30"/>
                  <a:pt x="176" y="43"/>
                </a:cubicBezTo>
                <a:cubicBezTo>
                  <a:pt x="167" y="40"/>
                  <a:pt x="158" y="39"/>
                  <a:pt x="148" y="39"/>
                </a:cubicBezTo>
                <a:cubicBezTo>
                  <a:pt x="145" y="25"/>
                  <a:pt x="141" y="12"/>
                  <a:pt x="141" y="9"/>
                </a:cubicBezTo>
                <a:cubicBezTo>
                  <a:pt x="140" y="6"/>
                  <a:pt x="138" y="4"/>
                  <a:pt x="136" y="2"/>
                </a:cubicBezTo>
                <a:cubicBezTo>
                  <a:pt x="133" y="1"/>
                  <a:pt x="131" y="0"/>
                  <a:pt x="128" y="1"/>
                </a:cubicBezTo>
                <a:cubicBezTo>
                  <a:pt x="125" y="1"/>
                  <a:pt x="122" y="2"/>
                  <a:pt x="120" y="4"/>
                </a:cubicBezTo>
                <a:cubicBezTo>
                  <a:pt x="119" y="6"/>
                  <a:pt x="118" y="9"/>
                  <a:pt x="118" y="12"/>
                </a:cubicBezTo>
                <a:cubicBezTo>
                  <a:pt x="118" y="15"/>
                  <a:pt x="118" y="29"/>
                  <a:pt x="119" y="43"/>
                </a:cubicBezTo>
                <a:cubicBezTo>
                  <a:pt x="110" y="46"/>
                  <a:pt x="101" y="50"/>
                  <a:pt x="93" y="55"/>
                </a:cubicBezTo>
                <a:cubicBezTo>
                  <a:pt x="83" y="45"/>
                  <a:pt x="73" y="34"/>
                  <a:pt x="71" y="32"/>
                </a:cubicBezTo>
                <a:cubicBezTo>
                  <a:pt x="69" y="30"/>
                  <a:pt x="67" y="29"/>
                  <a:pt x="64" y="29"/>
                </a:cubicBezTo>
                <a:cubicBezTo>
                  <a:pt x="61" y="29"/>
                  <a:pt x="58" y="29"/>
                  <a:pt x="56" y="31"/>
                </a:cubicBezTo>
                <a:cubicBezTo>
                  <a:pt x="54" y="33"/>
                  <a:pt x="52" y="36"/>
                  <a:pt x="52" y="38"/>
                </a:cubicBezTo>
                <a:cubicBezTo>
                  <a:pt x="51" y="41"/>
                  <a:pt x="51" y="44"/>
                  <a:pt x="53" y="46"/>
                </a:cubicBezTo>
                <a:cubicBezTo>
                  <a:pt x="55" y="49"/>
                  <a:pt x="63" y="62"/>
                  <a:pt x="70" y="73"/>
                </a:cubicBezTo>
                <a:cubicBezTo>
                  <a:pt x="64" y="80"/>
                  <a:pt x="59" y="88"/>
                  <a:pt x="55" y="96"/>
                </a:cubicBezTo>
                <a:cubicBezTo>
                  <a:pt x="41" y="92"/>
                  <a:pt x="26" y="88"/>
                  <a:pt x="23" y="87"/>
                </a:cubicBezTo>
                <a:cubicBezTo>
                  <a:pt x="20" y="86"/>
                  <a:pt x="17" y="86"/>
                  <a:pt x="15" y="88"/>
                </a:cubicBezTo>
                <a:cubicBezTo>
                  <a:pt x="12" y="89"/>
                  <a:pt x="10" y="91"/>
                  <a:pt x="9" y="94"/>
                </a:cubicBezTo>
                <a:cubicBezTo>
                  <a:pt x="8" y="97"/>
                  <a:pt x="8" y="100"/>
                  <a:pt x="9" y="102"/>
                </a:cubicBezTo>
                <a:cubicBezTo>
                  <a:pt x="10" y="105"/>
                  <a:pt x="12" y="107"/>
                  <a:pt x="14" y="108"/>
                </a:cubicBezTo>
                <a:cubicBezTo>
                  <a:pt x="17" y="110"/>
                  <a:pt x="31" y="117"/>
                  <a:pt x="44" y="124"/>
                </a:cubicBezTo>
                <a:cubicBezTo>
                  <a:pt x="42" y="132"/>
                  <a:pt x="41" y="141"/>
                  <a:pt x="42" y="151"/>
                </a:cubicBezTo>
                <a:cubicBezTo>
                  <a:pt x="27" y="154"/>
                  <a:pt x="11" y="158"/>
                  <a:pt x="8" y="159"/>
                </a:cubicBezTo>
                <a:cubicBezTo>
                  <a:pt x="5" y="159"/>
                  <a:pt x="3" y="161"/>
                  <a:pt x="2" y="163"/>
                </a:cubicBezTo>
                <a:cubicBezTo>
                  <a:pt x="0" y="166"/>
                  <a:pt x="0" y="169"/>
                  <a:pt x="0" y="171"/>
                </a:cubicBezTo>
                <a:cubicBezTo>
                  <a:pt x="0" y="174"/>
                  <a:pt x="2" y="177"/>
                  <a:pt x="4" y="179"/>
                </a:cubicBezTo>
                <a:cubicBezTo>
                  <a:pt x="6" y="181"/>
                  <a:pt x="9" y="182"/>
                  <a:pt x="12" y="181"/>
                </a:cubicBezTo>
                <a:cubicBezTo>
                  <a:pt x="15" y="181"/>
                  <a:pt x="31" y="181"/>
                  <a:pt x="46" y="180"/>
                </a:cubicBezTo>
                <a:cubicBezTo>
                  <a:pt x="48" y="189"/>
                  <a:pt x="52" y="197"/>
                  <a:pt x="56" y="205"/>
                </a:cubicBezTo>
                <a:cubicBezTo>
                  <a:pt x="45" y="215"/>
                  <a:pt x="34" y="226"/>
                  <a:pt x="31" y="228"/>
                </a:cubicBezTo>
                <a:cubicBezTo>
                  <a:pt x="29" y="230"/>
                  <a:pt x="28" y="233"/>
                  <a:pt x="28" y="236"/>
                </a:cubicBezTo>
                <a:cubicBezTo>
                  <a:pt x="28" y="238"/>
                  <a:pt x="29" y="241"/>
                  <a:pt x="31" y="243"/>
                </a:cubicBezTo>
                <a:cubicBezTo>
                  <a:pt x="32" y="246"/>
                  <a:pt x="35" y="247"/>
                  <a:pt x="38" y="248"/>
                </a:cubicBezTo>
                <a:cubicBezTo>
                  <a:pt x="40" y="248"/>
                  <a:pt x="43" y="248"/>
                  <a:pt x="46" y="246"/>
                </a:cubicBezTo>
                <a:cubicBezTo>
                  <a:pt x="48" y="244"/>
                  <a:pt x="61" y="236"/>
                  <a:pt x="73" y="228"/>
                </a:cubicBezTo>
                <a:cubicBezTo>
                  <a:pt x="80" y="235"/>
                  <a:pt x="87" y="241"/>
                  <a:pt x="95" y="246"/>
                </a:cubicBezTo>
                <a:cubicBezTo>
                  <a:pt x="91" y="259"/>
                  <a:pt x="87" y="274"/>
                  <a:pt x="86" y="276"/>
                </a:cubicBezTo>
                <a:cubicBezTo>
                  <a:pt x="85" y="279"/>
                  <a:pt x="86" y="282"/>
                  <a:pt x="87" y="285"/>
                </a:cubicBezTo>
                <a:cubicBezTo>
                  <a:pt x="88" y="287"/>
                  <a:pt x="90" y="289"/>
                  <a:pt x="93" y="290"/>
                </a:cubicBezTo>
                <a:cubicBezTo>
                  <a:pt x="96" y="291"/>
                  <a:pt x="99" y="291"/>
                  <a:pt x="101" y="290"/>
                </a:cubicBezTo>
                <a:cubicBezTo>
                  <a:pt x="104" y="290"/>
                  <a:pt x="106" y="288"/>
                  <a:pt x="108" y="285"/>
                </a:cubicBezTo>
                <a:cubicBezTo>
                  <a:pt x="109" y="282"/>
                  <a:pt x="116" y="270"/>
                  <a:pt x="122" y="257"/>
                </a:cubicBezTo>
                <a:cubicBezTo>
                  <a:pt x="131" y="260"/>
                  <a:pt x="141" y="261"/>
                  <a:pt x="151" y="261"/>
                </a:cubicBezTo>
                <a:cubicBezTo>
                  <a:pt x="154" y="275"/>
                  <a:pt x="157" y="288"/>
                  <a:pt x="158" y="291"/>
                </a:cubicBezTo>
                <a:cubicBezTo>
                  <a:pt x="158" y="294"/>
                  <a:pt x="160" y="296"/>
                  <a:pt x="163" y="298"/>
                </a:cubicBezTo>
                <a:cubicBezTo>
                  <a:pt x="165" y="299"/>
                  <a:pt x="168" y="300"/>
                  <a:pt x="171" y="299"/>
                </a:cubicBezTo>
                <a:cubicBezTo>
                  <a:pt x="174" y="299"/>
                  <a:pt x="176" y="298"/>
                  <a:pt x="178" y="296"/>
                </a:cubicBezTo>
                <a:cubicBezTo>
                  <a:pt x="180" y="294"/>
                  <a:pt x="181" y="291"/>
                  <a:pt x="181" y="288"/>
                </a:cubicBezTo>
                <a:cubicBezTo>
                  <a:pt x="180" y="285"/>
                  <a:pt x="180" y="271"/>
                  <a:pt x="179" y="257"/>
                </a:cubicBezTo>
                <a:cubicBezTo>
                  <a:pt x="189" y="254"/>
                  <a:pt x="197" y="251"/>
                  <a:pt x="206" y="245"/>
                </a:cubicBezTo>
                <a:cubicBezTo>
                  <a:pt x="215" y="255"/>
                  <a:pt x="225" y="266"/>
                  <a:pt x="227" y="268"/>
                </a:cubicBezTo>
                <a:cubicBezTo>
                  <a:pt x="229" y="270"/>
                  <a:pt x="232" y="271"/>
                  <a:pt x="234" y="271"/>
                </a:cubicBezTo>
                <a:cubicBezTo>
                  <a:pt x="237" y="271"/>
                  <a:pt x="240" y="271"/>
                  <a:pt x="242" y="269"/>
                </a:cubicBezTo>
                <a:cubicBezTo>
                  <a:pt x="245" y="267"/>
                  <a:pt x="246" y="264"/>
                  <a:pt x="247" y="262"/>
                </a:cubicBezTo>
                <a:cubicBezTo>
                  <a:pt x="247" y="259"/>
                  <a:pt x="247" y="256"/>
                  <a:pt x="245" y="254"/>
                </a:cubicBezTo>
                <a:cubicBezTo>
                  <a:pt x="243" y="251"/>
                  <a:pt x="235" y="238"/>
                  <a:pt x="228" y="227"/>
                </a:cubicBezTo>
                <a:cubicBezTo>
                  <a:pt x="234" y="220"/>
                  <a:pt x="239" y="212"/>
                  <a:pt x="244" y="204"/>
                </a:cubicBezTo>
                <a:cubicBezTo>
                  <a:pt x="258" y="208"/>
                  <a:pt x="272" y="212"/>
                  <a:pt x="275" y="213"/>
                </a:cubicBezTo>
                <a:cubicBezTo>
                  <a:pt x="278" y="214"/>
                  <a:pt x="281" y="213"/>
                  <a:pt x="284" y="212"/>
                </a:cubicBezTo>
                <a:cubicBezTo>
                  <a:pt x="286" y="211"/>
                  <a:pt x="288" y="209"/>
                  <a:pt x="289" y="206"/>
                </a:cubicBezTo>
                <a:cubicBezTo>
                  <a:pt x="290" y="203"/>
                  <a:pt x="290" y="201"/>
                  <a:pt x="289" y="198"/>
                </a:cubicBezTo>
                <a:cubicBezTo>
                  <a:pt x="288" y="195"/>
                  <a:pt x="287" y="193"/>
                  <a:pt x="284" y="192"/>
                </a:cubicBezTo>
                <a:cubicBezTo>
                  <a:pt x="281" y="190"/>
                  <a:pt x="267" y="183"/>
                  <a:pt x="254" y="176"/>
                </a:cubicBezTo>
                <a:cubicBezTo>
                  <a:pt x="256" y="168"/>
                  <a:pt x="257" y="159"/>
                  <a:pt x="257" y="149"/>
                </a:cubicBezTo>
                <a:cubicBezTo>
                  <a:pt x="271" y="146"/>
                  <a:pt x="287" y="142"/>
                  <a:pt x="290" y="141"/>
                </a:cubicBezTo>
                <a:cubicBezTo>
                  <a:pt x="293" y="141"/>
                  <a:pt x="295" y="139"/>
                  <a:pt x="297" y="137"/>
                </a:cubicBezTo>
                <a:cubicBezTo>
                  <a:pt x="298" y="134"/>
                  <a:pt x="299" y="131"/>
                  <a:pt x="298" y="129"/>
                </a:cubicBezTo>
                <a:cubicBezTo>
                  <a:pt x="298" y="126"/>
                  <a:pt x="297" y="123"/>
                  <a:pt x="294" y="121"/>
                </a:cubicBezTo>
                <a:close/>
                <a:moveTo>
                  <a:pt x="161" y="231"/>
                </a:moveTo>
                <a:cubicBezTo>
                  <a:pt x="118" y="237"/>
                  <a:pt x="78" y="206"/>
                  <a:pt x="71" y="161"/>
                </a:cubicBezTo>
                <a:cubicBezTo>
                  <a:pt x="65" y="117"/>
                  <a:pt x="95" y="76"/>
                  <a:pt x="138" y="69"/>
                </a:cubicBezTo>
                <a:cubicBezTo>
                  <a:pt x="180" y="63"/>
                  <a:pt x="220" y="94"/>
                  <a:pt x="227" y="139"/>
                </a:cubicBezTo>
                <a:cubicBezTo>
                  <a:pt x="233" y="183"/>
                  <a:pt x="204" y="224"/>
                  <a:pt x="161" y="231"/>
                </a:cubicBezTo>
                <a:close/>
              </a:path>
            </a:pathLst>
          </a:custGeom>
          <a:solidFill>
            <a:schemeClr val="tx2"/>
          </a:solidFill>
          <a:ln>
            <a:noFill/>
          </a:ln>
        </p:spPr>
        <p:txBody>
          <a:bodyPr vert="horz" wrap="square" lIns="121880" tIns="60940" rIns="121880" bIns="60940" numCol="1" anchor="t" anchorCtr="0" compatLnSpc="1"/>
          <a:lstStyle/>
          <a:p>
            <a:pPr defTabSz="1218565">
              <a:defRPr/>
            </a:pPr>
            <a:endParaRPr lang="en-US" sz="2400" kern="0">
              <a:solidFill>
                <a:sysClr val="windowText" lastClr="000000"/>
              </a:solidFill>
              <a:cs typeface="+mn-ea"/>
            </a:endParaRPr>
          </a:p>
        </p:txBody>
      </p:sp>
      <p:sp>
        <p:nvSpPr>
          <p:cNvPr id="122" name="Freeform 9"/>
          <p:cNvSpPr>
            <a:spLocks noEditPoints="1"/>
          </p:cNvSpPr>
          <p:nvPr/>
        </p:nvSpPr>
        <p:spPr bwMode="auto">
          <a:xfrm>
            <a:off x="2008901" y="2632322"/>
            <a:ext cx="1330980" cy="1333088"/>
          </a:xfrm>
          <a:custGeom>
            <a:avLst/>
            <a:gdLst>
              <a:gd name="T0" fmla="*/ 222 w 282"/>
              <a:gd name="T1" fmla="*/ 257 h 283"/>
              <a:gd name="T2" fmla="*/ 222 w 282"/>
              <a:gd name="T3" fmla="*/ 245 h 283"/>
              <a:gd name="T4" fmla="*/ 205 w 282"/>
              <a:gd name="T5" fmla="*/ 209 h 283"/>
              <a:gd name="T6" fmla="*/ 224 w 282"/>
              <a:gd name="T7" fmla="*/ 184 h 283"/>
              <a:gd name="T8" fmla="*/ 263 w 282"/>
              <a:gd name="T9" fmla="*/ 190 h 283"/>
              <a:gd name="T10" fmla="*/ 274 w 282"/>
              <a:gd name="T11" fmla="*/ 187 h 283"/>
              <a:gd name="T12" fmla="*/ 281 w 282"/>
              <a:gd name="T13" fmla="*/ 177 h 283"/>
              <a:gd name="T14" fmla="*/ 280 w 282"/>
              <a:gd name="T15" fmla="*/ 165 h 283"/>
              <a:gd name="T16" fmla="*/ 271 w 282"/>
              <a:gd name="T17" fmla="*/ 157 h 283"/>
              <a:gd name="T18" fmla="*/ 234 w 282"/>
              <a:gd name="T19" fmla="*/ 144 h 283"/>
              <a:gd name="T20" fmla="*/ 230 w 282"/>
              <a:gd name="T21" fmla="*/ 113 h 283"/>
              <a:gd name="T22" fmla="*/ 261 w 282"/>
              <a:gd name="T23" fmla="*/ 90 h 283"/>
              <a:gd name="T24" fmla="*/ 268 w 282"/>
              <a:gd name="T25" fmla="*/ 79 h 283"/>
              <a:gd name="T26" fmla="*/ 265 w 282"/>
              <a:gd name="T27" fmla="*/ 68 h 283"/>
              <a:gd name="T28" fmla="*/ 256 w 282"/>
              <a:gd name="T29" fmla="*/ 60 h 283"/>
              <a:gd name="T30" fmla="*/ 244 w 282"/>
              <a:gd name="T31" fmla="*/ 60 h 283"/>
              <a:gd name="T32" fmla="*/ 209 w 282"/>
              <a:gd name="T33" fmla="*/ 77 h 283"/>
              <a:gd name="T34" fmla="*/ 184 w 282"/>
              <a:gd name="T35" fmla="*/ 58 h 283"/>
              <a:gd name="T36" fmla="*/ 190 w 282"/>
              <a:gd name="T37" fmla="*/ 19 h 283"/>
              <a:gd name="T38" fmla="*/ 187 w 282"/>
              <a:gd name="T39" fmla="*/ 8 h 283"/>
              <a:gd name="T40" fmla="*/ 177 w 282"/>
              <a:gd name="T41" fmla="*/ 1 h 283"/>
              <a:gd name="T42" fmla="*/ 165 w 282"/>
              <a:gd name="T43" fmla="*/ 2 h 283"/>
              <a:gd name="T44" fmla="*/ 157 w 282"/>
              <a:gd name="T45" fmla="*/ 11 h 283"/>
              <a:gd name="T46" fmla="*/ 144 w 282"/>
              <a:gd name="T47" fmla="*/ 48 h 283"/>
              <a:gd name="T48" fmla="*/ 113 w 282"/>
              <a:gd name="T49" fmla="*/ 52 h 283"/>
              <a:gd name="T50" fmla="*/ 90 w 282"/>
              <a:gd name="T51" fmla="*/ 20 h 283"/>
              <a:gd name="T52" fmla="*/ 79 w 282"/>
              <a:gd name="T53" fmla="*/ 14 h 283"/>
              <a:gd name="T54" fmla="*/ 67 w 282"/>
              <a:gd name="T55" fmla="*/ 16 h 283"/>
              <a:gd name="T56" fmla="*/ 60 w 282"/>
              <a:gd name="T57" fmla="*/ 26 h 283"/>
              <a:gd name="T58" fmla="*/ 60 w 282"/>
              <a:gd name="T59" fmla="*/ 38 h 283"/>
              <a:gd name="T60" fmla="*/ 77 w 282"/>
              <a:gd name="T61" fmla="*/ 73 h 283"/>
              <a:gd name="T62" fmla="*/ 58 w 282"/>
              <a:gd name="T63" fmla="*/ 98 h 283"/>
              <a:gd name="T64" fmla="*/ 19 w 282"/>
              <a:gd name="T65" fmla="*/ 92 h 283"/>
              <a:gd name="T66" fmla="*/ 8 w 282"/>
              <a:gd name="T67" fmla="*/ 95 h 283"/>
              <a:gd name="T68" fmla="*/ 1 w 282"/>
              <a:gd name="T69" fmla="*/ 105 h 283"/>
              <a:gd name="T70" fmla="*/ 2 w 282"/>
              <a:gd name="T71" fmla="*/ 117 h 283"/>
              <a:gd name="T72" fmla="*/ 11 w 282"/>
              <a:gd name="T73" fmla="*/ 125 h 283"/>
              <a:gd name="T74" fmla="*/ 48 w 282"/>
              <a:gd name="T75" fmla="*/ 139 h 283"/>
              <a:gd name="T76" fmla="*/ 52 w 282"/>
              <a:gd name="T77" fmla="*/ 170 h 283"/>
              <a:gd name="T78" fmla="*/ 20 w 282"/>
              <a:gd name="T79" fmla="*/ 193 h 283"/>
              <a:gd name="T80" fmla="*/ 14 w 282"/>
              <a:gd name="T81" fmla="*/ 203 h 283"/>
              <a:gd name="T82" fmla="*/ 16 w 282"/>
              <a:gd name="T83" fmla="*/ 215 h 283"/>
              <a:gd name="T84" fmla="*/ 26 w 282"/>
              <a:gd name="T85" fmla="*/ 222 h 283"/>
              <a:gd name="T86" fmla="*/ 38 w 282"/>
              <a:gd name="T87" fmla="*/ 222 h 283"/>
              <a:gd name="T88" fmla="*/ 73 w 282"/>
              <a:gd name="T89" fmla="*/ 205 h 283"/>
              <a:gd name="T90" fmla="*/ 98 w 282"/>
              <a:gd name="T91" fmla="*/ 224 h 283"/>
              <a:gd name="T92" fmla="*/ 92 w 282"/>
              <a:gd name="T93" fmla="*/ 263 h 283"/>
              <a:gd name="T94" fmla="*/ 95 w 282"/>
              <a:gd name="T95" fmla="*/ 275 h 283"/>
              <a:gd name="T96" fmla="*/ 105 w 282"/>
              <a:gd name="T97" fmla="*/ 282 h 283"/>
              <a:gd name="T98" fmla="*/ 117 w 282"/>
              <a:gd name="T99" fmla="*/ 280 h 283"/>
              <a:gd name="T100" fmla="*/ 125 w 282"/>
              <a:gd name="T101" fmla="*/ 272 h 283"/>
              <a:gd name="T102" fmla="*/ 138 w 282"/>
              <a:gd name="T103" fmla="*/ 234 h 283"/>
              <a:gd name="T104" fmla="*/ 169 w 282"/>
              <a:gd name="T105" fmla="*/ 230 h 283"/>
              <a:gd name="T106" fmla="*/ 192 w 282"/>
              <a:gd name="T107" fmla="*/ 262 h 283"/>
              <a:gd name="T108" fmla="*/ 203 w 282"/>
              <a:gd name="T109" fmla="*/ 268 h 283"/>
              <a:gd name="T110" fmla="*/ 214 w 282"/>
              <a:gd name="T111" fmla="*/ 266 h 283"/>
              <a:gd name="T112" fmla="*/ 222 w 282"/>
              <a:gd name="T113" fmla="*/ 257 h 283"/>
              <a:gd name="T114" fmla="*/ 169 w 282"/>
              <a:gd name="T115" fmla="*/ 189 h 283"/>
              <a:gd name="T116" fmla="*/ 93 w 282"/>
              <a:gd name="T117" fmla="*/ 170 h 283"/>
              <a:gd name="T118" fmla="*/ 113 w 282"/>
              <a:gd name="T119" fmla="*/ 93 h 283"/>
              <a:gd name="T120" fmla="*/ 189 w 282"/>
              <a:gd name="T121" fmla="*/ 113 h 283"/>
              <a:gd name="T122" fmla="*/ 169 w 282"/>
              <a:gd name="T123" fmla="*/ 18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2" h="283">
                <a:moveTo>
                  <a:pt x="222" y="257"/>
                </a:moveTo>
                <a:cubicBezTo>
                  <a:pt x="223" y="253"/>
                  <a:pt x="223" y="249"/>
                  <a:pt x="222" y="245"/>
                </a:cubicBezTo>
                <a:cubicBezTo>
                  <a:pt x="220" y="241"/>
                  <a:pt x="213" y="225"/>
                  <a:pt x="205" y="209"/>
                </a:cubicBezTo>
                <a:cubicBezTo>
                  <a:pt x="213" y="202"/>
                  <a:pt x="219" y="193"/>
                  <a:pt x="224" y="184"/>
                </a:cubicBezTo>
                <a:cubicBezTo>
                  <a:pt x="242" y="187"/>
                  <a:pt x="259" y="189"/>
                  <a:pt x="263" y="190"/>
                </a:cubicBezTo>
                <a:cubicBezTo>
                  <a:pt x="267" y="191"/>
                  <a:pt x="271" y="190"/>
                  <a:pt x="274" y="187"/>
                </a:cubicBezTo>
                <a:cubicBezTo>
                  <a:pt x="277" y="185"/>
                  <a:pt x="280" y="182"/>
                  <a:pt x="281" y="177"/>
                </a:cubicBezTo>
                <a:cubicBezTo>
                  <a:pt x="282" y="173"/>
                  <a:pt x="282" y="169"/>
                  <a:pt x="280" y="165"/>
                </a:cubicBezTo>
                <a:cubicBezTo>
                  <a:pt x="278" y="162"/>
                  <a:pt x="275" y="159"/>
                  <a:pt x="271" y="157"/>
                </a:cubicBezTo>
                <a:cubicBezTo>
                  <a:pt x="267" y="156"/>
                  <a:pt x="251" y="150"/>
                  <a:pt x="234" y="144"/>
                </a:cubicBezTo>
                <a:cubicBezTo>
                  <a:pt x="234" y="134"/>
                  <a:pt x="233" y="123"/>
                  <a:pt x="230" y="113"/>
                </a:cubicBezTo>
                <a:cubicBezTo>
                  <a:pt x="244" y="102"/>
                  <a:pt x="258" y="92"/>
                  <a:pt x="261" y="90"/>
                </a:cubicBezTo>
                <a:cubicBezTo>
                  <a:pt x="265" y="87"/>
                  <a:pt x="267" y="83"/>
                  <a:pt x="268" y="79"/>
                </a:cubicBezTo>
                <a:cubicBezTo>
                  <a:pt x="268" y="75"/>
                  <a:pt x="268" y="71"/>
                  <a:pt x="265" y="68"/>
                </a:cubicBezTo>
                <a:cubicBezTo>
                  <a:pt x="263" y="64"/>
                  <a:pt x="260" y="61"/>
                  <a:pt x="256" y="60"/>
                </a:cubicBezTo>
                <a:cubicBezTo>
                  <a:pt x="252" y="59"/>
                  <a:pt x="248" y="59"/>
                  <a:pt x="244" y="60"/>
                </a:cubicBezTo>
                <a:cubicBezTo>
                  <a:pt x="241" y="62"/>
                  <a:pt x="225" y="70"/>
                  <a:pt x="209" y="77"/>
                </a:cubicBezTo>
                <a:cubicBezTo>
                  <a:pt x="201" y="69"/>
                  <a:pt x="193" y="63"/>
                  <a:pt x="184" y="58"/>
                </a:cubicBezTo>
                <a:cubicBezTo>
                  <a:pt x="186" y="40"/>
                  <a:pt x="189" y="23"/>
                  <a:pt x="190" y="19"/>
                </a:cubicBezTo>
                <a:cubicBezTo>
                  <a:pt x="190" y="15"/>
                  <a:pt x="189" y="11"/>
                  <a:pt x="187" y="8"/>
                </a:cubicBezTo>
                <a:cubicBezTo>
                  <a:pt x="185" y="4"/>
                  <a:pt x="181" y="2"/>
                  <a:pt x="177" y="1"/>
                </a:cubicBezTo>
                <a:cubicBezTo>
                  <a:pt x="173" y="0"/>
                  <a:pt x="169" y="0"/>
                  <a:pt x="165" y="2"/>
                </a:cubicBezTo>
                <a:cubicBezTo>
                  <a:pt x="162" y="4"/>
                  <a:pt x="158" y="7"/>
                  <a:pt x="157" y="11"/>
                </a:cubicBezTo>
                <a:cubicBezTo>
                  <a:pt x="156" y="15"/>
                  <a:pt x="150" y="31"/>
                  <a:pt x="144" y="48"/>
                </a:cubicBezTo>
                <a:cubicBezTo>
                  <a:pt x="133" y="48"/>
                  <a:pt x="123" y="49"/>
                  <a:pt x="113" y="52"/>
                </a:cubicBezTo>
                <a:cubicBezTo>
                  <a:pt x="102" y="38"/>
                  <a:pt x="92" y="24"/>
                  <a:pt x="90" y="20"/>
                </a:cubicBezTo>
                <a:cubicBezTo>
                  <a:pt x="87" y="17"/>
                  <a:pt x="83" y="15"/>
                  <a:pt x="79" y="14"/>
                </a:cubicBezTo>
                <a:cubicBezTo>
                  <a:pt x="75" y="14"/>
                  <a:pt x="71" y="14"/>
                  <a:pt x="67" y="16"/>
                </a:cubicBezTo>
                <a:cubicBezTo>
                  <a:pt x="64" y="19"/>
                  <a:pt x="61" y="22"/>
                  <a:pt x="60" y="26"/>
                </a:cubicBezTo>
                <a:cubicBezTo>
                  <a:pt x="59" y="30"/>
                  <a:pt x="58" y="34"/>
                  <a:pt x="60" y="38"/>
                </a:cubicBezTo>
                <a:cubicBezTo>
                  <a:pt x="62" y="41"/>
                  <a:pt x="69" y="57"/>
                  <a:pt x="77" y="73"/>
                </a:cubicBezTo>
                <a:cubicBezTo>
                  <a:pt x="69" y="81"/>
                  <a:pt x="63" y="89"/>
                  <a:pt x="58" y="98"/>
                </a:cubicBezTo>
                <a:cubicBezTo>
                  <a:pt x="40" y="96"/>
                  <a:pt x="23" y="93"/>
                  <a:pt x="19" y="92"/>
                </a:cubicBezTo>
                <a:cubicBezTo>
                  <a:pt x="15" y="92"/>
                  <a:pt x="11" y="93"/>
                  <a:pt x="8" y="95"/>
                </a:cubicBezTo>
                <a:cubicBezTo>
                  <a:pt x="4" y="98"/>
                  <a:pt x="2" y="101"/>
                  <a:pt x="1" y="105"/>
                </a:cubicBezTo>
                <a:cubicBezTo>
                  <a:pt x="0" y="109"/>
                  <a:pt x="0" y="113"/>
                  <a:pt x="2" y="117"/>
                </a:cubicBezTo>
                <a:cubicBezTo>
                  <a:pt x="4" y="121"/>
                  <a:pt x="7" y="124"/>
                  <a:pt x="11" y="125"/>
                </a:cubicBezTo>
                <a:cubicBezTo>
                  <a:pt x="15" y="127"/>
                  <a:pt x="31" y="132"/>
                  <a:pt x="48" y="139"/>
                </a:cubicBezTo>
                <a:cubicBezTo>
                  <a:pt x="48" y="149"/>
                  <a:pt x="49" y="159"/>
                  <a:pt x="52" y="170"/>
                </a:cubicBezTo>
                <a:cubicBezTo>
                  <a:pt x="38" y="180"/>
                  <a:pt x="24" y="190"/>
                  <a:pt x="20" y="193"/>
                </a:cubicBezTo>
                <a:cubicBezTo>
                  <a:pt x="17" y="195"/>
                  <a:pt x="15" y="199"/>
                  <a:pt x="14" y="203"/>
                </a:cubicBezTo>
                <a:cubicBezTo>
                  <a:pt x="14" y="207"/>
                  <a:pt x="14" y="211"/>
                  <a:pt x="16" y="215"/>
                </a:cubicBezTo>
                <a:cubicBezTo>
                  <a:pt x="19" y="219"/>
                  <a:pt x="22" y="221"/>
                  <a:pt x="26" y="222"/>
                </a:cubicBezTo>
                <a:cubicBezTo>
                  <a:pt x="30" y="224"/>
                  <a:pt x="34" y="224"/>
                  <a:pt x="38" y="222"/>
                </a:cubicBezTo>
                <a:cubicBezTo>
                  <a:pt x="41" y="220"/>
                  <a:pt x="57" y="213"/>
                  <a:pt x="73" y="205"/>
                </a:cubicBezTo>
                <a:cubicBezTo>
                  <a:pt x="80" y="213"/>
                  <a:pt x="89" y="219"/>
                  <a:pt x="98" y="224"/>
                </a:cubicBezTo>
                <a:cubicBezTo>
                  <a:pt x="95" y="242"/>
                  <a:pt x="93" y="259"/>
                  <a:pt x="92" y="263"/>
                </a:cubicBezTo>
                <a:cubicBezTo>
                  <a:pt x="91" y="267"/>
                  <a:pt x="93" y="271"/>
                  <a:pt x="95" y="275"/>
                </a:cubicBezTo>
                <a:cubicBezTo>
                  <a:pt x="97" y="278"/>
                  <a:pt x="101" y="280"/>
                  <a:pt x="105" y="282"/>
                </a:cubicBezTo>
                <a:cubicBezTo>
                  <a:pt x="109" y="283"/>
                  <a:pt x="113" y="282"/>
                  <a:pt x="117" y="280"/>
                </a:cubicBezTo>
                <a:cubicBezTo>
                  <a:pt x="120" y="278"/>
                  <a:pt x="123" y="276"/>
                  <a:pt x="125" y="272"/>
                </a:cubicBezTo>
                <a:cubicBezTo>
                  <a:pt x="126" y="268"/>
                  <a:pt x="132" y="251"/>
                  <a:pt x="138" y="234"/>
                </a:cubicBezTo>
                <a:cubicBezTo>
                  <a:pt x="149" y="235"/>
                  <a:pt x="159" y="233"/>
                  <a:pt x="169" y="230"/>
                </a:cubicBezTo>
                <a:cubicBezTo>
                  <a:pt x="180" y="245"/>
                  <a:pt x="190" y="259"/>
                  <a:pt x="192" y="262"/>
                </a:cubicBezTo>
                <a:cubicBezTo>
                  <a:pt x="195" y="265"/>
                  <a:pt x="199" y="267"/>
                  <a:pt x="203" y="268"/>
                </a:cubicBezTo>
                <a:cubicBezTo>
                  <a:pt x="207" y="269"/>
                  <a:pt x="211" y="268"/>
                  <a:pt x="214" y="266"/>
                </a:cubicBezTo>
                <a:cubicBezTo>
                  <a:pt x="218" y="264"/>
                  <a:pt x="221" y="260"/>
                  <a:pt x="222" y="257"/>
                </a:cubicBezTo>
                <a:close/>
                <a:moveTo>
                  <a:pt x="169" y="189"/>
                </a:moveTo>
                <a:cubicBezTo>
                  <a:pt x="143" y="205"/>
                  <a:pt x="109" y="196"/>
                  <a:pt x="93" y="170"/>
                </a:cubicBezTo>
                <a:cubicBezTo>
                  <a:pt x="77" y="143"/>
                  <a:pt x="86" y="109"/>
                  <a:pt x="113" y="93"/>
                </a:cubicBezTo>
                <a:cubicBezTo>
                  <a:pt x="139" y="78"/>
                  <a:pt x="173" y="86"/>
                  <a:pt x="189" y="113"/>
                </a:cubicBezTo>
                <a:cubicBezTo>
                  <a:pt x="204" y="139"/>
                  <a:pt x="196" y="174"/>
                  <a:pt x="169" y="18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123" name="Freeform 10"/>
          <p:cNvSpPr>
            <a:spLocks noEditPoints="1"/>
          </p:cNvSpPr>
          <p:nvPr/>
        </p:nvSpPr>
        <p:spPr bwMode="auto">
          <a:xfrm>
            <a:off x="30420" y="3121121"/>
            <a:ext cx="2181621" cy="2181610"/>
          </a:xfrm>
          <a:custGeom>
            <a:avLst/>
            <a:gdLst>
              <a:gd name="T0" fmla="*/ 469 w 489"/>
              <a:gd name="T1" fmla="*/ 228 h 490"/>
              <a:gd name="T2" fmla="*/ 466 w 489"/>
              <a:gd name="T3" fmla="*/ 204 h 490"/>
              <a:gd name="T4" fmla="*/ 461 w 489"/>
              <a:gd name="T5" fmla="*/ 181 h 490"/>
              <a:gd name="T6" fmla="*/ 453 w 489"/>
              <a:gd name="T7" fmla="*/ 159 h 490"/>
              <a:gd name="T8" fmla="*/ 443 w 489"/>
              <a:gd name="T9" fmla="*/ 138 h 490"/>
              <a:gd name="T10" fmla="*/ 431 w 489"/>
              <a:gd name="T11" fmla="*/ 118 h 490"/>
              <a:gd name="T12" fmla="*/ 416 w 489"/>
              <a:gd name="T13" fmla="*/ 99 h 490"/>
              <a:gd name="T14" fmla="*/ 400 w 489"/>
              <a:gd name="T15" fmla="*/ 82 h 490"/>
              <a:gd name="T16" fmla="*/ 382 w 489"/>
              <a:gd name="T17" fmla="*/ 66 h 490"/>
              <a:gd name="T18" fmla="*/ 363 w 489"/>
              <a:gd name="T19" fmla="*/ 53 h 490"/>
              <a:gd name="T20" fmla="*/ 342 w 489"/>
              <a:gd name="T21" fmla="*/ 42 h 490"/>
              <a:gd name="T22" fmla="*/ 321 w 489"/>
              <a:gd name="T23" fmla="*/ 32 h 490"/>
              <a:gd name="T24" fmla="*/ 298 w 489"/>
              <a:gd name="T25" fmla="*/ 26 h 490"/>
              <a:gd name="T26" fmla="*/ 275 w 489"/>
              <a:gd name="T27" fmla="*/ 21 h 490"/>
              <a:gd name="T28" fmla="*/ 251 w 489"/>
              <a:gd name="T29" fmla="*/ 19 h 490"/>
              <a:gd name="T30" fmla="*/ 228 w 489"/>
              <a:gd name="T31" fmla="*/ 20 h 490"/>
              <a:gd name="T32" fmla="*/ 204 w 489"/>
              <a:gd name="T33" fmla="*/ 23 h 490"/>
              <a:gd name="T34" fmla="*/ 182 w 489"/>
              <a:gd name="T35" fmla="*/ 28 h 490"/>
              <a:gd name="T36" fmla="*/ 159 w 489"/>
              <a:gd name="T37" fmla="*/ 36 h 490"/>
              <a:gd name="T38" fmla="*/ 138 w 489"/>
              <a:gd name="T39" fmla="*/ 46 h 490"/>
              <a:gd name="T40" fmla="*/ 118 w 489"/>
              <a:gd name="T41" fmla="*/ 58 h 490"/>
              <a:gd name="T42" fmla="*/ 99 w 489"/>
              <a:gd name="T43" fmla="*/ 73 h 490"/>
              <a:gd name="T44" fmla="*/ 82 w 489"/>
              <a:gd name="T45" fmla="*/ 89 h 490"/>
              <a:gd name="T46" fmla="*/ 67 w 489"/>
              <a:gd name="T47" fmla="*/ 107 h 490"/>
              <a:gd name="T48" fmla="*/ 53 w 489"/>
              <a:gd name="T49" fmla="*/ 126 h 490"/>
              <a:gd name="T50" fmla="*/ 42 w 489"/>
              <a:gd name="T51" fmla="*/ 147 h 490"/>
              <a:gd name="T52" fmla="*/ 33 w 489"/>
              <a:gd name="T53" fmla="*/ 169 h 490"/>
              <a:gd name="T54" fmla="*/ 26 w 489"/>
              <a:gd name="T55" fmla="*/ 191 h 490"/>
              <a:gd name="T56" fmla="*/ 21 w 489"/>
              <a:gd name="T57" fmla="*/ 214 h 490"/>
              <a:gd name="T58" fmla="*/ 20 w 489"/>
              <a:gd name="T59" fmla="*/ 238 h 490"/>
              <a:gd name="T60" fmla="*/ 20 w 489"/>
              <a:gd name="T61" fmla="*/ 262 h 490"/>
              <a:gd name="T62" fmla="*/ 23 w 489"/>
              <a:gd name="T63" fmla="*/ 285 h 490"/>
              <a:gd name="T64" fmla="*/ 28 w 489"/>
              <a:gd name="T65" fmla="*/ 308 h 490"/>
              <a:gd name="T66" fmla="*/ 36 w 489"/>
              <a:gd name="T67" fmla="*/ 330 h 490"/>
              <a:gd name="T68" fmla="*/ 46 w 489"/>
              <a:gd name="T69" fmla="*/ 352 h 490"/>
              <a:gd name="T70" fmla="*/ 59 w 489"/>
              <a:gd name="T71" fmla="*/ 372 h 490"/>
              <a:gd name="T72" fmla="*/ 73 w 489"/>
              <a:gd name="T73" fmla="*/ 391 h 490"/>
              <a:gd name="T74" fmla="*/ 89 w 489"/>
              <a:gd name="T75" fmla="*/ 408 h 490"/>
              <a:gd name="T76" fmla="*/ 107 w 489"/>
              <a:gd name="T77" fmla="*/ 423 h 490"/>
              <a:gd name="T78" fmla="*/ 126 w 489"/>
              <a:gd name="T79" fmla="*/ 437 h 490"/>
              <a:gd name="T80" fmla="*/ 147 w 489"/>
              <a:gd name="T81" fmla="*/ 448 h 490"/>
              <a:gd name="T82" fmla="*/ 169 w 489"/>
              <a:gd name="T83" fmla="*/ 457 h 490"/>
              <a:gd name="T84" fmla="*/ 191 w 489"/>
              <a:gd name="T85" fmla="*/ 464 h 490"/>
              <a:gd name="T86" fmla="*/ 214 w 489"/>
              <a:gd name="T87" fmla="*/ 468 h 490"/>
              <a:gd name="T88" fmla="*/ 238 w 489"/>
              <a:gd name="T89" fmla="*/ 470 h 490"/>
              <a:gd name="T90" fmla="*/ 262 w 489"/>
              <a:gd name="T91" fmla="*/ 470 h 490"/>
              <a:gd name="T92" fmla="*/ 285 w 489"/>
              <a:gd name="T93" fmla="*/ 467 h 490"/>
              <a:gd name="T94" fmla="*/ 308 w 489"/>
              <a:gd name="T95" fmla="*/ 461 h 490"/>
              <a:gd name="T96" fmla="*/ 330 w 489"/>
              <a:gd name="T97" fmla="*/ 454 h 490"/>
              <a:gd name="T98" fmla="*/ 351 w 489"/>
              <a:gd name="T99" fmla="*/ 443 h 490"/>
              <a:gd name="T100" fmla="*/ 371 w 489"/>
              <a:gd name="T101" fmla="*/ 431 h 490"/>
              <a:gd name="T102" fmla="*/ 390 w 489"/>
              <a:gd name="T103" fmla="*/ 417 h 490"/>
              <a:gd name="T104" fmla="*/ 407 w 489"/>
              <a:gd name="T105" fmla="*/ 401 h 490"/>
              <a:gd name="T106" fmla="*/ 423 w 489"/>
              <a:gd name="T107" fmla="*/ 383 h 490"/>
              <a:gd name="T108" fmla="*/ 436 w 489"/>
              <a:gd name="T109" fmla="*/ 363 h 490"/>
              <a:gd name="T110" fmla="*/ 448 w 489"/>
              <a:gd name="T111" fmla="*/ 343 h 490"/>
              <a:gd name="T112" fmla="*/ 457 w 489"/>
              <a:gd name="T113" fmla="*/ 321 h 490"/>
              <a:gd name="T114" fmla="*/ 463 w 489"/>
              <a:gd name="T115" fmla="*/ 298 h 490"/>
              <a:gd name="T116" fmla="*/ 468 w 489"/>
              <a:gd name="T117" fmla="*/ 275 h 490"/>
              <a:gd name="T118" fmla="*/ 470 w 489"/>
              <a:gd name="T119" fmla="*/ 252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89" h="490">
                <a:moveTo>
                  <a:pt x="485" y="250"/>
                </a:moveTo>
                <a:cubicBezTo>
                  <a:pt x="486" y="250"/>
                  <a:pt x="487" y="249"/>
                  <a:pt x="488" y="248"/>
                </a:cubicBezTo>
                <a:cubicBezTo>
                  <a:pt x="489" y="247"/>
                  <a:pt x="489" y="246"/>
                  <a:pt x="489" y="245"/>
                </a:cubicBezTo>
                <a:cubicBezTo>
                  <a:pt x="489" y="243"/>
                  <a:pt x="489" y="242"/>
                  <a:pt x="488" y="241"/>
                </a:cubicBezTo>
                <a:cubicBezTo>
                  <a:pt x="487" y="240"/>
                  <a:pt x="486" y="240"/>
                  <a:pt x="485" y="239"/>
                </a:cubicBezTo>
                <a:cubicBezTo>
                  <a:pt x="483" y="239"/>
                  <a:pt x="476" y="239"/>
                  <a:pt x="470" y="238"/>
                </a:cubicBezTo>
                <a:cubicBezTo>
                  <a:pt x="470" y="235"/>
                  <a:pt x="469" y="231"/>
                  <a:pt x="469" y="228"/>
                </a:cubicBezTo>
                <a:cubicBezTo>
                  <a:pt x="476" y="227"/>
                  <a:pt x="483" y="225"/>
                  <a:pt x="484" y="225"/>
                </a:cubicBezTo>
                <a:cubicBezTo>
                  <a:pt x="485" y="225"/>
                  <a:pt x="486" y="224"/>
                  <a:pt x="487" y="223"/>
                </a:cubicBezTo>
                <a:cubicBezTo>
                  <a:pt x="488" y="222"/>
                  <a:pt x="488" y="220"/>
                  <a:pt x="488" y="219"/>
                </a:cubicBezTo>
                <a:cubicBezTo>
                  <a:pt x="488" y="218"/>
                  <a:pt x="487" y="217"/>
                  <a:pt x="486" y="216"/>
                </a:cubicBezTo>
                <a:cubicBezTo>
                  <a:pt x="485" y="215"/>
                  <a:pt x="484" y="214"/>
                  <a:pt x="483" y="214"/>
                </a:cubicBezTo>
                <a:cubicBezTo>
                  <a:pt x="481" y="214"/>
                  <a:pt x="474" y="214"/>
                  <a:pt x="468" y="214"/>
                </a:cubicBezTo>
                <a:cubicBezTo>
                  <a:pt x="467" y="211"/>
                  <a:pt x="467" y="208"/>
                  <a:pt x="466" y="204"/>
                </a:cubicBezTo>
                <a:cubicBezTo>
                  <a:pt x="472" y="202"/>
                  <a:pt x="479" y="200"/>
                  <a:pt x="481" y="200"/>
                </a:cubicBezTo>
                <a:cubicBezTo>
                  <a:pt x="482" y="200"/>
                  <a:pt x="483" y="199"/>
                  <a:pt x="484" y="197"/>
                </a:cubicBezTo>
                <a:cubicBezTo>
                  <a:pt x="484" y="196"/>
                  <a:pt x="484" y="195"/>
                  <a:pt x="484" y="194"/>
                </a:cubicBezTo>
                <a:cubicBezTo>
                  <a:pt x="484" y="192"/>
                  <a:pt x="483" y="191"/>
                  <a:pt x="482" y="191"/>
                </a:cubicBezTo>
                <a:cubicBezTo>
                  <a:pt x="481" y="190"/>
                  <a:pt x="480" y="189"/>
                  <a:pt x="478" y="190"/>
                </a:cubicBezTo>
                <a:cubicBezTo>
                  <a:pt x="477" y="190"/>
                  <a:pt x="470" y="191"/>
                  <a:pt x="463" y="191"/>
                </a:cubicBezTo>
                <a:cubicBezTo>
                  <a:pt x="463" y="188"/>
                  <a:pt x="462" y="185"/>
                  <a:pt x="461" y="181"/>
                </a:cubicBezTo>
                <a:cubicBezTo>
                  <a:pt x="467" y="179"/>
                  <a:pt x="473" y="176"/>
                  <a:pt x="475" y="175"/>
                </a:cubicBezTo>
                <a:cubicBezTo>
                  <a:pt x="476" y="175"/>
                  <a:pt x="477" y="174"/>
                  <a:pt x="477" y="173"/>
                </a:cubicBezTo>
                <a:cubicBezTo>
                  <a:pt x="478" y="172"/>
                  <a:pt x="478" y="170"/>
                  <a:pt x="477" y="169"/>
                </a:cubicBezTo>
                <a:cubicBezTo>
                  <a:pt x="477" y="168"/>
                  <a:pt x="476" y="167"/>
                  <a:pt x="475" y="166"/>
                </a:cubicBezTo>
                <a:cubicBezTo>
                  <a:pt x="474" y="165"/>
                  <a:pt x="473" y="165"/>
                  <a:pt x="471" y="165"/>
                </a:cubicBezTo>
                <a:cubicBezTo>
                  <a:pt x="470" y="166"/>
                  <a:pt x="463" y="167"/>
                  <a:pt x="457" y="169"/>
                </a:cubicBezTo>
                <a:cubicBezTo>
                  <a:pt x="456" y="165"/>
                  <a:pt x="454" y="162"/>
                  <a:pt x="453" y="159"/>
                </a:cubicBezTo>
                <a:cubicBezTo>
                  <a:pt x="459" y="156"/>
                  <a:pt x="465" y="152"/>
                  <a:pt x="466" y="152"/>
                </a:cubicBezTo>
                <a:cubicBezTo>
                  <a:pt x="467" y="151"/>
                  <a:pt x="468" y="150"/>
                  <a:pt x="468" y="149"/>
                </a:cubicBezTo>
                <a:cubicBezTo>
                  <a:pt x="469" y="148"/>
                  <a:pt x="469" y="146"/>
                  <a:pt x="468" y="145"/>
                </a:cubicBezTo>
                <a:cubicBezTo>
                  <a:pt x="468" y="144"/>
                  <a:pt x="467" y="143"/>
                  <a:pt x="466" y="142"/>
                </a:cubicBezTo>
                <a:cubicBezTo>
                  <a:pt x="465" y="142"/>
                  <a:pt x="463" y="142"/>
                  <a:pt x="462" y="142"/>
                </a:cubicBezTo>
                <a:cubicBezTo>
                  <a:pt x="461" y="142"/>
                  <a:pt x="454" y="145"/>
                  <a:pt x="448" y="147"/>
                </a:cubicBezTo>
                <a:cubicBezTo>
                  <a:pt x="446" y="144"/>
                  <a:pt x="445" y="141"/>
                  <a:pt x="443" y="138"/>
                </a:cubicBezTo>
                <a:cubicBezTo>
                  <a:pt x="448" y="134"/>
                  <a:pt x="454" y="130"/>
                  <a:pt x="455" y="129"/>
                </a:cubicBezTo>
                <a:cubicBezTo>
                  <a:pt x="456" y="128"/>
                  <a:pt x="457" y="127"/>
                  <a:pt x="457" y="126"/>
                </a:cubicBezTo>
                <a:cubicBezTo>
                  <a:pt x="457" y="125"/>
                  <a:pt x="457" y="123"/>
                  <a:pt x="457" y="122"/>
                </a:cubicBezTo>
                <a:cubicBezTo>
                  <a:pt x="456" y="121"/>
                  <a:pt x="455" y="120"/>
                  <a:pt x="454" y="120"/>
                </a:cubicBezTo>
                <a:cubicBezTo>
                  <a:pt x="453" y="119"/>
                  <a:pt x="451" y="119"/>
                  <a:pt x="450" y="120"/>
                </a:cubicBezTo>
                <a:cubicBezTo>
                  <a:pt x="449" y="121"/>
                  <a:pt x="442" y="123"/>
                  <a:pt x="436" y="126"/>
                </a:cubicBezTo>
                <a:cubicBezTo>
                  <a:pt x="434" y="123"/>
                  <a:pt x="433" y="121"/>
                  <a:pt x="431" y="118"/>
                </a:cubicBezTo>
                <a:cubicBezTo>
                  <a:pt x="436" y="113"/>
                  <a:pt x="441" y="109"/>
                  <a:pt x="442" y="108"/>
                </a:cubicBezTo>
                <a:cubicBezTo>
                  <a:pt x="443" y="107"/>
                  <a:pt x="444" y="106"/>
                  <a:pt x="444" y="104"/>
                </a:cubicBezTo>
                <a:cubicBezTo>
                  <a:pt x="444" y="103"/>
                  <a:pt x="443" y="102"/>
                  <a:pt x="443" y="101"/>
                </a:cubicBezTo>
                <a:cubicBezTo>
                  <a:pt x="442" y="100"/>
                  <a:pt x="441" y="99"/>
                  <a:pt x="440" y="99"/>
                </a:cubicBezTo>
                <a:cubicBezTo>
                  <a:pt x="438" y="98"/>
                  <a:pt x="437" y="98"/>
                  <a:pt x="436" y="99"/>
                </a:cubicBezTo>
                <a:cubicBezTo>
                  <a:pt x="435" y="100"/>
                  <a:pt x="428" y="103"/>
                  <a:pt x="423" y="107"/>
                </a:cubicBezTo>
                <a:cubicBezTo>
                  <a:pt x="421" y="104"/>
                  <a:pt x="419" y="102"/>
                  <a:pt x="416" y="99"/>
                </a:cubicBezTo>
                <a:cubicBezTo>
                  <a:pt x="421" y="94"/>
                  <a:pt x="426" y="89"/>
                  <a:pt x="427" y="88"/>
                </a:cubicBezTo>
                <a:cubicBezTo>
                  <a:pt x="428" y="87"/>
                  <a:pt x="428" y="85"/>
                  <a:pt x="428" y="84"/>
                </a:cubicBezTo>
                <a:cubicBezTo>
                  <a:pt x="428" y="83"/>
                  <a:pt x="427" y="82"/>
                  <a:pt x="427" y="81"/>
                </a:cubicBezTo>
                <a:cubicBezTo>
                  <a:pt x="426" y="80"/>
                  <a:pt x="424" y="79"/>
                  <a:pt x="423" y="79"/>
                </a:cubicBezTo>
                <a:cubicBezTo>
                  <a:pt x="422" y="79"/>
                  <a:pt x="421" y="79"/>
                  <a:pt x="420" y="80"/>
                </a:cubicBezTo>
                <a:cubicBezTo>
                  <a:pt x="418" y="81"/>
                  <a:pt x="413" y="85"/>
                  <a:pt x="407" y="89"/>
                </a:cubicBezTo>
                <a:cubicBezTo>
                  <a:pt x="405" y="86"/>
                  <a:pt x="403" y="84"/>
                  <a:pt x="400" y="82"/>
                </a:cubicBezTo>
                <a:cubicBezTo>
                  <a:pt x="404" y="76"/>
                  <a:pt x="408" y="71"/>
                  <a:pt x="409" y="70"/>
                </a:cubicBezTo>
                <a:cubicBezTo>
                  <a:pt x="410" y="68"/>
                  <a:pt x="410" y="67"/>
                  <a:pt x="410" y="66"/>
                </a:cubicBezTo>
                <a:cubicBezTo>
                  <a:pt x="410" y="65"/>
                  <a:pt x="409" y="63"/>
                  <a:pt x="408" y="63"/>
                </a:cubicBezTo>
                <a:cubicBezTo>
                  <a:pt x="407" y="62"/>
                  <a:pt x="406" y="61"/>
                  <a:pt x="405" y="61"/>
                </a:cubicBezTo>
                <a:cubicBezTo>
                  <a:pt x="404" y="61"/>
                  <a:pt x="402" y="62"/>
                  <a:pt x="401" y="62"/>
                </a:cubicBezTo>
                <a:cubicBezTo>
                  <a:pt x="400" y="63"/>
                  <a:pt x="395" y="68"/>
                  <a:pt x="390" y="73"/>
                </a:cubicBezTo>
                <a:cubicBezTo>
                  <a:pt x="388" y="71"/>
                  <a:pt x="385" y="68"/>
                  <a:pt x="382" y="66"/>
                </a:cubicBezTo>
                <a:cubicBezTo>
                  <a:pt x="386" y="61"/>
                  <a:pt x="389" y="54"/>
                  <a:pt x="390" y="53"/>
                </a:cubicBezTo>
                <a:cubicBezTo>
                  <a:pt x="391" y="52"/>
                  <a:pt x="391" y="51"/>
                  <a:pt x="391" y="50"/>
                </a:cubicBezTo>
                <a:cubicBezTo>
                  <a:pt x="390" y="48"/>
                  <a:pt x="390" y="47"/>
                  <a:pt x="389" y="46"/>
                </a:cubicBezTo>
                <a:cubicBezTo>
                  <a:pt x="387" y="46"/>
                  <a:pt x="386" y="45"/>
                  <a:pt x="385" y="45"/>
                </a:cubicBezTo>
                <a:cubicBezTo>
                  <a:pt x="384" y="45"/>
                  <a:pt x="382" y="46"/>
                  <a:pt x="382" y="47"/>
                </a:cubicBezTo>
                <a:cubicBezTo>
                  <a:pt x="381" y="48"/>
                  <a:pt x="376" y="53"/>
                  <a:pt x="371" y="58"/>
                </a:cubicBezTo>
                <a:cubicBezTo>
                  <a:pt x="369" y="57"/>
                  <a:pt x="366" y="55"/>
                  <a:pt x="363" y="53"/>
                </a:cubicBezTo>
                <a:cubicBezTo>
                  <a:pt x="366" y="47"/>
                  <a:pt x="369" y="40"/>
                  <a:pt x="369" y="39"/>
                </a:cubicBezTo>
                <a:cubicBezTo>
                  <a:pt x="370" y="38"/>
                  <a:pt x="370" y="36"/>
                  <a:pt x="369" y="35"/>
                </a:cubicBezTo>
                <a:cubicBezTo>
                  <a:pt x="369" y="34"/>
                  <a:pt x="368" y="33"/>
                  <a:pt x="367" y="32"/>
                </a:cubicBezTo>
                <a:cubicBezTo>
                  <a:pt x="366" y="32"/>
                  <a:pt x="365" y="32"/>
                  <a:pt x="363" y="32"/>
                </a:cubicBezTo>
                <a:cubicBezTo>
                  <a:pt x="362" y="32"/>
                  <a:pt x="361" y="33"/>
                  <a:pt x="360" y="34"/>
                </a:cubicBezTo>
                <a:cubicBezTo>
                  <a:pt x="359" y="35"/>
                  <a:pt x="355" y="41"/>
                  <a:pt x="351" y="46"/>
                </a:cubicBezTo>
                <a:cubicBezTo>
                  <a:pt x="348" y="44"/>
                  <a:pt x="345" y="43"/>
                  <a:pt x="342" y="42"/>
                </a:cubicBezTo>
                <a:cubicBezTo>
                  <a:pt x="344" y="35"/>
                  <a:pt x="347" y="28"/>
                  <a:pt x="347" y="27"/>
                </a:cubicBezTo>
                <a:cubicBezTo>
                  <a:pt x="348" y="26"/>
                  <a:pt x="347" y="24"/>
                  <a:pt x="347" y="23"/>
                </a:cubicBezTo>
                <a:cubicBezTo>
                  <a:pt x="346" y="22"/>
                  <a:pt x="345" y="21"/>
                  <a:pt x="344" y="21"/>
                </a:cubicBezTo>
                <a:cubicBezTo>
                  <a:pt x="343" y="20"/>
                  <a:pt x="342" y="20"/>
                  <a:pt x="340" y="20"/>
                </a:cubicBezTo>
                <a:cubicBezTo>
                  <a:pt x="339" y="21"/>
                  <a:pt x="338" y="22"/>
                  <a:pt x="338" y="23"/>
                </a:cubicBezTo>
                <a:cubicBezTo>
                  <a:pt x="337" y="24"/>
                  <a:pt x="333" y="30"/>
                  <a:pt x="330" y="36"/>
                </a:cubicBezTo>
                <a:cubicBezTo>
                  <a:pt x="327" y="35"/>
                  <a:pt x="324" y="34"/>
                  <a:pt x="321" y="32"/>
                </a:cubicBezTo>
                <a:cubicBezTo>
                  <a:pt x="322" y="26"/>
                  <a:pt x="324" y="19"/>
                  <a:pt x="324" y="18"/>
                </a:cubicBezTo>
                <a:cubicBezTo>
                  <a:pt x="324" y="16"/>
                  <a:pt x="324" y="15"/>
                  <a:pt x="323" y="14"/>
                </a:cubicBezTo>
                <a:cubicBezTo>
                  <a:pt x="323" y="13"/>
                  <a:pt x="322" y="12"/>
                  <a:pt x="320" y="12"/>
                </a:cubicBezTo>
                <a:cubicBezTo>
                  <a:pt x="319" y="11"/>
                  <a:pt x="318" y="11"/>
                  <a:pt x="317" y="12"/>
                </a:cubicBezTo>
                <a:cubicBezTo>
                  <a:pt x="315" y="12"/>
                  <a:pt x="314" y="13"/>
                  <a:pt x="314" y="14"/>
                </a:cubicBezTo>
                <a:cubicBezTo>
                  <a:pt x="313" y="16"/>
                  <a:pt x="310" y="22"/>
                  <a:pt x="308" y="28"/>
                </a:cubicBezTo>
                <a:cubicBezTo>
                  <a:pt x="305" y="27"/>
                  <a:pt x="301" y="26"/>
                  <a:pt x="298" y="26"/>
                </a:cubicBezTo>
                <a:cubicBezTo>
                  <a:pt x="299" y="19"/>
                  <a:pt x="300" y="12"/>
                  <a:pt x="300" y="11"/>
                </a:cubicBezTo>
                <a:cubicBezTo>
                  <a:pt x="300" y="9"/>
                  <a:pt x="299" y="8"/>
                  <a:pt x="299" y="7"/>
                </a:cubicBezTo>
                <a:cubicBezTo>
                  <a:pt x="298" y="6"/>
                  <a:pt x="297" y="5"/>
                  <a:pt x="295" y="5"/>
                </a:cubicBezTo>
                <a:cubicBezTo>
                  <a:pt x="294" y="5"/>
                  <a:pt x="293" y="5"/>
                  <a:pt x="292" y="5"/>
                </a:cubicBezTo>
                <a:cubicBezTo>
                  <a:pt x="291" y="6"/>
                  <a:pt x="290" y="7"/>
                  <a:pt x="289" y="8"/>
                </a:cubicBezTo>
                <a:cubicBezTo>
                  <a:pt x="289" y="10"/>
                  <a:pt x="287" y="16"/>
                  <a:pt x="285" y="23"/>
                </a:cubicBezTo>
                <a:cubicBezTo>
                  <a:pt x="282" y="22"/>
                  <a:pt x="278" y="22"/>
                  <a:pt x="275" y="21"/>
                </a:cubicBezTo>
                <a:cubicBezTo>
                  <a:pt x="275" y="15"/>
                  <a:pt x="275" y="7"/>
                  <a:pt x="275" y="6"/>
                </a:cubicBezTo>
                <a:cubicBezTo>
                  <a:pt x="275" y="5"/>
                  <a:pt x="274" y="3"/>
                  <a:pt x="274" y="3"/>
                </a:cubicBezTo>
                <a:cubicBezTo>
                  <a:pt x="273" y="2"/>
                  <a:pt x="272" y="1"/>
                  <a:pt x="270" y="1"/>
                </a:cubicBezTo>
                <a:cubicBezTo>
                  <a:pt x="269" y="1"/>
                  <a:pt x="268" y="1"/>
                  <a:pt x="267" y="2"/>
                </a:cubicBezTo>
                <a:cubicBezTo>
                  <a:pt x="266" y="3"/>
                  <a:pt x="265" y="4"/>
                  <a:pt x="264" y="5"/>
                </a:cubicBezTo>
                <a:cubicBezTo>
                  <a:pt x="264" y="6"/>
                  <a:pt x="263" y="13"/>
                  <a:pt x="262" y="20"/>
                </a:cubicBezTo>
                <a:cubicBezTo>
                  <a:pt x="258" y="20"/>
                  <a:pt x="255" y="19"/>
                  <a:pt x="251" y="19"/>
                </a:cubicBezTo>
                <a:cubicBezTo>
                  <a:pt x="251" y="13"/>
                  <a:pt x="250" y="6"/>
                  <a:pt x="250" y="4"/>
                </a:cubicBezTo>
                <a:cubicBezTo>
                  <a:pt x="250" y="3"/>
                  <a:pt x="249" y="2"/>
                  <a:pt x="248" y="1"/>
                </a:cubicBezTo>
                <a:cubicBezTo>
                  <a:pt x="247" y="0"/>
                  <a:pt x="246" y="0"/>
                  <a:pt x="245" y="0"/>
                </a:cubicBezTo>
                <a:cubicBezTo>
                  <a:pt x="243" y="0"/>
                  <a:pt x="242" y="0"/>
                  <a:pt x="241" y="1"/>
                </a:cubicBezTo>
                <a:cubicBezTo>
                  <a:pt x="240" y="2"/>
                  <a:pt x="239" y="3"/>
                  <a:pt x="239" y="4"/>
                </a:cubicBezTo>
                <a:cubicBezTo>
                  <a:pt x="239" y="6"/>
                  <a:pt x="239" y="13"/>
                  <a:pt x="238" y="19"/>
                </a:cubicBezTo>
                <a:cubicBezTo>
                  <a:pt x="235" y="19"/>
                  <a:pt x="231" y="20"/>
                  <a:pt x="228" y="20"/>
                </a:cubicBezTo>
                <a:cubicBezTo>
                  <a:pt x="227" y="13"/>
                  <a:pt x="225" y="6"/>
                  <a:pt x="225" y="5"/>
                </a:cubicBezTo>
                <a:cubicBezTo>
                  <a:pt x="224" y="4"/>
                  <a:pt x="224" y="3"/>
                  <a:pt x="223" y="2"/>
                </a:cubicBezTo>
                <a:cubicBezTo>
                  <a:pt x="222" y="1"/>
                  <a:pt x="220" y="1"/>
                  <a:pt x="219" y="1"/>
                </a:cubicBezTo>
                <a:cubicBezTo>
                  <a:pt x="218" y="1"/>
                  <a:pt x="217" y="2"/>
                  <a:pt x="216" y="3"/>
                </a:cubicBezTo>
                <a:cubicBezTo>
                  <a:pt x="215" y="3"/>
                  <a:pt x="214" y="5"/>
                  <a:pt x="214" y="6"/>
                </a:cubicBezTo>
                <a:cubicBezTo>
                  <a:pt x="214" y="7"/>
                  <a:pt x="214" y="15"/>
                  <a:pt x="214" y="21"/>
                </a:cubicBezTo>
                <a:cubicBezTo>
                  <a:pt x="211" y="22"/>
                  <a:pt x="208" y="22"/>
                  <a:pt x="204" y="23"/>
                </a:cubicBezTo>
                <a:cubicBezTo>
                  <a:pt x="202" y="16"/>
                  <a:pt x="200" y="10"/>
                  <a:pt x="200" y="8"/>
                </a:cubicBezTo>
                <a:cubicBezTo>
                  <a:pt x="199" y="7"/>
                  <a:pt x="199" y="6"/>
                  <a:pt x="198" y="5"/>
                </a:cubicBezTo>
                <a:cubicBezTo>
                  <a:pt x="196" y="5"/>
                  <a:pt x="195" y="5"/>
                  <a:pt x="194" y="5"/>
                </a:cubicBezTo>
                <a:cubicBezTo>
                  <a:pt x="192" y="5"/>
                  <a:pt x="191" y="6"/>
                  <a:pt x="191" y="7"/>
                </a:cubicBezTo>
                <a:cubicBezTo>
                  <a:pt x="190" y="8"/>
                  <a:pt x="189" y="9"/>
                  <a:pt x="190" y="11"/>
                </a:cubicBezTo>
                <a:cubicBezTo>
                  <a:pt x="190" y="12"/>
                  <a:pt x="191" y="19"/>
                  <a:pt x="191" y="26"/>
                </a:cubicBezTo>
                <a:cubicBezTo>
                  <a:pt x="188" y="26"/>
                  <a:pt x="185" y="27"/>
                  <a:pt x="182" y="28"/>
                </a:cubicBezTo>
                <a:cubicBezTo>
                  <a:pt x="179" y="22"/>
                  <a:pt x="176" y="16"/>
                  <a:pt x="175" y="14"/>
                </a:cubicBezTo>
                <a:cubicBezTo>
                  <a:pt x="175" y="13"/>
                  <a:pt x="174" y="12"/>
                  <a:pt x="173" y="12"/>
                </a:cubicBezTo>
                <a:cubicBezTo>
                  <a:pt x="172" y="11"/>
                  <a:pt x="170" y="11"/>
                  <a:pt x="169" y="12"/>
                </a:cubicBezTo>
                <a:cubicBezTo>
                  <a:pt x="168" y="12"/>
                  <a:pt x="167" y="13"/>
                  <a:pt x="166" y="14"/>
                </a:cubicBezTo>
                <a:cubicBezTo>
                  <a:pt x="165" y="15"/>
                  <a:pt x="165" y="16"/>
                  <a:pt x="165" y="18"/>
                </a:cubicBezTo>
                <a:cubicBezTo>
                  <a:pt x="166" y="19"/>
                  <a:pt x="167" y="26"/>
                  <a:pt x="169" y="32"/>
                </a:cubicBezTo>
                <a:cubicBezTo>
                  <a:pt x="166" y="34"/>
                  <a:pt x="162" y="35"/>
                  <a:pt x="159" y="36"/>
                </a:cubicBezTo>
                <a:cubicBezTo>
                  <a:pt x="156" y="30"/>
                  <a:pt x="152" y="24"/>
                  <a:pt x="152" y="23"/>
                </a:cubicBezTo>
                <a:cubicBezTo>
                  <a:pt x="151" y="22"/>
                  <a:pt x="150" y="21"/>
                  <a:pt x="149" y="20"/>
                </a:cubicBezTo>
                <a:cubicBezTo>
                  <a:pt x="148" y="20"/>
                  <a:pt x="146" y="20"/>
                  <a:pt x="145" y="21"/>
                </a:cubicBezTo>
                <a:cubicBezTo>
                  <a:pt x="144" y="21"/>
                  <a:pt x="143" y="22"/>
                  <a:pt x="142" y="23"/>
                </a:cubicBezTo>
                <a:cubicBezTo>
                  <a:pt x="142" y="24"/>
                  <a:pt x="142" y="26"/>
                  <a:pt x="142" y="27"/>
                </a:cubicBezTo>
                <a:cubicBezTo>
                  <a:pt x="143" y="28"/>
                  <a:pt x="145" y="35"/>
                  <a:pt x="147" y="42"/>
                </a:cubicBezTo>
                <a:cubicBezTo>
                  <a:pt x="144" y="43"/>
                  <a:pt x="141" y="44"/>
                  <a:pt x="138" y="46"/>
                </a:cubicBezTo>
                <a:cubicBezTo>
                  <a:pt x="134" y="41"/>
                  <a:pt x="130" y="35"/>
                  <a:pt x="129" y="34"/>
                </a:cubicBezTo>
                <a:cubicBezTo>
                  <a:pt x="128" y="33"/>
                  <a:pt x="127" y="32"/>
                  <a:pt x="126" y="32"/>
                </a:cubicBezTo>
                <a:cubicBezTo>
                  <a:pt x="125" y="32"/>
                  <a:pt x="123" y="32"/>
                  <a:pt x="122" y="32"/>
                </a:cubicBezTo>
                <a:cubicBezTo>
                  <a:pt x="121" y="33"/>
                  <a:pt x="120" y="34"/>
                  <a:pt x="120" y="35"/>
                </a:cubicBezTo>
                <a:cubicBezTo>
                  <a:pt x="119" y="36"/>
                  <a:pt x="119" y="38"/>
                  <a:pt x="120" y="39"/>
                </a:cubicBezTo>
                <a:cubicBezTo>
                  <a:pt x="121" y="40"/>
                  <a:pt x="124" y="47"/>
                  <a:pt x="126" y="53"/>
                </a:cubicBezTo>
                <a:cubicBezTo>
                  <a:pt x="123" y="55"/>
                  <a:pt x="121" y="57"/>
                  <a:pt x="118" y="58"/>
                </a:cubicBezTo>
                <a:cubicBezTo>
                  <a:pt x="113" y="53"/>
                  <a:pt x="109" y="48"/>
                  <a:pt x="108" y="47"/>
                </a:cubicBezTo>
                <a:cubicBezTo>
                  <a:pt x="107" y="46"/>
                  <a:pt x="106" y="45"/>
                  <a:pt x="104" y="45"/>
                </a:cubicBezTo>
                <a:cubicBezTo>
                  <a:pt x="103" y="45"/>
                  <a:pt x="102" y="46"/>
                  <a:pt x="101" y="46"/>
                </a:cubicBezTo>
                <a:cubicBezTo>
                  <a:pt x="100" y="47"/>
                  <a:pt x="99" y="48"/>
                  <a:pt x="99" y="50"/>
                </a:cubicBezTo>
                <a:cubicBezTo>
                  <a:pt x="98" y="51"/>
                  <a:pt x="99" y="52"/>
                  <a:pt x="99" y="53"/>
                </a:cubicBezTo>
                <a:cubicBezTo>
                  <a:pt x="100" y="54"/>
                  <a:pt x="104" y="61"/>
                  <a:pt x="107" y="66"/>
                </a:cubicBezTo>
                <a:cubicBezTo>
                  <a:pt x="104" y="68"/>
                  <a:pt x="102" y="71"/>
                  <a:pt x="99" y="73"/>
                </a:cubicBezTo>
                <a:cubicBezTo>
                  <a:pt x="94" y="68"/>
                  <a:pt x="89" y="63"/>
                  <a:pt x="88" y="62"/>
                </a:cubicBezTo>
                <a:cubicBezTo>
                  <a:pt x="87" y="62"/>
                  <a:pt x="86" y="61"/>
                  <a:pt x="84" y="61"/>
                </a:cubicBezTo>
                <a:cubicBezTo>
                  <a:pt x="83" y="61"/>
                  <a:pt x="82" y="62"/>
                  <a:pt x="81" y="63"/>
                </a:cubicBezTo>
                <a:cubicBezTo>
                  <a:pt x="80" y="63"/>
                  <a:pt x="79" y="65"/>
                  <a:pt x="79" y="66"/>
                </a:cubicBezTo>
                <a:cubicBezTo>
                  <a:pt x="79" y="67"/>
                  <a:pt x="79" y="68"/>
                  <a:pt x="80" y="70"/>
                </a:cubicBezTo>
                <a:cubicBezTo>
                  <a:pt x="81" y="71"/>
                  <a:pt x="85" y="76"/>
                  <a:pt x="89" y="82"/>
                </a:cubicBezTo>
                <a:cubicBezTo>
                  <a:pt x="87" y="84"/>
                  <a:pt x="84" y="86"/>
                  <a:pt x="82" y="89"/>
                </a:cubicBezTo>
                <a:cubicBezTo>
                  <a:pt x="77" y="85"/>
                  <a:pt x="71" y="81"/>
                  <a:pt x="70" y="80"/>
                </a:cubicBezTo>
                <a:cubicBezTo>
                  <a:pt x="69" y="79"/>
                  <a:pt x="67" y="79"/>
                  <a:pt x="66" y="79"/>
                </a:cubicBezTo>
                <a:cubicBezTo>
                  <a:pt x="65" y="79"/>
                  <a:pt x="64" y="80"/>
                  <a:pt x="63" y="81"/>
                </a:cubicBezTo>
                <a:cubicBezTo>
                  <a:pt x="62" y="82"/>
                  <a:pt x="61" y="83"/>
                  <a:pt x="61" y="84"/>
                </a:cubicBezTo>
                <a:cubicBezTo>
                  <a:pt x="61" y="85"/>
                  <a:pt x="62" y="87"/>
                  <a:pt x="63" y="88"/>
                </a:cubicBezTo>
                <a:cubicBezTo>
                  <a:pt x="64" y="89"/>
                  <a:pt x="68" y="94"/>
                  <a:pt x="73" y="99"/>
                </a:cubicBezTo>
                <a:cubicBezTo>
                  <a:pt x="71" y="102"/>
                  <a:pt x="69" y="104"/>
                  <a:pt x="67" y="107"/>
                </a:cubicBezTo>
                <a:cubicBezTo>
                  <a:pt x="61" y="103"/>
                  <a:pt x="55" y="100"/>
                  <a:pt x="53" y="99"/>
                </a:cubicBezTo>
                <a:cubicBezTo>
                  <a:pt x="52" y="98"/>
                  <a:pt x="51" y="98"/>
                  <a:pt x="50" y="99"/>
                </a:cubicBezTo>
                <a:cubicBezTo>
                  <a:pt x="49" y="99"/>
                  <a:pt x="47" y="100"/>
                  <a:pt x="47" y="101"/>
                </a:cubicBezTo>
                <a:cubicBezTo>
                  <a:pt x="46" y="102"/>
                  <a:pt x="45" y="103"/>
                  <a:pt x="46" y="104"/>
                </a:cubicBezTo>
                <a:cubicBezTo>
                  <a:pt x="46" y="106"/>
                  <a:pt x="46" y="107"/>
                  <a:pt x="47" y="108"/>
                </a:cubicBezTo>
                <a:cubicBezTo>
                  <a:pt x="48" y="109"/>
                  <a:pt x="54" y="113"/>
                  <a:pt x="59" y="118"/>
                </a:cubicBezTo>
                <a:cubicBezTo>
                  <a:pt x="57" y="121"/>
                  <a:pt x="55" y="123"/>
                  <a:pt x="53" y="126"/>
                </a:cubicBezTo>
                <a:cubicBezTo>
                  <a:pt x="47" y="123"/>
                  <a:pt x="41" y="121"/>
                  <a:pt x="39" y="120"/>
                </a:cubicBezTo>
                <a:cubicBezTo>
                  <a:pt x="38" y="119"/>
                  <a:pt x="37" y="119"/>
                  <a:pt x="36" y="120"/>
                </a:cubicBezTo>
                <a:cubicBezTo>
                  <a:pt x="34" y="120"/>
                  <a:pt x="33" y="121"/>
                  <a:pt x="33" y="122"/>
                </a:cubicBezTo>
                <a:cubicBezTo>
                  <a:pt x="32" y="123"/>
                  <a:pt x="32" y="125"/>
                  <a:pt x="32" y="126"/>
                </a:cubicBezTo>
                <a:cubicBezTo>
                  <a:pt x="32" y="127"/>
                  <a:pt x="33" y="128"/>
                  <a:pt x="34" y="129"/>
                </a:cubicBezTo>
                <a:cubicBezTo>
                  <a:pt x="35" y="130"/>
                  <a:pt x="41" y="134"/>
                  <a:pt x="46" y="138"/>
                </a:cubicBezTo>
                <a:cubicBezTo>
                  <a:pt x="45" y="141"/>
                  <a:pt x="43" y="144"/>
                  <a:pt x="42" y="147"/>
                </a:cubicBezTo>
                <a:cubicBezTo>
                  <a:pt x="36" y="145"/>
                  <a:pt x="29" y="143"/>
                  <a:pt x="27" y="142"/>
                </a:cubicBezTo>
                <a:cubicBezTo>
                  <a:pt x="26" y="142"/>
                  <a:pt x="25" y="142"/>
                  <a:pt x="24" y="142"/>
                </a:cubicBezTo>
                <a:cubicBezTo>
                  <a:pt x="23" y="143"/>
                  <a:pt x="22" y="144"/>
                  <a:pt x="21" y="145"/>
                </a:cubicBezTo>
                <a:cubicBezTo>
                  <a:pt x="20" y="146"/>
                  <a:pt x="20" y="148"/>
                  <a:pt x="21" y="149"/>
                </a:cubicBezTo>
                <a:cubicBezTo>
                  <a:pt x="21" y="150"/>
                  <a:pt x="22" y="151"/>
                  <a:pt x="23" y="152"/>
                </a:cubicBezTo>
                <a:cubicBezTo>
                  <a:pt x="24" y="152"/>
                  <a:pt x="31" y="156"/>
                  <a:pt x="36" y="159"/>
                </a:cubicBezTo>
                <a:cubicBezTo>
                  <a:pt x="35" y="162"/>
                  <a:pt x="34" y="165"/>
                  <a:pt x="33" y="169"/>
                </a:cubicBezTo>
                <a:cubicBezTo>
                  <a:pt x="26" y="167"/>
                  <a:pt x="19" y="166"/>
                  <a:pt x="18" y="165"/>
                </a:cubicBezTo>
                <a:cubicBezTo>
                  <a:pt x="17" y="165"/>
                  <a:pt x="15" y="165"/>
                  <a:pt x="14" y="166"/>
                </a:cubicBezTo>
                <a:cubicBezTo>
                  <a:pt x="13" y="167"/>
                  <a:pt x="12" y="168"/>
                  <a:pt x="12" y="169"/>
                </a:cubicBezTo>
                <a:cubicBezTo>
                  <a:pt x="11" y="170"/>
                  <a:pt x="12" y="172"/>
                  <a:pt x="12" y="173"/>
                </a:cubicBezTo>
                <a:cubicBezTo>
                  <a:pt x="12" y="174"/>
                  <a:pt x="13" y="175"/>
                  <a:pt x="15" y="175"/>
                </a:cubicBezTo>
                <a:cubicBezTo>
                  <a:pt x="16" y="176"/>
                  <a:pt x="23" y="179"/>
                  <a:pt x="28" y="181"/>
                </a:cubicBezTo>
                <a:cubicBezTo>
                  <a:pt x="28" y="185"/>
                  <a:pt x="27" y="188"/>
                  <a:pt x="26" y="191"/>
                </a:cubicBezTo>
                <a:cubicBezTo>
                  <a:pt x="19" y="191"/>
                  <a:pt x="12" y="190"/>
                  <a:pt x="11" y="190"/>
                </a:cubicBezTo>
                <a:cubicBezTo>
                  <a:pt x="9" y="189"/>
                  <a:pt x="8" y="190"/>
                  <a:pt x="7" y="191"/>
                </a:cubicBezTo>
                <a:cubicBezTo>
                  <a:pt x="6" y="191"/>
                  <a:pt x="5" y="192"/>
                  <a:pt x="5" y="194"/>
                </a:cubicBezTo>
                <a:cubicBezTo>
                  <a:pt x="5" y="195"/>
                  <a:pt x="5" y="196"/>
                  <a:pt x="6" y="197"/>
                </a:cubicBezTo>
                <a:cubicBezTo>
                  <a:pt x="6" y="199"/>
                  <a:pt x="7" y="200"/>
                  <a:pt x="9" y="200"/>
                </a:cubicBezTo>
                <a:cubicBezTo>
                  <a:pt x="10" y="200"/>
                  <a:pt x="17" y="202"/>
                  <a:pt x="23" y="204"/>
                </a:cubicBezTo>
                <a:cubicBezTo>
                  <a:pt x="23" y="208"/>
                  <a:pt x="22" y="211"/>
                  <a:pt x="21" y="214"/>
                </a:cubicBezTo>
                <a:cubicBezTo>
                  <a:pt x="15" y="214"/>
                  <a:pt x="8" y="214"/>
                  <a:pt x="6" y="214"/>
                </a:cubicBezTo>
                <a:cubicBezTo>
                  <a:pt x="5" y="214"/>
                  <a:pt x="4" y="215"/>
                  <a:pt x="3" y="216"/>
                </a:cubicBezTo>
                <a:cubicBezTo>
                  <a:pt x="2" y="217"/>
                  <a:pt x="1" y="218"/>
                  <a:pt x="1" y="219"/>
                </a:cubicBezTo>
                <a:cubicBezTo>
                  <a:pt x="1" y="220"/>
                  <a:pt x="1" y="222"/>
                  <a:pt x="2" y="223"/>
                </a:cubicBezTo>
                <a:cubicBezTo>
                  <a:pt x="3" y="224"/>
                  <a:pt x="4" y="225"/>
                  <a:pt x="5" y="225"/>
                </a:cubicBezTo>
                <a:cubicBezTo>
                  <a:pt x="7" y="225"/>
                  <a:pt x="14" y="227"/>
                  <a:pt x="20" y="228"/>
                </a:cubicBezTo>
                <a:cubicBezTo>
                  <a:pt x="20" y="231"/>
                  <a:pt x="20" y="235"/>
                  <a:pt x="20" y="238"/>
                </a:cubicBezTo>
                <a:cubicBezTo>
                  <a:pt x="13" y="239"/>
                  <a:pt x="6" y="239"/>
                  <a:pt x="4" y="239"/>
                </a:cubicBezTo>
                <a:cubicBezTo>
                  <a:pt x="3" y="240"/>
                  <a:pt x="2" y="240"/>
                  <a:pt x="1" y="241"/>
                </a:cubicBezTo>
                <a:cubicBezTo>
                  <a:pt x="0" y="242"/>
                  <a:pt x="0" y="243"/>
                  <a:pt x="0" y="245"/>
                </a:cubicBezTo>
                <a:cubicBezTo>
                  <a:pt x="0" y="246"/>
                  <a:pt x="0" y="247"/>
                  <a:pt x="1" y="248"/>
                </a:cubicBezTo>
                <a:cubicBezTo>
                  <a:pt x="2" y="249"/>
                  <a:pt x="3" y="250"/>
                  <a:pt x="4" y="250"/>
                </a:cubicBezTo>
                <a:cubicBezTo>
                  <a:pt x="6" y="250"/>
                  <a:pt x="13" y="251"/>
                  <a:pt x="20" y="252"/>
                </a:cubicBezTo>
                <a:cubicBezTo>
                  <a:pt x="20" y="255"/>
                  <a:pt x="20" y="258"/>
                  <a:pt x="20" y="262"/>
                </a:cubicBezTo>
                <a:cubicBezTo>
                  <a:pt x="14" y="263"/>
                  <a:pt x="7" y="264"/>
                  <a:pt x="5" y="265"/>
                </a:cubicBezTo>
                <a:cubicBezTo>
                  <a:pt x="4" y="265"/>
                  <a:pt x="3" y="266"/>
                  <a:pt x="2" y="267"/>
                </a:cubicBezTo>
                <a:cubicBezTo>
                  <a:pt x="1" y="268"/>
                  <a:pt x="1" y="269"/>
                  <a:pt x="1" y="270"/>
                </a:cubicBezTo>
                <a:cubicBezTo>
                  <a:pt x="1" y="272"/>
                  <a:pt x="2" y="273"/>
                  <a:pt x="3" y="274"/>
                </a:cubicBezTo>
                <a:cubicBezTo>
                  <a:pt x="4" y="275"/>
                  <a:pt x="5" y="275"/>
                  <a:pt x="6" y="275"/>
                </a:cubicBezTo>
                <a:cubicBezTo>
                  <a:pt x="8" y="275"/>
                  <a:pt x="15" y="275"/>
                  <a:pt x="21" y="275"/>
                </a:cubicBezTo>
                <a:cubicBezTo>
                  <a:pt x="22" y="278"/>
                  <a:pt x="23" y="282"/>
                  <a:pt x="23" y="285"/>
                </a:cubicBezTo>
                <a:cubicBezTo>
                  <a:pt x="17" y="287"/>
                  <a:pt x="10" y="289"/>
                  <a:pt x="9" y="290"/>
                </a:cubicBezTo>
                <a:cubicBezTo>
                  <a:pt x="7" y="290"/>
                  <a:pt x="6" y="291"/>
                  <a:pt x="6" y="292"/>
                </a:cubicBezTo>
                <a:cubicBezTo>
                  <a:pt x="5" y="293"/>
                  <a:pt x="5" y="294"/>
                  <a:pt x="5" y="296"/>
                </a:cubicBezTo>
                <a:cubicBezTo>
                  <a:pt x="5" y="297"/>
                  <a:pt x="6" y="298"/>
                  <a:pt x="7" y="299"/>
                </a:cubicBezTo>
                <a:cubicBezTo>
                  <a:pt x="8" y="300"/>
                  <a:pt x="9" y="300"/>
                  <a:pt x="11" y="300"/>
                </a:cubicBezTo>
                <a:cubicBezTo>
                  <a:pt x="12" y="300"/>
                  <a:pt x="19" y="299"/>
                  <a:pt x="26" y="298"/>
                </a:cubicBezTo>
                <a:cubicBezTo>
                  <a:pt x="27" y="301"/>
                  <a:pt x="28" y="305"/>
                  <a:pt x="28" y="308"/>
                </a:cubicBezTo>
                <a:cubicBezTo>
                  <a:pt x="23" y="311"/>
                  <a:pt x="16" y="313"/>
                  <a:pt x="15" y="314"/>
                </a:cubicBezTo>
                <a:cubicBezTo>
                  <a:pt x="13" y="315"/>
                  <a:pt x="12" y="316"/>
                  <a:pt x="12" y="317"/>
                </a:cubicBezTo>
                <a:cubicBezTo>
                  <a:pt x="12" y="318"/>
                  <a:pt x="11" y="319"/>
                  <a:pt x="12" y="321"/>
                </a:cubicBezTo>
                <a:cubicBezTo>
                  <a:pt x="12" y="322"/>
                  <a:pt x="13" y="323"/>
                  <a:pt x="14" y="323"/>
                </a:cubicBezTo>
                <a:cubicBezTo>
                  <a:pt x="15" y="324"/>
                  <a:pt x="17" y="324"/>
                  <a:pt x="18" y="324"/>
                </a:cubicBezTo>
                <a:cubicBezTo>
                  <a:pt x="19" y="324"/>
                  <a:pt x="26" y="322"/>
                  <a:pt x="33" y="321"/>
                </a:cubicBezTo>
                <a:cubicBezTo>
                  <a:pt x="34" y="324"/>
                  <a:pt x="35" y="327"/>
                  <a:pt x="36" y="330"/>
                </a:cubicBezTo>
                <a:cubicBezTo>
                  <a:pt x="31" y="334"/>
                  <a:pt x="24" y="337"/>
                  <a:pt x="23" y="338"/>
                </a:cubicBezTo>
                <a:cubicBezTo>
                  <a:pt x="22" y="338"/>
                  <a:pt x="21" y="340"/>
                  <a:pt x="21" y="341"/>
                </a:cubicBezTo>
                <a:cubicBezTo>
                  <a:pt x="20" y="342"/>
                  <a:pt x="20" y="343"/>
                  <a:pt x="21" y="344"/>
                </a:cubicBezTo>
                <a:cubicBezTo>
                  <a:pt x="22" y="346"/>
                  <a:pt x="23" y="347"/>
                  <a:pt x="24" y="347"/>
                </a:cubicBezTo>
                <a:cubicBezTo>
                  <a:pt x="25" y="348"/>
                  <a:pt x="26" y="348"/>
                  <a:pt x="27" y="347"/>
                </a:cubicBezTo>
                <a:cubicBezTo>
                  <a:pt x="29" y="347"/>
                  <a:pt x="36" y="345"/>
                  <a:pt x="42" y="343"/>
                </a:cubicBezTo>
                <a:cubicBezTo>
                  <a:pt x="43" y="346"/>
                  <a:pt x="45" y="349"/>
                  <a:pt x="46" y="352"/>
                </a:cubicBezTo>
                <a:cubicBezTo>
                  <a:pt x="41" y="355"/>
                  <a:pt x="35" y="360"/>
                  <a:pt x="34" y="360"/>
                </a:cubicBezTo>
                <a:cubicBezTo>
                  <a:pt x="33" y="361"/>
                  <a:pt x="32" y="362"/>
                  <a:pt x="32" y="364"/>
                </a:cubicBezTo>
                <a:cubicBezTo>
                  <a:pt x="32" y="365"/>
                  <a:pt x="32" y="366"/>
                  <a:pt x="33" y="367"/>
                </a:cubicBezTo>
                <a:cubicBezTo>
                  <a:pt x="33" y="368"/>
                  <a:pt x="34" y="369"/>
                  <a:pt x="36" y="370"/>
                </a:cubicBezTo>
                <a:cubicBezTo>
                  <a:pt x="37" y="370"/>
                  <a:pt x="38" y="370"/>
                  <a:pt x="39" y="370"/>
                </a:cubicBezTo>
                <a:cubicBezTo>
                  <a:pt x="41" y="369"/>
                  <a:pt x="47" y="366"/>
                  <a:pt x="53" y="363"/>
                </a:cubicBezTo>
                <a:cubicBezTo>
                  <a:pt x="55" y="366"/>
                  <a:pt x="57" y="369"/>
                  <a:pt x="59" y="372"/>
                </a:cubicBezTo>
                <a:cubicBezTo>
                  <a:pt x="54" y="376"/>
                  <a:pt x="48" y="381"/>
                  <a:pt x="47" y="382"/>
                </a:cubicBezTo>
                <a:cubicBezTo>
                  <a:pt x="46" y="383"/>
                  <a:pt x="46" y="384"/>
                  <a:pt x="46" y="385"/>
                </a:cubicBezTo>
                <a:cubicBezTo>
                  <a:pt x="45" y="387"/>
                  <a:pt x="46" y="388"/>
                  <a:pt x="47" y="389"/>
                </a:cubicBezTo>
                <a:cubicBezTo>
                  <a:pt x="47" y="390"/>
                  <a:pt x="49" y="391"/>
                  <a:pt x="50" y="391"/>
                </a:cubicBezTo>
                <a:cubicBezTo>
                  <a:pt x="51" y="391"/>
                  <a:pt x="52" y="391"/>
                  <a:pt x="53" y="390"/>
                </a:cubicBezTo>
                <a:cubicBezTo>
                  <a:pt x="55" y="390"/>
                  <a:pt x="61" y="386"/>
                  <a:pt x="67" y="383"/>
                </a:cubicBezTo>
                <a:cubicBezTo>
                  <a:pt x="69" y="385"/>
                  <a:pt x="71" y="388"/>
                  <a:pt x="73" y="391"/>
                </a:cubicBezTo>
                <a:cubicBezTo>
                  <a:pt x="68" y="395"/>
                  <a:pt x="64" y="401"/>
                  <a:pt x="63" y="402"/>
                </a:cubicBezTo>
                <a:cubicBezTo>
                  <a:pt x="62" y="403"/>
                  <a:pt x="61" y="404"/>
                  <a:pt x="61" y="405"/>
                </a:cubicBezTo>
                <a:cubicBezTo>
                  <a:pt x="61" y="407"/>
                  <a:pt x="62" y="408"/>
                  <a:pt x="63" y="409"/>
                </a:cubicBezTo>
                <a:cubicBezTo>
                  <a:pt x="64" y="410"/>
                  <a:pt x="65" y="410"/>
                  <a:pt x="66" y="411"/>
                </a:cubicBezTo>
                <a:cubicBezTo>
                  <a:pt x="67" y="411"/>
                  <a:pt x="69" y="411"/>
                  <a:pt x="70" y="410"/>
                </a:cubicBezTo>
                <a:cubicBezTo>
                  <a:pt x="71" y="409"/>
                  <a:pt x="77" y="404"/>
                  <a:pt x="82" y="401"/>
                </a:cubicBezTo>
                <a:cubicBezTo>
                  <a:pt x="84" y="403"/>
                  <a:pt x="87" y="406"/>
                  <a:pt x="89" y="408"/>
                </a:cubicBezTo>
                <a:cubicBezTo>
                  <a:pt x="85" y="413"/>
                  <a:pt x="81" y="419"/>
                  <a:pt x="80" y="420"/>
                </a:cubicBezTo>
                <a:cubicBezTo>
                  <a:pt x="79" y="421"/>
                  <a:pt x="79" y="422"/>
                  <a:pt x="79" y="424"/>
                </a:cubicBezTo>
                <a:cubicBezTo>
                  <a:pt x="79" y="425"/>
                  <a:pt x="80" y="426"/>
                  <a:pt x="81" y="427"/>
                </a:cubicBezTo>
                <a:cubicBezTo>
                  <a:pt x="82" y="428"/>
                  <a:pt x="83" y="428"/>
                  <a:pt x="84" y="428"/>
                </a:cubicBezTo>
                <a:cubicBezTo>
                  <a:pt x="86" y="428"/>
                  <a:pt x="87" y="428"/>
                  <a:pt x="88" y="427"/>
                </a:cubicBezTo>
                <a:cubicBezTo>
                  <a:pt x="89" y="426"/>
                  <a:pt x="94" y="421"/>
                  <a:pt x="99" y="417"/>
                </a:cubicBezTo>
                <a:cubicBezTo>
                  <a:pt x="102" y="419"/>
                  <a:pt x="104" y="421"/>
                  <a:pt x="107" y="423"/>
                </a:cubicBezTo>
                <a:cubicBezTo>
                  <a:pt x="104" y="429"/>
                  <a:pt x="100" y="435"/>
                  <a:pt x="99" y="436"/>
                </a:cubicBezTo>
                <a:cubicBezTo>
                  <a:pt x="99" y="437"/>
                  <a:pt x="98" y="439"/>
                  <a:pt x="99" y="440"/>
                </a:cubicBezTo>
                <a:cubicBezTo>
                  <a:pt x="99" y="441"/>
                  <a:pt x="100" y="442"/>
                  <a:pt x="101" y="443"/>
                </a:cubicBezTo>
                <a:cubicBezTo>
                  <a:pt x="102" y="444"/>
                  <a:pt x="103" y="444"/>
                  <a:pt x="104" y="444"/>
                </a:cubicBezTo>
                <a:cubicBezTo>
                  <a:pt x="106" y="444"/>
                  <a:pt x="107" y="444"/>
                  <a:pt x="108" y="443"/>
                </a:cubicBezTo>
                <a:cubicBezTo>
                  <a:pt x="109" y="441"/>
                  <a:pt x="113" y="436"/>
                  <a:pt x="118" y="431"/>
                </a:cubicBezTo>
                <a:cubicBezTo>
                  <a:pt x="121" y="433"/>
                  <a:pt x="123" y="435"/>
                  <a:pt x="126" y="437"/>
                </a:cubicBezTo>
                <a:cubicBezTo>
                  <a:pt x="124" y="443"/>
                  <a:pt x="121" y="449"/>
                  <a:pt x="120" y="450"/>
                </a:cubicBezTo>
                <a:cubicBezTo>
                  <a:pt x="119" y="452"/>
                  <a:pt x="119" y="453"/>
                  <a:pt x="120" y="454"/>
                </a:cubicBezTo>
                <a:cubicBezTo>
                  <a:pt x="120" y="455"/>
                  <a:pt x="121" y="456"/>
                  <a:pt x="122" y="457"/>
                </a:cubicBezTo>
                <a:cubicBezTo>
                  <a:pt x="123" y="458"/>
                  <a:pt x="125" y="458"/>
                  <a:pt x="126" y="458"/>
                </a:cubicBezTo>
                <a:cubicBezTo>
                  <a:pt x="127" y="458"/>
                  <a:pt x="128" y="457"/>
                  <a:pt x="129" y="456"/>
                </a:cubicBezTo>
                <a:cubicBezTo>
                  <a:pt x="130" y="455"/>
                  <a:pt x="134" y="449"/>
                  <a:pt x="138" y="443"/>
                </a:cubicBezTo>
                <a:cubicBezTo>
                  <a:pt x="141" y="445"/>
                  <a:pt x="144" y="447"/>
                  <a:pt x="147" y="448"/>
                </a:cubicBezTo>
                <a:cubicBezTo>
                  <a:pt x="145" y="454"/>
                  <a:pt x="143" y="461"/>
                  <a:pt x="142" y="462"/>
                </a:cubicBezTo>
                <a:cubicBezTo>
                  <a:pt x="142" y="464"/>
                  <a:pt x="142" y="465"/>
                  <a:pt x="142" y="466"/>
                </a:cubicBezTo>
                <a:cubicBezTo>
                  <a:pt x="143" y="467"/>
                  <a:pt x="144" y="468"/>
                  <a:pt x="145" y="469"/>
                </a:cubicBezTo>
                <a:cubicBezTo>
                  <a:pt x="146" y="469"/>
                  <a:pt x="148" y="469"/>
                  <a:pt x="149" y="469"/>
                </a:cubicBezTo>
                <a:cubicBezTo>
                  <a:pt x="150" y="469"/>
                  <a:pt x="151" y="468"/>
                  <a:pt x="152" y="467"/>
                </a:cubicBezTo>
                <a:cubicBezTo>
                  <a:pt x="152" y="465"/>
                  <a:pt x="156" y="459"/>
                  <a:pt x="159" y="454"/>
                </a:cubicBezTo>
                <a:cubicBezTo>
                  <a:pt x="162" y="455"/>
                  <a:pt x="166" y="456"/>
                  <a:pt x="169" y="457"/>
                </a:cubicBezTo>
                <a:cubicBezTo>
                  <a:pt x="167" y="464"/>
                  <a:pt x="166" y="471"/>
                  <a:pt x="165" y="472"/>
                </a:cubicBezTo>
                <a:cubicBezTo>
                  <a:pt x="165" y="473"/>
                  <a:pt x="165" y="475"/>
                  <a:pt x="166" y="476"/>
                </a:cubicBezTo>
                <a:cubicBezTo>
                  <a:pt x="167" y="477"/>
                  <a:pt x="168" y="478"/>
                  <a:pt x="169" y="478"/>
                </a:cubicBezTo>
                <a:cubicBezTo>
                  <a:pt x="170" y="478"/>
                  <a:pt x="172" y="478"/>
                  <a:pt x="173" y="478"/>
                </a:cubicBezTo>
                <a:cubicBezTo>
                  <a:pt x="174" y="477"/>
                  <a:pt x="175" y="476"/>
                  <a:pt x="175" y="475"/>
                </a:cubicBezTo>
                <a:cubicBezTo>
                  <a:pt x="176" y="474"/>
                  <a:pt x="179" y="467"/>
                  <a:pt x="182" y="461"/>
                </a:cubicBezTo>
                <a:cubicBezTo>
                  <a:pt x="185" y="462"/>
                  <a:pt x="188" y="463"/>
                  <a:pt x="191" y="464"/>
                </a:cubicBezTo>
                <a:cubicBezTo>
                  <a:pt x="191" y="470"/>
                  <a:pt x="190" y="478"/>
                  <a:pt x="190" y="479"/>
                </a:cubicBezTo>
                <a:cubicBezTo>
                  <a:pt x="189" y="480"/>
                  <a:pt x="190" y="482"/>
                  <a:pt x="191" y="483"/>
                </a:cubicBezTo>
                <a:cubicBezTo>
                  <a:pt x="191" y="484"/>
                  <a:pt x="192" y="484"/>
                  <a:pt x="194" y="485"/>
                </a:cubicBezTo>
                <a:cubicBezTo>
                  <a:pt x="195" y="485"/>
                  <a:pt x="196" y="485"/>
                  <a:pt x="198" y="484"/>
                </a:cubicBezTo>
                <a:cubicBezTo>
                  <a:pt x="199" y="483"/>
                  <a:pt x="199" y="482"/>
                  <a:pt x="200" y="481"/>
                </a:cubicBezTo>
                <a:cubicBezTo>
                  <a:pt x="200" y="480"/>
                  <a:pt x="202" y="473"/>
                  <a:pt x="204" y="467"/>
                </a:cubicBezTo>
                <a:cubicBezTo>
                  <a:pt x="208" y="467"/>
                  <a:pt x="211" y="468"/>
                  <a:pt x="214" y="468"/>
                </a:cubicBezTo>
                <a:cubicBezTo>
                  <a:pt x="214" y="475"/>
                  <a:pt x="214" y="482"/>
                  <a:pt x="214" y="483"/>
                </a:cubicBezTo>
                <a:cubicBezTo>
                  <a:pt x="214" y="485"/>
                  <a:pt x="215" y="486"/>
                  <a:pt x="216" y="487"/>
                </a:cubicBezTo>
                <a:cubicBezTo>
                  <a:pt x="217" y="488"/>
                  <a:pt x="218" y="488"/>
                  <a:pt x="219" y="489"/>
                </a:cubicBezTo>
                <a:cubicBezTo>
                  <a:pt x="220" y="489"/>
                  <a:pt x="222" y="488"/>
                  <a:pt x="223" y="488"/>
                </a:cubicBezTo>
                <a:cubicBezTo>
                  <a:pt x="224" y="487"/>
                  <a:pt x="224" y="486"/>
                  <a:pt x="225" y="485"/>
                </a:cubicBezTo>
                <a:cubicBezTo>
                  <a:pt x="225" y="483"/>
                  <a:pt x="227" y="476"/>
                  <a:pt x="228" y="470"/>
                </a:cubicBezTo>
                <a:cubicBezTo>
                  <a:pt x="231" y="470"/>
                  <a:pt x="235" y="470"/>
                  <a:pt x="238" y="470"/>
                </a:cubicBezTo>
                <a:cubicBezTo>
                  <a:pt x="239" y="477"/>
                  <a:pt x="239" y="484"/>
                  <a:pt x="239" y="485"/>
                </a:cubicBezTo>
                <a:cubicBezTo>
                  <a:pt x="239" y="487"/>
                  <a:pt x="240" y="488"/>
                  <a:pt x="241" y="489"/>
                </a:cubicBezTo>
                <a:cubicBezTo>
                  <a:pt x="242" y="489"/>
                  <a:pt x="243" y="490"/>
                  <a:pt x="245" y="490"/>
                </a:cubicBezTo>
                <a:cubicBezTo>
                  <a:pt x="246" y="490"/>
                  <a:pt x="247" y="489"/>
                  <a:pt x="248" y="489"/>
                </a:cubicBezTo>
                <a:cubicBezTo>
                  <a:pt x="249" y="488"/>
                  <a:pt x="250" y="487"/>
                  <a:pt x="250" y="485"/>
                </a:cubicBezTo>
                <a:cubicBezTo>
                  <a:pt x="250" y="484"/>
                  <a:pt x="251" y="477"/>
                  <a:pt x="251" y="470"/>
                </a:cubicBezTo>
                <a:cubicBezTo>
                  <a:pt x="255" y="470"/>
                  <a:pt x="258" y="470"/>
                  <a:pt x="262" y="470"/>
                </a:cubicBezTo>
                <a:cubicBezTo>
                  <a:pt x="263" y="476"/>
                  <a:pt x="264" y="483"/>
                  <a:pt x="264" y="485"/>
                </a:cubicBezTo>
                <a:cubicBezTo>
                  <a:pt x="265" y="486"/>
                  <a:pt x="266" y="487"/>
                  <a:pt x="267" y="488"/>
                </a:cubicBezTo>
                <a:cubicBezTo>
                  <a:pt x="268" y="488"/>
                  <a:pt x="269" y="489"/>
                  <a:pt x="270" y="489"/>
                </a:cubicBezTo>
                <a:cubicBezTo>
                  <a:pt x="272" y="488"/>
                  <a:pt x="273" y="488"/>
                  <a:pt x="274" y="487"/>
                </a:cubicBezTo>
                <a:cubicBezTo>
                  <a:pt x="274" y="486"/>
                  <a:pt x="275" y="485"/>
                  <a:pt x="275" y="483"/>
                </a:cubicBezTo>
                <a:cubicBezTo>
                  <a:pt x="275" y="482"/>
                  <a:pt x="275" y="475"/>
                  <a:pt x="275" y="468"/>
                </a:cubicBezTo>
                <a:cubicBezTo>
                  <a:pt x="278" y="468"/>
                  <a:pt x="282" y="467"/>
                  <a:pt x="285" y="467"/>
                </a:cubicBezTo>
                <a:cubicBezTo>
                  <a:pt x="287" y="473"/>
                  <a:pt x="289" y="480"/>
                  <a:pt x="289" y="481"/>
                </a:cubicBezTo>
                <a:cubicBezTo>
                  <a:pt x="290" y="482"/>
                  <a:pt x="291" y="483"/>
                  <a:pt x="292" y="484"/>
                </a:cubicBezTo>
                <a:cubicBezTo>
                  <a:pt x="293" y="485"/>
                  <a:pt x="294" y="485"/>
                  <a:pt x="295" y="485"/>
                </a:cubicBezTo>
                <a:cubicBezTo>
                  <a:pt x="297" y="484"/>
                  <a:pt x="298" y="484"/>
                  <a:pt x="299" y="483"/>
                </a:cubicBezTo>
                <a:cubicBezTo>
                  <a:pt x="299" y="482"/>
                  <a:pt x="300" y="480"/>
                  <a:pt x="300" y="479"/>
                </a:cubicBezTo>
                <a:cubicBezTo>
                  <a:pt x="300" y="478"/>
                  <a:pt x="299" y="470"/>
                  <a:pt x="298" y="464"/>
                </a:cubicBezTo>
                <a:cubicBezTo>
                  <a:pt x="301" y="463"/>
                  <a:pt x="305" y="462"/>
                  <a:pt x="308" y="461"/>
                </a:cubicBezTo>
                <a:cubicBezTo>
                  <a:pt x="310" y="467"/>
                  <a:pt x="313" y="474"/>
                  <a:pt x="314" y="475"/>
                </a:cubicBezTo>
                <a:cubicBezTo>
                  <a:pt x="314" y="476"/>
                  <a:pt x="315" y="477"/>
                  <a:pt x="317" y="478"/>
                </a:cubicBezTo>
                <a:cubicBezTo>
                  <a:pt x="318" y="478"/>
                  <a:pt x="319" y="478"/>
                  <a:pt x="320" y="478"/>
                </a:cubicBezTo>
                <a:cubicBezTo>
                  <a:pt x="322" y="478"/>
                  <a:pt x="323" y="477"/>
                  <a:pt x="323" y="476"/>
                </a:cubicBezTo>
                <a:cubicBezTo>
                  <a:pt x="324" y="475"/>
                  <a:pt x="324" y="473"/>
                  <a:pt x="324" y="472"/>
                </a:cubicBezTo>
                <a:cubicBezTo>
                  <a:pt x="324" y="471"/>
                  <a:pt x="322" y="464"/>
                  <a:pt x="321" y="457"/>
                </a:cubicBezTo>
                <a:cubicBezTo>
                  <a:pt x="324" y="456"/>
                  <a:pt x="327" y="455"/>
                  <a:pt x="330" y="454"/>
                </a:cubicBezTo>
                <a:cubicBezTo>
                  <a:pt x="333" y="459"/>
                  <a:pt x="337" y="465"/>
                  <a:pt x="338" y="467"/>
                </a:cubicBezTo>
                <a:cubicBezTo>
                  <a:pt x="338" y="468"/>
                  <a:pt x="339" y="469"/>
                  <a:pt x="341" y="469"/>
                </a:cubicBezTo>
                <a:cubicBezTo>
                  <a:pt x="342" y="469"/>
                  <a:pt x="343" y="469"/>
                  <a:pt x="344" y="469"/>
                </a:cubicBezTo>
                <a:cubicBezTo>
                  <a:pt x="345" y="468"/>
                  <a:pt x="346" y="467"/>
                  <a:pt x="347" y="466"/>
                </a:cubicBezTo>
                <a:cubicBezTo>
                  <a:pt x="347" y="465"/>
                  <a:pt x="348" y="464"/>
                  <a:pt x="347" y="462"/>
                </a:cubicBezTo>
                <a:cubicBezTo>
                  <a:pt x="347" y="461"/>
                  <a:pt x="344" y="454"/>
                  <a:pt x="342" y="448"/>
                </a:cubicBezTo>
                <a:cubicBezTo>
                  <a:pt x="345" y="447"/>
                  <a:pt x="348" y="445"/>
                  <a:pt x="351" y="443"/>
                </a:cubicBezTo>
                <a:cubicBezTo>
                  <a:pt x="355" y="449"/>
                  <a:pt x="359" y="455"/>
                  <a:pt x="360" y="456"/>
                </a:cubicBezTo>
                <a:cubicBezTo>
                  <a:pt x="361" y="457"/>
                  <a:pt x="362" y="458"/>
                  <a:pt x="363" y="458"/>
                </a:cubicBezTo>
                <a:cubicBezTo>
                  <a:pt x="365" y="458"/>
                  <a:pt x="366" y="458"/>
                  <a:pt x="367" y="457"/>
                </a:cubicBezTo>
                <a:cubicBezTo>
                  <a:pt x="368" y="456"/>
                  <a:pt x="369" y="455"/>
                  <a:pt x="369" y="454"/>
                </a:cubicBezTo>
                <a:cubicBezTo>
                  <a:pt x="370" y="453"/>
                  <a:pt x="370" y="452"/>
                  <a:pt x="369" y="450"/>
                </a:cubicBezTo>
                <a:cubicBezTo>
                  <a:pt x="369" y="449"/>
                  <a:pt x="366" y="443"/>
                  <a:pt x="363" y="437"/>
                </a:cubicBezTo>
                <a:cubicBezTo>
                  <a:pt x="366" y="435"/>
                  <a:pt x="369" y="433"/>
                  <a:pt x="371" y="431"/>
                </a:cubicBezTo>
                <a:cubicBezTo>
                  <a:pt x="376" y="436"/>
                  <a:pt x="381" y="441"/>
                  <a:pt x="382" y="443"/>
                </a:cubicBezTo>
                <a:cubicBezTo>
                  <a:pt x="382" y="444"/>
                  <a:pt x="384" y="444"/>
                  <a:pt x="385" y="444"/>
                </a:cubicBezTo>
                <a:cubicBezTo>
                  <a:pt x="386" y="444"/>
                  <a:pt x="387" y="444"/>
                  <a:pt x="389" y="443"/>
                </a:cubicBezTo>
                <a:cubicBezTo>
                  <a:pt x="390" y="442"/>
                  <a:pt x="390" y="441"/>
                  <a:pt x="391" y="440"/>
                </a:cubicBezTo>
                <a:cubicBezTo>
                  <a:pt x="391" y="439"/>
                  <a:pt x="391" y="437"/>
                  <a:pt x="390" y="436"/>
                </a:cubicBezTo>
                <a:cubicBezTo>
                  <a:pt x="389" y="435"/>
                  <a:pt x="386" y="429"/>
                  <a:pt x="382" y="423"/>
                </a:cubicBezTo>
                <a:cubicBezTo>
                  <a:pt x="385" y="421"/>
                  <a:pt x="388" y="419"/>
                  <a:pt x="390" y="417"/>
                </a:cubicBezTo>
                <a:cubicBezTo>
                  <a:pt x="395" y="421"/>
                  <a:pt x="400" y="426"/>
                  <a:pt x="401" y="427"/>
                </a:cubicBezTo>
                <a:cubicBezTo>
                  <a:pt x="402" y="428"/>
                  <a:pt x="404" y="428"/>
                  <a:pt x="405" y="428"/>
                </a:cubicBezTo>
                <a:cubicBezTo>
                  <a:pt x="406" y="428"/>
                  <a:pt x="407" y="428"/>
                  <a:pt x="408" y="427"/>
                </a:cubicBezTo>
                <a:cubicBezTo>
                  <a:pt x="409" y="426"/>
                  <a:pt x="410" y="425"/>
                  <a:pt x="410" y="424"/>
                </a:cubicBezTo>
                <a:cubicBezTo>
                  <a:pt x="410" y="422"/>
                  <a:pt x="410" y="421"/>
                  <a:pt x="409" y="420"/>
                </a:cubicBezTo>
                <a:cubicBezTo>
                  <a:pt x="408" y="419"/>
                  <a:pt x="404" y="413"/>
                  <a:pt x="400" y="408"/>
                </a:cubicBezTo>
                <a:cubicBezTo>
                  <a:pt x="403" y="406"/>
                  <a:pt x="405" y="403"/>
                  <a:pt x="407" y="401"/>
                </a:cubicBezTo>
                <a:cubicBezTo>
                  <a:pt x="413" y="404"/>
                  <a:pt x="418" y="409"/>
                  <a:pt x="420" y="410"/>
                </a:cubicBezTo>
                <a:cubicBezTo>
                  <a:pt x="421" y="411"/>
                  <a:pt x="422" y="411"/>
                  <a:pt x="423" y="411"/>
                </a:cubicBezTo>
                <a:cubicBezTo>
                  <a:pt x="424" y="410"/>
                  <a:pt x="426" y="410"/>
                  <a:pt x="427" y="409"/>
                </a:cubicBezTo>
                <a:cubicBezTo>
                  <a:pt x="427" y="408"/>
                  <a:pt x="428" y="407"/>
                  <a:pt x="428" y="405"/>
                </a:cubicBezTo>
                <a:cubicBezTo>
                  <a:pt x="428" y="404"/>
                  <a:pt x="428" y="403"/>
                  <a:pt x="427" y="402"/>
                </a:cubicBezTo>
                <a:cubicBezTo>
                  <a:pt x="426" y="401"/>
                  <a:pt x="421" y="395"/>
                  <a:pt x="416" y="391"/>
                </a:cubicBezTo>
                <a:cubicBezTo>
                  <a:pt x="419" y="388"/>
                  <a:pt x="421" y="385"/>
                  <a:pt x="423" y="383"/>
                </a:cubicBezTo>
                <a:cubicBezTo>
                  <a:pt x="428" y="386"/>
                  <a:pt x="435" y="390"/>
                  <a:pt x="436" y="390"/>
                </a:cubicBezTo>
                <a:cubicBezTo>
                  <a:pt x="437" y="391"/>
                  <a:pt x="438" y="391"/>
                  <a:pt x="440" y="391"/>
                </a:cubicBezTo>
                <a:cubicBezTo>
                  <a:pt x="441" y="391"/>
                  <a:pt x="442" y="390"/>
                  <a:pt x="443" y="389"/>
                </a:cubicBezTo>
                <a:cubicBezTo>
                  <a:pt x="443" y="388"/>
                  <a:pt x="444" y="387"/>
                  <a:pt x="444" y="385"/>
                </a:cubicBezTo>
                <a:cubicBezTo>
                  <a:pt x="444" y="384"/>
                  <a:pt x="443" y="383"/>
                  <a:pt x="442" y="382"/>
                </a:cubicBezTo>
                <a:cubicBezTo>
                  <a:pt x="441" y="381"/>
                  <a:pt x="436" y="376"/>
                  <a:pt x="431" y="372"/>
                </a:cubicBezTo>
                <a:cubicBezTo>
                  <a:pt x="433" y="369"/>
                  <a:pt x="434" y="366"/>
                  <a:pt x="436" y="363"/>
                </a:cubicBezTo>
                <a:cubicBezTo>
                  <a:pt x="442" y="366"/>
                  <a:pt x="449" y="369"/>
                  <a:pt x="450" y="370"/>
                </a:cubicBezTo>
                <a:cubicBezTo>
                  <a:pt x="451" y="370"/>
                  <a:pt x="453" y="370"/>
                  <a:pt x="454" y="370"/>
                </a:cubicBezTo>
                <a:cubicBezTo>
                  <a:pt x="455" y="369"/>
                  <a:pt x="456" y="368"/>
                  <a:pt x="457" y="367"/>
                </a:cubicBezTo>
                <a:cubicBezTo>
                  <a:pt x="457" y="366"/>
                  <a:pt x="457" y="365"/>
                  <a:pt x="457" y="364"/>
                </a:cubicBezTo>
                <a:cubicBezTo>
                  <a:pt x="457" y="362"/>
                  <a:pt x="456" y="361"/>
                  <a:pt x="455" y="360"/>
                </a:cubicBezTo>
                <a:cubicBezTo>
                  <a:pt x="454" y="360"/>
                  <a:pt x="448" y="355"/>
                  <a:pt x="443" y="352"/>
                </a:cubicBezTo>
                <a:cubicBezTo>
                  <a:pt x="445" y="349"/>
                  <a:pt x="446" y="346"/>
                  <a:pt x="448" y="343"/>
                </a:cubicBezTo>
                <a:cubicBezTo>
                  <a:pt x="454" y="345"/>
                  <a:pt x="461" y="347"/>
                  <a:pt x="462" y="347"/>
                </a:cubicBezTo>
                <a:cubicBezTo>
                  <a:pt x="463" y="348"/>
                  <a:pt x="465" y="348"/>
                  <a:pt x="466" y="347"/>
                </a:cubicBezTo>
                <a:cubicBezTo>
                  <a:pt x="467" y="347"/>
                  <a:pt x="468" y="346"/>
                  <a:pt x="468" y="344"/>
                </a:cubicBezTo>
                <a:cubicBezTo>
                  <a:pt x="469" y="343"/>
                  <a:pt x="469" y="342"/>
                  <a:pt x="468" y="341"/>
                </a:cubicBezTo>
                <a:cubicBezTo>
                  <a:pt x="468" y="340"/>
                  <a:pt x="467" y="338"/>
                  <a:pt x="466" y="338"/>
                </a:cubicBezTo>
                <a:cubicBezTo>
                  <a:pt x="465" y="337"/>
                  <a:pt x="459" y="334"/>
                  <a:pt x="453" y="330"/>
                </a:cubicBezTo>
                <a:cubicBezTo>
                  <a:pt x="454" y="327"/>
                  <a:pt x="456" y="324"/>
                  <a:pt x="457" y="321"/>
                </a:cubicBezTo>
                <a:cubicBezTo>
                  <a:pt x="463" y="322"/>
                  <a:pt x="470" y="324"/>
                  <a:pt x="471" y="324"/>
                </a:cubicBezTo>
                <a:cubicBezTo>
                  <a:pt x="473" y="324"/>
                  <a:pt x="474" y="324"/>
                  <a:pt x="475" y="323"/>
                </a:cubicBezTo>
                <a:cubicBezTo>
                  <a:pt x="476" y="323"/>
                  <a:pt x="477" y="322"/>
                  <a:pt x="477" y="321"/>
                </a:cubicBezTo>
                <a:cubicBezTo>
                  <a:pt x="478" y="319"/>
                  <a:pt x="478" y="318"/>
                  <a:pt x="477" y="317"/>
                </a:cubicBezTo>
                <a:cubicBezTo>
                  <a:pt x="477" y="316"/>
                  <a:pt x="476" y="315"/>
                  <a:pt x="475" y="314"/>
                </a:cubicBezTo>
                <a:cubicBezTo>
                  <a:pt x="473" y="313"/>
                  <a:pt x="467" y="311"/>
                  <a:pt x="461" y="308"/>
                </a:cubicBezTo>
                <a:cubicBezTo>
                  <a:pt x="462" y="305"/>
                  <a:pt x="463" y="301"/>
                  <a:pt x="463" y="298"/>
                </a:cubicBezTo>
                <a:cubicBezTo>
                  <a:pt x="470" y="299"/>
                  <a:pt x="477" y="300"/>
                  <a:pt x="478" y="300"/>
                </a:cubicBezTo>
                <a:cubicBezTo>
                  <a:pt x="480" y="300"/>
                  <a:pt x="481" y="300"/>
                  <a:pt x="482" y="299"/>
                </a:cubicBezTo>
                <a:cubicBezTo>
                  <a:pt x="483" y="298"/>
                  <a:pt x="484" y="297"/>
                  <a:pt x="484" y="296"/>
                </a:cubicBezTo>
                <a:cubicBezTo>
                  <a:pt x="484" y="294"/>
                  <a:pt x="484" y="293"/>
                  <a:pt x="484" y="292"/>
                </a:cubicBezTo>
                <a:cubicBezTo>
                  <a:pt x="483" y="291"/>
                  <a:pt x="482" y="290"/>
                  <a:pt x="481" y="290"/>
                </a:cubicBezTo>
                <a:cubicBezTo>
                  <a:pt x="479" y="289"/>
                  <a:pt x="472" y="287"/>
                  <a:pt x="466" y="285"/>
                </a:cubicBezTo>
                <a:cubicBezTo>
                  <a:pt x="467" y="282"/>
                  <a:pt x="467" y="278"/>
                  <a:pt x="468" y="275"/>
                </a:cubicBezTo>
                <a:cubicBezTo>
                  <a:pt x="474" y="275"/>
                  <a:pt x="481" y="275"/>
                  <a:pt x="483" y="275"/>
                </a:cubicBezTo>
                <a:cubicBezTo>
                  <a:pt x="484" y="275"/>
                  <a:pt x="485" y="275"/>
                  <a:pt x="486" y="274"/>
                </a:cubicBezTo>
                <a:cubicBezTo>
                  <a:pt x="487" y="273"/>
                  <a:pt x="488" y="272"/>
                  <a:pt x="488" y="270"/>
                </a:cubicBezTo>
                <a:cubicBezTo>
                  <a:pt x="488" y="269"/>
                  <a:pt x="488" y="268"/>
                  <a:pt x="487" y="267"/>
                </a:cubicBezTo>
                <a:cubicBezTo>
                  <a:pt x="486" y="266"/>
                  <a:pt x="485" y="265"/>
                  <a:pt x="484" y="265"/>
                </a:cubicBezTo>
                <a:cubicBezTo>
                  <a:pt x="483" y="264"/>
                  <a:pt x="476" y="263"/>
                  <a:pt x="469" y="262"/>
                </a:cubicBezTo>
                <a:cubicBezTo>
                  <a:pt x="469" y="258"/>
                  <a:pt x="470" y="255"/>
                  <a:pt x="470" y="252"/>
                </a:cubicBezTo>
                <a:cubicBezTo>
                  <a:pt x="476" y="251"/>
                  <a:pt x="483" y="250"/>
                  <a:pt x="485" y="250"/>
                </a:cubicBezTo>
                <a:close/>
                <a:moveTo>
                  <a:pt x="245" y="440"/>
                </a:moveTo>
                <a:cubicBezTo>
                  <a:pt x="137" y="440"/>
                  <a:pt x="50" y="353"/>
                  <a:pt x="50" y="245"/>
                </a:cubicBezTo>
                <a:cubicBezTo>
                  <a:pt x="50" y="137"/>
                  <a:pt x="137" y="49"/>
                  <a:pt x="245" y="49"/>
                </a:cubicBezTo>
                <a:cubicBezTo>
                  <a:pt x="352" y="49"/>
                  <a:pt x="440" y="137"/>
                  <a:pt x="440" y="245"/>
                </a:cubicBezTo>
                <a:cubicBezTo>
                  <a:pt x="440" y="353"/>
                  <a:pt x="352" y="440"/>
                  <a:pt x="245" y="44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124" name="Freeform 12"/>
          <p:cNvSpPr>
            <a:spLocks noEditPoints="1"/>
          </p:cNvSpPr>
          <p:nvPr/>
        </p:nvSpPr>
        <p:spPr bwMode="auto">
          <a:xfrm>
            <a:off x="1549723" y="1457935"/>
            <a:ext cx="1161698" cy="1159575"/>
          </a:xfrm>
          <a:custGeom>
            <a:avLst/>
            <a:gdLst>
              <a:gd name="T0" fmla="*/ 242 w 246"/>
              <a:gd name="T1" fmla="*/ 119 h 246"/>
              <a:gd name="T2" fmla="*/ 244 w 246"/>
              <a:gd name="T3" fmla="*/ 101 h 246"/>
              <a:gd name="T4" fmla="*/ 236 w 246"/>
              <a:gd name="T5" fmla="*/ 86 h 246"/>
              <a:gd name="T6" fmla="*/ 221 w 246"/>
              <a:gd name="T7" fmla="*/ 81 h 246"/>
              <a:gd name="T8" fmla="*/ 227 w 246"/>
              <a:gd name="T9" fmla="*/ 59 h 246"/>
              <a:gd name="T10" fmla="*/ 218 w 246"/>
              <a:gd name="T11" fmla="*/ 47 h 246"/>
              <a:gd name="T12" fmla="*/ 196 w 246"/>
              <a:gd name="T13" fmla="*/ 44 h 246"/>
              <a:gd name="T14" fmla="*/ 196 w 246"/>
              <a:gd name="T15" fmla="*/ 29 h 246"/>
              <a:gd name="T16" fmla="*/ 184 w 246"/>
              <a:gd name="T17" fmla="*/ 16 h 246"/>
              <a:gd name="T18" fmla="*/ 168 w 246"/>
              <a:gd name="T19" fmla="*/ 12 h 246"/>
              <a:gd name="T20" fmla="*/ 154 w 246"/>
              <a:gd name="T21" fmla="*/ 20 h 246"/>
              <a:gd name="T22" fmla="*/ 141 w 246"/>
              <a:gd name="T23" fmla="*/ 2 h 246"/>
              <a:gd name="T24" fmla="*/ 126 w 246"/>
              <a:gd name="T25" fmla="*/ 1 h 246"/>
              <a:gd name="T26" fmla="*/ 110 w 246"/>
              <a:gd name="T27" fmla="*/ 17 h 246"/>
              <a:gd name="T28" fmla="*/ 98 w 246"/>
              <a:gd name="T29" fmla="*/ 6 h 246"/>
              <a:gd name="T30" fmla="*/ 81 w 246"/>
              <a:gd name="T31" fmla="*/ 7 h 246"/>
              <a:gd name="T32" fmla="*/ 67 w 246"/>
              <a:gd name="T33" fmla="*/ 17 h 246"/>
              <a:gd name="T34" fmla="*/ 65 w 246"/>
              <a:gd name="T35" fmla="*/ 33 h 246"/>
              <a:gd name="T36" fmla="*/ 42 w 246"/>
              <a:gd name="T37" fmla="*/ 31 h 246"/>
              <a:gd name="T38" fmla="*/ 31 w 246"/>
              <a:gd name="T39" fmla="*/ 42 h 246"/>
              <a:gd name="T40" fmla="*/ 33 w 246"/>
              <a:gd name="T41" fmla="*/ 65 h 246"/>
              <a:gd name="T42" fmla="*/ 17 w 246"/>
              <a:gd name="T43" fmla="*/ 67 h 246"/>
              <a:gd name="T44" fmla="*/ 7 w 246"/>
              <a:gd name="T45" fmla="*/ 81 h 246"/>
              <a:gd name="T46" fmla="*/ 6 w 246"/>
              <a:gd name="T47" fmla="*/ 98 h 246"/>
              <a:gd name="T48" fmla="*/ 17 w 246"/>
              <a:gd name="T49" fmla="*/ 110 h 246"/>
              <a:gd name="T50" fmla="*/ 1 w 246"/>
              <a:gd name="T51" fmla="*/ 126 h 246"/>
              <a:gd name="T52" fmla="*/ 2 w 246"/>
              <a:gd name="T53" fmla="*/ 141 h 246"/>
              <a:gd name="T54" fmla="*/ 21 w 246"/>
              <a:gd name="T55" fmla="*/ 154 h 246"/>
              <a:gd name="T56" fmla="*/ 12 w 246"/>
              <a:gd name="T57" fmla="*/ 168 h 246"/>
              <a:gd name="T58" fmla="*/ 16 w 246"/>
              <a:gd name="T59" fmla="*/ 184 h 246"/>
              <a:gd name="T60" fmla="*/ 29 w 246"/>
              <a:gd name="T61" fmla="*/ 196 h 246"/>
              <a:gd name="T62" fmla="*/ 45 w 246"/>
              <a:gd name="T63" fmla="*/ 196 h 246"/>
              <a:gd name="T64" fmla="*/ 47 w 246"/>
              <a:gd name="T65" fmla="*/ 218 h 246"/>
              <a:gd name="T66" fmla="*/ 59 w 246"/>
              <a:gd name="T67" fmla="*/ 227 h 246"/>
              <a:gd name="T68" fmla="*/ 81 w 246"/>
              <a:gd name="T69" fmla="*/ 222 h 246"/>
              <a:gd name="T70" fmla="*/ 86 w 246"/>
              <a:gd name="T71" fmla="*/ 237 h 246"/>
              <a:gd name="T72" fmla="*/ 101 w 246"/>
              <a:gd name="T73" fmla="*/ 244 h 246"/>
              <a:gd name="T74" fmla="*/ 119 w 246"/>
              <a:gd name="T75" fmla="*/ 242 h 246"/>
              <a:gd name="T76" fmla="*/ 128 w 246"/>
              <a:gd name="T77" fmla="*/ 230 h 246"/>
              <a:gd name="T78" fmla="*/ 147 w 246"/>
              <a:gd name="T79" fmla="*/ 243 h 246"/>
              <a:gd name="T80" fmla="*/ 162 w 246"/>
              <a:gd name="T81" fmla="*/ 239 h 246"/>
              <a:gd name="T82" fmla="*/ 171 w 246"/>
              <a:gd name="T83" fmla="*/ 218 h 246"/>
              <a:gd name="T84" fmla="*/ 186 w 246"/>
              <a:gd name="T85" fmla="*/ 224 h 246"/>
              <a:gd name="T86" fmla="*/ 202 w 246"/>
              <a:gd name="T87" fmla="*/ 217 h 246"/>
              <a:gd name="T88" fmla="*/ 211 w 246"/>
              <a:gd name="T89" fmla="*/ 203 h 246"/>
              <a:gd name="T90" fmla="*/ 208 w 246"/>
              <a:gd name="T91" fmla="*/ 187 h 246"/>
              <a:gd name="T92" fmla="*/ 230 w 246"/>
              <a:gd name="T93" fmla="*/ 181 h 246"/>
              <a:gd name="T94" fmla="*/ 236 w 246"/>
              <a:gd name="T95" fmla="*/ 167 h 246"/>
              <a:gd name="T96" fmla="*/ 227 w 246"/>
              <a:gd name="T97" fmla="*/ 147 h 246"/>
              <a:gd name="T98" fmla="*/ 241 w 246"/>
              <a:gd name="T99" fmla="*/ 139 h 246"/>
              <a:gd name="T100" fmla="*/ 36 w 246"/>
              <a:gd name="T101" fmla="*/ 123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6" h="246">
                <a:moveTo>
                  <a:pt x="242" y="127"/>
                </a:moveTo>
                <a:cubicBezTo>
                  <a:pt x="243" y="127"/>
                  <a:pt x="244" y="126"/>
                  <a:pt x="245" y="126"/>
                </a:cubicBezTo>
                <a:cubicBezTo>
                  <a:pt x="245" y="125"/>
                  <a:pt x="246" y="124"/>
                  <a:pt x="246" y="123"/>
                </a:cubicBezTo>
                <a:cubicBezTo>
                  <a:pt x="246" y="122"/>
                  <a:pt x="245" y="121"/>
                  <a:pt x="245" y="120"/>
                </a:cubicBezTo>
                <a:cubicBezTo>
                  <a:pt x="244" y="119"/>
                  <a:pt x="243" y="119"/>
                  <a:pt x="242" y="119"/>
                </a:cubicBezTo>
                <a:cubicBezTo>
                  <a:pt x="241" y="118"/>
                  <a:pt x="235" y="118"/>
                  <a:pt x="230" y="117"/>
                </a:cubicBezTo>
                <a:cubicBezTo>
                  <a:pt x="229" y="115"/>
                  <a:pt x="229" y="112"/>
                  <a:pt x="229" y="110"/>
                </a:cubicBezTo>
                <a:cubicBezTo>
                  <a:pt x="234" y="108"/>
                  <a:pt x="240" y="107"/>
                  <a:pt x="241" y="106"/>
                </a:cubicBezTo>
                <a:cubicBezTo>
                  <a:pt x="242" y="106"/>
                  <a:pt x="243" y="105"/>
                  <a:pt x="243" y="104"/>
                </a:cubicBezTo>
                <a:cubicBezTo>
                  <a:pt x="244" y="104"/>
                  <a:pt x="244" y="103"/>
                  <a:pt x="244" y="101"/>
                </a:cubicBezTo>
                <a:cubicBezTo>
                  <a:pt x="244" y="100"/>
                  <a:pt x="243" y="99"/>
                  <a:pt x="242" y="99"/>
                </a:cubicBezTo>
                <a:cubicBezTo>
                  <a:pt x="242" y="98"/>
                  <a:pt x="241" y="98"/>
                  <a:pt x="239" y="98"/>
                </a:cubicBezTo>
                <a:cubicBezTo>
                  <a:pt x="238" y="98"/>
                  <a:pt x="232" y="98"/>
                  <a:pt x="227" y="99"/>
                </a:cubicBezTo>
                <a:cubicBezTo>
                  <a:pt x="226" y="96"/>
                  <a:pt x="226" y="94"/>
                  <a:pt x="225" y="91"/>
                </a:cubicBezTo>
                <a:cubicBezTo>
                  <a:pt x="230" y="89"/>
                  <a:pt x="235" y="87"/>
                  <a:pt x="236" y="86"/>
                </a:cubicBezTo>
                <a:cubicBezTo>
                  <a:pt x="237" y="86"/>
                  <a:pt x="238" y="85"/>
                  <a:pt x="238" y="84"/>
                </a:cubicBezTo>
                <a:cubicBezTo>
                  <a:pt x="239" y="83"/>
                  <a:pt x="239" y="82"/>
                  <a:pt x="238" y="81"/>
                </a:cubicBezTo>
                <a:cubicBezTo>
                  <a:pt x="238" y="80"/>
                  <a:pt x="237" y="79"/>
                  <a:pt x="236" y="78"/>
                </a:cubicBezTo>
                <a:cubicBezTo>
                  <a:pt x="235" y="78"/>
                  <a:pt x="234" y="78"/>
                  <a:pt x="233" y="78"/>
                </a:cubicBezTo>
                <a:cubicBezTo>
                  <a:pt x="232" y="78"/>
                  <a:pt x="226" y="80"/>
                  <a:pt x="221" y="81"/>
                </a:cubicBezTo>
                <a:cubicBezTo>
                  <a:pt x="220" y="79"/>
                  <a:pt x="219" y="76"/>
                  <a:pt x="218" y="74"/>
                </a:cubicBezTo>
                <a:cubicBezTo>
                  <a:pt x="222" y="71"/>
                  <a:pt x="227" y="67"/>
                  <a:pt x="228" y="67"/>
                </a:cubicBezTo>
                <a:cubicBezTo>
                  <a:pt x="229" y="66"/>
                  <a:pt x="230" y="65"/>
                  <a:pt x="230" y="64"/>
                </a:cubicBezTo>
                <a:cubicBezTo>
                  <a:pt x="230" y="63"/>
                  <a:pt x="230" y="62"/>
                  <a:pt x="229" y="61"/>
                </a:cubicBezTo>
                <a:cubicBezTo>
                  <a:pt x="229" y="60"/>
                  <a:pt x="228" y="60"/>
                  <a:pt x="227" y="59"/>
                </a:cubicBezTo>
                <a:cubicBezTo>
                  <a:pt x="226" y="59"/>
                  <a:pt x="225" y="59"/>
                  <a:pt x="224" y="59"/>
                </a:cubicBezTo>
                <a:cubicBezTo>
                  <a:pt x="223" y="60"/>
                  <a:pt x="217" y="62"/>
                  <a:pt x="213" y="65"/>
                </a:cubicBezTo>
                <a:cubicBezTo>
                  <a:pt x="211" y="62"/>
                  <a:pt x="210" y="60"/>
                  <a:pt x="208" y="58"/>
                </a:cubicBezTo>
                <a:cubicBezTo>
                  <a:pt x="212" y="54"/>
                  <a:pt x="216" y="50"/>
                  <a:pt x="217" y="49"/>
                </a:cubicBezTo>
                <a:cubicBezTo>
                  <a:pt x="218" y="49"/>
                  <a:pt x="218" y="48"/>
                  <a:pt x="218" y="47"/>
                </a:cubicBezTo>
                <a:cubicBezTo>
                  <a:pt x="218" y="46"/>
                  <a:pt x="218" y="44"/>
                  <a:pt x="217" y="44"/>
                </a:cubicBezTo>
                <a:cubicBezTo>
                  <a:pt x="216" y="43"/>
                  <a:pt x="215" y="42"/>
                  <a:pt x="214" y="42"/>
                </a:cubicBezTo>
                <a:cubicBezTo>
                  <a:pt x="213" y="42"/>
                  <a:pt x="212" y="42"/>
                  <a:pt x="211" y="43"/>
                </a:cubicBezTo>
                <a:cubicBezTo>
                  <a:pt x="210" y="43"/>
                  <a:pt x="206" y="47"/>
                  <a:pt x="201" y="50"/>
                </a:cubicBezTo>
                <a:cubicBezTo>
                  <a:pt x="199" y="48"/>
                  <a:pt x="198" y="46"/>
                  <a:pt x="196" y="44"/>
                </a:cubicBezTo>
                <a:cubicBezTo>
                  <a:pt x="199" y="40"/>
                  <a:pt x="202" y="35"/>
                  <a:pt x="203" y="34"/>
                </a:cubicBezTo>
                <a:cubicBezTo>
                  <a:pt x="203" y="33"/>
                  <a:pt x="203" y="32"/>
                  <a:pt x="203" y="31"/>
                </a:cubicBezTo>
                <a:cubicBezTo>
                  <a:pt x="203" y="30"/>
                  <a:pt x="203" y="29"/>
                  <a:pt x="202" y="28"/>
                </a:cubicBezTo>
                <a:cubicBezTo>
                  <a:pt x="201" y="28"/>
                  <a:pt x="200" y="27"/>
                  <a:pt x="199" y="27"/>
                </a:cubicBezTo>
                <a:cubicBezTo>
                  <a:pt x="198" y="27"/>
                  <a:pt x="197" y="28"/>
                  <a:pt x="196" y="29"/>
                </a:cubicBezTo>
                <a:cubicBezTo>
                  <a:pt x="195" y="29"/>
                  <a:pt x="191" y="34"/>
                  <a:pt x="187" y="37"/>
                </a:cubicBezTo>
                <a:cubicBezTo>
                  <a:pt x="185" y="36"/>
                  <a:pt x="183" y="34"/>
                  <a:pt x="181" y="33"/>
                </a:cubicBezTo>
                <a:cubicBezTo>
                  <a:pt x="183" y="28"/>
                  <a:pt x="186" y="23"/>
                  <a:pt x="186" y="22"/>
                </a:cubicBezTo>
                <a:cubicBezTo>
                  <a:pt x="187" y="21"/>
                  <a:pt x="187" y="19"/>
                  <a:pt x="186" y="19"/>
                </a:cubicBezTo>
                <a:cubicBezTo>
                  <a:pt x="186" y="18"/>
                  <a:pt x="185" y="17"/>
                  <a:pt x="184" y="16"/>
                </a:cubicBezTo>
                <a:cubicBezTo>
                  <a:pt x="183" y="16"/>
                  <a:pt x="182" y="15"/>
                  <a:pt x="181" y="16"/>
                </a:cubicBezTo>
                <a:cubicBezTo>
                  <a:pt x="180" y="16"/>
                  <a:pt x="179" y="16"/>
                  <a:pt x="179" y="17"/>
                </a:cubicBezTo>
                <a:cubicBezTo>
                  <a:pt x="178" y="18"/>
                  <a:pt x="175" y="23"/>
                  <a:pt x="171" y="27"/>
                </a:cubicBezTo>
                <a:cubicBezTo>
                  <a:pt x="169" y="26"/>
                  <a:pt x="167" y="25"/>
                  <a:pt x="164" y="24"/>
                </a:cubicBezTo>
                <a:cubicBezTo>
                  <a:pt x="166" y="19"/>
                  <a:pt x="167" y="13"/>
                  <a:pt x="168" y="12"/>
                </a:cubicBezTo>
                <a:cubicBezTo>
                  <a:pt x="168" y="11"/>
                  <a:pt x="168" y="10"/>
                  <a:pt x="167" y="9"/>
                </a:cubicBezTo>
                <a:cubicBezTo>
                  <a:pt x="167" y="8"/>
                  <a:pt x="166" y="7"/>
                  <a:pt x="165" y="7"/>
                </a:cubicBezTo>
                <a:cubicBezTo>
                  <a:pt x="164" y="7"/>
                  <a:pt x="163" y="7"/>
                  <a:pt x="162" y="7"/>
                </a:cubicBezTo>
                <a:cubicBezTo>
                  <a:pt x="161" y="7"/>
                  <a:pt x="160" y="8"/>
                  <a:pt x="160" y="9"/>
                </a:cubicBezTo>
                <a:cubicBezTo>
                  <a:pt x="159" y="10"/>
                  <a:pt x="156" y="16"/>
                  <a:pt x="154" y="20"/>
                </a:cubicBezTo>
                <a:cubicBezTo>
                  <a:pt x="152" y="20"/>
                  <a:pt x="149" y="19"/>
                  <a:pt x="147" y="18"/>
                </a:cubicBezTo>
                <a:cubicBezTo>
                  <a:pt x="147" y="13"/>
                  <a:pt x="148" y="7"/>
                  <a:pt x="148" y="6"/>
                </a:cubicBezTo>
                <a:cubicBezTo>
                  <a:pt x="148" y="5"/>
                  <a:pt x="147" y="4"/>
                  <a:pt x="147" y="3"/>
                </a:cubicBezTo>
                <a:cubicBezTo>
                  <a:pt x="146" y="2"/>
                  <a:pt x="145" y="2"/>
                  <a:pt x="144" y="2"/>
                </a:cubicBezTo>
                <a:cubicBezTo>
                  <a:pt x="143" y="1"/>
                  <a:pt x="142" y="2"/>
                  <a:pt x="141" y="2"/>
                </a:cubicBezTo>
                <a:cubicBezTo>
                  <a:pt x="140" y="3"/>
                  <a:pt x="140" y="3"/>
                  <a:pt x="139" y="4"/>
                </a:cubicBezTo>
                <a:cubicBezTo>
                  <a:pt x="139" y="6"/>
                  <a:pt x="137" y="11"/>
                  <a:pt x="136" y="17"/>
                </a:cubicBezTo>
                <a:cubicBezTo>
                  <a:pt x="133" y="16"/>
                  <a:pt x="131" y="16"/>
                  <a:pt x="128" y="16"/>
                </a:cubicBezTo>
                <a:cubicBezTo>
                  <a:pt x="128" y="11"/>
                  <a:pt x="127" y="5"/>
                  <a:pt x="127" y="3"/>
                </a:cubicBezTo>
                <a:cubicBezTo>
                  <a:pt x="127" y="2"/>
                  <a:pt x="126" y="1"/>
                  <a:pt x="126" y="1"/>
                </a:cubicBezTo>
                <a:cubicBezTo>
                  <a:pt x="125" y="0"/>
                  <a:pt x="124" y="0"/>
                  <a:pt x="123" y="0"/>
                </a:cubicBezTo>
                <a:cubicBezTo>
                  <a:pt x="122" y="0"/>
                  <a:pt x="121" y="0"/>
                  <a:pt x="120" y="1"/>
                </a:cubicBezTo>
                <a:cubicBezTo>
                  <a:pt x="119" y="1"/>
                  <a:pt x="119" y="2"/>
                  <a:pt x="119" y="3"/>
                </a:cubicBezTo>
                <a:cubicBezTo>
                  <a:pt x="118" y="5"/>
                  <a:pt x="118" y="11"/>
                  <a:pt x="117" y="16"/>
                </a:cubicBezTo>
                <a:cubicBezTo>
                  <a:pt x="115" y="16"/>
                  <a:pt x="112" y="16"/>
                  <a:pt x="110" y="17"/>
                </a:cubicBezTo>
                <a:cubicBezTo>
                  <a:pt x="108" y="11"/>
                  <a:pt x="107" y="6"/>
                  <a:pt x="106" y="4"/>
                </a:cubicBezTo>
                <a:cubicBezTo>
                  <a:pt x="106" y="3"/>
                  <a:pt x="105" y="3"/>
                  <a:pt x="104" y="2"/>
                </a:cubicBezTo>
                <a:cubicBezTo>
                  <a:pt x="104" y="2"/>
                  <a:pt x="103" y="1"/>
                  <a:pt x="101" y="2"/>
                </a:cubicBezTo>
                <a:cubicBezTo>
                  <a:pt x="100" y="2"/>
                  <a:pt x="100" y="2"/>
                  <a:pt x="99" y="3"/>
                </a:cubicBezTo>
                <a:cubicBezTo>
                  <a:pt x="98" y="4"/>
                  <a:pt x="98" y="5"/>
                  <a:pt x="98" y="6"/>
                </a:cubicBezTo>
                <a:cubicBezTo>
                  <a:pt x="98" y="7"/>
                  <a:pt x="99" y="13"/>
                  <a:pt x="99" y="18"/>
                </a:cubicBezTo>
                <a:cubicBezTo>
                  <a:pt x="96" y="19"/>
                  <a:pt x="94" y="20"/>
                  <a:pt x="91" y="20"/>
                </a:cubicBezTo>
                <a:cubicBezTo>
                  <a:pt x="89" y="16"/>
                  <a:pt x="87" y="10"/>
                  <a:pt x="86" y="9"/>
                </a:cubicBezTo>
                <a:cubicBezTo>
                  <a:pt x="86" y="8"/>
                  <a:pt x="85" y="7"/>
                  <a:pt x="84" y="7"/>
                </a:cubicBezTo>
                <a:cubicBezTo>
                  <a:pt x="83" y="7"/>
                  <a:pt x="82" y="7"/>
                  <a:pt x="81" y="7"/>
                </a:cubicBezTo>
                <a:cubicBezTo>
                  <a:pt x="80" y="7"/>
                  <a:pt x="79" y="8"/>
                  <a:pt x="79" y="9"/>
                </a:cubicBezTo>
                <a:cubicBezTo>
                  <a:pt x="78" y="10"/>
                  <a:pt x="78" y="11"/>
                  <a:pt x="78" y="12"/>
                </a:cubicBezTo>
                <a:cubicBezTo>
                  <a:pt x="78" y="13"/>
                  <a:pt x="80" y="19"/>
                  <a:pt x="81" y="24"/>
                </a:cubicBezTo>
                <a:cubicBezTo>
                  <a:pt x="79" y="25"/>
                  <a:pt x="76" y="26"/>
                  <a:pt x="74" y="27"/>
                </a:cubicBezTo>
                <a:cubicBezTo>
                  <a:pt x="71" y="23"/>
                  <a:pt x="68" y="18"/>
                  <a:pt x="67" y="17"/>
                </a:cubicBezTo>
                <a:cubicBezTo>
                  <a:pt x="66" y="16"/>
                  <a:pt x="65" y="16"/>
                  <a:pt x="64" y="16"/>
                </a:cubicBezTo>
                <a:cubicBezTo>
                  <a:pt x="63" y="15"/>
                  <a:pt x="62" y="16"/>
                  <a:pt x="61" y="16"/>
                </a:cubicBezTo>
                <a:cubicBezTo>
                  <a:pt x="60" y="17"/>
                  <a:pt x="60" y="18"/>
                  <a:pt x="59" y="19"/>
                </a:cubicBezTo>
                <a:cubicBezTo>
                  <a:pt x="59" y="19"/>
                  <a:pt x="59" y="21"/>
                  <a:pt x="60" y="22"/>
                </a:cubicBezTo>
                <a:cubicBezTo>
                  <a:pt x="60" y="23"/>
                  <a:pt x="63" y="28"/>
                  <a:pt x="65" y="33"/>
                </a:cubicBezTo>
                <a:cubicBezTo>
                  <a:pt x="63" y="34"/>
                  <a:pt x="60" y="36"/>
                  <a:pt x="58" y="37"/>
                </a:cubicBezTo>
                <a:cubicBezTo>
                  <a:pt x="55" y="34"/>
                  <a:pt x="50" y="29"/>
                  <a:pt x="49" y="29"/>
                </a:cubicBezTo>
                <a:cubicBezTo>
                  <a:pt x="49" y="28"/>
                  <a:pt x="48" y="27"/>
                  <a:pt x="47" y="27"/>
                </a:cubicBezTo>
                <a:cubicBezTo>
                  <a:pt x="46" y="27"/>
                  <a:pt x="45" y="28"/>
                  <a:pt x="44" y="28"/>
                </a:cubicBezTo>
                <a:cubicBezTo>
                  <a:pt x="43" y="29"/>
                  <a:pt x="42" y="30"/>
                  <a:pt x="42" y="31"/>
                </a:cubicBezTo>
                <a:cubicBezTo>
                  <a:pt x="42" y="32"/>
                  <a:pt x="42" y="33"/>
                  <a:pt x="43" y="34"/>
                </a:cubicBezTo>
                <a:cubicBezTo>
                  <a:pt x="44" y="35"/>
                  <a:pt x="47" y="40"/>
                  <a:pt x="50" y="44"/>
                </a:cubicBezTo>
                <a:cubicBezTo>
                  <a:pt x="48" y="46"/>
                  <a:pt x="46" y="48"/>
                  <a:pt x="45" y="50"/>
                </a:cubicBezTo>
                <a:cubicBezTo>
                  <a:pt x="40" y="47"/>
                  <a:pt x="35" y="43"/>
                  <a:pt x="34" y="43"/>
                </a:cubicBezTo>
                <a:cubicBezTo>
                  <a:pt x="33" y="42"/>
                  <a:pt x="32" y="42"/>
                  <a:pt x="31" y="42"/>
                </a:cubicBezTo>
                <a:cubicBezTo>
                  <a:pt x="30" y="42"/>
                  <a:pt x="29" y="43"/>
                  <a:pt x="29" y="44"/>
                </a:cubicBezTo>
                <a:cubicBezTo>
                  <a:pt x="28" y="44"/>
                  <a:pt x="28" y="46"/>
                  <a:pt x="28" y="47"/>
                </a:cubicBezTo>
                <a:cubicBezTo>
                  <a:pt x="28" y="48"/>
                  <a:pt x="28" y="49"/>
                  <a:pt x="29" y="49"/>
                </a:cubicBezTo>
                <a:cubicBezTo>
                  <a:pt x="30" y="50"/>
                  <a:pt x="34" y="54"/>
                  <a:pt x="37" y="58"/>
                </a:cubicBezTo>
                <a:cubicBezTo>
                  <a:pt x="36" y="60"/>
                  <a:pt x="34" y="62"/>
                  <a:pt x="33" y="65"/>
                </a:cubicBezTo>
                <a:cubicBezTo>
                  <a:pt x="28" y="62"/>
                  <a:pt x="23" y="60"/>
                  <a:pt x="22" y="59"/>
                </a:cubicBezTo>
                <a:cubicBezTo>
                  <a:pt x="21" y="59"/>
                  <a:pt x="20" y="59"/>
                  <a:pt x="19" y="59"/>
                </a:cubicBezTo>
                <a:cubicBezTo>
                  <a:pt x="18" y="60"/>
                  <a:pt x="17" y="60"/>
                  <a:pt x="16" y="61"/>
                </a:cubicBezTo>
                <a:cubicBezTo>
                  <a:pt x="16" y="62"/>
                  <a:pt x="16" y="63"/>
                  <a:pt x="16" y="64"/>
                </a:cubicBezTo>
                <a:cubicBezTo>
                  <a:pt x="16" y="65"/>
                  <a:pt x="17" y="66"/>
                  <a:pt x="17" y="67"/>
                </a:cubicBezTo>
                <a:cubicBezTo>
                  <a:pt x="18" y="67"/>
                  <a:pt x="23" y="71"/>
                  <a:pt x="28" y="74"/>
                </a:cubicBezTo>
                <a:cubicBezTo>
                  <a:pt x="26" y="76"/>
                  <a:pt x="25" y="79"/>
                  <a:pt x="24" y="81"/>
                </a:cubicBezTo>
                <a:cubicBezTo>
                  <a:pt x="19" y="80"/>
                  <a:pt x="13" y="78"/>
                  <a:pt x="12" y="78"/>
                </a:cubicBezTo>
                <a:cubicBezTo>
                  <a:pt x="11" y="78"/>
                  <a:pt x="10" y="78"/>
                  <a:pt x="9" y="78"/>
                </a:cubicBezTo>
                <a:cubicBezTo>
                  <a:pt x="8" y="79"/>
                  <a:pt x="8" y="80"/>
                  <a:pt x="7" y="81"/>
                </a:cubicBezTo>
                <a:cubicBezTo>
                  <a:pt x="7" y="82"/>
                  <a:pt x="7" y="83"/>
                  <a:pt x="7" y="84"/>
                </a:cubicBezTo>
                <a:cubicBezTo>
                  <a:pt x="8" y="85"/>
                  <a:pt x="8" y="86"/>
                  <a:pt x="9" y="86"/>
                </a:cubicBezTo>
                <a:cubicBezTo>
                  <a:pt x="10" y="87"/>
                  <a:pt x="16" y="89"/>
                  <a:pt x="21" y="91"/>
                </a:cubicBezTo>
                <a:cubicBezTo>
                  <a:pt x="20" y="94"/>
                  <a:pt x="19" y="96"/>
                  <a:pt x="19" y="99"/>
                </a:cubicBezTo>
                <a:cubicBezTo>
                  <a:pt x="13" y="98"/>
                  <a:pt x="7" y="98"/>
                  <a:pt x="6" y="98"/>
                </a:cubicBezTo>
                <a:cubicBezTo>
                  <a:pt x="5" y="98"/>
                  <a:pt x="4" y="98"/>
                  <a:pt x="3" y="99"/>
                </a:cubicBezTo>
                <a:cubicBezTo>
                  <a:pt x="2" y="99"/>
                  <a:pt x="2" y="100"/>
                  <a:pt x="2" y="101"/>
                </a:cubicBezTo>
                <a:cubicBezTo>
                  <a:pt x="2" y="103"/>
                  <a:pt x="2" y="104"/>
                  <a:pt x="2" y="104"/>
                </a:cubicBezTo>
                <a:cubicBezTo>
                  <a:pt x="3" y="105"/>
                  <a:pt x="4" y="106"/>
                  <a:pt x="5" y="106"/>
                </a:cubicBezTo>
                <a:cubicBezTo>
                  <a:pt x="6" y="107"/>
                  <a:pt x="12" y="108"/>
                  <a:pt x="17" y="110"/>
                </a:cubicBezTo>
                <a:cubicBezTo>
                  <a:pt x="16" y="112"/>
                  <a:pt x="16" y="115"/>
                  <a:pt x="16" y="117"/>
                </a:cubicBezTo>
                <a:cubicBezTo>
                  <a:pt x="11" y="118"/>
                  <a:pt x="5" y="118"/>
                  <a:pt x="4" y="119"/>
                </a:cubicBezTo>
                <a:cubicBezTo>
                  <a:pt x="2" y="119"/>
                  <a:pt x="2" y="119"/>
                  <a:pt x="1" y="120"/>
                </a:cubicBezTo>
                <a:cubicBezTo>
                  <a:pt x="0" y="121"/>
                  <a:pt x="0" y="122"/>
                  <a:pt x="0" y="123"/>
                </a:cubicBezTo>
                <a:cubicBezTo>
                  <a:pt x="0" y="124"/>
                  <a:pt x="0" y="125"/>
                  <a:pt x="1" y="126"/>
                </a:cubicBezTo>
                <a:cubicBezTo>
                  <a:pt x="2" y="126"/>
                  <a:pt x="2" y="127"/>
                  <a:pt x="4" y="127"/>
                </a:cubicBezTo>
                <a:cubicBezTo>
                  <a:pt x="5" y="127"/>
                  <a:pt x="11" y="128"/>
                  <a:pt x="16" y="128"/>
                </a:cubicBezTo>
                <a:cubicBezTo>
                  <a:pt x="16" y="131"/>
                  <a:pt x="16" y="134"/>
                  <a:pt x="17" y="136"/>
                </a:cubicBezTo>
                <a:cubicBezTo>
                  <a:pt x="12" y="138"/>
                  <a:pt x="6" y="139"/>
                  <a:pt x="5" y="139"/>
                </a:cubicBezTo>
                <a:cubicBezTo>
                  <a:pt x="4" y="140"/>
                  <a:pt x="3" y="140"/>
                  <a:pt x="2" y="141"/>
                </a:cubicBezTo>
                <a:cubicBezTo>
                  <a:pt x="2" y="142"/>
                  <a:pt x="2" y="143"/>
                  <a:pt x="2" y="144"/>
                </a:cubicBezTo>
                <a:cubicBezTo>
                  <a:pt x="2" y="145"/>
                  <a:pt x="2" y="146"/>
                  <a:pt x="3" y="147"/>
                </a:cubicBezTo>
                <a:cubicBezTo>
                  <a:pt x="4" y="147"/>
                  <a:pt x="5" y="148"/>
                  <a:pt x="6" y="148"/>
                </a:cubicBezTo>
                <a:cubicBezTo>
                  <a:pt x="7" y="148"/>
                  <a:pt x="13" y="147"/>
                  <a:pt x="19" y="147"/>
                </a:cubicBezTo>
                <a:cubicBezTo>
                  <a:pt x="19" y="149"/>
                  <a:pt x="20" y="152"/>
                  <a:pt x="21" y="154"/>
                </a:cubicBezTo>
                <a:cubicBezTo>
                  <a:pt x="16" y="157"/>
                  <a:pt x="10" y="159"/>
                  <a:pt x="9" y="160"/>
                </a:cubicBezTo>
                <a:cubicBezTo>
                  <a:pt x="8" y="160"/>
                  <a:pt x="8" y="161"/>
                  <a:pt x="7" y="162"/>
                </a:cubicBezTo>
                <a:cubicBezTo>
                  <a:pt x="7" y="163"/>
                  <a:pt x="7" y="164"/>
                  <a:pt x="7" y="165"/>
                </a:cubicBezTo>
                <a:cubicBezTo>
                  <a:pt x="8" y="166"/>
                  <a:pt x="8" y="167"/>
                  <a:pt x="9" y="167"/>
                </a:cubicBezTo>
                <a:cubicBezTo>
                  <a:pt x="10" y="168"/>
                  <a:pt x="11" y="168"/>
                  <a:pt x="12" y="168"/>
                </a:cubicBezTo>
                <a:cubicBezTo>
                  <a:pt x="13" y="167"/>
                  <a:pt x="19" y="166"/>
                  <a:pt x="24" y="165"/>
                </a:cubicBezTo>
                <a:cubicBezTo>
                  <a:pt x="25" y="167"/>
                  <a:pt x="26" y="169"/>
                  <a:pt x="28" y="172"/>
                </a:cubicBezTo>
                <a:cubicBezTo>
                  <a:pt x="23" y="175"/>
                  <a:pt x="18" y="178"/>
                  <a:pt x="17" y="179"/>
                </a:cubicBezTo>
                <a:cubicBezTo>
                  <a:pt x="17" y="180"/>
                  <a:pt x="16" y="180"/>
                  <a:pt x="16" y="181"/>
                </a:cubicBezTo>
                <a:cubicBezTo>
                  <a:pt x="16" y="182"/>
                  <a:pt x="16" y="184"/>
                  <a:pt x="16" y="184"/>
                </a:cubicBezTo>
                <a:cubicBezTo>
                  <a:pt x="17" y="185"/>
                  <a:pt x="18" y="186"/>
                  <a:pt x="19" y="186"/>
                </a:cubicBezTo>
                <a:cubicBezTo>
                  <a:pt x="20" y="187"/>
                  <a:pt x="21" y="187"/>
                  <a:pt x="22" y="186"/>
                </a:cubicBezTo>
                <a:cubicBezTo>
                  <a:pt x="23" y="186"/>
                  <a:pt x="28" y="183"/>
                  <a:pt x="33" y="181"/>
                </a:cubicBezTo>
                <a:cubicBezTo>
                  <a:pt x="34" y="183"/>
                  <a:pt x="36" y="185"/>
                  <a:pt x="37" y="187"/>
                </a:cubicBezTo>
                <a:cubicBezTo>
                  <a:pt x="34" y="191"/>
                  <a:pt x="30" y="196"/>
                  <a:pt x="29" y="196"/>
                </a:cubicBezTo>
                <a:cubicBezTo>
                  <a:pt x="28" y="197"/>
                  <a:pt x="28" y="198"/>
                  <a:pt x="28" y="199"/>
                </a:cubicBezTo>
                <a:cubicBezTo>
                  <a:pt x="28" y="200"/>
                  <a:pt x="28" y="201"/>
                  <a:pt x="29" y="202"/>
                </a:cubicBezTo>
                <a:cubicBezTo>
                  <a:pt x="29" y="203"/>
                  <a:pt x="30" y="203"/>
                  <a:pt x="31" y="204"/>
                </a:cubicBezTo>
                <a:cubicBezTo>
                  <a:pt x="32" y="204"/>
                  <a:pt x="33" y="204"/>
                  <a:pt x="34" y="203"/>
                </a:cubicBezTo>
                <a:cubicBezTo>
                  <a:pt x="35" y="202"/>
                  <a:pt x="40" y="199"/>
                  <a:pt x="45" y="196"/>
                </a:cubicBezTo>
                <a:cubicBezTo>
                  <a:pt x="46" y="198"/>
                  <a:pt x="48" y="200"/>
                  <a:pt x="50" y="201"/>
                </a:cubicBezTo>
                <a:cubicBezTo>
                  <a:pt x="47" y="206"/>
                  <a:pt x="44" y="211"/>
                  <a:pt x="43" y="212"/>
                </a:cubicBezTo>
                <a:cubicBezTo>
                  <a:pt x="42" y="213"/>
                  <a:pt x="42" y="214"/>
                  <a:pt x="42" y="215"/>
                </a:cubicBezTo>
                <a:cubicBezTo>
                  <a:pt x="42" y="216"/>
                  <a:pt x="43" y="217"/>
                  <a:pt x="44" y="217"/>
                </a:cubicBezTo>
                <a:cubicBezTo>
                  <a:pt x="45" y="218"/>
                  <a:pt x="46" y="218"/>
                  <a:pt x="47" y="218"/>
                </a:cubicBezTo>
                <a:cubicBezTo>
                  <a:pt x="48" y="218"/>
                  <a:pt x="49" y="218"/>
                  <a:pt x="49" y="217"/>
                </a:cubicBezTo>
                <a:cubicBezTo>
                  <a:pt x="50" y="216"/>
                  <a:pt x="55" y="212"/>
                  <a:pt x="58" y="208"/>
                </a:cubicBezTo>
                <a:cubicBezTo>
                  <a:pt x="60" y="210"/>
                  <a:pt x="63" y="211"/>
                  <a:pt x="65" y="213"/>
                </a:cubicBezTo>
                <a:cubicBezTo>
                  <a:pt x="63" y="218"/>
                  <a:pt x="60" y="223"/>
                  <a:pt x="60" y="224"/>
                </a:cubicBezTo>
                <a:cubicBezTo>
                  <a:pt x="59" y="225"/>
                  <a:pt x="59" y="226"/>
                  <a:pt x="59" y="227"/>
                </a:cubicBezTo>
                <a:cubicBezTo>
                  <a:pt x="60" y="228"/>
                  <a:pt x="60" y="229"/>
                  <a:pt x="61" y="229"/>
                </a:cubicBezTo>
                <a:cubicBezTo>
                  <a:pt x="62" y="230"/>
                  <a:pt x="63" y="230"/>
                  <a:pt x="64" y="230"/>
                </a:cubicBezTo>
                <a:cubicBezTo>
                  <a:pt x="65" y="230"/>
                  <a:pt x="66" y="229"/>
                  <a:pt x="67" y="228"/>
                </a:cubicBezTo>
                <a:cubicBezTo>
                  <a:pt x="68" y="227"/>
                  <a:pt x="71" y="223"/>
                  <a:pt x="74" y="218"/>
                </a:cubicBezTo>
                <a:cubicBezTo>
                  <a:pt x="76" y="219"/>
                  <a:pt x="79" y="221"/>
                  <a:pt x="81" y="222"/>
                </a:cubicBezTo>
                <a:cubicBezTo>
                  <a:pt x="80" y="227"/>
                  <a:pt x="78" y="233"/>
                  <a:pt x="78" y="234"/>
                </a:cubicBezTo>
                <a:cubicBezTo>
                  <a:pt x="78" y="235"/>
                  <a:pt x="78" y="236"/>
                  <a:pt x="79" y="237"/>
                </a:cubicBezTo>
                <a:cubicBezTo>
                  <a:pt x="79" y="237"/>
                  <a:pt x="80" y="238"/>
                  <a:pt x="81" y="239"/>
                </a:cubicBezTo>
                <a:cubicBezTo>
                  <a:pt x="82" y="239"/>
                  <a:pt x="83" y="239"/>
                  <a:pt x="84" y="239"/>
                </a:cubicBezTo>
                <a:cubicBezTo>
                  <a:pt x="85" y="238"/>
                  <a:pt x="86" y="238"/>
                  <a:pt x="86" y="237"/>
                </a:cubicBezTo>
                <a:cubicBezTo>
                  <a:pt x="87" y="236"/>
                  <a:pt x="89" y="230"/>
                  <a:pt x="91" y="225"/>
                </a:cubicBezTo>
                <a:cubicBezTo>
                  <a:pt x="94" y="226"/>
                  <a:pt x="96" y="227"/>
                  <a:pt x="99" y="227"/>
                </a:cubicBezTo>
                <a:cubicBezTo>
                  <a:pt x="99" y="233"/>
                  <a:pt x="98" y="239"/>
                  <a:pt x="98" y="240"/>
                </a:cubicBezTo>
                <a:cubicBezTo>
                  <a:pt x="98" y="241"/>
                  <a:pt x="98" y="242"/>
                  <a:pt x="99" y="243"/>
                </a:cubicBezTo>
                <a:cubicBezTo>
                  <a:pt x="100" y="243"/>
                  <a:pt x="100" y="244"/>
                  <a:pt x="101" y="244"/>
                </a:cubicBezTo>
                <a:cubicBezTo>
                  <a:pt x="103" y="244"/>
                  <a:pt x="104" y="244"/>
                  <a:pt x="104" y="244"/>
                </a:cubicBezTo>
                <a:cubicBezTo>
                  <a:pt x="105" y="243"/>
                  <a:pt x="106" y="242"/>
                  <a:pt x="106" y="241"/>
                </a:cubicBezTo>
                <a:cubicBezTo>
                  <a:pt x="107" y="240"/>
                  <a:pt x="108" y="234"/>
                  <a:pt x="110" y="229"/>
                </a:cubicBezTo>
                <a:cubicBezTo>
                  <a:pt x="112" y="229"/>
                  <a:pt x="115" y="230"/>
                  <a:pt x="117" y="230"/>
                </a:cubicBezTo>
                <a:cubicBezTo>
                  <a:pt x="118" y="235"/>
                  <a:pt x="118" y="241"/>
                  <a:pt x="119" y="242"/>
                </a:cubicBezTo>
                <a:cubicBezTo>
                  <a:pt x="119" y="243"/>
                  <a:pt x="119" y="244"/>
                  <a:pt x="120" y="245"/>
                </a:cubicBezTo>
                <a:cubicBezTo>
                  <a:pt x="121" y="246"/>
                  <a:pt x="122" y="246"/>
                  <a:pt x="123" y="246"/>
                </a:cubicBezTo>
                <a:cubicBezTo>
                  <a:pt x="124" y="246"/>
                  <a:pt x="125" y="246"/>
                  <a:pt x="126" y="245"/>
                </a:cubicBezTo>
                <a:cubicBezTo>
                  <a:pt x="126" y="244"/>
                  <a:pt x="127" y="243"/>
                  <a:pt x="127" y="242"/>
                </a:cubicBezTo>
                <a:cubicBezTo>
                  <a:pt x="127" y="241"/>
                  <a:pt x="128" y="235"/>
                  <a:pt x="128" y="230"/>
                </a:cubicBezTo>
                <a:cubicBezTo>
                  <a:pt x="131" y="230"/>
                  <a:pt x="133" y="229"/>
                  <a:pt x="136" y="229"/>
                </a:cubicBezTo>
                <a:cubicBezTo>
                  <a:pt x="137" y="234"/>
                  <a:pt x="139" y="240"/>
                  <a:pt x="139" y="241"/>
                </a:cubicBezTo>
                <a:cubicBezTo>
                  <a:pt x="140" y="242"/>
                  <a:pt x="140" y="243"/>
                  <a:pt x="141" y="244"/>
                </a:cubicBezTo>
                <a:cubicBezTo>
                  <a:pt x="142" y="244"/>
                  <a:pt x="143" y="244"/>
                  <a:pt x="144" y="244"/>
                </a:cubicBezTo>
                <a:cubicBezTo>
                  <a:pt x="145" y="244"/>
                  <a:pt x="146" y="243"/>
                  <a:pt x="147" y="243"/>
                </a:cubicBezTo>
                <a:cubicBezTo>
                  <a:pt x="147" y="242"/>
                  <a:pt x="148" y="241"/>
                  <a:pt x="148" y="240"/>
                </a:cubicBezTo>
                <a:cubicBezTo>
                  <a:pt x="148" y="239"/>
                  <a:pt x="147" y="233"/>
                  <a:pt x="147" y="227"/>
                </a:cubicBezTo>
                <a:cubicBezTo>
                  <a:pt x="149" y="227"/>
                  <a:pt x="152" y="226"/>
                  <a:pt x="154" y="225"/>
                </a:cubicBezTo>
                <a:cubicBezTo>
                  <a:pt x="156" y="230"/>
                  <a:pt x="159" y="236"/>
                  <a:pt x="160" y="237"/>
                </a:cubicBezTo>
                <a:cubicBezTo>
                  <a:pt x="160" y="238"/>
                  <a:pt x="161" y="238"/>
                  <a:pt x="162" y="239"/>
                </a:cubicBezTo>
                <a:cubicBezTo>
                  <a:pt x="163" y="239"/>
                  <a:pt x="164" y="239"/>
                  <a:pt x="165" y="239"/>
                </a:cubicBezTo>
                <a:cubicBezTo>
                  <a:pt x="166" y="238"/>
                  <a:pt x="167" y="237"/>
                  <a:pt x="167" y="237"/>
                </a:cubicBezTo>
                <a:cubicBezTo>
                  <a:pt x="168" y="236"/>
                  <a:pt x="168" y="235"/>
                  <a:pt x="168" y="234"/>
                </a:cubicBezTo>
                <a:cubicBezTo>
                  <a:pt x="167" y="233"/>
                  <a:pt x="166" y="227"/>
                  <a:pt x="164" y="222"/>
                </a:cubicBezTo>
                <a:cubicBezTo>
                  <a:pt x="167" y="221"/>
                  <a:pt x="169" y="219"/>
                  <a:pt x="171" y="218"/>
                </a:cubicBezTo>
                <a:cubicBezTo>
                  <a:pt x="175" y="223"/>
                  <a:pt x="178" y="227"/>
                  <a:pt x="179" y="228"/>
                </a:cubicBezTo>
                <a:cubicBezTo>
                  <a:pt x="179" y="229"/>
                  <a:pt x="180" y="230"/>
                  <a:pt x="181" y="230"/>
                </a:cubicBezTo>
                <a:cubicBezTo>
                  <a:pt x="182" y="230"/>
                  <a:pt x="183" y="230"/>
                  <a:pt x="184" y="229"/>
                </a:cubicBezTo>
                <a:cubicBezTo>
                  <a:pt x="185" y="229"/>
                  <a:pt x="186" y="228"/>
                  <a:pt x="186" y="227"/>
                </a:cubicBezTo>
                <a:cubicBezTo>
                  <a:pt x="187" y="226"/>
                  <a:pt x="187" y="225"/>
                  <a:pt x="186" y="224"/>
                </a:cubicBezTo>
                <a:cubicBezTo>
                  <a:pt x="186" y="223"/>
                  <a:pt x="183" y="218"/>
                  <a:pt x="181" y="213"/>
                </a:cubicBezTo>
                <a:cubicBezTo>
                  <a:pt x="183" y="211"/>
                  <a:pt x="185" y="210"/>
                  <a:pt x="187" y="208"/>
                </a:cubicBezTo>
                <a:cubicBezTo>
                  <a:pt x="191" y="212"/>
                  <a:pt x="195" y="216"/>
                  <a:pt x="196" y="217"/>
                </a:cubicBezTo>
                <a:cubicBezTo>
                  <a:pt x="197" y="218"/>
                  <a:pt x="198" y="218"/>
                  <a:pt x="199" y="218"/>
                </a:cubicBezTo>
                <a:cubicBezTo>
                  <a:pt x="200" y="218"/>
                  <a:pt x="201" y="218"/>
                  <a:pt x="202" y="217"/>
                </a:cubicBezTo>
                <a:cubicBezTo>
                  <a:pt x="203" y="217"/>
                  <a:pt x="203" y="216"/>
                  <a:pt x="203" y="215"/>
                </a:cubicBezTo>
                <a:cubicBezTo>
                  <a:pt x="203" y="214"/>
                  <a:pt x="203" y="213"/>
                  <a:pt x="203" y="212"/>
                </a:cubicBezTo>
                <a:cubicBezTo>
                  <a:pt x="202" y="211"/>
                  <a:pt x="199" y="206"/>
                  <a:pt x="196" y="201"/>
                </a:cubicBezTo>
                <a:cubicBezTo>
                  <a:pt x="198" y="200"/>
                  <a:pt x="199" y="198"/>
                  <a:pt x="201" y="196"/>
                </a:cubicBezTo>
                <a:cubicBezTo>
                  <a:pt x="206" y="199"/>
                  <a:pt x="210" y="202"/>
                  <a:pt x="211" y="203"/>
                </a:cubicBezTo>
                <a:cubicBezTo>
                  <a:pt x="212" y="204"/>
                  <a:pt x="213" y="204"/>
                  <a:pt x="214" y="204"/>
                </a:cubicBezTo>
                <a:cubicBezTo>
                  <a:pt x="215" y="203"/>
                  <a:pt x="216" y="203"/>
                  <a:pt x="217" y="202"/>
                </a:cubicBezTo>
                <a:cubicBezTo>
                  <a:pt x="218" y="201"/>
                  <a:pt x="218" y="200"/>
                  <a:pt x="218" y="199"/>
                </a:cubicBezTo>
                <a:cubicBezTo>
                  <a:pt x="218" y="198"/>
                  <a:pt x="218" y="197"/>
                  <a:pt x="217" y="196"/>
                </a:cubicBezTo>
                <a:cubicBezTo>
                  <a:pt x="216" y="196"/>
                  <a:pt x="212" y="191"/>
                  <a:pt x="208" y="187"/>
                </a:cubicBezTo>
                <a:cubicBezTo>
                  <a:pt x="210" y="185"/>
                  <a:pt x="211" y="183"/>
                  <a:pt x="213" y="181"/>
                </a:cubicBezTo>
                <a:cubicBezTo>
                  <a:pt x="217" y="183"/>
                  <a:pt x="223" y="186"/>
                  <a:pt x="224" y="186"/>
                </a:cubicBezTo>
                <a:cubicBezTo>
                  <a:pt x="225" y="187"/>
                  <a:pt x="226" y="187"/>
                  <a:pt x="227" y="186"/>
                </a:cubicBezTo>
                <a:cubicBezTo>
                  <a:pt x="228" y="186"/>
                  <a:pt x="229" y="185"/>
                  <a:pt x="229" y="184"/>
                </a:cubicBezTo>
                <a:cubicBezTo>
                  <a:pt x="230" y="184"/>
                  <a:pt x="230" y="182"/>
                  <a:pt x="230" y="181"/>
                </a:cubicBezTo>
                <a:cubicBezTo>
                  <a:pt x="230" y="180"/>
                  <a:pt x="229" y="180"/>
                  <a:pt x="228" y="179"/>
                </a:cubicBezTo>
                <a:cubicBezTo>
                  <a:pt x="227" y="178"/>
                  <a:pt x="222" y="175"/>
                  <a:pt x="218" y="172"/>
                </a:cubicBezTo>
                <a:cubicBezTo>
                  <a:pt x="219" y="169"/>
                  <a:pt x="220" y="167"/>
                  <a:pt x="221" y="165"/>
                </a:cubicBezTo>
                <a:cubicBezTo>
                  <a:pt x="226" y="166"/>
                  <a:pt x="232" y="167"/>
                  <a:pt x="233" y="168"/>
                </a:cubicBezTo>
                <a:cubicBezTo>
                  <a:pt x="234" y="168"/>
                  <a:pt x="235" y="168"/>
                  <a:pt x="236" y="167"/>
                </a:cubicBezTo>
                <a:cubicBezTo>
                  <a:pt x="237" y="167"/>
                  <a:pt x="238" y="166"/>
                  <a:pt x="238" y="165"/>
                </a:cubicBezTo>
                <a:cubicBezTo>
                  <a:pt x="239" y="164"/>
                  <a:pt x="239" y="163"/>
                  <a:pt x="238" y="162"/>
                </a:cubicBezTo>
                <a:cubicBezTo>
                  <a:pt x="238" y="161"/>
                  <a:pt x="237" y="160"/>
                  <a:pt x="236" y="160"/>
                </a:cubicBezTo>
                <a:cubicBezTo>
                  <a:pt x="235" y="159"/>
                  <a:pt x="230" y="157"/>
                  <a:pt x="225" y="154"/>
                </a:cubicBezTo>
                <a:cubicBezTo>
                  <a:pt x="226" y="152"/>
                  <a:pt x="226" y="149"/>
                  <a:pt x="227" y="147"/>
                </a:cubicBezTo>
                <a:cubicBezTo>
                  <a:pt x="232" y="147"/>
                  <a:pt x="238" y="148"/>
                  <a:pt x="239" y="148"/>
                </a:cubicBezTo>
                <a:cubicBezTo>
                  <a:pt x="241" y="148"/>
                  <a:pt x="242" y="147"/>
                  <a:pt x="242" y="147"/>
                </a:cubicBezTo>
                <a:cubicBezTo>
                  <a:pt x="243" y="146"/>
                  <a:pt x="244" y="145"/>
                  <a:pt x="244" y="144"/>
                </a:cubicBezTo>
                <a:cubicBezTo>
                  <a:pt x="244" y="143"/>
                  <a:pt x="244" y="142"/>
                  <a:pt x="243" y="141"/>
                </a:cubicBezTo>
                <a:cubicBezTo>
                  <a:pt x="243" y="140"/>
                  <a:pt x="242" y="140"/>
                  <a:pt x="241" y="139"/>
                </a:cubicBezTo>
                <a:cubicBezTo>
                  <a:pt x="240" y="139"/>
                  <a:pt x="234" y="138"/>
                  <a:pt x="229" y="136"/>
                </a:cubicBezTo>
                <a:cubicBezTo>
                  <a:pt x="229" y="134"/>
                  <a:pt x="229" y="131"/>
                  <a:pt x="230" y="128"/>
                </a:cubicBezTo>
                <a:cubicBezTo>
                  <a:pt x="235" y="128"/>
                  <a:pt x="241" y="127"/>
                  <a:pt x="242" y="127"/>
                </a:cubicBezTo>
                <a:close/>
                <a:moveTo>
                  <a:pt x="123" y="209"/>
                </a:moveTo>
                <a:cubicBezTo>
                  <a:pt x="75" y="209"/>
                  <a:pt x="36" y="171"/>
                  <a:pt x="36" y="123"/>
                </a:cubicBezTo>
                <a:cubicBezTo>
                  <a:pt x="36" y="75"/>
                  <a:pt x="75" y="36"/>
                  <a:pt x="123" y="36"/>
                </a:cubicBezTo>
                <a:cubicBezTo>
                  <a:pt x="171" y="36"/>
                  <a:pt x="209" y="75"/>
                  <a:pt x="209" y="123"/>
                </a:cubicBezTo>
                <a:cubicBezTo>
                  <a:pt x="209" y="171"/>
                  <a:pt x="171" y="209"/>
                  <a:pt x="123" y="209"/>
                </a:cubicBezTo>
                <a:close/>
              </a:path>
            </a:pathLst>
          </a:custGeom>
          <a:solidFill>
            <a:schemeClr val="tx2"/>
          </a:solidFill>
          <a:ln>
            <a:noFill/>
          </a:ln>
        </p:spPr>
        <p:txBody>
          <a:bodyPr vert="horz" wrap="square" lIns="121880" tIns="60940" rIns="121880" bIns="60940" numCol="1" anchor="t" anchorCtr="0" compatLnSpc="1"/>
          <a:lstStyle/>
          <a:p>
            <a:pPr defTabSz="1218565">
              <a:defRPr/>
            </a:pPr>
            <a:endParaRPr lang="en-US" sz="2400" kern="0">
              <a:solidFill>
                <a:sysClr val="windowText" lastClr="000000"/>
              </a:solidFill>
              <a:cs typeface="+mn-ea"/>
            </a:endParaRPr>
          </a:p>
        </p:txBody>
      </p:sp>
      <p:sp>
        <p:nvSpPr>
          <p:cNvPr id="126" name="Freeform 14"/>
          <p:cNvSpPr/>
          <p:nvPr/>
        </p:nvSpPr>
        <p:spPr bwMode="auto">
          <a:xfrm>
            <a:off x="30420" y="1242102"/>
            <a:ext cx="647503" cy="641153"/>
          </a:xfrm>
          <a:custGeom>
            <a:avLst/>
            <a:gdLst>
              <a:gd name="T0" fmla="*/ 101 w 137"/>
              <a:gd name="T1" fmla="*/ 127 h 136"/>
              <a:gd name="T2" fmla="*/ 107 w 137"/>
              <a:gd name="T3" fmla="*/ 122 h 136"/>
              <a:gd name="T4" fmla="*/ 110 w 137"/>
              <a:gd name="T5" fmla="*/ 119 h 136"/>
              <a:gd name="T6" fmla="*/ 117 w 137"/>
              <a:gd name="T7" fmla="*/ 115 h 136"/>
              <a:gd name="T8" fmla="*/ 114 w 137"/>
              <a:gd name="T9" fmla="*/ 106 h 136"/>
              <a:gd name="T10" fmla="*/ 126 w 137"/>
              <a:gd name="T11" fmla="*/ 105 h 136"/>
              <a:gd name="T12" fmla="*/ 122 w 137"/>
              <a:gd name="T13" fmla="*/ 93 h 136"/>
              <a:gd name="T14" fmla="*/ 131 w 137"/>
              <a:gd name="T15" fmla="*/ 92 h 136"/>
              <a:gd name="T16" fmla="*/ 132 w 137"/>
              <a:gd name="T17" fmla="*/ 85 h 136"/>
              <a:gd name="T18" fmla="*/ 133 w 137"/>
              <a:gd name="T19" fmla="*/ 80 h 136"/>
              <a:gd name="T20" fmla="*/ 136 w 137"/>
              <a:gd name="T21" fmla="*/ 72 h 136"/>
              <a:gd name="T22" fmla="*/ 128 w 137"/>
              <a:gd name="T23" fmla="*/ 68 h 136"/>
              <a:gd name="T24" fmla="*/ 136 w 137"/>
              <a:gd name="T25" fmla="*/ 59 h 136"/>
              <a:gd name="T26" fmla="*/ 126 w 137"/>
              <a:gd name="T27" fmla="*/ 53 h 136"/>
              <a:gd name="T28" fmla="*/ 132 w 137"/>
              <a:gd name="T29" fmla="*/ 46 h 136"/>
              <a:gd name="T30" fmla="*/ 128 w 137"/>
              <a:gd name="T31" fmla="*/ 39 h 136"/>
              <a:gd name="T32" fmla="*/ 126 w 137"/>
              <a:gd name="T33" fmla="*/ 35 h 136"/>
              <a:gd name="T34" fmla="*/ 123 w 137"/>
              <a:gd name="T35" fmla="*/ 28 h 136"/>
              <a:gd name="T36" fmla="*/ 113 w 137"/>
              <a:gd name="T37" fmla="*/ 29 h 136"/>
              <a:gd name="T38" fmla="*/ 114 w 137"/>
              <a:gd name="T39" fmla="*/ 18 h 136"/>
              <a:gd name="T40" fmla="*/ 103 w 137"/>
              <a:gd name="T41" fmla="*/ 20 h 136"/>
              <a:gd name="T42" fmla="*/ 103 w 137"/>
              <a:gd name="T43" fmla="*/ 10 h 136"/>
              <a:gd name="T44" fmla="*/ 96 w 137"/>
              <a:gd name="T45" fmla="*/ 8 h 136"/>
              <a:gd name="T46" fmla="*/ 92 w 137"/>
              <a:gd name="T47" fmla="*/ 6 h 136"/>
              <a:gd name="T48" fmla="*/ 85 w 137"/>
              <a:gd name="T49" fmla="*/ 2 h 136"/>
              <a:gd name="T50" fmla="*/ 78 w 137"/>
              <a:gd name="T51" fmla="*/ 9 h 136"/>
              <a:gd name="T52" fmla="*/ 71 w 137"/>
              <a:gd name="T53" fmla="*/ 0 h 136"/>
              <a:gd name="T54" fmla="*/ 64 w 137"/>
              <a:gd name="T55" fmla="*/ 9 h 136"/>
              <a:gd name="T56" fmla="*/ 58 w 137"/>
              <a:gd name="T57" fmla="*/ 1 h 136"/>
              <a:gd name="T58" fmla="*/ 51 w 137"/>
              <a:gd name="T59" fmla="*/ 4 h 136"/>
              <a:gd name="T60" fmla="*/ 46 w 137"/>
              <a:gd name="T61" fmla="*/ 5 h 136"/>
              <a:gd name="T62" fmla="*/ 38 w 137"/>
              <a:gd name="T63" fmla="*/ 7 h 136"/>
              <a:gd name="T64" fmla="*/ 38 w 137"/>
              <a:gd name="T65" fmla="*/ 17 h 136"/>
              <a:gd name="T66" fmla="*/ 27 w 137"/>
              <a:gd name="T67" fmla="*/ 14 h 136"/>
              <a:gd name="T68" fmla="*/ 27 w 137"/>
              <a:gd name="T69" fmla="*/ 26 h 136"/>
              <a:gd name="T70" fmla="*/ 17 w 137"/>
              <a:gd name="T71" fmla="*/ 23 h 136"/>
              <a:gd name="T72" fmla="*/ 14 w 137"/>
              <a:gd name="T73" fmla="*/ 30 h 136"/>
              <a:gd name="T74" fmla="*/ 11 w 137"/>
              <a:gd name="T75" fmla="*/ 34 h 136"/>
              <a:gd name="T76" fmla="*/ 6 w 137"/>
              <a:gd name="T77" fmla="*/ 41 h 136"/>
              <a:gd name="T78" fmla="*/ 12 w 137"/>
              <a:gd name="T79" fmla="*/ 48 h 136"/>
              <a:gd name="T80" fmla="*/ 2 w 137"/>
              <a:gd name="T81" fmla="*/ 53 h 136"/>
              <a:gd name="T82" fmla="*/ 9 w 137"/>
              <a:gd name="T83" fmla="*/ 62 h 136"/>
              <a:gd name="T84" fmla="*/ 1 w 137"/>
              <a:gd name="T85" fmla="*/ 67 h 136"/>
              <a:gd name="T86" fmla="*/ 2 w 137"/>
              <a:gd name="T87" fmla="*/ 74 h 136"/>
              <a:gd name="T88" fmla="*/ 3 w 137"/>
              <a:gd name="T89" fmla="*/ 79 h 136"/>
              <a:gd name="T90" fmla="*/ 3 w 137"/>
              <a:gd name="T91" fmla="*/ 87 h 136"/>
              <a:gd name="T92" fmla="*/ 13 w 137"/>
              <a:gd name="T93" fmla="*/ 89 h 136"/>
              <a:gd name="T94" fmla="*/ 8 w 137"/>
              <a:gd name="T95" fmla="*/ 100 h 136"/>
              <a:gd name="T96" fmla="*/ 20 w 137"/>
              <a:gd name="T97" fmla="*/ 102 h 136"/>
              <a:gd name="T98" fmla="*/ 16 w 137"/>
              <a:gd name="T99" fmla="*/ 111 h 136"/>
              <a:gd name="T100" fmla="*/ 22 w 137"/>
              <a:gd name="T101" fmla="*/ 115 h 136"/>
              <a:gd name="T102" fmla="*/ 25 w 137"/>
              <a:gd name="T103" fmla="*/ 119 h 136"/>
              <a:gd name="T104" fmla="*/ 31 w 137"/>
              <a:gd name="T105" fmla="*/ 124 h 136"/>
              <a:gd name="T106" fmla="*/ 39 w 137"/>
              <a:gd name="T107" fmla="*/ 120 h 136"/>
              <a:gd name="T108" fmla="*/ 42 w 137"/>
              <a:gd name="T109" fmla="*/ 131 h 136"/>
              <a:gd name="T110" fmla="*/ 53 w 137"/>
              <a:gd name="T111" fmla="*/ 125 h 136"/>
              <a:gd name="T112" fmla="*/ 55 w 137"/>
              <a:gd name="T113" fmla="*/ 135 h 136"/>
              <a:gd name="T114" fmla="*/ 63 w 137"/>
              <a:gd name="T115" fmla="*/ 134 h 136"/>
              <a:gd name="T116" fmla="*/ 68 w 137"/>
              <a:gd name="T117" fmla="*/ 134 h 136"/>
              <a:gd name="T118" fmla="*/ 76 w 137"/>
              <a:gd name="T119" fmla="*/ 135 h 136"/>
              <a:gd name="T120" fmla="*/ 79 w 137"/>
              <a:gd name="T121" fmla="*/ 126 h 136"/>
              <a:gd name="T122" fmla="*/ 89 w 137"/>
              <a:gd name="T123" fmla="*/ 133 h 136"/>
              <a:gd name="T124" fmla="*/ 93 w 137"/>
              <a:gd name="T125" fmla="*/ 12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7" h="136">
                <a:moveTo>
                  <a:pt x="97" y="128"/>
                </a:moveTo>
                <a:cubicBezTo>
                  <a:pt x="97" y="128"/>
                  <a:pt x="98" y="129"/>
                  <a:pt x="98" y="129"/>
                </a:cubicBezTo>
                <a:cubicBezTo>
                  <a:pt x="99" y="129"/>
                  <a:pt x="99" y="129"/>
                  <a:pt x="100" y="129"/>
                </a:cubicBezTo>
                <a:cubicBezTo>
                  <a:pt x="100" y="128"/>
                  <a:pt x="101" y="128"/>
                  <a:pt x="101" y="127"/>
                </a:cubicBezTo>
                <a:cubicBezTo>
                  <a:pt x="101" y="127"/>
                  <a:pt x="101" y="126"/>
                  <a:pt x="101" y="126"/>
                </a:cubicBezTo>
                <a:cubicBezTo>
                  <a:pt x="101" y="125"/>
                  <a:pt x="100" y="122"/>
                  <a:pt x="98" y="119"/>
                </a:cubicBezTo>
                <a:cubicBezTo>
                  <a:pt x="100" y="119"/>
                  <a:pt x="101" y="118"/>
                  <a:pt x="102" y="117"/>
                </a:cubicBezTo>
                <a:cubicBezTo>
                  <a:pt x="104" y="119"/>
                  <a:pt x="106" y="121"/>
                  <a:pt x="107" y="122"/>
                </a:cubicBezTo>
                <a:cubicBezTo>
                  <a:pt x="107" y="122"/>
                  <a:pt x="108" y="123"/>
                  <a:pt x="108" y="123"/>
                </a:cubicBezTo>
                <a:cubicBezTo>
                  <a:pt x="109" y="123"/>
                  <a:pt x="109" y="123"/>
                  <a:pt x="110" y="122"/>
                </a:cubicBezTo>
                <a:cubicBezTo>
                  <a:pt x="110" y="122"/>
                  <a:pt x="111" y="121"/>
                  <a:pt x="111" y="121"/>
                </a:cubicBezTo>
                <a:cubicBezTo>
                  <a:pt x="111" y="120"/>
                  <a:pt x="111" y="120"/>
                  <a:pt x="110" y="119"/>
                </a:cubicBezTo>
                <a:cubicBezTo>
                  <a:pt x="110" y="119"/>
                  <a:pt x="108" y="116"/>
                  <a:pt x="107" y="113"/>
                </a:cubicBezTo>
                <a:cubicBezTo>
                  <a:pt x="108" y="112"/>
                  <a:pt x="109" y="111"/>
                  <a:pt x="110" y="110"/>
                </a:cubicBezTo>
                <a:cubicBezTo>
                  <a:pt x="112" y="112"/>
                  <a:pt x="115" y="114"/>
                  <a:pt x="116" y="115"/>
                </a:cubicBezTo>
                <a:cubicBezTo>
                  <a:pt x="116" y="115"/>
                  <a:pt x="117" y="115"/>
                  <a:pt x="117" y="115"/>
                </a:cubicBezTo>
                <a:cubicBezTo>
                  <a:pt x="118" y="115"/>
                  <a:pt x="118" y="115"/>
                  <a:pt x="119" y="114"/>
                </a:cubicBezTo>
                <a:cubicBezTo>
                  <a:pt x="119" y="114"/>
                  <a:pt x="119" y="113"/>
                  <a:pt x="119" y="113"/>
                </a:cubicBezTo>
                <a:cubicBezTo>
                  <a:pt x="119" y="112"/>
                  <a:pt x="119" y="111"/>
                  <a:pt x="119" y="111"/>
                </a:cubicBezTo>
                <a:cubicBezTo>
                  <a:pt x="118" y="111"/>
                  <a:pt x="116" y="108"/>
                  <a:pt x="114" y="106"/>
                </a:cubicBezTo>
                <a:cubicBezTo>
                  <a:pt x="115" y="105"/>
                  <a:pt x="116" y="104"/>
                  <a:pt x="117" y="102"/>
                </a:cubicBezTo>
                <a:cubicBezTo>
                  <a:pt x="119" y="104"/>
                  <a:pt x="122" y="105"/>
                  <a:pt x="123" y="106"/>
                </a:cubicBezTo>
                <a:cubicBezTo>
                  <a:pt x="123" y="106"/>
                  <a:pt x="124" y="106"/>
                  <a:pt x="125" y="106"/>
                </a:cubicBezTo>
                <a:cubicBezTo>
                  <a:pt x="125" y="105"/>
                  <a:pt x="126" y="105"/>
                  <a:pt x="126" y="105"/>
                </a:cubicBezTo>
                <a:cubicBezTo>
                  <a:pt x="126" y="104"/>
                  <a:pt x="126" y="104"/>
                  <a:pt x="126" y="103"/>
                </a:cubicBezTo>
                <a:cubicBezTo>
                  <a:pt x="126" y="102"/>
                  <a:pt x="126" y="102"/>
                  <a:pt x="125" y="102"/>
                </a:cubicBezTo>
                <a:cubicBezTo>
                  <a:pt x="125" y="101"/>
                  <a:pt x="122" y="99"/>
                  <a:pt x="120" y="97"/>
                </a:cubicBezTo>
                <a:cubicBezTo>
                  <a:pt x="121" y="96"/>
                  <a:pt x="121" y="95"/>
                  <a:pt x="122" y="93"/>
                </a:cubicBezTo>
                <a:cubicBezTo>
                  <a:pt x="125" y="94"/>
                  <a:pt x="128" y="95"/>
                  <a:pt x="129" y="96"/>
                </a:cubicBezTo>
                <a:cubicBezTo>
                  <a:pt x="129" y="96"/>
                  <a:pt x="130" y="96"/>
                  <a:pt x="130" y="95"/>
                </a:cubicBezTo>
                <a:cubicBezTo>
                  <a:pt x="131" y="95"/>
                  <a:pt x="131" y="95"/>
                  <a:pt x="131" y="94"/>
                </a:cubicBezTo>
                <a:cubicBezTo>
                  <a:pt x="132" y="94"/>
                  <a:pt x="132" y="93"/>
                  <a:pt x="131" y="92"/>
                </a:cubicBezTo>
                <a:cubicBezTo>
                  <a:pt x="131" y="92"/>
                  <a:pt x="131" y="91"/>
                  <a:pt x="130" y="91"/>
                </a:cubicBezTo>
                <a:cubicBezTo>
                  <a:pt x="130" y="91"/>
                  <a:pt x="127" y="89"/>
                  <a:pt x="124" y="88"/>
                </a:cubicBezTo>
                <a:cubicBezTo>
                  <a:pt x="125" y="86"/>
                  <a:pt x="125" y="85"/>
                  <a:pt x="126" y="84"/>
                </a:cubicBezTo>
                <a:cubicBezTo>
                  <a:pt x="129" y="84"/>
                  <a:pt x="132" y="85"/>
                  <a:pt x="132" y="85"/>
                </a:cubicBezTo>
                <a:cubicBezTo>
                  <a:pt x="133" y="85"/>
                  <a:pt x="134" y="84"/>
                  <a:pt x="134" y="84"/>
                </a:cubicBezTo>
                <a:cubicBezTo>
                  <a:pt x="135" y="84"/>
                  <a:pt x="135" y="83"/>
                  <a:pt x="135" y="83"/>
                </a:cubicBezTo>
                <a:cubicBezTo>
                  <a:pt x="135" y="82"/>
                  <a:pt x="135" y="82"/>
                  <a:pt x="135" y="81"/>
                </a:cubicBezTo>
                <a:cubicBezTo>
                  <a:pt x="135" y="81"/>
                  <a:pt x="134" y="80"/>
                  <a:pt x="133" y="80"/>
                </a:cubicBezTo>
                <a:cubicBezTo>
                  <a:pt x="133" y="80"/>
                  <a:pt x="130" y="79"/>
                  <a:pt x="127" y="78"/>
                </a:cubicBezTo>
                <a:cubicBezTo>
                  <a:pt x="127" y="76"/>
                  <a:pt x="127" y="75"/>
                  <a:pt x="127" y="74"/>
                </a:cubicBezTo>
                <a:cubicBezTo>
                  <a:pt x="130" y="73"/>
                  <a:pt x="134" y="73"/>
                  <a:pt x="134" y="73"/>
                </a:cubicBezTo>
                <a:cubicBezTo>
                  <a:pt x="135" y="73"/>
                  <a:pt x="136" y="73"/>
                  <a:pt x="136" y="72"/>
                </a:cubicBezTo>
                <a:cubicBezTo>
                  <a:pt x="136" y="72"/>
                  <a:pt x="136" y="72"/>
                  <a:pt x="137" y="71"/>
                </a:cubicBezTo>
                <a:cubicBezTo>
                  <a:pt x="137" y="70"/>
                  <a:pt x="136" y="70"/>
                  <a:pt x="136" y="69"/>
                </a:cubicBezTo>
                <a:cubicBezTo>
                  <a:pt x="136" y="69"/>
                  <a:pt x="135" y="69"/>
                  <a:pt x="135" y="68"/>
                </a:cubicBezTo>
                <a:cubicBezTo>
                  <a:pt x="134" y="68"/>
                  <a:pt x="131" y="68"/>
                  <a:pt x="128" y="68"/>
                </a:cubicBezTo>
                <a:cubicBezTo>
                  <a:pt x="128" y="66"/>
                  <a:pt x="128" y="65"/>
                  <a:pt x="128" y="63"/>
                </a:cubicBezTo>
                <a:cubicBezTo>
                  <a:pt x="130" y="62"/>
                  <a:pt x="134" y="62"/>
                  <a:pt x="134" y="62"/>
                </a:cubicBezTo>
                <a:cubicBezTo>
                  <a:pt x="135" y="61"/>
                  <a:pt x="135" y="61"/>
                  <a:pt x="136" y="61"/>
                </a:cubicBezTo>
                <a:cubicBezTo>
                  <a:pt x="136" y="60"/>
                  <a:pt x="136" y="60"/>
                  <a:pt x="136" y="59"/>
                </a:cubicBezTo>
                <a:cubicBezTo>
                  <a:pt x="136" y="58"/>
                  <a:pt x="136" y="58"/>
                  <a:pt x="135" y="58"/>
                </a:cubicBezTo>
                <a:cubicBezTo>
                  <a:pt x="135" y="57"/>
                  <a:pt x="134" y="57"/>
                  <a:pt x="134" y="57"/>
                </a:cubicBezTo>
                <a:cubicBezTo>
                  <a:pt x="133" y="57"/>
                  <a:pt x="130" y="57"/>
                  <a:pt x="127" y="57"/>
                </a:cubicBezTo>
                <a:cubicBezTo>
                  <a:pt x="127" y="56"/>
                  <a:pt x="126" y="54"/>
                  <a:pt x="126" y="53"/>
                </a:cubicBezTo>
                <a:cubicBezTo>
                  <a:pt x="129" y="52"/>
                  <a:pt x="132" y="50"/>
                  <a:pt x="132" y="50"/>
                </a:cubicBezTo>
                <a:cubicBezTo>
                  <a:pt x="133" y="50"/>
                  <a:pt x="133" y="50"/>
                  <a:pt x="133" y="49"/>
                </a:cubicBezTo>
                <a:cubicBezTo>
                  <a:pt x="134" y="49"/>
                  <a:pt x="134" y="48"/>
                  <a:pt x="133" y="47"/>
                </a:cubicBezTo>
                <a:cubicBezTo>
                  <a:pt x="133" y="47"/>
                  <a:pt x="133" y="46"/>
                  <a:pt x="132" y="46"/>
                </a:cubicBezTo>
                <a:cubicBezTo>
                  <a:pt x="132" y="46"/>
                  <a:pt x="131" y="46"/>
                  <a:pt x="131" y="46"/>
                </a:cubicBezTo>
                <a:cubicBezTo>
                  <a:pt x="130" y="46"/>
                  <a:pt x="127" y="47"/>
                  <a:pt x="124" y="47"/>
                </a:cubicBezTo>
                <a:cubicBezTo>
                  <a:pt x="123" y="46"/>
                  <a:pt x="123" y="45"/>
                  <a:pt x="122" y="43"/>
                </a:cubicBezTo>
                <a:cubicBezTo>
                  <a:pt x="125" y="42"/>
                  <a:pt x="128" y="40"/>
                  <a:pt x="128" y="39"/>
                </a:cubicBezTo>
                <a:cubicBezTo>
                  <a:pt x="129" y="39"/>
                  <a:pt x="129" y="39"/>
                  <a:pt x="129" y="38"/>
                </a:cubicBezTo>
                <a:cubicBezTo>
                  <a:pt x="129" y="37"/>
                  <a:pt x="129" y="37"/>
                  <a:pt x="129" y="36"/>
                </a:cubicBezTo>
                <a:cubicBezTo>
                  <a:pt x="129" y="36"/>
                  <a:pt x="128" y="36"/>
                  <a:pt x="128" y="35"/>
                </a:cubicBezTo>
                <a:cubicBezTo>
                  <a:pt x="127" y="35"/>
                  <a:pt x="127" y="35"/>
                  <a:pt x="126" y="35"/>
                </a:cubicBezTo>
                <a:cubicBezTo>
                  <a:pt x="125" y="36"/>
                  <a:pt x="122" y="37"/>
                  <a:pt x="120" y="38"/>
                </a:cubicBezTo>
                <a:cubicBezTo>
                  <a:pt x="119" y="37"/>
                  <a:pt x="118" y="35"/>
                  <a:pt x="117" y="34"/>
                </a:cubicBezTo>
                <a:cubicBezTo>
                  <a:pt x="119" y="32"/>
                  <a:pt x="122" y="30"/>
                  <a:pt x="122" y="29"/>
                </a:cubicBezTo>
                <a:cubicBezTo>
                  <a:pt x="123" y="29"/>
                  <a:pt x="123" y="29"/>
                  <a:pt x="123" y="28"/>
                </a:cubicBezTo>
                <a:cubicBezTo>
                  <a:pt x="123" y="27"/>
                  <a:pt x="123" y="27"/>
                  <a:pt x="123" y="26"/>
                </a:cubicBezTo>
                <a:cubicBezTo>
                  <a:pt x="122" y="26"/>
                  <a:pt x="122" y="26"/>
                  <a:pt x="121" y="25"/>
                </a:cubicBezTo>
                <a:cubicBezTo>
                  <a:pt x="121" y="25"/>
                  <a:pt x="120" y="25"/>
                  <a:pt x="119" y="26"/>
                </a:cubicBezTo>
                <a:cubicBezTo>
                  <a:pt x="119" y="26"/>
                  <a:pt x="116" y="28"/>
                  <a:pt x="113" y="29"/>
                </a:cubicBezTo>
                <a:cubicBezTo>
                  <a:pt x="113" y="28"/>
                  <a:pt x="112" y="27"/>
                  <a:pt x="111" y="26"/>
                </a:cubicBezTo>
                <a:cubicBezTo>
                  <a:pt x="112" y="24"/>
                  <a:pt x="114" y="21"/>
                  <a:pt x="115" y="21"/>
                </a:cubicBezTo>
                <a:cubicBezTo>
                  <a:pt x="115" y="20"/>
                  <a:pt x="115" y="20"/>
                  <a:pt x="115" y="19"/>
                </a:cubicBezTo>
                <a:cubicBezTo>
                  <a:pt x="115" y="18"/>
                  <a:pt x="115" y="18"/>
                  <a:pt x="114" y="18"/>
                </a:cubicBezTo>
                <a:cubicBezTo>
                  <a:pt x="114" y="17"/>
                  <a:pt x="113" y="17"/>
                  <a:pt x="113" y="17"/>
                </a:cubicBezTo>
                <a:cubicBezTo>
                  <a:pt x="112" y="17"/>
                  <a:pt x="112" y="17"/>
                  <a:pt x="111" y="17"/>
                </a:cubicBezTo>
                <a:cubicBezTo>
                  <a:pt x="111" y="18"/>
                  <a:pt x="108" y="20"/>
                  <a:pt x="106" y="22"/>
                </a:cubicBezTo>
                <a:cubicBezTo>
                  <a:pt x="105" y="21"/>
                  <a:pt x="104" y="20"/>
                  <a:pt x="103" y="20"/>
                </a:cubicBezTo>
                <a:cubicBezTo>
                  <a:pt x="104" y="17"/>
                  <a:pt x="106" y="14"/>
                  <a:pt x="106" y="13"/>
                </a:cubicBezTo>
                <a:cubicBezTo>
                  <a:pt x="106" y="13"/>
                  <a:pt x="106" y="12"/>
                  <a:pt x="106" y="12"/>
                </a:cubicBezTo>
                <a:cubicBezTo>
                  <a:pt x="106" y="11"/>
                  <a:pt x="105" y="11"/>
                  <a:pt x="105" y="10"/>
                </a:cubicBezTo>
                <a:cubicBezTo>
                  <a:pt x="104" y="10"/>
                  <a:pt x="104" y="10"/>
                  <a:pt x="103" y="10"/>
                </a:cubicBezTo>
                <a:cubicBezTo>
                  <a:pt x="103" y="10"/>
                  <a:pt x="102" y="10"/>
                  <a:pt x="102" y="11"/>
                </a:cubicBezTo>
                <a:cubicBezTo>
                  <a:pt x="101" y="11"/>
                  <a:pt x="99" y="14"/>
                  <a:pt x="98" y="16"/>
                </a:cubicBezTo>
                <a:cubicBezTo>
                  <a:pt x="96" y="16"/>
                  <a:pt x="95" y="15"/>
                  <a:pt x="94" y="14"/>
                </a:cubicBezTo>
                <a:cubicBezTo>
                  <a:pt x="95" y="11"/>
                  <a:pt x="96" y="8"/>
                  <a:pt x="96" y="8"/>
                </a:cubicBezTo>
                <a:cubicBezTo>
                  <a:pt x="96" y="7"/>
                  <a:pt x="96" y="6"/>
                  <a:pt x="96" y="6"/>
                </a:cubicBezTo>
                <a:cubicBezTo>
                  <a:pt x="95" y="5"/>
                  <a:pt x="95" y="5"/>
                  <a:pt x="94" y="5"/>
                </a:cubicBezTo>
                <a:cubicBezTo>
                  <a:pt x="94" y="5"/>
                  <a:pt x="93" y="5"/>
                  <a:pt x="93" y="5"/>
                </a:cubicBezTo>
                <a:cubicBezTo>
                  <a:pt x="92" y="5"/>
                  <a:pt x="92" y="5"/>
                  <a:pt x="92" y="6"/>
                </a:cubicBezTo>
                <a:cubicBezTo>
                  <a:pt x="91" y="6"/>
                  <a:pt x="90" y="9"/>
                  <a:pt x="88" y="12"/>
                </a:cubicBezTo>
                <a:cubicBezTo>
                  <a:pt x="87" y="12"/>
                  <a:pt x="85" y="11"/>
                  <a:pt x="84" y="11"/>
                </a:cubicBezTo>
                <a:cubicBezTo>
                  <a:pt x="84" y="8"/>
                  <a:pt x="85" y="4"/>
                  <a:pt x="85" y="4"/>
                </a:cubicBezTo>
                <a:cubicBezTo>
                  <a:pt x="85" y="3"/>
                  <a:pt x="85" y="3"/>
                  <a:pt x="85" y="2"/>
                </a:cubicBezTo>
                <a:cubicBezTo>
                  <a:pt x="84" y="2"/>
                  <a:pt x="84" y="1"/>
                  <a:pt x="83" y="1"/>
                </a:cubicBezTo>
                <a:cubicBezTo>
                  <a:pt x="82" y="1"/>
                  <a:pt x="82" y="1"/>
                  <a:pt x="81" y="1"/>
                </a:cubicBezTo>
                <a:cubicBezTo>
                  <a:pt x="81" y="2"/>
                  <a:pt x="81" y="2"/>
                  <a:pt x="80" y="3"/>
                </a:cubicBezTo>
                <a:cubicBezTo>
                  <a:pt x="80" y="3"/>
                  <a:pt x="79" y="7"/>
                  <a:pt x="78" y="9"/>
                </a:cubicBezTo>
                <a:cubicBezTo>
                  <a:pt x="77" y="9"/>
                  <a:pt x="75" y="9"/>
                  <a:pt x="74" y="9"/>
                </a:cubicBezTo>
                <a:cubicBezTo>
                  <a:pt x="74" y="6"/>
                  <a:pt x="74" y="2"/>
                  <a:pt x="74" y="2"/>
                </a:cubicBezTo>
                <a:cubicBezTo>
                  <a:pt x="74" y="1"/>
                  <a:pt x="73" y="1"/>
                  <a:pt x="73" y="0"/>
                </a:cubicBezTo>
                <a:cubicBezTo>
                  <a:pt x="72" y="0"/>
                  <a:pt x="72" y="0"/>
                  <a:pt x="71" y="0"/>
                </a:cubicBezTo>
                <a:cubicBezTo>
                  <a:pt x="71" y="0"/>
                  <a:pt x="70" y="0"/>
                  <a:pt x="70" y="0"/>
                </a:cubicBezTo>
                <a:cubicBezTo>
                  <a:pt x="69" y="1"/>
                  <a:pt x="69" y="1"/>
                  <a:pt x="69" y="2"/>
                </a:cubicBezTo>
                <a:cubicBezTo>
                  <a:pt x="69" y="2"/>
                  <a:pt x="68" y="6"/>
                  <a:pt x="68" y="9"/>
                </a:cubicBezTo>
                <a:cubicBezTo>
                  <a:pt x="66" y="9"/>
                  <a:pt x="65" y="9"/>
                  <a:pt x="64" y="9"/>
                </a:cubicBezTo>
                <a:cubicBezTo>
                  <a:pt x="63" y="6"/>
                  <a:pt x="62" y="3"/>
                  <a:pt x="62" y="2"/>
                </a:cubicBezTo>
                <a:cubicBezTo>
                  <a:pt x="62" y="1"/>
                  <a:pt x="62" y="1"/>
                  <a:pt x="61" y="1"/>
                </a:cubicBezTo>
                <a:cubicBezTo>
                  <a:pt x="61" y="0"/>
                  <a:pt x="60" y="0"/>
                  <a:pt x="59" y="0"/>
                </a:cubicBezTo>
                <a:cubicBezTo>
                  <a:pt x="59" y="0"/>
                  <a:pt x="58" y="1"/>
                  <a:pt x="58" y="1"/>
                </a:cubicBezTo>
                <a:cubicBezTo>
                  <a:pt x="58" y="1"/>
                  <a:pt x="57" y="2"/>
                  <a:pt x="57" y="3"/>
                </a:cubicBezTo>
                <a:cubicBezTo>
                  <a:pt x="57" y="3"/>
                  <a:pt x="57" y="7"/>
                  <a:pt x="58" y="10"/>
                </a:cubicBezTo>
                <a:cubicBezTo>
                  <a:pt x="56" y="10"/>
                  <a:pt x="55" y="10"/>
                  <a:pt x="53" y="10"/>
                </a:cubicBezTo>
                <a:cubicBezTo>
                  <a:pt x="52" y="8"/>
                  <a:pt x="51" y="5"/>
                  <a:pt x="51" y="4"/>
                </a:cubicBezTo>
                <a:cubicBezTo>
                  <a:pt x="50" y="4"/>
                  <a:pt x="50" y="3"/>
                  <a:pt x="49" y="3"/>
                </a:cubicBezTo>
                <a:cubicBezTo>
                  <a:pt x="49" y="3"/>
                  <a:pt x="48" y="3"/>
                  <a:pt x="48" y="3"/>
                </a:cubicBezTo>
                <a:cubicBezTo>
                  <a:pt x="47" y="3"/>
                  <a:pt x="47" y="3"/>
                  <a:pt x="46" y="4"/>
                </a:cubicBezTo>
                <a:cubicBezTo>
                  <a:pt x="46" y="4"/>
                  <a:pt x="46" y="5"/>
                  <a:pt x="46" y="5"/>
                </a:cubicBezTo>
                <a:cubicBezTo>
                  <a:pt x="46" y="6"/>
                  <a:pt x="47" y="9"/>
                  <a:pt x="48" y="12"/>
                </a:cubicBezTo>
                <a:cubicBezTo>
                  <a:pt x="46" y="13"/>
                  <a:pt x="45" y="13"/>
                  <a:pt x="44" y="14"/>
                </a:cubicBezTo>
                <a:cubicBezTo>
                  <a:pt x="42" y="11"/>
                  <a:pt x="40" y="9"/>
                  <a:pt x="40" y="8"/>
                </a:cubicBezTo>
                <a:cubicBezTo>
                  <a:pt x="40" y="8"/>
                  <a:pt x="39" y="7"/>
                  <a:pt x="38" y="7"/>
                </a:cubicBezTo>
                <a:cubicBezTo>
                  <a:pt x="38" y="7"/>
                  <a:pt x="37" y="7"/>
                  <a:pt x="37" y="7"/>
                </a:cubicBezTo>
                <a:cubicBezTo>
                  <a:pt x="36" y="8"/>
                  <a:pt x="36" y="8"/>
                  <a:pt x="36" y="9"/>
                </a:cubicBezTo>
                <a:cubicBezTo>
                  <a:pt x="36" y="9"/>
                  <a:pt x="36" y="10"/>
                  <a:pt x="36" y="10"/>
                </a:cubicBezTo>
                <a:cubicBezTo>
                  <a:pt x="36" y="11"/>
                  <a:pt x="37" y="14"/>
                  <a:pt x="38" y="17"/>
                </a:cubicBezTo>
                <a:cubicBezTo>
                  <a:pt x="37" y="17"/>
                  <a:pt x="36" y="18"/>
                  <a:pt x="35" y="19"/>
                </a:cubicBezTo>
                <a:cubicBezTo>
                  <a:pt x="33" y="17"/>
                  <a:pt x="30" y="14"/>
                  <a:pt x="30" y="14"/>
                </a:cubicBezTo>
                <a:cubicBezTo>
                  <a:pt x="30" y="14"/>
                  <a:pt x="29" y="13"/>
                  <a:pt x="28" y="13"/>
                </a:cubicBezTo>
                <a:cubicBezTo>
                  <a:pt x="28" y="13"/>
                  <a:pt x="27" y="13"/>
                  <a:pt x="27" y="14"/>
                </a:cubicBezTo>
                <a:cubicBezTo>
                  <a:pt x="26" y="14"/>
                  <a:pt x="26" y="15"/>
                  <a:pt x="26" y="15"/>
                </a:cubicBezTo>
                <a:cubicBezTo>
                  <a:pt x="26" y="16"/>
                  <a:pt x="26" y="16"/>
                  <a:pt x="26" y="17"/>
                </a:cubicBezTo>
                <a:cubicBezTo>
                  <a:pt x="27" y="17"/>
                  <a:pt x="28" y="20"/>
                  <a:pt x="30" y="23"/>
                </a:cubicBezTo>
                <a:cubicBezTo>
                  <a:pt x="29" y="24"/>
                  <a:pt x="28" y="25"/>
                  <a:pt x="27" y="26"/>
                </a:cubicBezTo>
                <a:cubicBezTo>
                  <a:pt x="24" y="24"/>
                  <a:pt x="22" y="22"/>
                  <a:pt x="21" y="21"/>
                </a:cubicBezTo>
                <a:cubicBezTo>
                  <a:pt x="21" y="21"/>
                  <a:pt x="20" y="21"/>
                  <a:pt x="20" y="21"/>
                </a:cubicBezTo>
                <a:cubicBezTo>
                  <a:pt x="19" y="21"/>
                  <a:pt x="18" y="21"/>
                  <a:pt x="18" y="22"/>
                </a:cubicBezTo>
                <a:cubicBezTo>
                  <a:pt x="18" y="22"/>
                  <a:pt x="17" y="23"/>
                  <a:pt x="17" y="23"/>
                </a:cubicBezTo>
                <a:cubicBezTo>
                  <a:pt x="17" y="24"/>
                  <a:pt x="18" y="25"/>
                  <a:pt x="18" y="25"/>
                </a:cubicBezTo>
                <a:cubicBezTo>
                  <a:pt x="18" y="25"/>
                  <a:pt x="21" y="28"/>
                  <a:pt x="23" y="30"/>
                </a:cubicBezTo>
                <a:cubicBezTo>
                  <a:pt x="22" y="31"/>
                  <a:pt x="21" y="32"/>
                  <a:pt x="20" y="34"/>
                </a:cubicBezTo>
                <a:cubicBezTo>
                  <a:pt x="17" y="32"/>
                  <a:pt x="14" y="31"/>
                  <a:pt x="14" y="30"/>
                </a:cubicBezTo>
                <a:cubicBezTo>
                  <a:pt x="13" y="30"/>
                  <a:pt x="13" y="30"/>
                  <a:pt x="12" y="30"/>
                </a:cubicBezTo>
                <a:cubicBezTo>
                  <a:pt x="12" y="30"/>
                  <a:pt x="11" y="31"/>
                  <a:pt x="11" y="31"/>
                </a:cubicBezTo>
                <a:cubicBezTo>
                  <a:pt x="10" y="32"/>
                  <a:pt x="10" y="32"/>
                  <a:pt x="10" y="33"/>
                </a:cubicBezTo>
                <a:cubicBezTo>
                  <a:pt x="11" y="33"/>
                  <a:pt x="11" y="34"/>
                  <a:pt x="11" y="34"/>
                </a:cubicBezTo>
                <a:cubicBezTo>
                  <a:pt x="12" y="35"/>
                  <a:pt x="14" y="37"/>
                  <a:pt x="17" y="39"/>
                </a:cubicBezTo>
                <a:cubicBezTo>
                  <a:pt x="16" y="40"/>
                  <a:pt x="15" y="41"/>
                  <a:pt x="15" y="42"/>
                </a:cubicBezTo>
                <a:cubicBezTo>
                  <a:pt x="12" y="42"/>
                  <a:pt x="9" y="41"/>
                  <a:pt x="8" y="40"/>
                </a:cubicBezTo>
                <a:cubicBezTo>
                  <a:pt x="8" y="40"/>
                  <a:pt x="7" y="40"/>
                  <a:pt x="6" y="41"/>
                </a:cubicBezTo>
                <a:cubicBezTo>
                  <a:pt x="6" y="41"/>
                  <a:pt x="6" y="41"/>
                  <a:pt x="5" y="42"/>
                </a:cubicBezTo>
                <a:cubicBezTo>
                  <a:pt x="5" y="42"/>
                  <a:pt x="5" y="43"/>
                  <a:pt x="5" y="44"/>
                </a:cubicBezTo>
                <a:cubicBezTo>
                  <a:pt x="5" y="44"/>
                  <a:pt x="6" y="45"/>
                  <a:pt x="6" y="45"/>
                </a:cubicBezTo>
                <a:cubicBezTo>
                  <a:pt x="7" y="45"/>
                  <a:pt x="10" y="47"/>
                  <a:pt x="12" y="48"/>
                </a:cubicBezTo>
                <a:cubicBezTo>
                  <a:pt x="12" y="49"/>
                  <a:pt x="12" y="51"/>
                  <a:pt x="11" y="52"/>
                </a:cubicBezTo>
                <a:cubicBezTo>
                  <a:pt x="8" y="52"/>
                  <a:pt x="5" y="51"/>
                  <a:pt x="4" y="51"/>
                </a:cubicBezTo>
                <a:cubicBezTo>
                  <a:pt x="4" y="51"/>
                  <a:pt x="3" y="52"/>
                  <a:pt x="3" y="52"/>
                </a:cubicBezTo>
                <a:cubicBezTo>
                  <a:pt x="2" y="52"/>
                  <a:pt x="2" y="53"/>
                  <a:pt x="2" y="53"/>
                </a:cubicBezTo>
                <a:cubicBezTo>
                  <a:pt x="2" y="54"/>
                  <a:pt x="2" y="54"/>
                  <a:pt x="2" y="55"/>
                </a:cubicBezTo>
                <a:cubicBezTo>
                  <a:pt x="2" y="55"/>
                  <a:pt x="3" y="56"/>
                  <a:pt x="3" y="56"/>
                </a:cubicBezTo>
                <a:cubicBezTo>
                  <a:pt x="4" y="56"/>
                  <a:pt x="7" y="57"/>
                  <a:pt x="10" y="58"/>
                </a:cubicBezTo>
                <a:cubicBezTo>
                  <a:pt x="10" y="60"/>
                  <a:pt x="9" y="61"/>
                  <a:pt x="9" y="62"/>
                </a:cubicBezTo>
                <a:cubicBezTo>
                  <a:pt x="6" y="63"/>
                  <a:pt x="3" y="63"/>
                  <a:pt x="2" y="63"/>
                </a:cubicBezTo>
                <a:cubicBezTo>
                  <a:pt x="2" y="63"/>
                  <a:pt x="1" y="63"/>
                  <a:pt x="1" y="64"/>
                </a:cubicBezTo>
                <a:cubicBezTo>
                  <a:pt x="1" y="64"/>
                  <a:pt x="0" y="64"/>
                  <a:pt x="0" y="65"/>
                </a:cubicBezTo>
                <a:cubicBezTo>
                  <a:pt x="0" y="66"/>
                  <a:pt x="0" y="66"/>
                  <a:pt x="1" y="67"/>
                </a:cubicBezTo>
                <a:cubicBezTo>
                  <a:pt x="1" y="67"/>
                  <a:pt x="2" y="67"/>
                  <a:pt x="2" y="68"/>
                </a:cubicBezTo>
                <a:cubicBezTo>
                  <a:pt x="3" y="68"/>
                  <a:pt x="6" y="68"/>
                  <a:pt x="9" y="68"/>
                </a:cubicBezTo>
                <a:cubicBezTo>
                  <a:pt x="9" y="70"/>
                  <a:pt x="9" y="71"/>
                  <a:pt x="9" y="73"/>
                </a:cubicBezTo>
                <a:cubicBezTo>
                  <a:pt x="6" y="73"/>
                  <a:pt x="3" y="74"/>
                  <a:pt x="2" y="74"/>
                </a:cubicBezTo>
                <a:cubicBezTo>
                  <a:pt x="2" y="74"/>
                  <a:pt x="1" y="75"/>
                  <a:pt x="1" y="75"/>
                </a:cubicBezTo>
                <a:cubicBezTo>
                  <a:pt x="1" y="76"/>
                  <a:pt x="1" y="76"/>
                  <a:pt x="1" y="77"/>
                </a:cubicBezTo>
                <a:cubicBezTo>
                  <a:pt x="1" y="77"/>
                  <a:pt x="1" y="78"/>
                  <a:pt x="2" y="78"/>
                </a:cubicBezTo>
                <a:cubicBezTo>
                  <a:pt x="2" y="79"/>
                  <a:pt x="2" y="79"/>
                  <a:pt x="3" y="79"/>
                </a:cubicBezTo>
                <a:cubicBezTo>
                  <a:pt x="4" y="79"/>
                  <a:pt x="7" y="79"/>
                  <a:pt x="10" y="79"/>
                </a:cubicBezTo>
                <a:cubicBezTo>
                  <a:pt x="10" y="80"/>
                  <a:pt x="11" y="82"/>
                  <a:pt x="11" y="83"/>
                </a:cubicBezTo>
                <a:cubicBezTo>
                  <a:pt x="8" y="84"/>
                  <a:pt x="5" y="85"/>
                  <a:pt x="5" y="86"/>
                </a:cubicBezTo>
                <a:cubicBezTo>
                  <a:pt x="4" y="86"/>
                  <a:pt x="4" y="86"/>
                  <a:pt x="3" y="87"/>
                </a:cubicBezTo>
                <a:cubicBezTo>
                  <a:pt x="3" y="87"/>
                  <a:pt x="3" y="88"/>
                  <a:pt x="3" y="89"/>
                </a:cubicBezTo>
                <a:cubicBezTo>
                  <a:pt x="4" y="89"/>
                  <a:pt x="4" y="90"/>
                  <a:pt x="4" y="90"/>
                </a:cubicBezTo>
                <a:cubicBezTo>
                  <a:pt x="5" y="90"/>
                  <a:pt x="5" y="90"/>
                  <a:pt x="6" y="90"/>
                </a:cubicBezTo>
                <a:cubicBezTo>
                  <a:pt x="7" y="90"/>
                  <a:pt x="10" y="89"/>
                  <a:pt x="13" y="89"/>
                </a:cubicBezTo>
                <a:cubicBezTo>
                  <a:pt x="13" y="90"/>
                  <a:pt x="14" y="91"/>
                  <a:pt x="14" y="93"/>
                </a:cubicBezTo>
                <a:cubicBezTo>
                  <a:pt x="12" y="94"/>
                  <a:pt x="9" y="96"/>
                  <a:pt x="9" y="97"/>
                </a:cubicBezTo>
                <a:cubicBezTo>
                  <a:pt x="8" y="97"/>
                  <a:pt x="8" y="97"/>
                  <a:pt x="8" y="98"/>
                </a:cubicBezTo>
                <a:cubicBezTo>
                  <a:pt x="8" y="98"/>
                  <a:pt x="8" y="99"/>
                  <a:pt x="8" y="100"/>
                </a:cubicBezTo>
                <a:cubicBezTo>
                  <a:pt x="8" y="100"/>
                  <a:pt x="9" y="100"/>
                  <a:pt x="9" y="101"/>
                </a:cubicBezTo>
                <a:cubicBezTo>
                  <a:pt x="10" y="101"/>
                  <a:pt x="10" y="101"/>
                  <a:pt x="11" y="101"/>
                </a:cubicBezTo>
                <a:cubicBezTo>
                  <a:pt x="11" y="100"/>
                  <a:pt x="14" y="99"/>
                  <a:pt x="17" y="98"/>
                </a:cubicBezTo>
                <a:cubicBezTo>
                  <a:pt x="18" y="99"/>
                  <a:pt x="19" y="101"/>
                  <a:pt x="20" y="102"/>
                </a:cubicBezTo>
                <a:cubicBezTo>
                  <a:pt x="17" y="104"/>
                  <a:pt x="15" y="106"/>
                  <a:pt x="14" y="107"/>
                </a:cubicBezTo>
                <a:cubicBezTo>
                  <a:pt x="14" y="107"/>
                  <a:pt x="14" y="107"/>
                  <a:pt x="14" y="108"/>
                </a:cubicBezTo>
                <a:cubicBezTo>
                  <a:pt x="14" y="109"/>
                  <a:pt x="14" y="109"/>
                  <a:pt x="14" y="110"/>
                </a:cubicBezTo>
                <a:cubicBezTo>
                  <a:pt x="15" y="110"/>
                  <a:pt x="15" y="110"/>
                  <a:pt x="16" y="111"/>
                </a:cubicBezTo>
                <a:cubicBezTo>
                  <a:pt x="16" y="111"/>
                  <a:pt x="17" y="111"/>
                  <a:pt x="17" y="110"/>
                </a:cubicBezTo>
                <a:cubicBezTo>
                  <a:pt x="18" y="110"/>
                  <a:pt x="21" y="108"/>
                  <a:pt x="23" y="107"/>
                </a:cubicBezTo>
                <a:cubicBezTo>
                  <a:pt x="24" y="108"/>
                  <a:pt x="25" y="109"/>
                  <a:pt x="26" y="110"/>
                </a:cubicBezTo>
                <a:cubicBezTo>
                  <a:pt x="24" y="112"/>
                  <a:pt x="22" y="115"/>
                  <a:pt x="22" y="115"/>
                </a:cubicBezTo>
                <a:cubicBezTo>
                  <a:pt x="22" y="116"/>
                  <a:pt x="21" y="116"/>
                  <a:pt x="22" y="117"/>
                </a:cubicBezTo>
                <a:cubicBezTo>
                  <a:pt x="22" y="117"/>
                  <a:pt x="22" y="118"/>
                  <a:pt x="22" y="118"/>
                </a:cubicBezTo>
                <a:cubicBezTo>
                  <a:pt x="23" y="119"/>
                  <a:pt x="23" y="119"/>
                  <a:pt x="24" y="119"/>
                </a:cubicBezTo>
                <a:cubicBezTo>
                  <a:pt x="24" y="119"/>
                  <a:pt x="25" y="119"/>
                  <a:pt x="25" y="119"/>
                </a:cubicBezTo>
                <a:cubicBezTo>
                  <a:pt x="26" y="118"/>
                  <a:pt x="28" y="116"/>
                  <a:pt x="31" y="114"/>
                </a:cubicBezTo>
                <a:cubicBezTo>
                  <a:pt x="32" y="115"/>
                  <a:pt x="33" y="116"/>
                  <a:pt x="34" y="116"/>
                </a:cubicBezTo>
                <a:cubicBezTo>
                  <a:pt x="33" y="119"/>
                  <a:pt x="31" y="122"/>
                  <a:pt x="31" y="123"/>
                </a:cubicBezTo>
                <a:cubicBezTo>
                  <a:pt x="31" y="123"/>
                  <a:pt x="31" y="124"/>
                  <a:pt x="31" y="124"/>
                </a:cubicBezTo>
                <a:cubicBezTo>
                  <a:pt x="31" y="125"/>
                  <a:pt x="31" y="125"/>
                  <a:pt x="32" y="126"/>
                </a:cubicBezTo>
                <a:cubicBezTo>
                  <a:pt x="32" y="126"/>
                  <a:pt x="33" y="126"/>
                  <a:pt x="33" y="126"/>
                </a:cubicBezTo>
                <a:cubicBezTo>
                  <a:pt x="34" y="126"/>
                  <a:pt x="34" y="126"/>
                  <a:pt x="35" y="125"/>
                </a:cubicBezTo>
                <a:cubicBezTo>
                  <a:pt x="35" y="125"/>
                  <a:pt x="37" y="122"/>
                  <a:pt x="39" y="120"/>
                </a:cubicBezTo>
                <a:cubicBezTo>
                  <a:pt x="40" y="120"/>
                  <a:pt x="42" y="121"/>
                  <a:pt x="43" y="122"/>
                </a:cubicBezTo>
                <a:cubicBezTo>
                  <a:pt x="42" y="125"/>
                  <a:pt x="41" y="128"/>
                  <a:pt x="41" y="128"/>
                </a:cubicBezTo>
                <a:cubicBezTo>
                  <a:pt x="41" y="129"/>
                  <a:pt x="41" y="129"/>
                  <a:pt x="41" y="130"/>
                </a:cubicBezTo>
                <a:cubicBezTo>
                  <a:pt x="41" y="131"/>
                  <a:pt x="42" y="131"/>
                  <a:pt x="42" y="131"/>
                </a:cubicBezTo>
                <a:cubicBezTo>
                  <a:pt x="43" y="131"/>
                  <a:pt x="43" y="131"/>
                  <a:pt x="44" y="131"/>
                </a:cubicBezTo>
                <a:cubicBezTo>
                  <a:pt x="45" y="131"/>
                  <a:pt x="45" y="131"/>
                  <a:pt x="45" y="130"/>
                </a:cubicBezTo>
                <a:cubicBezTo>
                  <a:pt x="46" y="130"/>
                  <a:pt x="47" y="127"/>
                  <a:pt x="49" y="124"/>
                </a:cubicBezTo>
                <a:cubicBezTo>
                  <a:pt x="50" y="124"/>
                  <a:pt x="51" y="125"/>
                  <a:pt x="53" y="125"/>
                </a:cubicBezTo>
                <a:cubicBezTo>
                  <a:pt x="52" y="128"/>
                  <a:pt x="52" y="132"/>
                  <a:pt x="52" y="132"/>
                </a:cubicBezTo>
                <a:cubicBezTo>
                  <a:pt x="52" y="133"/>
                  <a:pt x="52" y="133"/>
                  <a:pt x="52" y="134"/>
                </a:cubicBezTo>
                <a:cubicBezTo>
                  <a:pt x="53" y="134"/>
                  <a:pt x="53" y="135"/>
                  <a:pt x="54" y="135"/>
                </a:cubicBezTo>
                <a:cubicBezTo>
                  <a:pt x="54" y="135"/>
                  <a:pt x="55" y="135"/>
                  <a:pt x="55" y="135"/>
                </a:cubicBezTo>
                <a:cubicBezTo>
                  <a:pt x="56" y="134"/>
                  <a:pt x="56" y="134"/>
                  <a:pt x="56" y="133"/>
                </a:cubicBezTo>
                <a:cubicBezTo>
                  <a:pt x="57" y="133"/>
                  <a:pt x="58" y="129"/>
                  <a:pt x="58" y="127"/>
                </a:cubicBezTo>
                <a:cubicBezTo>
                  <a:pt x="60" y="127"/>
                  <a:pt x="61" y="127"/>
                  <a:pt x="63" y="127"/>
                </a:cubicBezTo>
                <a:cubicBezTo>
                  <a:pt x="63" y="130"/>
                  <a:pt x="63" y="133"/>
                  <a:pt x="63" y="134"/>
                </a:cubicBezTo>
                <a:cubicBezTo>
                  <a:pt x="63" y="135"/>
                  <a:pt x="64" y="135"/>
                  <a:pt x="64" y="136"/>
                </a:cubicBezTo>
                <a:cubicBezTo>
                  <a:pt x="64" y="136"/>
                  <a:pt x="65" y="136"/>
                  <a:pt x="65" y="136"/>
                </a:cubicBezTo>
                <a:cubicBezTo>
                  <a:pt x="66" y="136"/>
                  <a:pt x="67" y="136"/>
                  <a:pt x="67" y="136"/>
                </a:cubicBezTo>
                <a:cubicBezTo>
                  <a:pt x="67" y="135"/>
                  <a:pt x="68" y="135"/>
                  <a:pt x="68" y="134"/>
                </a:cubicBezTo>
                <a:cubicBezTo>
                  <a:pt x="68" y="134"/>
                  <a:pt x="68" y="130"/>
                  <a:pt x="69" y="127"/>
                </a:cubicBezTo>
                <a:cubicBezTo>
                  <a:pt x="70" y="127"/>
                  <a:pt x="72" y="127"/>
                  <a:pt x="73" y="127"/>
                </a:cubicBezTo>
                <a:cubicBezTo>
                  <a:pt x="74" y="130"/>
                  <a:pt x="74" y="133"/>
                  <a:pt x="75" y="134"/>
                </a:cubicBezTo>
                <a:cubicBezTo>
                  <a:pt x="75" y="135"/>
                  <a:pt x="75" y="135"/>
                  <a:pt x="76" y="135"/>
                </a:cubicBezTo>
                <a:cubicBezTo>
                  <a:pt x="76" y="136"/>
                  <a:pt x="77" y="136"/>
                  <a:pt x="77" y="136"/>
                </a:cubicBezTo>
                <a:cubicBezTo>
                  <a:pt x="78" y="136"/>
                  <a:pt x="78" y="135"/>
                  <a:pt x="79" y="135"/>
                </a:cubicBezTo>
                <a:cubicBezTo>
                  <a:pt x="79" y="135"/>
                  <a:pt x="79" y="134"/>
                  <a:pt x="79" y="133"/>
                </a:cubicBezTo>
                <a:cubicBezTo>
                  <a:pt x="79" y="133"/>
                  <a:pt x="79" y="129"/>
                  <a:pt x="79" y="126"/>
                </a:cubicBezTo>
                <a:cubicBezTo>
                  <a:pt x="81" y="126"/>
                  <a:pt x="82" y="126"/>
                  <a:pt x="83" y="125"/>
                </a:cubicBezTo>
                <a:cubicBezTo>
                  <a:pt x="84" y="128"/>
                  <a:pt x="86" y="131"/>
                  <a:pt x="86" y="132"/>
                </a:cubicBezTo>
                <a:cubicBezTo>
                  <a:pt x="86" y="132"/>
                  <a:pt x="87" y="133"/>
                  <a:pt x="87" y="133"/>
                </a:cubicBezTo>
                <a:cubicBezTo>
                  <a:pt x="88" y="133"/>
                  <a:pt x="88" y="133"/>
                  <a:pt x="89" y="133"/>
                </a:cubicBezTo>
                <a:cubicBezTo>
                  <a:pt x="89" y="133"/>
                  <a:pt x="90" y="133"/>
                  <a:pt x="90" y="132"/>
                </a:cubicBezTo>
                <a:cubicBezTo>
                  <a:pt x="90" y="132"/>
                  <a:pt x="91" y="131"/>
                  <a:pt x="90" y="131"/>
                </a:cubicBezTo>
                <a:cubicBezTo>
                  <a:pt x="90" y="130"/>
                  <a:pt x="90" y="127"/>
                  <a:pt x="89" y="124"/>
                </a:cubicBezTo>
                <a:cubicBezTo>
                  <a:pt x="90" y="123"/>
                  <a:pt x="92" y="123"/>
                  <a:pt x="93" y="122"/>
                </a:cubicBezTo>
                <a:cubicBezTo>
                  <a:pt x="95" y="125"/>
                  <a:pt x="96" y="127"/>
                  <a:pt x="97" y="128"/>
                </a:cubicBezTo>
                <a:close/>
              </a:path>
            </a:pathLst>
          </a:custGeom>
          <a:solidFill>
            <a:schemeClr val="tx2"/>
          </a:solidFill>
          <a:ln>
            <a:noFill/>
          </a:ln>
        </p:spPr>
        <p:txBody>
          <a:bodyPr vert="horz" wrap="square" lIns="121880" tIns="60940" rIns="121880" bIns="60940" numCol="1" anchor="t" anchorCtr="0" compatLnSpc="1"/>
          <a:lstStyle/>
          <a:p>
            <a:pPr defTabSz="1218565">
              <a:defRPr/>
            </a:pPr>
            <a:endParaRPr lang="en-US" sz="2400" kern="0">
              <a:solidFill>
                <a:sysClr val="windowText" lastClr="000000"/>
              </a:solidFill>
              <a:cs typeface="+mn-ea"/>
            </a:endParaRPr>
          </a:p>
        </p:txBody>
      </p:sp>
      <p:sp>
        <p:nvSpPr>
          <p:cNvPr id="127" name="Freeform 15"/>
          <p:cNvSpPr>
            <a:spLocks noEditPoints="1"/>
          </p:cNvSpPr>
          <p:nvPr/>
        </p:nvSpPr>
        <p:spPr bwMode="auto">
          <a:xfrm>
            <a:off x="206049" y="1788033"/>
            <a:ext cx="1330980" cy="1333088"/>
          </a:xfrm>
          <a:custGeom>
            <a:avLst/>
            <a:gdLst>
              <a:gd name="T0" fmla="*/ 222 w 282"/>
              <a:gd name="T1" fmla="*/ 257 h 283"/>
              <a:gd name="T2" fmla="*/ 221 w 282"/>
              <a:gd name="T3" fmla="*/ 245 h 283"/>
              <a:gd name="T4" fmla="*/ 205 w 282"/>
              <a:gd name="T5" fmla="*/ 209 h 283"/>
              <a:gd name="T6" fmla="*/ 224 w 282"/>
              <a:gd name="T7" fmla="*/ 184 h 283"/>
              <a:gd name="T8" fmla="*/ 262 w 282"/>
              <a:gd name="T9" fmla="*/ 190 h 283"/>
              <a:gd name="T10" fmla="*/ 274 w 282"/>
              <a:gd name="T11" fmla="*/ 187 h 283"/>
              <a:gd name="T12" fmla="*/ 281 w 282"/>
              <a:gd name="T13" fmla="*/ 177 h 283"/>
              <a:gd name="T14" fmla="*/ 280 w 282"/>
              <a:gd name="T15" fmla="*/ 165 h 283"/>
              <a:gd name="T16" fmla="*/ 271 w 282"/>
              <a:gd name="T17" fmla="*/ 157 h 283"/>
              <a:gd name="T18" fmla="*/ 234 w 282"/>
              <a:gd name="T19" fmla="*/ 144 h 283"/>
              <a:gd name="T20" fmla="*/ 230 w 282"/>
              <a:gd name="T21" fmla="*/ 113 h 283"/>
              <a:gd name="T22" fmla="*/ 261 w 282"/>
              <a:gd name="T23" fmla="*/ 90 h 283"/>
              <a:gd name="T24" fmla="*/ 267 w 282"/>
              <a:gd name="T25" fmla="*/ 79 h 283"/>
              <a:gd name="T26" fmla="*/ 265 w 282"/>
              <a:gd name="T27" fmla="*/ 68 h 283"/>
              <a:gd name="T28" fmla="*/ 256 w 282"/>
              <a:gd name="T29" fmla="*/ 60 h 283"/>
              <a:gd name="T30" fmla="*/ 244 w 282"/>
              <a:gd name="T31" fmla="*/ 60 h 283"/>
              <a:gd name="T32" fmla="*/ 209 w 282"/>
              <a:gd name="T33" fmla="*/ 77 h 283"/>
              <a:gd name="T34" fmla="*/ 183 w 282"/>
              <a:gd name="T35" fmla="*/ 58 h 283"/>
              <a:gd name="T36" fmla="*/ 190 w 282"/>
              <a:gd name="T37" fmla="*/ 19 h 283"/>
              <a:gd name="T38" fmla="*/ 187 w 282"/>
              <a:gd name="T39" fmla="*/ 8 h 283"/>
              <a:gd name="T40" fmla="*/ 177 w 282"/>
              <a:gd name="T41" fmla="*/ 1 h 283"/>
              <a:gd name="T42" fmla="*/ 165 w 282"/>
              <a:gd name="T43" fmla="*/ 2 h 283"/>
              <a:gd name="T44" fmla="*/ 157 w 282"/>
              <a:gd name="T45" fmla="*/ 11 h 283"/>
              <a:gd name="T46" fmla="*/ 143 w 282"/>
              <a:gd name="T47" fmla="*/ 48 h 283"/>
              <a:gd name="T48" fmla="*/ 112 w 282"/>
              <a:gd name="T49" fmla="*/ 52 h 283"/>
              <a:gd name="T50" fmla="*/ 89 w 282"/>
              <a:gd name="T51" fmla="*/ 20 h 283"/>
              <a:gd name="T52" fmla="*/ 79 w 282"/>
              <a:gd name="T53" fmla="*/ 14 h 283"/>
              <a:gd name="T54" fmla="*/ 67 w 282"/>
              <a:gd name="T55" fmla="*/ 16 h 283"/>
              <a:gd name="T56" fmla="*/ 60 w 282"/>
              <a:gd name="T57" fmla="*/ 26 h 283"/>
              <a:gd name="T58" fmla="*/ 60 w 282"/>
              <a:gd name="T59" fmla="*/ 38 h 283"/>
              <a:gd name="T60" fmla="*/ 77 w 282"/>
              <a:gd name="T61" fmla="*/ 73 h 283"/>
              <a:gd name="T62" fmla="*/ 58 w 282"/>
              <a:gd name="T63" fmla="*/ 98 h 283"/>
              <a:gd name="T64" fmla="*/ 19 w 282"/>
              <a:gd name="T65" fmla="*/ 92 h 283"/>
              <a:gd name="T66" fmla="*/ 8 w 282"/>
              <a:gd name="T67" fmla="*/ 95 h 283"/>
              <a:gd name="T68" fmla="*/ 1 w 282"/>
              <a:gd name="T69" fmla="*/ 105 h 283"/>
              <a:gd name="T70" fmla="*/ 2 w 282"/>
              <a:gd name="T71" fmla="*/ 117 h 283"/>
              <a:gd name="T72" fmla="*/ 11 w 282"/>
              <a:gd name="T73" fmla="*/ 125 h 283"/>
              <a:gd name="T74" fmla="*/ 48 w 282"/>
              <a:gd name="T75" fmla="*/ 139 h 283"/>
              <a:gd name="T76" fmla="*/ 52 w 282"/>
              <a:gd name="T77" fmla="*/ 170 h 283"/>
              <a:gd name="T78" fmla="*/ 20 w 282"/>
              <a:gd name="T79" fmla="*/ 193 h 283"/>
              <a:gd name="T80" fmla="*/ 14 w 282"/>
              <a:gd name="T81" fmla="*/ 203 h 283"/>
              <a:gd name="T82" fmla="*/ 16 w 282"/>
              <a:gd name="T83" fmla="*/ 215 h 283"/>
              <a:gd name="T84" fmla="*/ 26 w 282"/>
              <a:gd name="T85" fmla="*/ 222 h 283"/>
              <a:gd name="T86" fmla="*/ 37 w 282"/>
              <a:gd name="T87" fmla="*/ 222 h 283"/>
              <a:gd name="T88" fmla="*/ 73 w 282"/>
              <a:gd name="T89" fmla="*/ 205 h 283"/>
              <a:gd name="T90" fmla="*/ 98 w 282"/>
              <a:gd name="T91" fmla="*/ 224 h 283"/>
              <a:gd name="T92" fmla="*/ 92 w 282"/>
              <a:gd name="T93" fmla="*/ 263 h 283"/>
              <a:gd name="T94" fmla="*/ 95 w 282"/>
              <a:gd name="T95" fmla="*/ 275 h 283"/>
              <a:gd name="T96" fmla="*/ 105 w 282"/>
              <a:gd name="T97" fmla="*/ 281 h 283"/>
              <a:gd name="T98" fmla="*/ 117 w 282"/>
              <a:gd name="T99" fmla="*/ 280 h 283"/>
              <a:gd name="T100" fmla="*/ 125 w 282"/>
              <a:gd name="T101" fmla="*/ 271 h 283"/>
              <a:gd name="T102" fmla="*/ 138 w 282"/>
              <a:gd name="T103" fmla="*/ 234 h 283"/>
              <a:gd name="T104" fmla="*/ 169 w 282"/>
              <a:gd name="T105" fmla="*/ 230 h 283"/>
              <a:gd name="T106" fmla="*/ 192 w 282"/>
              <a:gd name="T107" fmla="*/ 262 h 283"/>
              <a:gd name="T108" fmla="*/ 203 w 282"/>
              <a:gd name="T109" fmla="*/ 268 h 283"/>
              <a:gd name="T110" fmla="*/ 214 w 282"/>
              <a:gd name="T111" fmla="*/ 266 h 283"/>
              <a:gd name="T112" fmla="*/ 222 w 282"/>
              <a:gd name="T113" fmla="*/ 257 h 283"/>
              <a:gd name="T114" fmla="*/ 169 w 282"/>
              <a:gd name="T115" fmla="*/ 189 h 283"/>
              <a:gd name="T116" fmla="*/ 93 w 282"/>
              <a:gd name="T117" fmla="*/ 170 h 283"/>
              <a:gd name="T118" fmla="*/ 112 w 282"/>
              <a:gd name="T119" fmla="*/ 93 h 283"/>
              <a:gd name="T120" fmla="*/ 189 w 282"/>
              <a:gd name="T121" fmla="*/ 113 h 283"/>
              <a:gd name="T122" fmla="*/ 169 w 282"/>
              <a:gd name="T123" fmla="*/ 18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2" h="283">
                <a:moveTo>
                  <a:pt x="222" y="257"/>
                </a:moveTo>
                <a:cubicBezTo>
                  <a:pt x="223" y="253"/>
                  <a:pt x="223" y="249"/>
                  <a:pt x="221" y="245"/>
                </a:cubicBezTo>
                <a:cubicBezTo>
                  <a:pt x="220" y="241"/>
                  <a:pt x="212" y="225"/>
                  <a:pt x="205" y="209"/>
                </a:cubicBezTo>
                <a:cubicBezTo>
                  <a:pt x="213" y="202"/>
                  <a:pt x="219" y="193"/>
                  <a:pt x="224" y="184"/>
                </a:cubicBezTo>
                <a:cubicBezTo>
                  <a:pt x="241" y="187"/>
                  <a:pt x="258" y="189"/>
                  <a:pt x="262" y="190"/>
                </a:cubicBezTo>
                <a:cubicBezTo>
                  <a:pt x="267" y="191"/>
                  <a:pt x="271" y="190"/>
                  <a:pt x="274" y="187"/>
                </a:cubicBezTo>
                <a:cubicBezTo>
                  <a:pt x="277" y="185"/>
                  <a:pt x="280" y="181"/>
                  <a:pt x="281" y="177"/>
                </a:cubicBezTo>
                <a:cubicBezTo>
                  <a:pt x="282" y="173"/>
                  <a:pt x="281" y="169"/>
                  <a:pt x="280" y="165"/>
                </a:cubicBezTo>
                <a:cubicBezTo>
                  <a:pt x="278" y="162"/>
                  <a:pt x="275" y="159"/>
                  <a:pt x="271" y="157"/>
                </a:cubicBezTo>
                <a:cubicBezTo>
                  <a:pt x="267" y="156"/>
                  <a:pt x="251" y="150"/>
                  <a:pt x="234" y="144"/>
                </a:cubicBezTo>
                <a:cubicBezTo>
                  <a:pt x="234" y="133"/>
                  <a:pt x="233" y="123"/>
                  <a:pt x="230" y="113"/>
                </a:cubicBezTo>
                <a:cubicBezTo>
                  <a:pt x="244" y="102"/>
                  <a:pt x="258" y="92"/>
                  <a:pt x="261" y="90"/>
                </a:cubicBezTo>
                <a:cubicBezTo>
                  <a:pt x="265" y="87"/>
                  <a:pt x="267" y="83"/>
                  <a:pt x="267" y="79"/>
                </a:cubicBezTo>
                <a:cubicBezTo>
                  <a:pt x="268" y="75"/>
                  <a:pt x="267" y="71"/>
                  <a:pt x="265" y="68"/>
                </a:cubicBezTo>
                <a:cubicBezTo>
                  <a:pt x="263" y="64"/>
                  <a:pt x="260" y="61"/>
                  <a:pt x="256" y="60"/>
                </a:cubicBezTo>
                <a:cubicBezTo>
                  <a:pt x="252" y="59"/>
                  <a:pt x="248" y="59"/>
                  <a:pt x="244" y="60"/>
                </a:cubicBezTo>
                <a:cubicBezTo>
                  <a:pt x="240" y="62"/>
                  <a:pt x="225" y="69"/>
                  <a:pt x="209" y="77"/>
                </a:cubicBezTo>
                <a:cubicBezTo>
                  <a:pt x="201" y="69"/>
                  <a:pt x="193" y="63"/>
                  <a:pt x="183" y="58"/>
                </a:cubicBezTo>
                <a:cubicBezTo>
                  <a:pt x="186" y="40"/>
                  <a:pt x="189" y="23"/>
                  <a:pt x="190" y="19"/>
                </a:cubicBezTo>
                <a:cubicBezTo>
                  <a:pt x="190" y="15"/>
                  <a:pt x="189" y="11"/>
                  <a:pt x="187" y="8"/>
                </a:cubicBezTo>
                <a:cubicBezTo>
                  <a:pt x="184" y="4"/>
                  <a:pt x="181" y="2"/>
                  <a:pt x="177" y="1"/>
                </a:cubicBezTo>
                <a:cubicBezTo>
                  <a:pt x="173" y="0"/>
                  <a:pt x="169" y="0"/>
                  <a:pt x="165" y="2"/>
                </a:cubicBezTo>
                <a:cubicBezTo>
                  <a:pt x="161" y="4"/>
                  <a:pt x="158" y="7"/>
                  <a:pt x="157" y="11"/>
                </a:cubicBezTo>
                <a:cubicBezTo>
                  <a:pt x="155" y="15"/>
                  <a:pt x="150" y="31"/>
                  <a:pt x="143" y="48"/>
                </a:cubicBezTo>
                <a:cubicBezTo>
                  <a:pt x="133" y="48"/>
                  <a:pt x="123" y="49"/>
                  <a:pt x="112" y="52"/>
                </a:cubicBezTo>
                <a:cubicBezTo>
                  <a:pt x="102" y="38"/>
                  <a:pt x="92" y="24"/>
                  <a:pt x="89" y="20"/>
                </a:cubicBezTo>
                <a:cubicBezTo>
                  <a:pt x="87" y="17"/>
                  <a:pt x="83" y="15"/>
                  <a:pt x="79" y="14"/>
                </a:cubicBezTo>
                <a:cubicBezTo>
                  <a:pt x="75" y="14"/>
                  <a:pt x="71" y="14"/>
                  <a:pt x="67" y="16"/>
                </a:cubicBezTo>
                <a:cubicBezTo>
                  <a:pt x="64" y="19"/>
                  <a:pt x="61" y="22"/>
                  <a:pt x="60" y="26"/>
                </a:cubicBezTo>
                <a:cubicBezTo>
                  <a:pt x="58" y="30"/>
                  <a:pt x="58" y="34"/>
                  <a:pt x="60" y="38"/>
                </a:cubicBezTo>
                <a:cubicBezTo>
                  <a:pt x="62" y="41"/>
                  <a:pt x="69" y="57"/>
                  <a:pt x="77" y="73"/>
                </a:cubicBezTo>
                <a:cubicBezTo>
                  <a:pt x="69" y="81"/>
                  <a:pt x="63" y="89"/>
                  <a:pt x="58" y="98"/>
                </a:cubicBezTo>
                <a:cubicBezTo>
                  <a:pt x="40" y="96"/>
                  <a:pt x="23" y="93"/>
                  <a:pt x="19" y="92"/>
                </a:cubicBezTo>
                <a:cubicBezTo>
                  <a:pt x="15" y="92"/>
                  <a:pt x="11" y="93"/>
                  <a:pt x="8" y="95"/>
                </a:cubicBezTo>
                <a:cubicBezTo>
                  <a:pt x="4" y="97"/>
                  <a:pt x="2" y="101"/>
                  <a:pt x="1" y="105"/>
                </a:cubicBezTo>
                <a:cubicBezTo>
                  <a:pt x="0" y="109"/>
                  <a:pt x="0" y="113"/>
                  <a:pt x="2" y="117"/>
                </a:cubicBezTo>
                <a:cubicBezTo>
                  <a:pt x="4" y="121"/>
                  <a:pt x="7" y="124"/>
                  <a:pt x="11" y="125"/>
                </a:cubicBezTo>
                <a:cubicBezTo>
                  <a:pt x="15" y="127"/>
                  <a:pt x="31" y="132"/>
                  <a:pt x="48" y="139"/>
                </a:cubicBezTo>
                <a:cubicBezTo>
                  <a:pt x="47" y="149"/>
                  <a:pt x="49" y="159"/>
                  <a:pt x="52" y="170"/>
                </a:cubicBezTo>
                <a:cubicBezTo>
                  <a:pt x="37" y="180"/>
                  <a:pt x="24" y="190"/>
                  <a:pt x="20" y="193"/>
                </a:cubicBezTo>
                <a:cubicBezTo>
                  <a:pt x="17" y="195"/>
                  <a:pt x="15" y="199"/>
                  <a:pt x="14" y="203"/>
                </a:cubicBezTo>
                <a:cubicBezTo>
                  <a:pt x="13" y="207"/>
                  <a:pt x="14" y="211"/>
                  <a:pt x="16" y="215"/>
                </a:cubicBezTo>
                <a:cubicBezTo>
                  <a:pt x="18" y="219"/>
                  <a:pt x="22" y="221"/>
                  <a:pt x="26" y="222"/>
                </a:cubicBezTo>
                <a:cubicBezTo>
                  <a:pt x="29" y="224"/>
                  <a:pt x="34" y="224"/>
                  <a:pt x="37" y="222"/>
                </a:cubicBezTo>
                <a:cubicBezTo>
                  <a:pt x="41" y="220"/>
                  <a:pt x="57" y="213"/>
                  <a:pt x="73" y="205"/>
                </a:cubicBezTo>
                <a:cubicBezTo>
                  <a:pt x="80" y="213"/>
                  <a:pt x="89" y="219"/>
                  <a:pt x="98" y="224"/>
                </a:cubicBezTo>
                <a:cubicBezTo>
                  <a:pt x="95" y="242"/>
                  <a:pt x="93" y="259"/>
                  <a:pt x="92" y="263"/>
                </a:cubicBezTo>
                <a:cubicBezTo>
                  <a:pt x="91" y="267"/>
                  <a:pt x="93" y="271"/>
                  <a:pt x="95" y="275"/>
                </a:cubicBezTo>
                <a:cubicBezTo>
                  <a:pt x="97" y="278"/>
                  <a:pt x="101" y="280"/>
                  <a:pt x="105" y="281"/>
                </a:cubicBezTo>
                <a:cubicBezTo>
                  <a:pt x="109" y="283"/>
                  <a:pt x="113" y="282"/>
                  <a:pt x="117" y="280"/>
                </a:cubicBezTo>
                <a:cubicBezTo>
                  <a:pt x="120" y="278"/>
                  <a:pt x="123" y="275"/>
                  <a:pt x="125" y="271"/>
                </a:cubicBezTo>
                <a:cubicBezTo>
                  <a:pt x="126" y="268"/>
                  <a:pt x="132" y="251"/>
                  <a:pt x="138" y="234"/>
                </a:cubicBezTo>
                <a:cubicBezTo>
                  <a:pt x="148" y="235"/>
                  <a:pt x="159" y="233"/>
                  <a:pt x="169" y="230"/>
                </a:cubicBezTo>
                <a:cubicBezTo>
                  <a:pt x="180" y="245"/>
                  <a:pt x="190" y="259"/>
                  <a:pt x="192" y="262"/>
                </a:cubicBezTo>
                <a:cubicBezTo>
                  <a:pt x="195" y="265"/>
                  <a:pt x="199" y="267"/>
                  <a:pt x="203" y="268"/>
                </a:cubicBezTo>
                <a:cubicBezTo>
                  <a:pt x="206" y="269"/>
                  <a:pt x="211" y="268"/>
                  <a:pt x="214" y="266"/>
                </a:cubicBezTo>
                <a:cubicBezTo>
                  <a:pt x="218" y="264"/>
                  <a:pt x="221" y="260"/>
                  <a:pt x="222" y="257"/>
                </a:cubicBezTo>
                <a:close/>
                <a:moveTo>
                  <a:pt x="169" y="189"/>
                </a:moveTo>
                <a:cubicBezTo>
                  <a:pt x="143" y="205"/>
                  <a:pt x="108" y="196"/>
                  <a:pt x="93" y="170"/>
                </a:cubicBezTo>
                <a:cubicBezTo>
                  <a:pt x="77" y="143"/>
                  <a:pt x="86" y="109"/>
                  <a:pt x="112" y="93"/>
                </a:cubicBezTo>
                <a:cubicBezTo>
                  <a:pt x="139" y="78"/>
                  <a:pt x="173" y="86"/>
                  <a:pt x="189" y="113"/>
                </a:cubicBezTo>
                <a:cubicBezTo>
                  <a:pt x="204" y="139"/>
                  <a:pt x="195" y="174"/>
                  <a:pt x="169" y="18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128" name="Freeform 16"/>
          <p:cNvSpPr>
            <a:spLocks noEditPoints="1"/>
          </p:cNvSpPr>
          <p:nvPr/>
        </p:nvSpPr>
        <p:spPr bwMode="auto">
          <a:xfrm>
            <a:off x="1103243" y="1288655"/>
            <a:ext cx="503614" cy="503611"/>
          </a:xfrm>
          <a:custGeom>
            <a:avLst/>
            <a:gdLst>
              <a:gd name="T0" fmla="*/ 105 w 107"/>
              <a:gd name="T1" fmla="*/ 52 h 107"/>
              <a:gd name="T2" fmla="*/ 106 w 107"/>
              <a:gd name="T3" fmla="*/ 44 h 107"/>
              <a:gd name="T4" fmla="*/ 103 w 107"/>
              <a:gd name="T5" fmla="*/ 37 h 107"/>
              <a:gd name="T6" fmla="*/ 96 w 107"/>
              <a:gd name="T7" fmla="*/ 35 h 107"/>
              <a:gd name="T8" fmla="*/ 99 w 107"/>
              <a:gd name="T9" fmla="*/ 26 h 107"/>
              <a:gd name="T10" fmla="*/ 95 w 107"/>
              <a:gd name="T11" fmla="*/ 20 h 107"/>
              <a:gd name="T12" fmla="*/ 85 w 107"/>
              <a:gd name="T13" fmla="*/ 19 h 107"/>
              <a:gd name="T14" fmla="*/ 86 w 107"/>
              <a:gd name="T15" fmla="*/ 12 h 107"/>
              <a:gd name="T16" fmla="*/ 80 w 107"/>
              <a:gd name="T17" fmla="*/ 7 h 107"/>
              <a:gd name="T18" fmla="*/ 73 w 107"/>
              <a:gd name="T19" fmla="*/ 5 h 107"/>
              <a:gd name="T20" fmla="*/ 67 w 107"/>
              <a:gd name="T21" fmla="*/ 9 h 107"/>
              <a:gd name="T22" fmla="*/ 62 w 107"/>
              <a:gd name="T23" fmla="*/ 1 h 107"/>
              <a:gd name="T24" fmla="*/ 55 w 107"/>
              <a:gd name="T25" fmla="*/ 0 h 107"/>
              <a:gd name="T26" fmla="*/ 48 w 107"/>
              <a:gd name="T27" fmla="*/ 7 h 107"/>
              <a:gd name="T28" fmla="*/ 43 w 107"/>
              <a:gd name="T29" fmla="*/ 3 h 107"/>
              <a:gd name="T30" fmla="*/ 35 w 107"/>
              <a:gd name="T31" fmla="*/ 3 h 107"/>
              <a:gd name="T32" fmla="*/ 29 w 107"/>
              <a:gd name="T33" fmla="*/ 7 h 107"/>
              <a:gd name="T34" fmla="*/ 28 w 107"/>
              <a:gd name="T35" fmla="*/ 14 h 107"/>
              <a:gd name="T36" fmla="*/ 19 w 107"/>
              <a:gd name="T37" fmla="*/ 14 h 107"/>
              <a:gd name="T38" fmla="*/ 14 w 107"/>
              <a:gd name="T39" fmla="*/ 18 h 107"/>
              <a:gd name="T40" fmla="*/ 15 w 107"/>
              <a:gd name="T41" fmla="*/ 28 h 107"/>
              <a:gd name="T42" fmla="*/ 8 w 107"/>
              <a:gd name="T43" fmla="*/ 29 h 107"/>
              <a:gd name="T44" fmla="*/ 3 w 107"/>
              <a:gd name="T45" fmla="*/ 35 h 107"/>
              <a:gd name="T46" fmla="*/ 3 w 107"/>
              <a:gd name="T47" fmla="*/ 43 h 107"/>
              <a:gd name="T48" fmla="*/ 7 w 107"/>
              <a:gd name="T49" fmla="*/ 48 h 107"/>
              <a:gd name="T50" fmla="*/ 1 w 107"/>
              <a:gd name="T51" fmla="*/ 55 h 107"/>
              <a:gd name="T52" fmla="*/ 1 w 107"/>
              <a:gd name="T53" fmla="*/ 61 h 107"/>
              <a:gd name="T54" fmla="*/ 9 w 107"/>
              <a:gd name="T55" fmla="*/ 67 h 107"/>
              <a:gd name="T56" fmla="*/ 5 w 107"/>
              <a:gd name="T57" fmla="*/ 73 h 107"/>
              <a:gd name="T58" fmla="*/ 7 w 107"/>
              <a:gd name="T59" fmla="*/ 80 h 107"/>
              <a:gd name="T60" fmla="*/ 13 w 107"/>
              <a:gd name="T61" fmla="*/ 85 h 107"/>
              <a:gd name="T62" fmla="*/ 20 w 107"/>
              <a:gd name="T63" fmla="*/ 85 h 107"/>
              <a:gd name="T64" fmla="*/ 20 w 107"/>
              <a:gd name="T65" fmla="*/ 95 h 107"/>
              <a:gd name="T66" fmla="*/ 26 w 107"/>
              <a:gd name="T67" fmla="*/ 99 h 107"/>
              <a:gd name="T68" fmla="*/ 36 w 107"/>
              <a:gd name="T69" fmla="*/ 96 h 107"/>
              <a:gd name="T70" fmla="*/ 38 w 107"/>
              <a:gd name="T71" fmla="*/ 103 h 107"/>
              <a:gd name="T72" fmla="*/ 44 w 107"/>
              <a:gd name="T73" fmla="*/ 106 h 107"/>
              <a:gd name="T74" fmla="*/ 52 w 107"/>
              <a:gd name="T75" fmla="*/ 105 h 107"/>
              <a:gd name="T76" fmla="*/ 56 w 107"/>
              <a:gd name="T77" fmla="*/ 100 h 107"/>
              <a:gd name="T78" fmla="*/ 64 w 107"/>
              <a:gd name="T79" fmla="*/ 106 h 107"/>
              <a:gd name="T80" fmla="*/ 71 w 107"/>
              <a:gd name="T81" fmla="*/ 104 h 107"/>
              <a:gd name="T82" fmla="*/ 75 w 107"/>
              <a:gd name="T83" fmla="*/ 95 h 107"/>
              <a:gd name="T84" fmla="*/ 81 w 107"/>
              <a:gd name="T85" fmla="*/ 97 h 107"/>
              <a:gd name="T86" fmla="*/ 88 w 107"/>
              <a:gd name="T87" fmla="*/ 94 h 107"/>
              <a:gd name="T88" fmla="*/ 92 w 107"/>
              <a:gd name="T89" fmla="*/ 88 h 107"/>
              <a:gd name="T90" fmla="*/ 91 w 107"/>
              <a:gd name="T91" fmla="*/ 82 h 107"/>
              <a:gd name="T92" fmla="*/ 100 w 107"/>
              <a:gd name="T93" fmla="*/ 79 h 107"/>
              <a:gd name="T94" fmla="*/ 103 w 107"/>
              <a:gd name="T95" fmla="*/ 73 h 107"/>
              <a:gd name="T96" fmla="*/ 99 w 107"/>
              <a:gd name="T97" fmla="*/ 64 h 107"/>
              <a:gd name="T98" fmla="*/ 105 w 107"/>
              <a:gd name="T99" fmla="*/ 61 h 107"/>
              <a:gd name="T100" fmla="*/ 53 w 107"/>
              <a:gd name="T101" fmla="*/ 96 h 107"/>
              <a:gd name="T102" fmla="*/ 39 w 107"/>
              <a:gd name="T103" fmla="*/ 93 h 107"/>
              <a:gd name="T104" fmla="*/ 27 w 107"/>
              <a:gd name="T105" fmla="*/ 8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7" h="107">
                <a:moveTo>
                  <a:pt x="105" y="55"/>
                </a:moveTo>
                <a:cubicBezTo>
                  <a:pt x="106" y="55"/>
                  <a:pt x="106" y="55"/>
                  <a:pt x="107" y="55"/>
                </a:cubicBezTo>
                <a:cubicBezTo>
                  <a:pt x="107" y="54"/>
                  <a:pt x="107" y="54"/>
                  <a:pt x="107" y="53"/>
                </a:cubicBezTo>
                <a:cubicBezTo>
                  <a:pt x="107" y="53"/>
                  <a:pt x="107" y="52"/>
                  <a:pt x="107" y="52"/>
                </a:cubicBezTo>
                <a:cubicBezTo>
                  <a:pt x="106" y="52"/>
                  <a:pt x="106" y="52"/>
                  <a:pt x="105" y="52"/>
                </a:cubicBezTo>
                <a:cubicBezTo>
                  <a:pt x="105" y="51"/>
                  <a:pt x="102" y="51"/>
                  <a:pt x="100" y="51"/>
                </a:cubicBezTo>
                <a:cubicBezTo>
                  <a:pt x="100" y="50"/>
                  <a:pt x="100" y="49"/>
                  <a:pt x="100" y="48"/>
                </a:cubicBezTo>
                <a:cubicBezTo>
                  <a:pt x="102" y="47"/>
                  <a:pt x="105" y="46"/>
                  <a:pt x="105" y="46"/>
                </a:cubicBezTo>
                <a:cubicBezTo>
                  <a:pt x="105" y="46"/>
                  <a:pt x="106" y="46"/>
                  <a:pt x="106" y="45"/>
                </a:cubicBezTo>
                <a:cubicBezTo>
                  <a:pt x="106" y="45"/>
                  <a:pt x="106" y="44"/>
                  <a:pt x="106" y="44"/>
                </a:cubicBezTo>
                <a:cubicBezTo>
                  <a:pt x="106" y="44"/>
                  <a:pt x="106" y="43"/>
                  <a:pt x="106" y="43"/>
                </a:cubicBezTo>
                <a:cubicBezTo>
                  <a:pt x="105" y="43"/>
                  <a:pt x="105" y="42"/>
                  <a:pt x="104" y="43"/>
                </a:cubicBezTo>
                <a:cubicBezTo>
                  <a:pt x="104" y="43"/>
                  <a:pt x="101" y="43"/>
                  <a:pt x="99" y="43"/>
                </a:cubicBezTo>
                <a:cubicBezTo>
                  <a:pt x="99" y="42"/>
                  <a:pt x="98" y="41"/>
                  <a:pt x="98" y="40"/>
                </a:cubicBezTo>
                <a:cubicBezTo>
                  <a:pt x="100" y="39"/>
                  <a:pt x="103" y="38"/>
                  <a:pt x="103" y="37"/>
                </a:cubicBezTo>
                <a:cubicBezTo>
                  <a:pt x="103" y="37"/>
                  <a:pt x="104" y="37"/>
                  <a:pt x="104" y="36"/>
                </a:cubicBezTo>
                <a:cubicBezTo>
                  <a:pt x="104" y="36"/>
                  <a:pt x="104" y="35"/>
                  <a:pt x="104" y="35"/>
                </a:cubicBezTo>
                <a:cubicBezTo>
                  <a:pt x="104" y="35"/>
                  <a:pt x="103" y="34"/>
                  <a:pt x="103" y="34"/>
                </a:cubicBezTo>
                <a:cubicBezTo>
                  <a:pt x="103" y="34"/>
                  <a:pt x="102" y="34"/>
                  <a:pt x="102" y="34"/>
                </a:cubicBezTo>
                <a:cubicBezTo>
                  <a:pt x="101" y="34"/>
                  <a:pt x="99" y="35"/>
                  <a:pt x="96" y="35"/>
                </a:cubicBezTo>
                <a:cubicBezTo>
                  <a:pt x="96" y="34"/>
                  <a:pt x="96" y="33"/>
                  <a:pt x="95" y="32"/>
                </a:cubicBezTo>
                <a:cubicBezTo>
                  <a:pt x="97" y="31"/>
                  <a:pt x="99" y="29"/>
                  <a:pt x="99" y="29"/>
                </a:cubicBezTo>
                <a:cubicBezTo>
                  <a:pt x="100" y="29"/>
                  <a:pt x="100" y="28"/>
                  <a:pt x="100" y="28"/>
                </a:cubicBezTo>
                <a:cubicBezTo>
                  <a:pt x="100" y="27"/>
                  <a:pt x="100" y="27"/>
                  <a:pt x="100" y="27"/>
                </a:cubicBezTo>
                <a:cubicBezTo>
                  <a:pt x="100" y="26"/>
                  <a:pt x="99" y="26"/>
                  <a:pt x="99" y="26"/>
                </a:cubicBezTo>
                <a:cubicBezTo>
                  <a:pt x="99" y="26"/>
                  <a:pt x="98" y="26"/>
                  <a:pt x="98" y="26"/>
                </a:cubicBezTo>
                <a:cubicBezTo>
                  <a:pt x="97" y="26"/>
                  <a:pt x="95" y="27"/>
                  <a:pt x="93" y="28"/>
                </a:cubicBezTo>
                <a:cubicBezTo>
                  <a:pt x="92" y="27"/>
                  <a:pt x="91" y="26"/>
                  <a:pt x="91" y="25"/>
                </a:cubicBezTo>
                <a:cubicBezTo>
                  <a:pt x="92" y="24"/>
                  <a:pt x="94" y="22"/>
                  <a:pt x="95" y="21"/>
                </a:cubicBezTo>
                <a:cubicBezTo>
                  <a:pt x="95" y="21"/>
                  <a:pt x="95" y="21"/>
                  <a:pt x="95" y="20"/>
                </a:cubicBezTo>
                <a:cubicBezTo>
                  <a:pt x="95" y="20"/>
                  <a:pt x="95" y="19"/>
                  <a:pt x="95" y="19"/>
                </a:cubicBezTo>
                <a:cubicBezTo>
                  <a:pt x="94" y="19"/>
                  <a:pt x="94" y="18"/>
                  <a:pt x="93" y="18"/>
                </a:cubicBezTo>
                <a:cubicBezTo>
                  <a:pt x="93" y="18"/>
                  <a:pt x="93" y="18"/>
                  <a:pt x="92" y="19"/>
                </a:cubicBezTo>
                <a:cubicBezTo>
                  <a:pt x="92" y="19"/>
                  <a:pt x="90" y="20"/>
                  <a:pt x="88" y="22"/>
                </a:cubicBezTo>
                <a:cubicBezTo>
                  <a:pt x="87" y="21"/>
                  <a:pt x="86" y="20"/>
                  <a:pt x="85" y="19"/>
                </a:cubicBezTo>
                <a:cubicBezTo>
                  <a:pt x="87" y="17"/>
                  <a:pt x="88" y="15"/>
                  <a:pt x="88" y="15"/>
                </a:cubicBezTo>
                <a:cubicBezTo>
                  <a:pt x="89" y="14"/>
                  <a:pt x="89" y="14"/>
                  <a:pt x="89" y="14"/>
                </a:cubicBezTo>
                <a:cubicBezTo>
                  <a:pt x="89" y="13"/>
                  <a:pt x="88" y="13"/>
                  <a:pt x="88" y="12"/>
                </a:cubicBezTo>
                <a:cubicBezTo>
                  <a:pt x="88" y="12"/>
                  <a:pt x="87" y="12"/>
                  <a:pt x="87" y="12"/>
                </a:cubicBezTo>
                <a:cubicBezTo>
                  <a:pt x="86" y="12"/>
                  <a:pt x="86" y="12"/>
                  <a:pt x="86" y="12"/>
                </a:cubicBezTo>
                <a:cubicBezTo>
                  <a:pt x="85" y="13"/>
                  <a:pt x="83" y="15"/>
                  <a:pt x="82" y="16"/>
                </a:cubicBezTo>
                <a:cubicBezTo>
                  <a:pt x="81" y="16"/>
                  <a:pt x="80" y="15"/>
                  <a:pt x="79" y="14"/>
                </a:cubicBezTo>
                <a:cubicBezTo>
                  <a:pt x="80" y="12"/>
                  <a:pt x="81" y="10"/>
                  <a:pt x="81" y="9"/>
                </a:cubicBezTo>
                <a:cubicBezTo>
                  <a:pt x="81" y="9"/>
                  <a:pt x="81" y="8"/>
                  <a:pt x="81" y="8"/>
                </a:cubicBezTo>
                <a:cubicBezTo>
                  <a:pt x="81" y="8"/>
                  <a:pt x="81" y="7"/>
                  <a:pt x="80" y="7"/>
                </a:cubicBezTo>
                <a:cubicBezTo>
                  <a:pt x="80" y="7"/>
                  <a:pt x="80" y="7"/>
                  <a:pt x="79" y="7"/>
                </a:cubicBezTo>
                <a:cubicBezTo>
                  <a:pt x="79" y="7"/>
                  <a:pt x="78" y="7"/>
                  <a:pt x="78" y="7"/>
                </a:cubicBezTo>
                <a:cubicBezTo>
                  <a:pt x="78" y="8"/>
                  <a:pt x="76" y="10"/>
                  <a:pt x="75" y="12"/>
                </a:cubicBezTo>
                <a:cubicBezTo>
                  <a:pt x="74" y="11"/>
                  <a:pt x="73" y="11"/>
                  <a:pt x="72" y="10"/>
                </a:cubicBezTo>
                <a:cubicBezTo>
                  <a:pt x="72" y="8"/>
                  <a:pt x="73" y="6"/>
                  <a:pt x="73" y="5"/>
                </a:cubicBezTo>
                <a:cubicBezTo>
                  <a:pt x="73" y="5"/>
                  <a:pt x="73" y="4"/>
                  <a:pt x="73" y="4"/>
                </a:cubicBezTo>
                <a:cubicBezTo>
                  <a:pt x="73" y="3"/>
                  <a:pt x="72" y="3"/>
                  <a:pt x="72" y="3"/>
                </a:cubicBezTo>
                <a:cubicBezTo>
                  <a:pt x="71" y="3"/>
                  <a:pt x="71" y="3"/>
                  <a:pt x="71" y="3"/>
                </a:cubicBezTo>
                <a:cubicBezTo>
                  <a:pt x="70" y="3"/>
                  <a:pt x="70" y="3"/>
                  <a:pt x="70" y="4"/>
                </a:cubicBezTo>
                <a:cubicBezTo>
                  <a:pt x="69" y="4"/>
                  <a:pt x="68" y="7"/>
                  <a:pt x="67" y="9"/>
                </a:cubicBezTo>
                <a:cubicBezTo>
                  <a:pt x="66" y="8"/>
                  <a:pt x="65" y="8"/>
                  <a:pt x="64" y="8"/>
                </a:cubicBezTo>
                <a:cubicBezTo>
                  <a:pt x="64" y="6"/>
                  <a:pt x="64" y="3"/>
                  <a:pt x="64" y="3"/>
                </a:cubicBezTo>
                <a:cubicBezTo>
                  <a:pt x="64" y="2"/>
                  <a:pt x="64" y="2"/>
                  <a:pt x="64" y="1"/>
                </a:cubicBezTo>
                <a:cubicBezTo>
                  <a:pt x="64" y="1"/>
                  <a:pt x="63" y="1"/>
                  <a:pt x="63" y="1"/>
                </a:cubicBezTo>
                <a:cubicBezTo>
                  <a:pt x="62" y="0"/>
                  <a:pt x="62" y="1"/>
                  <a:pt x="62" y="1"/>
                </a:cubicBezTo>
                <a:cubicBezTo>
                  <a:pt x="61" y="1"/>
                  <a:pt x="61" y="1"/>
                  <a:pt x="61" y="2"/>
                </a:cubicBezTo>
                <a:cubicBezTo>
                  <a:pt x="61" y="2"/>
                  <a:pt x="60" y="5"/>
                  <a:pt x="59" y="7"/>
                </a:cubicBezTo>
                <a:cubicBezTo>
                  <a:pt x="58" y="7"/>
                  <a:pt x="57" y="7"/>
                  <a:pt x="56" y="7"/>
                </a:cubicBezTo>
                <a:cubicBezTo>
                  <a:pt x="56" y="4"/>
                  <a:pt x="56" y="2"/>
                  <a:pt x="55" y="1"/>
                </a:cubicBezTo>
                <a:cubicBezTo>
                  <a:pt x="55" y="1"/>
                  <a:pt x="55" y="0"/>
                  <a:pt x="55" y="0"/>
                </a:cubicBezTo>
                <a:cubicBezTo>
                  <a:pt x="55" y="0"/>
                  <a:pt x="54" y="0"/>
                  <a:pt x="54" y="0"/>
                </a:cubicBezTo>
                <a:cubicBezTo>
                  <a:pt x="53" y="0"/>
                  <a:pt x="53" y="0"/>
                  <a:pt x="52" y="0"/>
                </a:cubicBezTo>
                <a:cubicBezTo>
                  <a:pt x="52" y="1"/>
                  <a:pt x="52" y="1"/>
                  <a:pt x="52" y="1"/>
                </a:cubicBezTo>
                <a:cubicBezTo>
                  <a:pt x="52" y="2"/>
                  <a:pt x="51" y="4"/>
                  <a:pt x="51" y="7"/>
                </a:cubicBezTo>
                <a:cubicBezTo>
                  <a:pt x="50" y="7"/>
                  <a:pt x="49" y="7"/>
                  <a:pt x="48" y="7"/>
                </a:cubicBezTo>
                <a:cubicBezTo>
                  <a:pt x="47" y="5"/>
                  <a:pt x="47" y="2"/>
                  <a:pt x="46" y="2"/>
                </a:cubicBezTo>
                <a:cubicBezTo>
                  <a:pt x="46" y="1"/>
                  <a:pt x="46" y="1"/>
                  <a:pt x="46" y="1"/>
                </a:cubicBezTo>
                <a:cubicBezTo>
                  <a:pt x="45" y="1"/>
                  <a:pt x="45" y="0"/>
                  <a:pt x="44" y="1"/>
                </a:cubicBezTo>
                <a:cubicBezTo>
                  <a:pt x="44" y="1"/>
                  <a:pt x="43" y="1"/>
                  <a:pt x="43" y="1"/>
                </a:cubicBezTo>
                <a:cubicBezTo>
                  <a:pt x="43" y="2"/>
                  <a:pt x="43" y="2"/>
                  <a:pt x="43" y="3"/>
                </a:cubicBezTo>
                <a:cubicBezTo>
                  <a:pt x="43" y="3"/>
                  <a:pt x="43" y="6"/>
                  <a:pt x="43" y="8"/>
                </a:cubicBezTo>
                <a:cubicBezTo>
                  <a:pt x="42" y="8"/>
                  <a:pt x="41" y="8"/>
                  <a:pt x="40" y="9"/>
                </a:cubicBezTo>
                <a:cubicBezTo>
                  <a:pt x="39" y="7"/>
                  <a:pt x="38" y="4"/>
                  <a:pt x="38" y="4"/>
                </a:cubicBezTo>
                <a:cubicBezTo>
                  <a:pt x="37" y="3"/>
                  <a:pt x="37" y="3"/>
                  <a:pt x="37" y="3"/>
                </a:cubicBezTo>
                <a:cubicBezTo>
                  <a:pt x="36" y="3"/>
                  <a:pt x="36" y="3"/>
                  <a:pt x="35" y="3"/>
                </a:cubicBezTo>
                <a:cubicBezTo>
                  <a:pt x="35" y="3"/>
                  <a:pt x="35" y="3"/>
                  <a:pt x="34" y="4"/>
                </a:cubicBezTo>
                <a:cubicBezTo>
                  <a:pt x="34" y="4"/>
                  <a:pt x="34" y="5"/>
                  <a:pt x="34" y="5"/>
                </a:cubicBezTo>
                <a:cubicBezTo>
                  <a:pt x="34" y="6"/>
                  <a:pt x="35" y="8"/>
                  <a:pt x="36" y="10"/>
                </a:cubicBezTo>
                <a:cubicBezTo>
                  <a:pt x="35" y="11"/>
                  <a:pt x="33" y="11"/>
                  <a:pt x="32" y="12"/>
                </a:cubicBezTo>
                <a:cubicBezTo>
                  <a:pt x="31" y="10"/>
                  <a:pt x="30" y="8"/>
                  <a:pt x="29" y="7"/>
                </a:cubicBezTo>
                <a:cubicBezTo>
                  <a:pt x="29" y="7"/>
                  <a:pt x="29" y="7"/>
                  <a:pt x="28" y="7"/>
                </a:cubicBezTo>
                <a:cubicBezTo>
                  <a:pt x="28" y="7"/>
                  <a:pt x="27" y="7"/>
                  <a:pt x="27" y="7"/>
                </a:cubicBezTo>
                <a:cubicBezTo>
                  <a:pt x="27" y="7"/>
                  <a:pt x="26" y="8"/>
                  <a:pt x="26" y="8"/>
                </a:cubicBezTo>
                <a:cubicBezTo>
                  <a:pt x="26" y="8"/>
                  <a:pt x="26" y="9"/>
                  <a:pt x="26" y="9"/>
                </a:cubicBezTo>
                <a:cubicBezTo>
                  <a:pt x="26" y="10"/>
                  <a:pt x="27" y="12"/>
                  <a:pt x="28" y="14"/>
                </a:cubicBezTo>
                <a:cubicBezTo>
                  <a:pt x="27" y="15"/>
                  <a:pt x="27" y="16"/>
                  <a:pt x="26" y="16"/>
                </a:cubicBezTo>
                <a:cubicBezTo>
                  <a:pt x="24" y="15"/>
                  <a:pt x="22" y="13"/>
                  <a:pt x="22" y="12"/>
                </a:cubicBezTo>
                <a:cubicBezTo>
                  <a:pt x="21" y="12"/>
                  <a:pt x="21" y="12"/>
                  <a:pt x="20" y="12"/>
                </a:cubicBezTo>
                <a:cubicBezTo>
                  <a:pt x="20" y="12"/>
                  <a:pt x="20" y="12"/>
                  <a:pt x="19" y="12"/>
                </a:cubicBezTo>
                <a:cubicBezTo>
                  <a:pt x="19" y="13"/>
                  <a:pt x="19" y="13"/>
                  <a:pt x="19" y="14"/>
                </a:cubicBezTo>
                <a:cubicBezTo>
                  <a:pt x="19" y="14"/>
                  <a:pt x="19" y="14"/>
                  <a:pt x="19" y="15"/>
                </a:cubicBezTo>
                <a:cubicBezTo>
                  <a:pt x="19" y="15"/>
                  <a:pt x="21" y="17"/>
                  <a:pt x="22" y="19"/>
                </a:cubicBezTo>
                <a:cubicBezTo>
                  <a:pt x="21" y="20"/>
                  <a:pt x="20" y="21"/>
                  <a:pt x="20" y="22"/>
                </a:cubicBezTo>
                <a:cubicBezTo>
                  <a:pt x="18" y="20"/>
                  <a:pt x="16" y="19"/>
                  <a:pt x="15" y="19"/>
                </a:cubicBezTo>
                <a:cubicBezTo>
                  <a:pt x="15" y="18"/>
                  <a:pt x="14" y="18"/>
                  <a:pt x="14" y="18"/>
                </a:cubicBezTo>
                <a:cubicBezTo>
                  <a:pt x="13" y="18"/>
                  <a:pt x="13" y="19"/>
                  <a:pt x="13" y="19"/>
                </a:cubicBezTo>
                <a:cubicBezTo>
                  <a:pt x="12" y="19"/>
                  <a:pt x="12" y="20"/>
                  <a:pt x="12" y="20"/>
                </a:cubicBezTo>
                <a:cubicBezTo>
                  <a:pt x="12" y="21"/>
                  <a:pt x="12" y="21"/>
                  <a:pt x="13" y="21"/>
                </a:cubicBezTo>
                <a:cubicBezTo>
                  <a:pt x="13" y="22"/>
                  <a:pt x="15" y="24"/>
                  <a:pt x="17" y="25"/>
                </a:cubicBezTo>
                <a:cubicBezTo>
                  <a:pt x="16" y="26"/>
                  <a:pt x="15" y="27"/>
                  <a:pt x="15" y="28"/>
                </a:cubicBezTo>
                <a:cubicBezTo>
                  <a:pt x="12" y="27"/>
                  <a:pt x="10" y="26"/>
                  <a:pt x="10" y="26"/>
                </a:cubicBezTo>
                <a:cubicBezTo>
                  <a:pt x="9" y="26"/>
                  <a:pt x="9" y="26"/>
                  <a:pt x="8" y="26"/>
                </a:cubicBezTo>
                <a:cubicBezTo>
                  <a:pt x="8" y="26"/>
                  <a:pt x="8" y="26"/>
                  <a:pt x="7" y="27"/>
                </a:cubicBezTo>
                <a:cubicBezTo>
                  <a:pt x="7" y="27"/>
                  <a:pt x="7" y="27"/>
                  <a:pt x="7" y="28"/>
                </a:cubicBezTo>
                <a:cubicBezTo>
                  <a:pt x="7" y="28"/>
                  <a:pt x="7" y="29"/>
                  <a:pt x="8" y="29"/>
                </a:cubicBezTo>
                <a:cubicBezTo>
                  <a:pt x="8" y="29"/>
                  <a:pt x="10" y="31"/>
                  <a:pt x="12" y="32"/>
                </a:cubicBezTo>
                <a:cubicBezTo>
                  <a:pt x="12" y="33"/>
                  <a:pt x="11" y="34"/>
                  <a:pt x="11" y="35"/>
                </a:cubicBezTo>
                <a:cubicBezTo>
                  <a:pt x="9" y="35"/>
                  <a:pt x="6" y="34"/>
                  <a:pt x="5" y="34"/>
                </a:cubicBezTo>
                <a:cubicBezTo>
                  <a:pt x="5" y="34"/>
                  <a:pt x="5" y="34"/>
                  <a:pt x="4" y="34"/>
                </a:cubicBezTo>
                <a:cubicBezTo>
                  <a:pt x="4" y="34"/>
                  <a:pt x="4" y="35"/>
                  <a:pt x="3" y="35"/>
                </a:cubicBezTo>
                <a:cubicBezTo>
                  <a:pt x="3" y="35"/>
                  <a:pt x="3" y="36"/>
                  <a:pt x="3" y="36"/>
                </a:cubicBezTo>
                <a:cubicBezTo>
                  <a:pt x="4" y="37"/>
                  <a:pt x="4" y="37"/>
                  <a:pt x="4" y="37"/>
                </a:cubicBezTo>
                <a:cubicBezTo>
                  <a:pt x="5" y="38"/>
                  <a:pt x="7" y="39"/>
                  <a:pt x="9" y="40"/>
                </a:cubicBezTo>
                <a:cubicBezTo>
                  <a:pt x="9" y="41"/>
                  <a:pt x="9" y="42"/>
                  <a:pt x="8" y="43"/>
                </a:cubicBezTo>
                <a:cubicBezTo>
                  <a:pt x="6" y="43"/>
                  <a:pt x="3" y="43"/>
                  <a:pt x="3" y="43"/>
                </a:cubicBezTo>
                <a:cubicBezTo>
                  <a:pt x="2" y="42"/>
                  <a:pt x="2" y="43"/>
                  <a:pt x="2" y="43"/>
                </a:cubicBezTo>
                <a:cubicBezTo>
                  <a:pt x="1" y="43"/>
                  <a:pt x="1" y="44"/>
                  <a:pt x="1" y="44"/>
                </a:cubicBezTo>
                <a:cubicBezTo>
                  <a:pt x="1" y="44"/>
                  <a:pt x="1" y="45"/>
                  <a:pt x="1" y="45"/>
                </a:cubicBezTo>
                <a:cubicBezTo>
                  <a:pt x="1" y="46"/>
                  <a:pt x="2" y="46"/>
                  <a:pt x="2" y="46"/>
                </a:cubicBezTo>
                <a:cubicBezTo>
                  <a:pt x="3" y="46"/>
                  <a:pt x="5" y="47"/>
                  <a:pt x="7" y="48"/>
                </a:cubicBezTo>
                <a:cubicBezTo>
                  <a:pt x="7" y="49"/>
                  <a:pt x="7" y="50"/>
                  <a:pt x="7" y="51"/>
                </a:cubicBezTo>
                <a:cubicBezTo>
                  <a:pt x="5" y="51"/>
                  <a:pt x="2" y="51"/>
                  <a:pt x="2" y="52"/>
                </a:cubicBezTo>
                <a:cubicBezTo>
                  <a:pt x="1" y="52"/>
                  <a:pt x="1" y="52"/>
                  <a:pt x="1" y="52"/>
                </a:cubicBezTo>
                <a:cubicBezTo>
                  <a:pt x="0" y="52"/>
                  <a:pt x="0" y="53"/>
                  <a:pt x="0" y="53"/>
                </a:cubicBezTo>
                <a:cubicBezTo>
                  <a:pt x="0" y="54"/>
                  <a:pt x="0" y="54"/>
                  <a:pt x="1" y="55"/>
                </a:cubicBezTo>
                <a:cubicBezTo>
                  <a:pt x="1" y="55"/>
                  <a:pt x="1" y="55"/>
                  <a:pt x="2" y="55"/>
                </a:cubicBezTo>
                <a:cubicBezTo>
                  <a:pt x="2" y="55"/>
                  <a:pt x="5" y="55"/>
                  <a:pt x="7" y="56"/>
                </a:cubicBezTo>
                <a:cubicBezTo>
                  <a:pt x="7" y="57"/>
                  <a:pt x="7" y="58"/>
                  <a:pt x="7" y="59"/>
                </a:cubicBezTo>
                <a:cubicBezTo>
                  <a:pt x="5" y="60"/>
                  <a:pt x="3" y="60"/>
                  <a:pt x="2" y="61"/>
                </a:cubicBezTo>
                <a:cubicBezTo>
                  <a:pt x="2" y="61"/>
                  <a:pt x="1" y="61"/>
                  <a:pt x="1" y="61"/>
                </a:cubicBezTo>
                <a:cubicBezTo>
                  <a:pt x="1" y="62"/>
                  <a:pt x="1" y="62"/>
                  <a:pt x="1" y="63"/>
                </a:cubicBezTo>
                <a:cubicBezTo>
                  <a:pt x="1" y="63"/>
                  <a:pt x="1" y="64"/>
                  <a:pt x="2" y="64"/>
                </a:cubicBezTo>
                <a:cubicBezTo>
                  <a:pt x="2" y="64"/>
                  <a:pt x="2" y="64"/>
                  <a:pt x="3" y="64"/>
                </a:cubicBezTo>
                <a:cubicBezTo>
                  <a:pt x="3" y="64"/>
                  <a:pt x="6" y="64"/>
                  <a:pt x="8" y="64"/>
                </a:cubicBezTo>
                <a:cubicBezTo>
                  <a:pt x="9" y="65"/>
                  <a:pt x="9" y="66"/>
                  <a:pt x="9" y="67"/>
                </a:cubicBezTo>
                <a:cubicBezTo>
                  <a:pt x="7" y="68"/>
                  <a:pt x="5" y="69"/>
                  <a:pt x="4" y="69"/>
                </a:cubicBezTo>
                <a:cubicBezTo>
                  <a:pt x="4" y="70"/>
                  <a:pt x="4" y="70"/>
                  <a:pt x="3" y="70"/>
                </a:cubicBezTo>
                <a:cubicBezTo>
                  <a:pt x="3" y="71"/>
                  <a:pt x="3" y="71"/>
                  <a:pt x="3" y="72"/>
                </a:cubicBezTo>
                <a:cubicBezTo>
                  <a:pt x="4" y="72"/>
                  <a:pt x="4" y="72"/>
                  <a:pt x="4" y="73"/>
                </a:cubicBezTo>
                <a:cubicBezTo>
                  <a:pt x="5" y="73"/>
                  <a:pt x="5" y="73"/>
                  <a:pt x="5" y="73"/>
                </a:cubicBezTo>
                <a:cubicBezTo>
                  <a:pt x="6" y="73"/>
                  <a:pt x="9" y="72"/>
                  <a:pt x="11" y="71"/>
                </a:cubicBezTo>
                <a:cubicBezTo>
                  <a:pt x="11" y="73"/>
                  <a:pt x="12" y="74"/>
                  <a:pt x="12" y="75"/>
                </a:cubicBezTo>
                <a:cubicBezTo>
                  <a:pt x="10" y="76"/>
                  <a:pt x="8" y="77"/>
                  <a:pt x="8" y="78"/>
                </a:cubicBezTo>
                <a:cubicBezTo>
                  <a:pt x="7" y="78"/>
                  <a:pt x="7" y="78"/>
                  <a:pt x="7" y="79"/>
                </a:cubicBezTo>
                <a:cubicBezTo>
                  <a:pt x="7" y="79"/>
                  <a:pt x="7" y="80"/>
                  <a:pt x="7" y="80"/>
                </a:cubicBezTo>
                <a:cubicBezTo>
                  <a:pt x="8" y="81"/>
                  <a:pt x="8" y="81"/>
                  <a:pt x="8" y="81"/>
                </a:cubicBezTo>
                <a:cubicBezTo>
                  <a:pt x="9" y="81"/>
                  <a:pt x="9" y="81"/>
                  <a:pt x="10" y="81"/>
                </a:cubicBezTo>
                <a:cubicBezTo>
                  <a:pt x="10" y="81"/>
                  <a:pt x="12" y="80"/>
                  <a:pt x="15" y="79"/>
                </a:cubicBezTo>
                <a:cubicBezTo>
                  <a:pt x="15" y="80"/>
                  <a:pt x="16" y="81"/>
                  <a:pt x="17" y="82"/>
                </a:cubicBezTo>
                <a:cubicBezTo>
                  <a:pt x="15" y="83"/>
                  <a:pt x="13" y="85"/>
                  <a:pt x="13" y="85"/>
                </a:cubicBezTo>
                <a:cubicBezTo>
                  <a:pt x="12" y="86"/>
                  <a:pt x="12" y="86"/>
                  <a:pt x="12" y="87"/>
                </a:cubicBezTo>
                <a:cubicBezTo>
                  <a:pt x="12" y="87"/>
                  <a:pt x="12" y="87"/>
                  <a:pt x="13" y="88"/>
                </a:cubicBezTo>
                <a:cubicBezTo>
                  <a:pt x="13" y="88"/>
                  <a:pt x="13" y="88"/>
                  <a:pt x="14" y="88"/>
                </a:cubicBezTo>
                <a:cubicBezTo>
                  <a:pt x="14" y="88"/>
                  <a:pt x="15" y="88"/>
                  <a:pt x="15" y="88"/>
                </a:cubicBezTo>
                <a:cubicBezTo>
                  <a:pt x="16" y="88"/>
                  <a:pt x="18" y="86"/>
                  <a:pt x="20" y="85"/>
                </a:cubicBezTo>
                <a:cubicBezTo>
                  <a:pt x="20" y="86"/>
                  <a:pt x="21" y="87"/>
                  <a:pt x="22" y="87"/>
                </a:cubicBezTo>
                <a:cubicBezTo>
                  <a:pt x="21" y="89"/>
                  <a:pt x="19" y="92"/>
                  <a:pt x="19" y="92"/>
                </a:cubicBezTo>
                <a:cubicBezTo>
                  <a:pt x="19" y="92"/>
                  <a:pt x="19" y="93"/>
                  <a:pt x="19" y="93"/>
                </a:cubicBezTo>
                <a:cubicBezTo>
                  <a:pt x="19" y="94"/>
                  <a:pt x="19" y="94"/>
                  <a:pt x="19" y="94"/>
                </a:cubicBezTo>
                <a:cubicBezTo>
                  <a:pt x="20" y="95"/>
                  <a:pt x="20" y="95"/>
                  <a:pt x="20" y="95"/>
                </a:cubicBezTo>
                <a:cubicBezTo>
                  <a:pt x="21" y="95"/>
                  <a:pt x="21" y="95"/>
                  <a:pt x="22" y="94"/>
                </a:cubicBezTo>
                <a:cubicBezTo>
                  <a:pt x="22" y="94"/>
                  <a:pt x="24" y="92"/>
                  <a:pt x="26" y="91"/>
                </a:cubicBezTo>
                <a:cubicBezTo>
                  <a:pt x="27" y="91"/>
                  <a:pt x="27" y="92"/>
                  <a:pt x="28" y="92"/>
                </a:cubicBezTo>
                <a:cubicBezTo>
                  <a:pt x="27" y="95"/>
                  <a:pt x="26" y="97"/>
                  <a:pt x="26" y="97"/>
                </a:cubicBezTo>
                <a:cubicBezTo>
                  <a:pt x="26" y="98"/>
                  <a:pt x="26" y="98"/>
                  <a:pt x="26" y="99"/>
                </a:cubicBezTo>
                <a:cubicBezTo>
                  <a:pt x="26" y="99"/>
                  <a:pt x="27" y="100"/>
                  <a:pt x="27" y="100"/>
                </a:cubicBezTo>
                <a:cubicBezTo>
                  <a:pt x="27" y="100"/>
                  <a:pt x="28" y="100"/>
                  <a:pt x="28" y="100"/>
                </a:cubicBezTo>
                <a:cubicBezTo>
                  <a:pt x="29" y="100"/>
                  <a:pt x="29" y="100"/>
                  <a:pt x="29" y="99"/>
                </a:cubicBezTo>
                <a:cubicBezTo>
                  <a:pt x="30" y="99"/>
                  <a:pt x="31" y="97"/>
                  <a:pt x="32" y="95"/>
                </a:cubicBezTo>
                <a:cubicBezTo>
                  <a:pt x="33" y="95"/>
                  <a:pt x="35" y="96"/>
                  <a:pt x="36" y="96"/>
                </a:cubicBezTo>
                <a:cubicBezTo>
                  <a:pt x="35" y="99"/>
                  <a:pt x="34" y="101"/>
                  <a:pt x="34" y="102"/>
                </a:cubicBezTo>
                <a:cubicBezTo>
                  <a:pt x="34" y="102"/>
                  <a:pt x="34" y="102"/>
                  <a:pt x="34" y="103"/>
                </a:cubicBezTo>
                <a:cubicBezTo>
                  <a:pt x="35" y="103"/>
                  <a:pt x="35" y="104"/>
                  <a:pt x="35" y="104"/>
                </a:cubicBezTo>
                <a:cubicBezTo>
                  <a:pt x="36" y="104"/>
                  <a:pt x="36" y="104"/>
                  <a:pt x="37" y="104"/>
                </a:cubicBezTo>
                <a:cubicBezTo>
                  <a:pt x="37" y="104"/>
                  <a:pt x="37" y="103"/>
                  <a:pt x="38" y="103"/>
                </a:cubicBezTo>
                <a:cubicBezTo>
                  <a:pt x="38" y="102"/>
                  <a:pt x="39" y="100"/>
                  <a:pt x="40" y="98"/>
                </a:cubicBezTo>
                <a:cubicBezTo>
                  <a:pt x="41" y="98"/>
                  <a:pt x="42" y="99"/>
                  <a:pt x="43" y="99"/>
                </a:cubicBezTo>
                <a:cubicBezTo>
                  <a:pt x="43" y="101"/>
                  <a:pt x="43" y="104"/>
                  <a:pt x="43" y="104"/>
                </a:cubicBezTo>
                <a:cubicBezTo>
                  <a:pt x="43" y="105"/>
                  <a:pt x="43" y="105"/>
                  <a:pt x="43" y="106"/>
                </a:cubicBezTo>
                <a:cubicBezTo>
                  <a:pt x="43" y="106"/>
                  <a:pt x="44" y="106"/>
                  <a:pt x="44" y="106"/>
                </a:cubicBezTo>
                <a:cubicBezTo>
                  <a:pt x="45" y="106"/>
                  <a:pt x="45" y="106"/>
                  <a:pt x="46" y="106"/>
                </a:cubicBezTo>
                <a:cubicBezTo>
                  <a:pt x="46" y="106"/>
                  <a:pt x="46" y="105"/>
                  <a:pt x="46" y="105"/>
                </a:cubicBezTo>
                <a:cubicBezTo>
                  <a:pt x="47" y="104"/>
                  <a:pt x="47" y="102"/>
                  <a:pt x="48" y="100"/>
                </a:cubicBezTo>
                <a:cubicBezTo>
                  <a:pt x="49" y="100"/>
                  <a:pt x="50" y="100"/>
                  <a:pt x="51" y="100"/>
                </a:cubicBezTo>
                <a:cubicBezTo>
                  <a:pt x="51" y="102"/>
                  <a:pt x="52" y="105"/>
                  <a:pt x="52" y="105"/>
                </a:cubicBezTo>
                <a:cubicBezTo>
                  <a:pt x="52" y="106"/>
                  <a:pt x="52" y="106"/>
                  <a:pt x="52" y="106"/>
                </a:cubicBezTo>
                <a:cubicBezTo>
                  <a:pt x="53" y="107"/>
                  <a:pt x="53" y="107"/>
                  <a:pt x="54" y="107"/>
                </a:cubicBezTo>
                <a:cubicBezTo>
                  <a:pt x="54" y="107"/>
                  <a:pt x="55" y="107"/>
                  <a:pt x="55" y="106"/>
                </a:cubicBezTo>
                <a:cubicBezTo>
                  <a:pt x="55" y="106"/>
                  <a:pt x="55" y="106"/>
                  <a:pt x="55" y="105"/>
                </a:cubicBezTo>
                <a:cubicBezTo>
                  <a:pt x="56" y="105"/>
                  <a:pt x="56" y="102"/>
                  <a:pt x="56" y="100"/>
                </a:cubicBezTo>
                <a:cubicBezTo>
                  <a:pt x="57" y="100"/>
                  <a:pt x="58" y="100"/>
                  <a:pt x="59" y="100"/>
                </a:cubicBezTo>
                <a:cubicBezTo>
                  <a:pt x="60" y="102"/>
                  <a:pt x="61" y="104"/>
                  <a:pt x="61" y="105"/>
                </a:cubicBezTo>
                <a:cubicBezTo>
                  <a:pt x="61" y="105"/>
                  <a:pt x="61" y="106"/>
                  <a:pt x="62" y="106"/>
                </a:cubicBezTo>
                <a:cubicBezTo>
                  <a:pt x="62" y="106"/>
                  <a:pt x="62" y="106"/>
                  <a:pt x="63" y="106"/>
                </a:cubicBezTo>
                <a:cubicBezTo>
                  <a:pt x="63" y="106"/>
                  <a:pt x="64" y="106"/>
                  <a:pt x="64" y="106"/>
                </a:cubicBezTo>
                <a:cubicBezTo>
                  <a:pt x="64" y="105"/>
                  <a:pt x="64" y="105"/>
                  <a:pt x="64" y="104"/>
                </a:cubicBezTo>
                <a:cubicBezTo>
                  <a:pt x="64" y="104"/>
                  <a:pt x="64" y="101"/>
                  <a:pt x="64" y="99"/>
                </a:cubicBezTo>
                <a:cubicBezTo>
                  <a:pt x="65" y="99"/>
                  <a:pt x="66" y="98"/>
                  <a:pt x="67" y="98"/>
                </a:cubicBezTo>
                <a:cubicBezTo>
                  <a:pt x="68" y="100"/>
                  <a:pt x="69" y="102"/>
                  <a:pt x="70" y="103"/>
                </a:cubicBezTo>
                <a:cubicBezTo>
                  <a:pt x="70" y="103"/>
                  <a:pt x="70" y="104"/>
                  <a:pt x="71" y="104"/>
                </a:cubicBezTo>
                <a:cubicBezTo>
                  <a:pt x="71" y="104"/>
                  <a:pt x="71" y="104"/>
                  <a:pt x="72" y="104"/>
                </a:cubicBezTo>
                <a:cubicBezTo>
                  <a:pt x="72" y="104"/>
                  <a:pt x="73" y="103"/>
                  <a:pt x="73" y="103"/>
                </a:cubicBezTo>
                <a:cubicBezTo>
                  <a:pt x="73" y="102"/>
                  <a:pt x="73" y="102"/>
                  <a:pt x="73" y="102"/>
                </a:cubicBezTo>
                <a:cubicBezTo>
                  <a:pt x="73" y="101"/>
                  <a:pt x="72" y="99"/>
                  <a:pt x="72" y="96"/>
                </a:cubicBezTo>
                <a:cubicBezTo>
                  <a:pt x="73" y="96"/>
                  <a:pt x="74" y="95"/>
                  <a:pt x="75" y="95"/>
                </a:cubicBezTo>
                <a:cubicBezTo>
                  <a:pt x="76" y="97"/>
                  <a:pt x="78" y="99"/>
                  <a:pt x="78" y="99"/>
                </a:cubicBezTo>
                <a:cubicBezTo>
                  <a:pt x="78" y="100"/>
                  <a:pt x="79" y="100"/>
                  <a:pt x="79" y="100"/>
                </a:cubicBezTo>
                <a:cubicBezTo>
                  <a:pt x="80" y="100"/>
                  <a:pt x="80" y="100"/>
                  <a:pt x="80" y="100"/>
                </a:cubicBezTo>
                <a:cubicBezTo>
                  <a:pt x="81" y="100"/>
                  <a:pt x="81" y="99"/>
                  <a:pt x="81" y="99"/>
                </a:cubicBezTo>
                <a:cubicBezTo>
                  <a:pt x="81" y="98"/>
                  <a:pt x="81" y="98"/>
                  <a:pt x="81" y="97"/>
                </a:cubicBezTo>
                <a:cubicBezTo>
                  <a:pt x="81" y="97"/>
                  <a:pt x="80" y="95"/>
                  <a:pt x="79" y="92"/>
                </a:cubicBezTo>
                <a:cubicBezTo>
                  <a:pt x="80" y="92"/>
                  <a:pt x="81" y="91"/>
                  <a:pt x="82" y="91"/>
                </a:cubicBezTo>
                <a:cubicBezTo>
                  <a:pt x="83" y="92"/>
                  <a:pt x="85" y="94"/>
                  <a:pt x="86" y="94"/>
                </a:cubicBezTo>
                <a:cubicBezTo>
                  <a:pt x="86" y="95"/>
                  <a:pt x="86" y="95"/>
                  <a:pt x="87" y="95"/>
                </a:cubicBezTo>
                <a:cubicBezTo>
                  <a:pt x="87" y="95"/>
                  <a:pt x="88" y="95"/>
                  <a:pt x="88" y="94"/>
                </a:cubicBezTo>
                <a:cubicBezTo>
                  <a:pt x="88" y="94"/>
                  <a:pt x="89" y="94"/>
                  <a:pt x="89" y="93"/>
                </a:cubicBezTo>
                <a:cubicBezTo>
                  <a:pt x="89" y="93"/>
                  <a:pt x="89" y="92"/>
                  <a:pt x="88" y="92"/>
                </a:cubicBezTo>
                <a:cubicBezTo>
                  <a:pt x="88" y="92"/>
                  <a:pt x="87" y="89"/>
                  <a:pt x="85" y="87"/>
                </a:cubicBezTo>
                <a:cubicBezTo>
                  <a:pt x="86" y="87"/>
                  <a:pt x="87" y="86"/>
                  <a:pt x="88" y="85"/>
                </a:cubicBezTo>
                <a:cubicBezTo>
                  <a:pt x="90" y="86"/>
                  <a:pt x="92" y="88"/>
                  <a:pt x="92" y="88"/>
                </a:cubicBezTo>
                <a:cubicBezTo>
                  <a:pt x="93" y="88"/>
                  <a:pt x="93" y="88"/>
                  <a:pt x="93" y="88"/>
                </a:cubicBezTo>
                <a:cubicBezTo>
                  <a:pt x="94" y="88"/>
                  <a:pt x="94" y="88"/>
                  <a:pt x="95" y="88"/>
                </a:cubicBezTo>
                <a:cubicBezTo>
                  <a:pt x="95" y="87"/>
                  <a:pt x="95" y="87"/>
                  <a:pt x="95" y="87"/>
                </a:cubicBezTo>
                <a:cubicBezTo>
                  <a:pt x="95" y="86"/>
                  <a:pt x="95" y="86"/>
                  <a:pt x="95" y="85"/>
                </a:cubicBezTo>
                <a:cubicBezTo>
                  <a:pt x="94" y="85"/>
                  <a:pt x="92" y="83"/>
                  <a:pt x="91" y="82"/>
                </a:cubicBezTo>
                <a:cubicBezTo>
                  <a:pt x="91" y="81"/>
                  <a:pt x="92" y="80"/>
                  <a:pt x="93" y="79"/>
                </a:cubicBezTo>
                <a:cubicBezTo>
                  <a:pt x="95" y="80"/>
                  <a:pt x="97" y="81"/>
                  <a:pt x="98" y="81"/>
                </a:cubicBezTo>
                <a:cubicBezTo>
                  <a:pt x="98" y="81"/>
                  <a:pt x="99" y="81"/>
                  <a:pt x="99" y="81"/>
                </a:cubicBezTo>
                <a:cubicBezTo>
                  <a:pt x="99" y="81"/>
                  <a:pt x="100" y="81"/>
                  <a:pt x="100" y="80"/>
                </a:cubicBezTo>
                <a:cubicBezTo>
                  <a:pt x="100" y="80"/>
                  <a:pt x="100" y="79"/>
                  <a:pt x="100" y="79"/>
                </a:cubicBezTo>
                <a:cubicBezTo>
                  <a:pt x="100" y="78"/>
                  <a:pt x="100" y="78"/>
                  <a:pt x="99" y="78"/>
                </a:cubicBezTo>
                <a:cubicBezTo>
                  <a:pt x="99" y="77"/>
                  <a:pt x="97" y="76"/>
                  <a:pt x="95" y="75"/>
                </a:cubicBezTo>
                <a:cubicBezTo>
                  <a:pt x="96" y="74"/>
                  <a:pt x="96" y="73"/>
                  <a:pt x="96" y="71"/>
                </a:cubicBezTo>
                <a:cubicBezTo>
                  <a:pt x="99" y="72"/>
                  <a:pt x="101" y="73"/>
                  <a:pt x="102" y="73"/>
                </a:cubicBezTo>
                <a:cubicBezTo>
                  <a:pt x="102" y="73"/>
                  <a:pt x="103" y="73"/>
                  <a:pt x="103" y="73"/>
                </a:cubicBezTo>
                <a:cubicBezTo>
                  <a:pt x="103" y="72"/>
                  <a:pt x="104" y="72"/>
                  <a:pt x="104" y="72"/>
                </a:cubicBezTo>
                <a:cubicBezTo>
                  <a:pt x="104" y="71"/>
                  <a:pt x="104" y="71"/>
                  <a:pt x="104" y="70"/>
                </a:cubicBezTo>
                <a:cubicBezTo>
                  <a:pt x="104" y="70"/>
                  <a:pt x="103" y="70"/>
                  <a:pt x="103" y="69"/>
                </a:cubicBezTo>
                <a:cubicBezTo>
                  <a:pt x="103" y="69"/>
                  <a:pt x="100" y="68"/>
                  <a:pt x="98" y="67"/>
                </a:cubicBezTo>
                <a:cubicBezTo>
                  <a:pt x="98" y="66"/>
                  <a:pt x="99" y="65"/>
                  <a:pt x="99" y="64"/>
                </a:cubicBezTo>
                <a:cubicBezTo>
                  <a:pt x="101" y="64"/>
                  <a:pt x="104" y="64"/>
                  <a:pt x="104" y="64"/>
                </a:cubicBezTo>
                <a:cubicBezTo>
                  <a:pt x="105" y="64"/>
                  <a:pt x="105" y="64"/>
                  <a:pt x="106" y="64"/>
                </a:cubicBezTo>
                <a:cubicBezTo>
                  <a:pt x="106" y="64"/>
                  <a:pt x="106" y="63"/>
                  <a:pt x="106" y="63"/>
                </a:cubicBezTo>
                <a:cubicBezTo>
                  <a:pt x="106" y="62"/>
                  <a:pt x="106" y="62"/>
                  <a:pt x="106" y="61"/>
                </a:cubicBezTo>
                <a:cubicBezTo>
                  <a:pt x="106" y="61"/>
                  <a:pt x="105" y="61"/>
                  <a:pt x="105" y="61"/>
                </a:cubicBezTo>
                <a:cubicBezTo>
                  <a:pt x="105" y="60"/>
                  <a:pt x="102" y="60"/>
                  <a:pt x="100" y="59"/>
                </a:cubicBezTo>
                <a:cubicBezTo>
                  <a:pt x="100" y="58"/>
                  <a:pt x="100" y="57"/>
                  <a:pt x="100" y="56"/>
                </a:cubicBezTo>
                <a:cubicBezTo>
                  <a:pt x="102" y="56"/>
                  <a:pt x="105" y="55"/>
                  <a:pt x="105" y="55"/>
                </a:cubicBezTo>
                <a:close/>
                <a:moveTo>
                  <a:pt x="54" y="96"/>
                </a:moveTo>
                <a:cubicBezTo>
                  <a:pt x="53" y="96"/>
                  <a:pt x="53" y="96"/>
                  <a:pt x="53" y="96"/>
                </a:cubicBezTo>
                <a:cubicBezTo>
                  <a:pt x="54" y="96"/>
                  <a:pt x="54" y="96"/>
                  <a:pt x="54" y="96"/>
                </a:cubicBezTo>
                <a:cubicBezTo>
                  <a:pt x="54" y="96"/>
                  <a:pt x="54" y="96"/>
                  <a:pt x="54" y="96"/>
                </a:cubicBezTo>
                <a:close/>
                <a:moveTo>
                  <a:pt x="40" y="93"/>
                </a:moveTo>
                <a:cubicBezTo>
                  <a:pt x="39" y="93"/>
                  <a:pt x="39" y="93"/>
                  <a:pt x="39" y="93"/>
                </a:cubicBezTo>
                <a:cubicBezTo>
                  <a:pt x="39" y="93"/>
                  <a:pt x="39" y="93"/>
                  <a:pt x="39" y="93"/>
                </a:cubicBezTo>
                <a:cubicBezTo>
                  <a:pt x="39" y="93"/>
                  <a:pt x="39" y="93"/>
                  <a:pt x="40" y="93"/>
                </a:cubicBezTo>
                <a:close/>
                <a:moveTo>
                  <a:pt x="27" y="86"/>
                </a:moveTo>
                <a:cubicBezTo>
                  <a:pt x="27" y="86"/>
                  <a:pt x="26" y="86"/>
                  <a:pt x="26" y="85"/>
                </a:cubicBezTo>
                <a:cubicBezTo>
                  <a:pt x="26" y="86"/>
                  <a:pt x="26" y="86"/>
                  <a:pt x="26" y="86"/>
                </a:cubicBezTo>
                <a:cubicBezTo>
                  <a:pt x="27" y="86"/>
                  <a:pt x="27" y="86"/>
                  <a:pt x="27" y="86"/>
                </a:cubicBezTo>
                <a:close/>
                <a:moveTo>
                  <a:pt x="17" y="75"/>
                </a:moveTo>
                <a:cubicBezTo>
                  <a:pt x="17" y="75"/>
                  <a:pt x="17" y="74"/>
                  <a:pt x="17" y="74"/>
                </a:cubicBezTo>
                <a:cubicBezTo>
                  <a:pt x="17" y="74"/>
                  <a:pt x="17" y="74"/>
                  <a:pt x="17" y="75"/>
                </a:cubicBezTo>
                <a:cubicBezTo>
                  <a:pt x="17" y="75"/>
                  <a:pt x="17" y="75"/>
                  <a:pt x="17" y="75"/>
                </a:cubicBezTo>
                <a:close/>
              </a:path>
            </a:pathLst>
          </a:custGeom>
          <a:solidFill>
            <a:schemeClr val="tx2"/>
          </a:solidFill>
          <a:ln w="6350" cap="flat" cmpd="sng" algn="ctr">
            <a:noFill/>
            <a:prstDash val="solid"/>
            <a:miter lim="800000"/>
          </a:ln>
          <a:effectLst/>
        </p:spPr>
        <p:txBody>
          <a:bodyPr lIns="91397" tIns="45701" rIns="91397" bIns="45701" rtlCol="0" anchor="ctr"/>
          <a:lstStyle/>
          <a:p>
            <a:pPr defTabSz="1217930"/>
            <a:endParaRPr lang="en-US" sz="1200" kern="0">
              <a:solidFill>
                <a:sysClr val="window" lastClr="FFFFFF"/>
              </a:solidFill>
              <a:latin typeface="+mn-ea"/>
              <a:cs typeface="+mn-ea"/>
            </a:endParaRPr>
          </a:p>
        </p:txBody>
      </p:sp>
      <p:sp>
        <p:nvSpPr>
          <p:cNvPr id="130" name="Freeform 18"/>
          <p:cNvSpPr>
            <a:spLocks noEditPoints="1"/>
          </p:cNvSpPr>
          <p:nvPr/>
        </p:nvSpPr>
        <p:spPr bwMode="auto">
          <a:xfrm>
            <a:off x="-58204" y="610078"/>
            <a:ext cx="579790" cy="584020"/>
          </a:xfrm>
          <a:custGeom>
            <a:avLst/>
            <a:gdLst>
              <a:gd name="T0" fmla="*/ 121 w 123"/>
              <a:gd name="T1" fmla="*/ 60 h 124"/>
              <a:gd name="T2" fmla="*/ 122 w 123"/>
              <a:gd name="T3" fmla="*/ 51 h 124"/>
              <a:gd name="T4" fmla="*/ 118 w 123"/>
              <a:gd name="T5" fmla="*/ 44 h 124"/>
              <a:gd name="T6" fmla="*/ 111 w 123"/>
              <a:gd name="T7" fmla="*/ 41 h 124"/>
              <a:gd name="T8" fmla="*/ 114 w 123"/>
              <a:gd name="T9" fmla="*/ 30 h 124"/>
              <a:gd name="T10" fmla="*/ 109 w 123"/>
              <a:gd name="T11" fmla="*/ 24 h 124"/>
              <a:gd name="T12" fmla="*/ 98 w 123"/>
              <a:gd name="T13" fmla="*/ 23 h 124"/>
              <a:gd name="T14" fmla="*/ 98 w 123"/>
              <a:gd name="T15" fmla="*/ 15 h 124"/>
              <a:gd name="T16" fmla="*/ 92 w 123"/>
              <a:gd name="T17" fmla="*/ 9 h 124"/>
              <a:gd name="T18" fmla="*/ 84 w 123"/>
              <a:gd name="T19" fmla="*/ 6 h 124"/>
              <a:gd name="T20" fmla="*/ 77 w 123"/>
              <a:gd name="T21" fmla="*/ 11 h 124"/>
              <a:gd name="T22" fmla="*/ 71 w 123"/>
              <a:gd name="T23" fmla="*/ 1 h 124"/>
              <a:gd name="T24" fmla="*/ 63 w 123"/>
              <a:gd name="T25" fmla="*/ 1 h 124"/>
              <a:gd name="T26" fmla="*/ 55 w 123"/>
              <a:gd name="T27" fmla="*/ 9 h 124"/>
              <a:gd name="T28" fmla="*/ 49 w 123"/>
              <a:gd name="T29" fmla="*/ 3 h 124"/>
              <a:gd name="T30" fmla="*/ 40 w 123"/>
              <a:gd name="T31" fmla="*/ 4 h 124"/>
              <a:gd name="T32" fmla="*/ 33 w 123"/>
              <a:gd name="T33" fmla="*/ 9 h 124"/>
              <a:gd name="T34" fmla="*/ 32 w 123"/>
              <a:gd name="T35" fmla="*/ 17 h 124"/>
              <a:gd name="T36" fmla="*/ 21 w 123"/>
              <a:gd name="T37" fmla="*/ 16 h 124"/>
              <a:gd name="T38" fmla="*/ 15 w 123"/>
              <a:gd name="T39" fmla="*/ 22 h 124"/>
              <a:gd name="T40" fmla="*/ 16 w 123"/>
              <a:gd name="T41" fmla="*/ 33 h 124"/>
              <a:gd name="T42" fmla="*/ 9 w 123"/>
              <a:gd name="T43" fmla="*/ 34 h 124"/>
              <a:gd name="T44" fmla="*/ 3 w 123"/>
              <a:gd name="T45" fmla="*/ 41 h 124"/>
              <a:gd name="T46" fmla="*/ 3 w 123"/>
              <a:gd name="T47" fmla="*/ 49 h 124"/>
              <a:gd name="T48" fmla="*/ 8 w 123"/>
              <a:gd name="T49" fmla="*/ 55 h 124"/>
              <a:gd name="T50" fmla="*/ 0 w 123"/>
              <a:gd name="T51" fmla="*/ 63 h 124"/>
              <a:gd name="T52" fmla="*/ 1 w 123"/>
              <a:gd name="T53" fmla="*/ 71 h 124"/>
              <a:gd name="T54" fmla="*/ 10 w 123"/>
              <a:gd name="T55" fmla="*/ 78 h 124"/>
              <a:gd name="T56" fmla="*/ 6 w 123"/>
              <a:gd name="T57" fmla="*/ 85 h 124"/>
              <a:gd name="T58" fmla="*/ 8 w 123"/>
              <a:gd name="T59" fmla="*/ 93 h 124"/>
              <a:gd name="T60" fmla="*/ 14 w 123"/>
              <a:gd name="T61" fmla="*/ 99 h 124"/>
              <a:gd name="T62" fmla="*/ 22 w 123"/>
              <a:gd name="T63" fmla="*/ 99 h 124"/>
              <a:gd name="T64" fmla="*/ 23 w 123"/>
              <a:gd name="T65" fmla="*/ 110 h 124"/>
              <a:gd name="T66" fmla="*/ 30 w 123"/>
              <a:gd name="T67" fmla="*/ 114 h 124"/>
              <a:gd name="T68" fmla="*/ 41 w 123"/>
              <a:gd name="T69" fmla="*/ 112 h 124"/>
              <a:gd name="T70" fmla="*/ 43 w 123"/>
              <a:gd name="T71" fmla="*/ 119 h 124"/>
              <a:gd name="T72" fmla="*/ 51 w 123"/>
              <a:gd name="T73" fmla="*/ 123 h 124"/>
              <a:gd name="T74" fmla="*/ 59 w 123"/>
              <a:gd name="T75" fmla="*/ 122 h 124"/>
              <a:gd name="T76" fmla="*/ 64 w 123"/>
              <a:gd name="T77" fmla="*/ 116 h 124"/>
              <a:gd name="T78" fmla="*/ 73 w 123"/>
              <a:gd name="T79" fmla="*/ 122 h 124"/>
              <a:gd name="T80" fmla="*/ 81 w 123"/>
              <a:gd name="T81" fmla="*/ 120 h 124"/>
              <a:gd name="T82" fmla="*/ 86 w 123"/>
              <a:gd name="T83" fmla="*/ 110 h 124"/>
              <a:gd name="T84" fmla="*/ 93 w 123"/>
              <a:gd name="T85" fmla="*/ 113 h 124"/>
              <a:gd name="T86" fmla="*/ 101 w 123"/>
              <a:gd name="T87" fmla="*/ 109 h 124"/>
              <a:gd name="T88" fmla="*/ 106 w 123"/>
              <a:gd name="T89" fmla="*/ 102 h 124"/>
              <a:gd name="T90" fmla="*/ 104 w 123"/>
              <a:gd name="T91" fmla="*/ 94 h 124"/>
              <a:gd name="T92" fmla="*/ 115 w 123"/>
              <a:gd name="T93" fmla="*/ 91 h 124"/>
              <a:gd name="T94" fmla="*/ 118 w 123"/>
              <a:gd name="T95" fmla="*/ 84 h 124"/>
              <a:gd name="T96" fmla="*/ 114 w 123"/>
              <a:gd name="T97" fmla="*/ 74 h 124"/>
              <a:gd name="T98" fmla="*/ 121 w 123"/>
              <a:gd name="T99" fmla="*/ 70 h 124"/>
              <a:gd name="T100" fmla="*/ 61 w 123"/>
              <a:gd name="T101" fmla="*/ 111 h 124"/>
              <a:gd name="T102" fmla="*/ 45 w 123"/>
              <a:gd name="T103" fmla="*/ 108 h 124"/>
              <a:gd name="T104" fmla="*/ 31 w 123"/>
              <a:gd name="T105" fmla="*/ 10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4">
                <a:moveTo>
                  <a:pt x="121" y="64"/>
                </a:moveTo>
                <a:cubicBezTo>
                  <a:pt x="122" y="64"/>
                  <a:pt x="122" y="64"/>
                  <a:pt x="123" y="63"/>
                </a:cubicBezTo>
                <a:cubicBezTo>
                  <a:pt x="123" y="63"/>
                  <a:pt x="123" y="63"/>
                  <a:pt x="123" y="62"/>
                </a:cubicBezTo>
                <a:cubicBezTo>
                  <a:pt x="123" y="61"/>
                  <a:pt x="123" y="61"/>
                  <a:pt x="123" y="61"/>
                </a:cubicBezTo>
                <a:cubicBezTo>
                  <a:pt x="122" y="60"/>
                  <a:pt x="122" y="60"/>
                  <a:pt x="121" y="60"/>
                </a:cubicBezTo>
                <a:cubicBezTo>
                  <a:pt x="121" y="60"/>
                  <a:pt x="118" y="60"/>
                  <a:pt x="115" y="59"/>
                </a:cubicBezTo>
                <a:cubicBezTo>
                  <a:pt x="115" y="58"/>
                  <a:pt x="115" y="57"/>
                  <a:pt x="115" y="55"/>
                </a:cubicBezTo>
                <a:cubicBezTo>
                  <a:pt x="117" y="55"/>
                  <a:pt x="120" y="54"/>
                  <a:pt x="121" y="54"/>
                </a:cubicBezTo>
                <a:cubicBezTo>
                  <a:pt x="121" y="54"/>
                  <a:pt x="122" y="53"/>
                  <a:pt x="122" y="53"/>
                </a:cubicBezTo>
                <a:cubicBezTo>
                  <a:pt x="122" y="52"/>
                  <a:pt x="122" y="52"/>
                  <a:pt x="122" y="51"/>
                </a:cubicBezTo>
                <a:cubicBezTo>
                  <a:pt x="122" y="51"/>
                  <a:pt x="122" y="50"/>
                  <a:pt x="121" y="50"/>
                </a:cubicBezTo>
                <a:cubicBezTo>
                  <a:pt x="121" y="50"/>
                  <a:pt x="120" y="49"/>
                  <a:pt x="120" y="49"/>
                </a:cubicBezTo>
                <a:cubicBezTo>
                  <a:pt x="119" y="50"/>
                  <a:pt x="116" y="50"/>
                  <a:pt x="114" y="50"/>
                </a:cubicBezTo>
                <a:cubicBezTo>
                  <a:pt x="113" y="49"/>
                  <a:pt x="113" y="47"/>
                  <a:pt x="113" y="46"/>
                </a:cubicBezTo>
                <a:cubicBezTo>
                  <a:pt x="115" y="45"/>
                  <a:pt x="118" y="44"/>
                  <a:pt x="118" y="44"/>
                </a:cubicBezTo>
                <a:cubicBezTo>
                  <a:pt x="119" y="43"/>
                  <a:pt x="119" y="43"/>
                  <a:pt x="119" y="42"/>
                </a:cubicBezTo>
                <a:cubicBezTo>
                  <a:pt x="120" y="42"/>
                  <a:pt x="120" y="41"/>
                  <a:pt x="119" y="41"/>
                </a:cubicBezTo>
                <a:cubicBezTo>
                  <a:pt x="119" y="40"/>
                  <a:pt x="119" y="40"/>
                  <a:pt x="118" y="40"/>
                </a:cubicBezTo>
                <a:cubicBezTo>
                  <a:pt x="118" y="40"/>
                  <a:pt x="117" y="39"/>
                  <a:pt x="117" y="40"/>
                </a:cubicBezTo>
                <a:cubicBezTo>
                  <a:pt x="116" y="40"/>
                  <a:pt x="113" y="40"/>
                  <a:pt x="111" y="41"/>
                </a:cubicBezTo>
                <a:cubicBezTo>
                  <a:pt x="110" y="40"/>
                  <a:pt x="110" y="39"/>
                  <a:pt x="109" y="38"/>
                </a:cubicBezTo>
                <a:cubicBezTo>
                  <a:pt x="111" y="36"/>
                  <a:pt x="114" y="34"/>
                  <a:pt x="114" y="34"/>
                </a:cubicBezTo>
                <a:cubicBezTo>
                  <a:pt x="115" y="34"/>
                  <a:pt x="115" y="33"/>
                  <a:pt x="115" y="33"/>
                </a:cubicBezTo>
                <a:cubicBezTo>
                  <a:pt x="115" y="32"/>
                  <a:pt x="115" y="32"/>
                  <a:pt x="115" y="31"/>
                </a:cubicBezTo>
                <a:cubicBezTo>
                  <a:pt x="115" y="31"/>
                  <a:pt x="114" y="30"/>
                  <a:pt x="114" y="30"/>
                </a:cubicBezTo>
                <a:cubicBezTo>
                  <a:pt x="113" y="30"/>
                  <a:pt x="113" y="30"/>
                  <a:pt x="112" y="30"/>
                </a:cubicBezTo>
                <a:cubicBezTo>
                  <a:pt x="112" y="31"/>
                  <a:pt x="109" y="32"/>
                  <a:pt x="106" y="33"/>
                </a:cubicBezTo>
                <a:cubicBezTo>
                  <a:pt x="106" y="32"/>
                  <a:pt x="105" y="31"/>
                  <a:pt x="104" y="30"/>
                </a:cubicBezTo>
                <a:cubicBezTo>
                  <a:pt x="106" y="28"/>
                  <a:pt x="108" y="26"/>
                  <a:pt x="109" y="25"/>
                </a:cubicBezTo>
                <a:cubicBezTo>
                  <a:pt x="109" y="25"/>
                  <a:pt x="109" y="24"/>
                  <a:pt x="109" y="24"/>
                </a:cubicBezTo>
                <a:cubicBezTo>
                  <a:pt x="109" y="23"/>
                  <a:pt x="109" y="23"/>
                  <a:pt x="109" y="22"/>
                </a:cubicBezTo>
                <a:cubicBezTo>
                  <a:pt x="108" y="22"/>
                  <a:pt x="108" y="22"/>
                  <a:pt x="107" y="22"/>
                </a:cubicBezTo>
                <a:cubicBezTo>
                  <a:pt x="107" y="21"/>
                  <a:pt x="106" y="22"/>
                  <a:pt x="106" y="22"/>
                </a:cubicBezTo>
                <a:cubicBezTo>
                  <a:pt x="105" y="22"/>
                  <a:pt x="103" y="24"/>
                  <a:pt x="101" y="25"/>
                </a:cubicBezTo>
                <a:cubicBezTo>
                  <a:pt x="100" y="24"/>
                  <a:pt x="99" y="24"/>
                  <a:pt x="98" y="23"/>
                </a:cubicBezTo>
                <a:cubicBezTo>
                  <a:pt x="99" y="20"/>
                  <a:pt x="101" y="18"/>
                  <a:pt x="101" y="17"/>
                </a:cubicBezTo>
                <a:cubicBezTo>
                  <a:pt x="102" y="17"/>
                  <a:pt x="102" y="16"/>
                  <a:pt x="102" y="16"/>
                </a:cubicBezTo>
                <a:cubicBezTo>
                  <a:pt x="102" y="16"/>
                  <a:pt x="101" y="15"/>
                  <a:pt x="101" y="15"/>
                </a:cubicBezTo>
                <a:cubicBezTo>
                  <a:pt x="101" y="14"/>
                  <a:pt x="100" y="14"/>
                  <a:pt x="100" y="14"/>
                </a:cubicBezTo>
                <a:cubicBezTo>
                  <a:pt x="99" y="14"/>
                  <a:pt x="99" y="14"/>
                  <a:pt x="98" y="15"/>
                </a:cubicBezTo>
                <a:cubicBezTo>
                  <a:pt x="98" y="15"/>
                  <a:pt x="96" y="17"/>
                  <a:pt x="94" y="19"/>
                </a:cubicBezTo>
                <a:cubicBezTo>
                  <a:pt x="93" y="18"/>
                  <a:pt x="92" y="18"/>
                  <a:pt x="91" y="17"/>
                </a:cubicBezTo>
                <a:cubicBezTo>
                  <a:pt x="92" y="14"/>
                  <a:pt x="93" y="12"/>
                  <a:pt x="93" y="11"/>
                </a:cubicBezTo>
                <a:cubicBezTo>
                  <a:pt x="93" y="11"/>
                  <a:pt x="93" y="10"/>
                  <a:pt x="93" y="10"/>
                </a:cubicBezTo>
                <a:cubicBezTo>
                  <a:pt x="93" y="9"/>
                  <a:pt x="93" y="9"/>
                  <a:pt x="92" y="9"/>
                </a:cubicBezTo>
                <a:cubicBezTo>
                  <a:pt x="92" y="8"/>
                  <a:pt x="91" y="8"/>
                  <a:pt x="91" y="8"/>
                </a:cubicBezTo>
                <a:cubicBezTo>
                  <a:pt x="90" y="8"/>
                  <a:pt x="90" y="9"/>
                  <a:pt x="89" y="9"/>
                </a:cubicBezTo>
                <a:cubicBezTo>
                  <a:pt x="89" y="10"/>
                  <a:pt x="87" y="12"/>
                  <a:pt x="86" y="14"/>
                </a:cubicBezTo>
                <a:cubicBezTo>
                  <a:pt x="85" y="14"/>
                  <a:pt x="84" y="13"/>
                  <a:pt x="82" y="13"/>
                </a:cubicBezTo>
                <a:cubicBezTo>
                  <a:pt x="83" y="10"/>
                  <a:pt x="84" y="7"/>
                  <a:pt x="84" y="6"/>
                </a:cubicBezTo>
                <a:cubicBezTo>
                  <a:pt x="84" y="6"/>
                  <a:pt x="84" y="5"/>
                  <a:pt x="84" y="5"/>
                </a:cubicBezTo>
                <a:cubicBezTo>
                  <a:pt x="83" y="4"/>
                  <a:pt x="83" y="4"/>
                  <a:pt x="83" y="4"/>
                </a:cubicBezTo>
                <a:cubicBezTo>
                  <a:pt x="82" y="4"/>
                  <a:pt x="81" y="4"/>
                  <a:pt x="81" y="4"/>
                </a:cubicBezTo>
                <a:cubicBezTo>
                  <a:pt x="81" y="4"/>
                  <a:pt x="80" y="4"/>
                  <a:pt x="80" y="5"/>
                </a:cubicBezTo>
                <a:cubicBezTo>
                  <a:pt x="80" y="5"/>
                  <a:pt x="78" y="8"/>
                  <a:pt x="77" y="11"/>
                </a:cubicBezTo>
                <a:cubicBezTo>
                  <a:pt x="76" y="10"/>
                  <a:pt x="75" y="10"/>
                  <a:pt x="73" y="10"/>
                </a:cubicBezTo>
                <a:cubicBezTo>
                  <a:pt x="74" y="7"/>
                  <a:pt x="74" y="4"/>
                  <a:pt x="74" y="3"/>
                </a:cubicBezTo>
                <a:cubicBezTo>
                  <a:pt x="74" y="3"/>
                  <a:pt x="74" y="2"/>
                  <a:pt x="73" y="2"/>
                </a:cubicBezTo>
                <a:cubicBezTo>
                  <a:pt x="73" y="2"/>
                  <a:pt x="73" y="1"/>
                  <a:pt x="72" y="1"/>
                </a:cubicBezTo>
                <a:cubicBezTo>
                  <a:pt x="72" y="1"/>
                  <a:pt x="71" y="1"/>
                  <a:pt x="71" y="1"/>
                </a:cubicBezTo>
                <a:cubicBezTo>
                  <a:pt x="70" y="2"/>
                  <a:pt x="70" y="2"/>
                  <a:pt x="70" y="3"/>
                </a:cubicBezTo>
                <a:cubicBezTo>
                  <a:pt x="70" y="3"/>
                  <a:pt x="69" y="6"/>
                  <a:pt x="68" y="9"/>
                </a:cubicBezTo>
                <a:cubicBezTo>
                  <a:pt x="67" y="9"/>
                  <a:pt x="65" y="8"/>
                  <a:pt x="64" y="8"/>
                </a:cubicBezTo>
                <a:cubicBezTo>
                  <a:pt x="64" y="6"/>
                  <a:pt x="64" y="3"/>
                  <a:pt x="64" y="2"/>
                </a:cubicBezTo>
                <a:cubicBezTo>
                  <a:pt x="64" y="2"/>
                  <a:pt x="63" y="1"/>
                  <a:pt x="63" y="1"/>
                </a:cubicBezTo>
                <a:cubicBezTo>
                  <a:pt x="62" y="0"/>
                  <a:pt x="62" y="0"/>
                  <a:pt x="61" y="0"/>
                </a:cubicBezTo>
                <a:cubicBezTo>
                  <a:pt x="61" y="0"/>
                  <a:pt x="60" y="0"/>
                  <a:pt x="60" y="1"/>
                </a:cubicBezTo>
                <a:cubicBezTo>
                  <a:pt x="60" y="1"/>
                  <a:pt x="59" y="2"/>
                  <a:pt x="59" y="2"/>
                </a:cubicBezTo>
                <a:cubicBezTo>
                  <a:pt x="59" y="3"/>
                  <a:pt x="59" y="6"/>
                  <a:pt x="59" y="8"/>
                </a:cubicBezTo>
                <a:cubicBezTo>
                  <a:pt x="57" y="8"/>
                  <a:pt x="56" y="9"/>
                  <a:pt x="55" y="9"/>
                </a:cubicBezTo>
                <a:cubicBezTo>
                  <a:pt x="54" y="6"/>
                  <a:pt x="53" y="3"/>
                  <a:pt x="53" y="3"/>
                </a:cubicBezTo>
                <a:cubicBezTo>
                  <a:pt x="53" y="2"/>
                  <a:pt x="53" y="2"/>
                  <a:pt x="52" y="1"/>
                </a:cubicBezTo>
                <a:cubicBezTo>
                  <a:pt x="52" y="1"/>
                  <a:pt x="51" y="1"/>
                  <a:pt x="51" y="1"/>
                </a:cubicBezTo>
                <a:cubicBezTo>
                  <a:pt x="50" y="1"/>
                  <a:pt x="50" y="2"/>
                  <a:pt x="49" y="2"/>
                </a:cubicBezTo>
                <a:cubicBezTo>
                  <a:pt x="49" y="2"/>
                  <a:pt x="49" y="3"/>
                  <a:pt x="49" y="3"/>
                </a:cubicBezTo>
                <a:cubicBezTo>
                  <a:pt x="49" y="4"/>
                  <a:pt x="49" y="7"/>
                  <a:pt x="49" y="10"/>
                </a:cubicBezTo>
                <a:cubicBezTo>
                  <a:pt x="48" y="10"/>
                  <a:pt x="47" y="10"/>
                  <a:pt x="46" y="11"/>
                </a:cubicBezTo>
                <a:cubicBezTo>
                  <a:pt x="44" y="8"/>
                  <a:pt x="43" y="5"/>
                  <a:pt x="43" y="5"/>
                </a:cubicBezTo>
                <a:cubicBezTo>
                  <a:pt x="43" y="4"/>
                  <a:pt x="42" y="4"/>
                  <a:pt x="42" y="4"/>
                </a:cubicBezTo>
                <a:cubicBezTo>
                  <a:pt x="41" y="4"/>
                  <a:pt x="41" y="4"/>
                  <a:pt x="40" y="4"/>
                </a:cubicBezTo>
                <a:cubicBezTo>
                  <a:pt x="40" y="4"/>
                  <a:pt x="39" y="4"/>
                  <a:pt x="39" y="5"/>
                </a:cubicBezTo>
                <a:cubicBezTo>
                  <a:pt x="39" y="5"/>
                  <a:pt x="39" y="6"/>
                  <a:pt x="39" y="6"/>
                </a:cubicBezTo>
                <a:cubicBezTo>
                  <a:pt x="39" y="7"/>
                  <a:pt x="40" y="10"/>
                  <a:pt x="41" y="13"/>
                </a:cubicBezTo>
                <a:cubicBezTo>
                  <a:pt x="39" y="13"/>
                  <a:pt x="38" y="14"/>
                  <a:pt x="37" y="14"/>
                </a:cubicBezTo>
                <a:cubicBezTo>
                  <a:pt x="35" y="12"/>
                  <a:pt x="34" y="10"/>
                  <a:pt x="33" y="9"/>
                </a:cubicBezTo>
                <a:cubicBezTo>
                  <a:pt x="33" y="9"/>
                  <a:pt x="33" y="8"/>
                  <a:pt x="32" y="8"/>
                </a:cubicBezTo>
                <a:cubicBezTo>
                  <a:pt x="32" y="8"/>
                  <a:pt x="31" y="8"/>
                  <a:pt x="31" y="9"/>
                </a:cubicBezTo>
                <a:cubicBezTo>
                  <a:pt x="30" y="9"/>
                  <a:pt x="30" y="9"/>
                  <a:pt x="30" y="10"/>
                </a:cubicBezTo>
                <a:cubicBezTo>
                  <a:pt x="29" y="10"/>
                  <a:pt x="29" y="11"/>
                  <a:pt x="30" y="11"/>
                </a:cubicBezTo>
                <a:cubicBezTo>
                  <a:pt x="30" y="12"/>
                  <a:pt x="31" y="14"/>
                  <a:pt x="32" y="17"/>
                </a:cubicBezTo>
                <a:cubicBezTo>
                  <a:pt x="31" y="18"/>
                  <a:pt x="30" y="18"/>
                  <a:pt x="29" y="19"/>
                </a:cubicBezTo>
                <a:cubicBezTo>
                  <a:pt x="27" y="17"/>
                  <a:pt x="25" y="15"/>
                  <a:pt x="25" y="15"/>
                </a:cubicBezTo>
                <a:cubicBezTo>
                  <a:pt x="24" y="14"/>
                  <a:pt x="24" y="14"/>
                  <a:pt x="23" y="14"/>
                </a:cubicBezTo>
                <a:cubicBezTo>
                  <a:pt x="23" y="14"/>
                  <a:pt x="22" y="14"/>
                  <a:pt x="22" y="15"/>
                </a:cubicBezTo>
                <a:cubicBezTo>
                  <a:pt x="21" y="15"/>
                  <a:pt x="21" y="16"/>
                  <a:pt x="21" y="16"/>
                </a:cubicBezTo>
                <a:cubicBezTo>
                  <a:pt x="21" y="16"/>
                  <a:pt x="21" y="17"/>
                  <a:pt x="21" y="17"/>
                </a:cubicBezTo>
                <a:cubicBezTo>
                  <a:pt x="22" y="18"/>
                  <a:pt x="23" y="20"/>
                  <a:pt x="25" y="23"/>
                </a:cubicBezTo>
                <a:cubicBezTo>
                  <a:pt x="24" y="24"/>
                  <a:pt x="23" y="24"/>
                  <a:pt x="22" y="25"/>
                </a:cubicBezTo>
                <a:cubicBezTo>
                  <a:pt x="20" y="24"/>
                  <a:pt x="17" y="22"/>
                  <a:pt x="17" y="22"/>
                </a:cubicBezTo>
                <a:cubicBezTo>
                  <a:pt x="16" y="22"/>
                  <a:pt x="16" y="21"/>
                  <a:pt x="15" y="22"/>
                </a:cubicBezTo>
                <a:cubicBezTo>
                  <a:pt x="15" y="22"/>
                  <a:pt x="14" y="22"/>
                  <a:pt x="14" y="22"/>
                </a:cubicBezTo>
                <a:cubicBezTo>
                  <a:pt x="14" y="23"/>
                  <a:pt x="14" y="23"/>
                  <a:pt x="14" y="24"/>
                </a:cubicBezTo>
                <a:cubicBezTo>
                  <a:pt x="14" y="24"/>
                  <a:pt x="14" y="25"/>
                  <a:pt x="14" y="25"/>
                </a:cubicBezTo>
                <a:cubicBezTo>
                  <a:pt x="15" y="26"/>
                  <a:pt x="17" y="28"/>
                  <a:pt x="19" y="30"/>
                </a:cubicBezTo>
                <a:cubicBezTo>
                  <a:pt x="18" y="31"/>
                  <a:pt x="17" y="32"/>
                  <a:pt x="16" y="33"/>
                </a:cubicBezTo>
                <a:cubicBezTo>
                  <a:pt x="14" y="32"/>
                  <a:pt x="11" y="31"/>
                  <a:pt x="11" y="30"/>
                </a:cubicBezTo>
                <a:cubicBezTo>
                  <a:pt x="10" y="30"/>
                  <a:pt x="10" y="30"/>
                  <a:pt x="9" y="30"/>
                </a:cubicBezTo>
                <a:cubicBezTo>
                  <a:pt x="9" y="30"/>
                  <a:pt x="8" y="31"/>
                  <a:pt x="8" y="31"/>
                </a:cubicBezTo>
                <a:cubicBezTo>
                  <a:pt x="8" y="32"/>
                  <a:pt x="8" y="32"/>
                  <a:pt x="8" y="33"/>
                </a:cubicBezTo>
                <a:cubicBezTo>
                  <a:pt x="8" y="33"/>
                  <a:pt x="8" y="34"/>
                  <a:pt x="9" y="34"/>
                </a:cubicBezTo>
                <a:cubicBezTo>
                  <a:pt x="9" y="34"/>
                  <a:pt x="11" y="36"/>
                  <a:pt x="14" y="38"/>
                </a:cubicBezTo>
                <a:cubicBezTo>
                  <a:pt x="13" y="39"/>
                  <a:pt x="12" y="40"/>
                  <a:pt x="12" y="41"/>
                </a:cubicBezTo>
                <a:cubicBezTo>
                  <a:pt x="9" y="40"/>
                  <a:pt x="6" y="40"/>
                  <a:pt x="6" y="40"/>
                </a:cubicBezTo>
                <a:cubicBezTo>
                  <a:pt x="5" y="39"/>
                  <a:pt x="5" y="40"/>
                  <a:pt x="4" y="40"/>
                </a:cubicBezTo>
                <a:cubicBezTo>
                  <a:pt x="4" y="40"/>
                  <a:pt x="4" y="40"/>
                  <a:pt x="3" y="41"/>
                </a:cubicBezTo>
                <a:cubicBezTo>
                  <a:pt x="3" y="41"/>
                  <a:pt x="3" y="42"/>
                  <a:pt x="3" y="42"/>
                </a:cubicBezTo>
                <a:cubicBezTo>
                  <a:pt x="4" y="43"/>
                  <a:pt x="4" y="43"/>
                  <a:pt x="4" y="44"/>
                </a:cubicBezTo>
                <a:cubicBezTo>
                  <a:pt x="5" y="44"/>
                  <a:pt x="8" y="45"/>
                  <a:pt x="10" y="46"/>
                </a:cubicBezTo>
                <a:cubicBezTo>
                  <a:pt x="10" y="47"/>
                  <a:pt x="9" y="49"/>
                  <a:pt x="9" y="50"/>
                </a:cubicBezTo>
                <a:cubicBezTo>
                  <a:pt x="6" y="50"/>
                  <a:pt x="3" y="50"/>
                  <a:pt x="3" y="49"/>
                </a:cubicBezTo>
                <a:cubicBezTo>
                  <a:pt x="2" y="49"/>
                  <a:pt x="2" y="50"/>
                  <a:pt x="1" y="50"/>
                </a:cubicBezTo>
                <a:cubicBezTo>
                  <a:pt x="1" y="50"/>
                  <a:pt x="1" y="51"/>
                  <a:pt x="1" y="51"/>
                </a:cubicBezTo>
                <a:cubicBezTo>
                  <a:pt x="1" y="52"/>
                  <a:pt x="1" y="52"/>
                  <a:pt x="1" y="53"/>
                </a:cubicBezTo>
                <a:cubicBezTo>
                  <a:pt x="1" y="53"/>
                  <a:pt x="2" y="54"/>
                  <a:pt x="2" y="54"/>
                </a:cubicBezTo>
                <a:cubicBezTo>
                  <a:pt x="3" y="54"/>
                  <a:pt x="6" y="55"/>
                  <a:pt x="8" y="55"/>
                </a:cubicBezTo>
                <a:cubicBezTo>
                  <a:pt x="8" y="57"/>
                  <a:pt x="8" y="58"/>
                  <a:pt x="8" y="59"/>
                </a:cubicBezTo>
                <a:cubicBezTo>
                  <a:pt x="5" y="60"/>
                  <a:pt x="2" y="60"/>
                  <a:pt x="2" y="60"/>
                </a:cubicBezTo>
                <a:cubicBezTo>
                  <a:pt x="1" y="60"/>
                  <a:pt x="1" y="60"/>
                  <a:pt x="0" y="61"/>
                </a:cubicBezTo>
                <a:cubicBezTo>
                  <a:pt x="0" y="61"/>
                  <a:pt x="0" y="61"/>
                  <a:pt x="0" y="62"/>
                </a:cubicBezTo>
                <a:cubicBezTo>
                  <a:pt x="0" y="63"/>
                  <a:pt x="0" y="63"/>
                  <a:pt x="0" y="63"/>
                </a:cubicBezTo>
                <a:cubicBezTo>
                  <a:pt x="1" y="64"/>
                  <a:pt x="1" y="64"/>
                  <a:pt x="2" y="64"/>
                </a:cubicBezTo>
                <a:cubicBezTo>
                  <a:pt x="2" y="64"/>
                  <a:pt x="5" y="64"/>
                  <a:pt x="8" y="65"/>
                </a:cubicBezTo>
                <a:cubicBezTo>
                  <a:pt x="8" y="66"/>
                  <a:pt x="8" y="67"/>
                  <a:pt x="8" y="69"/>
                </a:cubicBezTo>
                <a:cubicBezTo>
                  <a:pt x="6" y="69"/>
                  <a:pt x="3" y="70"/>
                  <a:pt x="2" y="70"/>
                </a:cubicBezTo>
                <a:cubicBezTo>
                  <a:pt x="2" y="71"/>
                  <a:pt x="1" y="71"/>
                  <a:pt x="1" y="71"/>
                </a:cubicBezTo>
                <a:cubicBezTo>
                  <a:pt x="1" y="72"/>
                  <a:pt x="1" y="72"/>
                  <a:pt x="1" y="73"/>
                </a:cubicBezTo>
                <a:cubicBezTo>
                  <a:pt x="1" y="73"/>
                  <a:pt x="1" y="74"/>
                  <a:pt x="1" y="74"/>
                </a:cubicBezTo>
                <a:cubicBezTo>
                  <a:pt x="2" y="74"/>
                  <a:pt x="2" y="75"/>
                  <a:pt x="3" y="75"/>
                </a:cubicBezTo>
                <a:cubicBezTo>
                  <a:pt x="3" y="75"/>
                  <a:pt x="6" y="74"/>
                  <a:pt x="9" y="74"/>
                </a:cubicBezTo>
                <a:cubicBezTo>
                  <a:pt x="9" y="75"/>
                  <a:pt x="10" y="77"/>
                  <a:pt x="10" y="78"/>
                </a:cubicBezTo>
                <a:cubicBezTo>
                  <a:pt x="8" y="79"/>
                  <a:pt x="5" y="80"/>
                  <a:pt x="4" y="81"/>
                </a:cubicBezTo>
                <a:cubicBezTo>
                  <a:pt x="4" y="81"/>
                  <a:pt x="4" y="81"/>
                  <a:pt x="3" y="82"/>
                </a:cubicBezTo>
                <a:cubicBezTo>
                  <a:pt x="3" y="82"/>
                  <a:pt x="3" y="83"/>
                  <a:pt x="3" y="83"/>
                </a:cubicBezTo>
                <a:cubicBezTo>
                  <a:pt x="4" y="84"/>
                  <a:pt x="4" y="84"/>
                  <a:pt x="4" y="84"/>
                </a:cubicBezTo>
                <a:cubicBezTo>
                  <a:pt x="5" y="85"/>
                  <a:pt x="5" y="85"/>
                  <a:pt x="6" y="85"/>
                </a:cubicBezTo>
                <a:cubicBezTo>
                  <a:pt x="6" y="84"/>
                  <a:pt x="9" y="84"/>
                  <a:pt x="12" y="83"/>
                </a:cubicBezTo>
                <a:cubicBezTo>
                  <a:pt x="12" y="84"/>
                  <a:pt x="13" y="85"/>
                  <a:pt x="14" y="87"/>
                </a:cubicBezTo>
                <a:cubicBezTo>
                  <a:pt x="11" y="88"/>
                  <a:pt x="9" y="90"/>
                  <a:pt x="9" y="90"/>
                </a:cubicBezTo>
                <a:cubicBezTo>
                  <a:pt x="8" y="90"/>
                  <a:pt x="8" y="91"/>
                  <a:pt x="8" y="91"/>
                </a:cubicBezTo>
                <a:cubicBezTo>
                  <a:pt x="8" y="92"/>
                  <a:pt x="8" y="92"/>
                  <a:pt x="8" y="93"/>
                </a:cubicBezTo>
                <a:cubicBezTo>
                  <a:pt x="8" y="93"/>
                  <a:pt x="9" y="94"/>
                  <a:pt x="9" y="94"/>
                </a:cubicBezTo>
                <a:cubicBezTo>
                  <a:pt x="10" y="94"/>
                  <a:pt x="10" y="94"/>
                  <a:pt x="11" y="94"/>
                </a:cubicBezTo>
                <a:cubicBezTo>
                  <a:pt x="11" y="94"/>
                  <a:pt x="14" y="92"/>
                  <a:pt x="16" y="91"/>
                </a:cubicBezTo>
                <a:cubicBezTo>
                  <a:pt x="17" y="92"/>
                  <a:pt x="18" y="93"/>
                  <a:pt x="19" y="94"/>
                </a:cubicBezTo>
                <a:cubicBezTo>
                  <a:pt x="17" y="96"/>
                  <a:pt x="15" y="99"/>
                  <a:pt x="14" y="99"/>
                </a:cubicBezTo>
                <a:cubicBezTo>
                  <a:pt x="14" y="99"/>
                  <a:pt x="14" y="100"/>
                  <a:pt x="14" y="100"/>
                </a:cubicBezTo>
                <a:cubicBezTo>
                  <a:pt x="14" y="101"/>
                  <a:pt x="14" y="101"/>
                  <a:pt x="14" y="102"/>
                </a:cubicBezTo>
                <a:cubicBezTo>
                  <a:pt x="14" y="102"/>
                  <a:pt x="15" y="102"/>
                  <a:pt x="15" y="103"/>
                </a:cubicBezTo>
                <a:cubicBezTo>
                  <a:pt x="16" y="103"/>
                  <a:pt x="16" y="103"/>
                  <a:pt x="17" y="102"/>
                </a:cubicBezTo>
                <a:cubicBezTo>
                  <a:pt x="17" y="102"/>
                  <a:pt x="20" y="100"/>
                  <a:pt x="22" y="99"/>
                </a:cubicBezTo>
                <a:cubicBezTo>
                  <a:pt x="23" y="100"/>
                  <a:pt x="24" y="100"/>
                  <a:pt x="25" y="101"/>
                </a:cubicBezTo>
                <a:cubicBezTo>
                  <a:pt x="23" y="104"/>
                  <a:pt x="22" y="106"/>
                  <a:pt x="21" y="107"/>
                </a:cubicBezTo>
                <a:cubicBezTo>
                  <a:pt x="21" y="107"/>
                  <a:pt x="21" y="108"/>
                  <a:pt x="21" y="108"/>
                </a:cubicBezTo>
                <a:cubicBezTo>
                  <a:pt x="21" y="109"/>
                  <a:pt x="21" y="109"/>
                  <a:pt x="22" y="109"/>
                </a:cubicBezTo>
                <a:cubicBezTo>
                  <a:pt x="22" y="110"/>
                  <a:pt x="23" y="110"/>
                  <a:pt x="23" y="110"/>
                </a:cubicBezTo>
                <a:cubicBezTo>
                  <a:pt x="24" y="110"/>
                  <a:pt x="24" y="110"/>
                  <a:pt x="25" y="109"/>
                </a:cubicBezTo>
                <a:cubicBezTo>
                  <a:pt x="25" y="109"/>
                  <a:pt x="27" y="107"/>
                  <a:pt x="29" y="105"/>
                </a:cubicBezTo>
                <a:cubicBezTo>
                  <a:pt x="30" y="106"/>
                  <a:pt x="31" y="106"/>
                  <a:pt x="32" y="107"/>
                </a:cubicBezTo>
                <a:cubicBezTo>
                  <a:pt x="31" y="110"/>
                  <a:pt x="30" y="112"/>
                  <a:pt x="30" y="113"/>
                </a:cubicBezTo>
                <a:cubicBezTo>
                  <a:pt x="29" y="113"/>
                  <a:pt x="29" y="114"/>
                  <a:pt x="30" y="114"/>
                </a:cubicBezTo>
                <a:cubicBezTo>
                  <a:pt x="30" y="115"/>
                  <a:pt x="30" y="115"/>
                  <a:pt x="31" y="116"/>
                </a:cubicBezTo>
                <a:cubicBezTo>
                  <a:pt x="31" y="116"/>
                  <a:pt x="32" y="116"/>
                  <a:pt x="32" y="116"/>
                </a:cubicBezTo>
                <a:cubicBezTo>
                  <a:pt x="33" y="116"/>
                  <a:pt x="33" y="115"/>
                  <a:pt x="33" y="115"/>
                </a:cubicBezTo>
                <a:cubicBezTo>
                  <a:pt x="34" y="115"/>
                  <a:pt x="35" y="112"/>
                  <a:pt x="37" y="110"/>
                </a:cubicBezTo>
                <a:cubicBezTo>
                  <a:pt x="38" y="111"/>
                  <a:pt x="39" y="111"/>
                  <a:pt x="41" y="112"/>
                </a:cubicBezTo>
                <a:cubicBezTo>
                  <a:pt x="40" y="114"/>
                  <a:pt x="39" y="117"/>
                  <a:pt x="39" y="118"/>
                </a:cubicBezTo>
                <a:cubicBezTo>
                  <a:pt x="39" y="118"/>
                  <a:pt x="39" y="119"/>
                  <a:pt x="39" y="119"/>
                </a:cubicBezTo>
                <a:cubicBezTo>
                  <a:pt x="39" y="120"/>
                  <a:pt x="40" y="120"/>
                  <a:pt x="40" y="120"/>
                </a:cubicBezTo>
                <a:cubicBezTo>
                  <a:pt x="41" y="120"/>
                  <a:pt x="41" y="120"/>
                  <a:pt x="42" y="120"/>
                </a:cubicBezTo>
                <a:cubicBezTo>
                  <a:pt x="42" y="120"/>
                  <a:pt x="43" y="120"/>
                  <a:pt x="43" y="119"/>
                </a:cubicBezTo>
                <a:cubicBezTo>
                  <a:pt x="43" y="119"/>
                  <a:pt x="44" y="116"/>
                  <a:pt x="46" y="113"/>
                </a:cubicBezTo>
                <a:cubicBezTo>
                  <a:pt x="47" y="114"/>
                  <a:pt x="48" y="114"/>
                  <a:pt x="49" y="114"/>
                </a:cubicBezTo>
                <a:cubicBezTo>
                  <a:pt x="49" y="117"/>
                  <a:pt x="49" y="120"/>
                  <a:pt x="49" y="121"/>
                </a:cubicBezTo>
                <a:cubicBezTo>
                  <a:pt x="49" y="121"/>
                  <a:pt x="49" y="122"/>
                  <a:pt x="49" y="122"/>
                </a:cubicBezTo>
                <a:cubicBezTo>
                  <a:pt x="50" y="123"/>
                  <a:pt x="50" y="123"/>
                  <a:pt x="51" y="123"/>
                </a:cubicBezTo>
                <a:cubicBezTo>
                  <a:pt x="51" y="123"/>
                  <a:pt x="52" y="123"/>
                  <a:pt x="52" y="123"/>
                </a:cubicBezTo>
                <a:cubicBezTo>
                  <a:pt x="53" y="122"/>
                  <a:pt x="53" y="122"/>
                  <a:pt x="53" y="121"/>
                </a:cubicBezTo>
                <a:cubicBezTo>
                  <a:pt x="53" y="121"/>
                  <a:pt x="54" y="118"/>
                  <a:pt x="55" y="115"/>
                </a:cubicBezTo>
                <a:cubicBezTo>
                  <a:pt x="56" y="116"/>
                  <a:pt x="57" y="116"/>
                  <a:pt x="59" y="116"/>
                </a:cubicBezTo>
                <a:cubicBezTo>
                  <a:pt x="59" y="118"/>
                  <a:pt x="59" y="121"/>
                  <a:pt x="59" y="122"/>
                </a:cubicBezTo>
                <a:cubicBezTo>
                  <a:pt x="59" y="123"/>
                  <a:pt x="60" y="123"/>
                  <a:pt x="60" y="123"/>
                </a:cubicBezTo>
                <a:cubicBezTo>
                  <a:pt x="60" y="124"/>
                  <a:pt x="61" y="124"/>
                  <a:pt x="61" y="124"/>
                </a:cubicBezTo>
                <a:cubicBezTo>
                  <a:pt x="62" y="124"/>
                  <a:pt x="62" y="124"/>
                  <a:pt x="63" y="123"/>
                </a:cubicBezTo>
                <a:cubicBezTo>
                  <a:pt x="63" y="123"/>
                  <a:pt x="64" y="123"/>
                  <a:pt x="64" y="122"/>
                </a:cubicBezTo>
                <a:cubicBezTo>
                  <a:pt x="64" y="121"/>
                  <a:pt x="64" y="118"/>
                  <a:pt x="64" y="116"/>
                </a:cubicBezTo>
                <a:cubicBezTo>
                  <a:pt x="65" y="116"/>
                  <a:pt x="67" y="116"/>
                  <a:pt x="68" y="115"/>
                </a:cubicBezTo>
                <a:cubicBezTo>
                  <a:pt x="69" y="118"/>
                  <a:pt x="70" y="121"/>
                  <a:pt x="70" y="121"/>
                </a:cubicBezTo>
                <a:cubicBezTo>
                  <a:pt x="70" y="122"/>
                  <a:pt x="70" y="122"/>
                  <a:pt x="71" y="123"/>
                </a:cubicBezTo>
                <a:cubicBezTo>
                  <a:pt x="71" y="123"/>
                  <a:pt x="72" y="123"/>
                  <a:pt x="72" y="123"/>
                </a:cubicBezTo>
                <a:cubicBezTo>
                  <a:pt x="73" y="123"/>
                  <a:pt x="73" y="123"/>
                  <a:pt x="73" y="122"/>
                </a:cubicBezTo>
                <a:cubicBezTo>
                  <a:pt x="74" y="122"/>
                  <a:pt x="74" y="121"/>
                  <a:pt x="74" y="121"/>
                </a:cubicBezTo>
                <a:cubicBezTo>
                  <a:pt x="74" y="120"/>
                  <a:pt x="74" y="117"/>
                  <a:pt x="73" y="114"/>
                </a:cubicBezTo>
                <a:cubicBezTo>
                  <a:pt x="75" y="114"/>
                  <a:pt x="76" y="114"/>
                  <a:pt x="77" y="113"/>
                </a:cubicBezTo>
                <a:cubicBezTo>
                  <a:pt x="78" y="116"/>
                  <a:pt x="80" y="119"/>
                  <a:pt x="80" y="119"/>
                </a:cubicBezTo>
                <a:cubicBezTo>
                  <a:pt x="80" y="120"/>
                  <a:pt x="81" y="120"/>
                  <a:pt x="81" y="120"/>
                </a:cubicBezTo>
                <a:cubicBezTo>
                  <a:pt x="81" y="120"/>
                  <a:pt x="82" y="120"/>
                  <a:pt x="83" y="120"/>
                </a:cubicBezTo>
                <a:cubicBezTo>
                  <a:pt x="83" y="120"/>
                  <a:pt x="83" y="120"/>
                  <a:pt x="84" y="119"/>
                </a:cubicBezTo>
                <a:cubicBezTo>
                  <a:pt x="84" y="119"/>
                  <a:pt x="84" y="118"/>
                  <a:pt x="84" y="118"/>
                </a:cubicBezTo>
                <a:cubicBezTo>
                  <a:pt x="84" y="117"/>
                  <a:pt x="83" y="114"/>
                  <a:pt x="82" y="112"/>
                </a:cubicBezTo>
                <a:cubicBezTo>
                  <a:pt x="84" y="111"/>
                  <a:pt x="85" y="111"/>
                  <a:pt x="86" y="110"/>
                </a:cubicBezTo>
                <a:cubicBezTo>
                  <a:pt x="87" y="112"/>
                  <a:pt x="89" y="115"/>
                  <a:pt x="89" y="115"/>
                </a:cubicBezTo>
                <a:cubicBezTo>
                  <a:pt x="90" y="115"/>
                  <a:pt x="90" y="116"/>
                  <a:pt x="91" y="116"/>
                </a:cubicBezTo>
                <a:cubicBezTo>
                  <a:pt x="91" y="116"/>
                  <a:pt x="92" y="116"/>
                  <a:pt x="92" y="116"/>
                </a:cubicBezTo>
                <a:cubicBezTo>
                  <a:pt x="93" y="115"/>
                  <a:pt x="93" y="115"/>
                  <a:pt x="93" y="114"/>
                </a:cubicBezTo>
                <a:cubicBezTo>
                  <a:pt x="93" y="114"/>
                  <a:pt x="93" y="113"/>
                  <a:pt x="93" y="113"/>
                </a:cubicBezTo>
                <a:cubicBezTo>
                  <a:pt x="93" y="112"/>
                  <a:pt x="92" y="110"/>
                  <a:pt x="91" y="107"/>
                </a:cubicBezTo>
                <a:cubicBezTo>
                  <a:pt x="92" y="106"/>
                  <a:pt x="93" y="106"/>
                  <a:pt x="94" y="105"/>
                </a:cubicBezTo>
                <a:cubicBezTo>
                  <a:pt x="96" y="107"/>
                  <a:pt x="98" y="109"/>
                  <a:pt x="98" y="109"/>
                </a:cubicBezTo>
                <a:cubicBezTo>
                  <a:pt x="99" y="110"/>
                  <a:pt x="99" y="110"/>
                  <a:pt x="100" y="110"/>
                </a:cubicBezTo>
                <a:cubicBezTo>
                  <a:pt x="100" y="110"/>
                  <a:pt x="101" y="110"/>
                  <a:pt x="101" y="109"/>
                </a:cubicBezTo>
                <a:cubicBezTo>
                  <a:pt x="101" y="109"/>
                  <a:pt x="102" y="109"/>
                  <a:pt x="102" y="108"/>
                </a:cubicBezTo>
                <a:cubicBezTo>
                  <a:pt x="102" y="108"/>
                  <a:pt x="102" y="107"/>
                  <a:pt x="101" y="107"/>
                </a:cubicBezTo>
                <a:cubicBezTo>
                  <a:pt x="101" y="106"/>
                  <a:pt x="99" y="104"/>
                  <a:pt x="98" y="101"/>
                </a:cubicBezTo>
                <a:cubicBezTo>
                  <a:pt x="99" y="100"/>
                  <a:pt x="100" y="100"/>
                  <a:pt x="101" y="99"/>
                </a:cubicBezTo>
                <a:cubicBezTo>
                  <a:pt x="103" y="100"/>
                  <a:pt x="105" y="102"/>
                  <a:pt x="106" y="102"/>
                </a:cubicBezTo>
                <a:cubicBezTo>
                  <a:pt x="106" y="103"/>
                  <a:pt x="107" y="103"/>
                  <a:pt x="107" y="103"/>
                </a:cubicBezTo>
                <a:cubicBezTo>
                  <a:pt x="108" y="102"/>
                  <a:pt x="108" y="102"/>
                  <a:pt x="109" y="102"/>
                </a:cubicBezTo>
                <a:cubicBezTo>
                  <a:pt x="109" y="101"/>
                  <a:pt x="109" y="101"/>
                  <a:pt x="109" y="100"/>
                </a:cubicBezTo>
                <a:cubicBezTo>
                  <a:pt x="109" y="100"/>
                  <a:pt x="109" y="99"/>
                  <a:pt x="109" y="99"/>
                </a:cubicBezTo>
                <a:cubicBezTo>
                  <a:pt x="108" y="99"/>
                  <a:pt x="106" y="96"/>
                  <a:pt x="104" y="94"/>
                </a:cubicBezTo>
                <a:cubicBezTo>
                  <a:pt x="105" y="93"/>
                  <a:pt x="106" y="92"/>
                  <a:pt x="106" y="91"/>
                </a:cubicBezTo>
                <a:cubicBezTo>
                  <a:pt x="109" y="92"/>
                  <a:pt x="112" y="94"/>
                  <a:pt x="112" y="94"/>
                </a:cubicBezTo>
                <a:cubicBezTo>
                  <a:pt x="113" y="94"/>
                  <a:pt x="113" y="94"/>
                  <a:pt x="114" y="94"/>
                </a:cubicBezTo>
                <a:cubicBezTo>
                  <a:pt x="114" y="94"/>
                  <a:pt x="115" y="93"/>
                  <a:pt x="115" y="93"/>
                </a:cubicBezTo>
                <a:cubicBezTo>
                  <a:pt x="115" y="92"/>
                  <a:pt x="115" y="92"/>
                  <a:pt x="115" y="91"/>
                </a:cubicBezTo>
                <a:cubicBezTo>
                  <a:pt x="115" y="91"/>
                  <a:pt x="115" y="91"/>
                  <a:pt x="114" y="90"/>
                </a:cubicBezTo>
                <a:cubicBezTo>
                  <a:pt x="114" y="90"/>
                  <a:pt x="111" y="88"/>
                  <a:pt x="109" y="87"/>
                </a:cubicBezTo>
                <a:cubicBezTo>
                  <a:pt x="110" y="85"/>
                  <a:pt x="110" y="84"/>
                  <a:pt x="111" y="83"/>
                </a:cubicBezTo>
                <a:cubicBezTo>
                  <a:pt x="113" y="84"/>
                  <a:pt x="116" y="84"/>
                  <a:pt x="117" y="85"/>
                </a:cubicBezTo>
                <a:cubicBezTo>
                  <a:pt x="117" y="85"/>
                  <a:pt x="118" y="85"/>
                  <a:pt x="118" y="84"/>
                </a:cubicBezTo>
                <a:cubicBezTo>
                  <a:pt x="119" y="84"/>
                  <a:pt x="119" y="84"/>
                  <a:pt x="119" y="83"/>
                </a:cubicBezTo>
                <a:cubicBezTo>
                  <a:pt x="120" y="83"/>
                  <a:pt x="120" y="82"/>
                  <a:pt x="119" y="82"/>
                </a:cubicBezTo>
                <a:cubicBezTo>
                  <a:pt x="119" y="81"/>
                  <a:pt x="119" y="81"/>
                  <a:pt x="118" y="81"/>
                </a:cubicBezTo>
                <a:cubicBezTo>
                  <a:pt x="118" y="80"/>
                  <a:pt x="115" y="79"/>
                  <a:pt x="113" y="78"/>
                </a:cubicBezTo>
                <a:cubicBezTo>
                  <a:pt x="113" y="77"/>
                  <a:pt x="113" y="75"/>
                  <a:pt x="114" y="74"/>
                </a:cubicBezTo>
                <a:cubicBezTo>
                  <a:pt x="116" y="74"/>
                  <a:pt x="119" y="75"/>
                  <a:pt x="120" y="75"/>
                </a:cubicBezTo>
                <a:cubicBezTo>
                  <a:pt x="120" y="75"/>
                  <a:pt x="121" y="74"/>
                  <a:pt x="121" y="74"/>
                </a:cubicBezTo>
                <a:cubicBezTo>
                  <a:pt x="122" y="74"/>
                  <a:pt x="122" y="73"/>
                  <a:pt x="122" y="73"/>
                </a:cubicBezTo>
                <a:cubicBezTo>
                  <a:pt x="122" y="72"/>
                  <a:pt x="122" y="72"/>
                  <a:pt x="122" y="71"/>
                </a:cubicBezTo>
                <a:cubicBezTo>
                  <a:pt x="122" y="71"/>
                  <a:pt x="121" y="71"/>
                  <a:pt x="121" y="70"/>
                </a:cubicBezTo>
                <a:cubicBezTo>
                  <a:pt x="120" y="70"/>
                  <a:pt x="117" y="69"/>
                  <a:pt x="115" y="69"/>
                </a:cubicBezTo>
                <a:cubicBezTo>
                  <a:pt x="115" y="67"/>
                  <a:pt x="115" y="66"/>
                  <a:pt x="115" y="65"/>
                </a:cubicBezTo>
                <a:cubicBezTo>
                  <a:pt x="118" y="64"/>
                  <a:pt x="121" y="64"/>
                  <a:pt x="121" y="64"/>
                </a:cubicBezTo>
                <a:close/>
                <a:moveTo>
                  <a:pt x="61" y="111"/>
                </a:moveTo>
                <a:cubicBezTo>
                  <a:pt x="61" y="111"/>
                  <a:pt x="61" y="111"/>
                  <a:pt x="61" y="111"/>
                </a:cubicBezTo>
                <a:cubicBezTo>
                  <a:pt x="61" y="111"/>
                  <a:pt x="61" y="111"/>
                  <a:pt x="61" y="111"/>
                </a:cubicBezTo>
                <a:cubicBezTo>
                  <a:pt x="61" y="111"/>
                  <a:pt x="61" y="111"/>
                  <a:pt x="61" y="111"/>
                </a:cubicBezTo>
                <a:close/>
                <a:moveTo>
                  <a:pt x="45" y="108"/>
                </a:moveTo>
                <a:cubicBezTo>
                  <a:pt x="45" y="108"/>
                  <a:pt x="45" y="108"/>
                  <a:pt x="44" y="108"/>
                </a:cubicBezTo>
                <a:cubicBezTo>
                  <a:pt x="44" y="108"/>
                  <a:pt x="44" y="108"/>
                  <a:pt x="45" y="108"/>
                </a:cubicBezTo>
                <a:cubicBezTo>
                  <a:pt x="45" y="108"/>
                  <a:pt x="45" y="108"/>
                  <a:pt x="45" y="108"/>
                </a:cubicBezTo>
                <a:close/>
                <a:moveTo>
                  <a:pt x="31" y="100"/>
                </a:moveTo>
                <a:cubicBezTo>
                  <a:pt x="30" y="100"/>
                  <a:pt x="30" y="99"/>
                  <a:pt x="29" y="99"/>
                </a:cubicBezTo>
                <a:cubicBezTo>
                  <a:pt x="30" y="99"/>
                  <a:pt x="30" y="99"/>
                  <a:pt x="30" y="100"/>
                </a:cubicBezTo>
                <a:cubicBezTo>
                  <a:pt x="30" y="100"/>
                  <a:pt x="30" y="100"/>
                  <a:pt x="31" y="100"/>
                </a:cubicBezTo>
                <a:close/>
                <a:moveTo>
                  <a:pt x="20" y="87"/>
                </a:moveTo>
                <a:cubicBezTo>
                  <a:pt x="19" y="87"/>
                  <a:pt x="19" y="86"/>
                  <a:pt x="19" y="86"/>
                </a:cubicBezTo>
                <a:cubicBezTo>
                  <a:pt x="19" y="86"/>
                  <a:pt x="19" y="86"/>
                  <a:pt x="19" y="87"/>
                </a:cubicBezTo>
                <a:cubicBezTo>
                  <a:pt x="19" y="87"/>
                  <a:pt x="19" y="87"/>
                  <a:pt x="20" y="87"/>
                </a:cubicBezTo>
                <a:close/>
              </a:path>
            </a:pathLst>
          </a:custGeom>
          <a:solidFill>
            <a:schemeClr val="tx2"/>
          </a:solidFill>
          <a:ln>
            <a:noFill/>
          </a:ln>
        </p:spPr>
        <p:txBody>
          <a:bodyPr vert="horz" wrap="square" lIns="121880" tIns="60940" rIns="121880" bIns="60940" numCol="1" anchor="t" anchorCtr="0" compatLnSpc="1"/>
          <a:lstStyle/>
          <a:p>
            <a:pPr defTabSz="1218565">
              <a:defRPr/>
            </a:pPr>
            <a:endParaRPr lang="en-US" sz="2400" kern="0">
              <a:solidFill>
                <a:sysClr val="windowText" lastClr="000000"/>
              </a:solidFill>
              <a:cs typeface="+mn-ea"/>
            </a:endParaRPr>
          </a:p>
        </p:txBody>
      </p:sp>
      <p:sp>
        <p:nvSpPr>
          <p:cNvPr id="131" name="Freeform 19"/>
          <p:cNvSpPr>
            <a:spLocks noEditPoints="1"/>
          </p:cNvSpPr>
          <p:nvPr/>
        </p:nvSpPr>
        <p:spPr bwMode="auto">
          <a:xfrm>
            <a:off x="758332" y="926815"/>
            <a:ext cx="425321" cy="423203"/>
          </a:xfrm>
          <a:custGeom>
            <a:avLst/>
            <a:gdLst>
              <a:gd name="T0" fmla="*/ 86 w 90"/>
              <a:gd name="T1" fmla="*/ 42 h 90"/>
              <a:gd name="T2" fmla="*/ 86 w 90"/>
              <a:gd name="T3" fmla="*/ 38 h 90"/>
              <a:gd name="T4" fmla="*/ 85 w 90"/>
              <a:gd name="T5" fmla="*/ 34 h 90"/>
              <a:gd name="T6" fmla="*/ 83 w 90"/>
              <a:gd name="T7" fmla="*/ 30 h 90"/>
              <a:gd name="T8" fmla="*/ 81 w 90"/>
              <a:gd name="T9" fmla="*/ 26 h 90"/>
              <a:gd name="T10" fmla="*/ 79 w 90"/>
              <a:gd name="T11" fmla="*/ 22 h 90"/>
              <a:gd name="T12" fmla="*/ 77 w 90"/>
              <a:gd name="T13" fmla="*/ 19 h 90"/>
              <a:gd name="T14" fmla="*/ 74 w 90"/>
              <a:gd name="T15" fmla="*/ 16 h 90"/>
              <a:gd name="T16" fmla="*/ 70 w 90"/>
              <a:gd name="T17" fmla="*/ 13 h 90"/>
              <a:gd name="T18" fmla="*/ 67 w 90"/>
              <a:gd name="T19" fmla="*/ 10 h 90"/>
              <a:gd name="T20" fmla="*/ 63 w 90"/>
              <a:gd name="T21" fmla="*/ 8 h 90"/>
              <a:gd name="T22" fmla="*/ 59 w 90"/>
              <a:gd name="T23" fmla="*/ 6 h 90"/>
              <a:gd name="T24" fmla="*/ 55 w 90"/>
              <a:gd name="T25" fmla="*/ 5 h 90"/>
              <a:gd name="T26" fmla="*/ 51 w 90"/>
              <a:gd name="T27" fmla="*/ 4 h 90"/>
              <a:gd name="T28" fmla="*/ 46 w 90"/>
              <a:gd name="T29" fmla="*/ 4 h 90"/>
              <a:gd name="T30" fmla="*/ 42 w 90"/>
              <a:gd name="T31" fmla="*/ 4 h 90"/>
              <a:gd name="T32" fmla="*/ 38 w 90"/>
              <a:gd name="T33" fmla="*/ 5 h 90"/>
              <a:gd name="T34" fmla="*/ 34 w 90"/>
              <a:gd name="T35" fmla="*/ 6 h 90"/>
              <a:gd name="T36" fmla="*/ 30 w 90"/>
              <a:gd name="T37" fmla="*/ 7 h 90"/>
              <a:gd name="T38" fmla="*/ 26 w 90"/>
              <a:gd name="T39" fmla="*/ 9 h 90"/>
              <a:gd name="T40" fmla="*/ 22 w 90"/>
              <a:gd name="T41" fmla="*/ 11 h 90"/>
              <a:gd name="T42" fmla="*/ 19 w 90"/>
              <a:gd name="T43" fmla="*/ 14 h 90"/>
              <a:gd name="T44" fmla="*/ 15 w 90"/>
              <a:gd name="T45" fmla="*/ 17 h 90"/>
              <a:gd name="T46" fmla="*/ 13 w 90"/>
              <a:gd name="T47" fmla="*/ 20 h 90"/>
              <a:gd name="T48" fmla="*/ 10 w 90"/>
              <a:gd name="T49" fmla="*/ 24 h 90"/>
              <a:gd name="T50" fmla="*/ 8 w 90"/>
              <a:gd name="T51" fmla="*/ 27 h 90"/>
              <a:gd name="T52" fmla="*/ 6 w 90"/>
              <a:gd name="T53" fmla="*/ 31 h 90"/>
              <a:gd name="T54" fmla="*/ 5 w 90"/>
              <a:gd name="T55" fmla="*/ 36 h 90"/>
              <a:gd name="T56" fmla="*/ 4 w 90"/>
              <a:gd name="T57" fmla="*/ 40 h 90"/>
              <a:gd name="T58" fmla="*/ 4 w 90"/>
              <a:gd name="T59" fmla="*/ 44 h 90"/>
              <a:gd name="T60" fmla="*/ 4 w 90"/>
              <a:gd name="T61" fmla="*/ 48 h 90"/>
              <a:gd name="T62" fmla="*/ 5 w 90"/>
              <a:gd name="T63" fmla="*/ 53 h 90"/>
              <a:gd name="T64" fmla="*/ 6 w 90"/>
              <a:gd name="T65" fmla="*/ 57 h 90"/>
              <a:gd name="T66" fmla="*/ 7 w 90"/>
              <a:gd name="T67" fmla="*/ 61 h 90"/>
              <a:gd name="T68" fmla="*/ 9 w 90"/>
              <a:gd name="T69" fmla="*/ 65 h 90"/>
              <a:gd name="T70" fmla="*/ 11 w 90"/>
              <a:gd name="T71" fmla="*/ 69 h 90"/>
              <a:gd name="T72" fmla="*/ 14 w 90"/>
              <a:gd name="T73" fmla="*/ 72 h 90"/>
              <a:gd name="T74" fmla="*/ 17 w 90"/>
              <a:gd name="T75" fmla="*/ 75 h 90"/>
              <a:gd name="T76" fmla="*/ 20 w 90"/>
              <a:gd name="T77" fmla="*/ 78 h 90"/>
              <a:gd name="T78" fmla="*/ 24 w 90"/>
              <a:gd name="T79" fmla="*/ 80 h 90"/>
              <a:gd name="T80" fmla="*/ 27 w 90"/>
              <a:gd name="T81" fmla="*/ 83 h 90"/>
              <a:gd name="T82" fmla="*/ 31 w 90"/>
              <a:gd name="T83" fmla="*/ 84 h 90"/>
              <a:gd name="T84" fmla="*/ 35 w 90"/>
              <a:gd name="T85" fmla="*/ 85 h 90"/>
              <a:gd name="T86" fmla="*/ 40 w 90"/>
              <a:gd name="T87" fmla="*/ 86 h 90"/>
              <a:gd name="T88" fmla="*/ 44 w 90"/>
              <a:gd name="T89" fmla="*/ 87 h 90"/>
              <a:gd name="T90" fmla="*/ 48 w 90"/>
              <a:gd name="T91" fmla="*/ 87 h 90"/>
              <a:gd name="T92" fmla="*/ 53 w 90"/>
              <a:gd name="T93" fmla="*/ 86 h 90"/>
              <a:gd name="T94" fmla="*/ 57 w 90"/>
              <a:gd name="T95" fmla="*/ 85 h 90"/>
              <a:gd name="T96" fmla="*/ 61 w 90"/>
              <a:gd name="T97" fmla="*/ 84 h 90"/>
              <a:gd name="T98" fmla="*/ 65 w 90"/>
              <a:gd name="T99" fmla="*/ 82 h 90"/>
              <a:gd name="T100" fmla="*/ 68 w 90"/>
              <a:gd name="T101" fmla="*/ 79 h 90"/>
              <a:gd name="T102" fmla="*/ 72 w 90"/>
              <a:gd name="T103" fmla="*/ 77 h 90"/>
              <a:gd name="T104" fmla="*/ 75 w 90"/>
              <a:gd name="T105" fmla="*/ 74 h 90"/>
              <a:gd name="T106" fmla="*/ 78 w 90"/>
              <a:gd name="T107" fmla="*/ 71 h 90"/>
              <a:gd name="T108" fmla="*/ 80 w 90"/>
              <a:gd name="T109" fmla="*/ 67 h 90"/>
              <a:gd name="T110" fmla="*/ 82 w 90"/>
              <a:gd name="T111" fmla="*/ 63 h 90"/>
              <a:gd name="T112" fmla="*/ 84 w 90"/>
              <a:gd name="T113" fmla="*/ 59 h 90"/>
              <a:gd name="T114" fmla="*/ 85 w 90"/>
              <a:gd name="T115" fmla="*/ 55 h 90"/>
              <a:gd name="T116" fmla="*/ 86 w 90"/>
              <a:gd name="T117" fmla="*/ 51 h 90"/>
              <a:gd name="T118" fmla="*/ 86 w 90"/>
              <a:gd name="T119" fmla="*/ 4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0" h="90">
                <a:moveTo>
                  <a:pt x="89" y="46"/>
                </a:moveTo>
                <a:cubicBezTo>
                  <a:pt x="89" y="46"/>
                  <a:pt x="90" y="46"/>
                  <a:pt x="90" y="46"/>
                </a:cubicBezTo>
                <a:cubicBezTo>
                  <a:pt x="90" y="46"/>
                  <a:pt x="90" y="46"/>
                  <a:pt x="90" y="45"/>
                </a:cubicBezTo>
                <a:cubicBezTo>
                  <a:pt x="90" y="45"/>
                  <a:pt x="90" y="45"/>
                  <a:pt x="90" y="45"/>
                </a:cubicBezTo>
                <a:cubicBezTo>
                  <a:pt x="90" y="45"/>
                  <a:pt x="89" y="44"/>
                  <a:pt x="89" y="44"/>
                </a:cubicBezTo>
                <a:cubicBezTo>
                  <a:pt x="89" y="44"/>
                  <a:pt x="88" y="44"/>
                  <a:pt x="86" y="44"/>
                </a:cubicBezTo>
                <a:cubicBezTo>
                  <a:pt x="86" y="44"/>
                  <a:pt x="86" y="43"/>
                  <a:pt x="86" y="42"/>
                </a:cubicBezTo>
                <a:cubicBezTo>
                  <a:pt x="87" y="42"/>
                  <a:pt x="89" y="42"/>
                  <a:pt x="89" y="42"/>
                </a:cubicBezTo>
                <a:cubicBezTo>
                  <a:pt x="89" y="42"/>
                  <a:pt x="89" y="41"/>
                  <a:pt x="90" y="41"/>
                </a:cubicBezTo>
                <a:cubicBezTo>
                  <a:pt x="90" y="41"/>
                  <a:pt x="90" y="41"/>
                  <a:pt x="90" y="41"/>
                </a:cubicBezTo>
                <a:cubicBezTo>
                  <a:pt x="90" y="40"/>
                  <a:pt x="90" y="40"/>
                  <a:pt x="89" y="40"/>
                </a:cubicBezTo>
                <a:cubicBezTo>
                  <a:pt x="89" y="40"/>
                  <a:pt x="89" y="40"/>
                  <a:pt x="89" y="40"/>
                </a:cubicBezTo>
                <a:cubicBezTo>
                  <a:pt x="89" y="40"/>
                  <a:pt x="87" y="40"/>
                  <a:pt x="86" y="40"/>
                </a:cubicBezTo>
                <a:cubicBezTo>
                  <a:pt x="86" y="39"/>
                  <a:pt x="86" y="39"/>
                  <a:pt x="86" y="38"/>
                </a:cubicBezTo>
                <a:cubicBezTo>
                  <a:pt x="87" y="38"/>
                  <a:pt x="88" y="37"/>
                  <a:pt x="88" y="37"/>
                </a:cubicBezTo>
                <a:cubicBezTo>
                  <a:pt x="89" y="37"/>
                  <a:pt x="89" y="37"/>
                  <a:pt x="89" y="37"/>
                </a:cubicBezTo>
                <a:cubicBezTo>
                  <a:pt x="89" y="36"/>
                  <a:pt x="89" y="36"/>
                  <a:pt x="89" y="36"/>
                </a:cubicBezTo>
                <a:cubicBezTo>
                  <a:pt x="89" y="36"/>
                  <a:pt x="89" y="36"/>
                  <a:pt x="89" y="35"/>
                </a:cubicBezTo>
                <a:cubicBezTo>
                  <a:pt x="88" y="35"/>
                  <a:pt x="88" y="35"/>
                  <a:pt x="88" y="35"/>
                </a:cubicBezTo>
                <a:cubicBezTo>
                  <a:pt x="88" y="35"/>
                  <a:pt x="86" y="35"/>
                  <a:pt x="85" y="36"/>
                </a:cubicBezTo>
                <a:cubicBezTo>
                  <a:pt x="85" y="35"/>
                  <a:pt x="85" y="34"/>
                  <a:pt x="85" y="34"/>
                </a:cubicBezTo>
                <a:cubicBezTo>
                  <a:pt x="86" y="33"/>
                  <a:pt x="87" y="33"/>
                  <a:pt x="87" y="33"/>
                </a:cubicBezTo>
                <a:cubicBezTo>
                  <a:pt x="87" y="33"/>
                  <a:pt x="88" y="32"/>
                  <a:pt x="88" y="32"/>
                </a:cubicBezTo>
                <a:cubicBezTo>
                  <a:pt x="88" y="32"/>
                  <a:pt x="88" y="32"/>
                  <a:pt x="88" y="32"/>
                </a:cubicBezTo>
                <a:cubicBezTo>
                  <a:pt x="88" y="31"/>
                  <a:pt x="87" y="31"/>
                  <a:pt x="87" y="31"/>
                </a:cubicBezTo>
                <a:cubicBezTo>
                  <a:pt x="87" y="31"/>
                  <a:pt x="87" y="31"/>
                  <a:pt x="87" y="31"/>
                </a:cubicBezTo>
                <a:cubicBezTo>
                  <a:pt x="86" y="31"/>
                  <a:pt x="85" y="31"/>
                  <a:pt x="84" y="31"/>
                </a:cubicBezTo>
                <a:cubicBezTo>
                  <a:pt x="84" y="31"/>
                  <a:pt x="83" y="30"/>
                  <a:pt x="83" y="30"/>
                </a:cubicBezTo>
                <a:cubicBezTo>
                  <a:pt x="84" y="29"/>
                  <a:pt x="85" y="28"/>
                  <a:pt x="86" y="28"/>
                </a:cubicBezTo>
                <a:cubicBezTo>
                  <a:pt x="86" y="28"/>
                  <a:pt x="86" y="28"/>
                  <a:pt x="86" y="28"/>
                </a:cubicBezTo>
                <a:cubicBezTo>
                  <a:pt x="86" y="28"/>
                  <a:pt x="86" y="27"/>
                  <a:pt x="86" y="27"/>
                </a:cubicBezTo>
                <a:cubicBezTo>
                  <a:pt x="86" y="27"/>
                  <a:pt x="86" y="27"/>
                  <a:pt x="86" y="27"/>
                </a:cubicBezTo>
                <a:cubicBezTo>
                  <a:pt x="85" y="26"/>
                  <a:pt x="85" y="26"/>
                  <a:pt x="85" y="26"/>
                </a:cubicBezTo>
                <a:cubicBezTo>
                  <a:pt x="85" y="27"/>
                  <a:pt x="83" y="27"/>
                  <a:pt x="82" y="27"/>
                </a:cubicBezTo>
                <a:cubicBezTo>
                  <a:pt x="82" y="27"/>
                  <a:pt x="82" y="26"/>
                  <a:pt x="81" y="26"/>
                </a:cubicBezTo>
                <a:cubicBezTo>
                  <a:pt x="82" y="25"/>
                  <a:pt x="83" y="24"/>
                  <a:pt x="84" y="24"/>
                </a:cubicBezTo>
                <a:cubicBezTo>
                  <a:pt x="84" y="24"/>
                  <a:pt x="84" y="24"/>
                  <a:pt x="84" y="24"/>
                </a:cubicBezTo>
                <a:cubicBezTo>
                  <a:pt x="84" y="23"/>
                  <a:pt x="84" y="23"/>
                  <a:pt x="84" y="23"/>
                </a:cubicBezTo>
                <a:cubicBezTo>
                  <a:pt x="84" y="23"/>
                  <a:pt x="84" y="22"/>
                  <a:pt x="83" y="22"/>
                </a:cubicBezTo>
                <a:cubicBezTo>
                  <a:pt x="83" y="22"/>
                  <a:pt x="83" y="22"/>
                  <a:pt x="83" y="22"/>
                </a:cubicBezTo>
                <a:cubicBezTo>
                  <a:pt x="82" y="23"/>
                  <a:pt x="81" y="23"/>
                  <a:pt x="80" y="24"/>
                </a:cubicBezTo>
                <a:cubicBezTo>
                  <a:pt x="80" y="23"/>
                  <a:pt x="80" y="23"/>
                  <a:pt x="79" y="22"/>
                </a:cubicBezTo>
                <a:cubicBezTo>
                  <a:pt x="80" y="21"/>
                  <a:pt x="81" y="20"/>
                  <a:pt x="81" y="20"/>
                </a:cubicBezTo>
                <a:cubicBezTo>
                  <a:pt x="81" y="20"/>
                  <a:pt x="82" y="20"/>
                  <a:pt x="82" y="20"/>
                </a:cubicBezTo>
                <a:cubicBezTo>
                  <a:pt x="82" y="19"/>
                  <a:pt x="82" y="19"/>
                  <a:pt x="81" y="19"/>
                </a:cubicBezTo>
                <a:cubicBezTo>
                  <a:pt x="81" y="19"/>
                  <a:pt x="81" y="19"/>
                  <a:pt x="81" y="19"/>
                </a:cubicBezTo>
                <a:cubicBezTo>
                  <a:pt x="81" y="18"/>
                  <a:pt x="80" y="19"/>
                  <a:pt x="80" y="19"/>
                </a:cubicBezTo>
                <a:cubicBezTo>
                  <a:pt x="80" y="19"/>
                  <a:pt x="79" y="20"/>
                  <a:pt x="78" y="20"/>
                </a:cubicBezTo>
                <a:cubicBezTo>
                  <a:pt x="77" y="20"/>
                  <a:pt x="77" y="19"/>
                  <a:pt x="77" y="19"/>
                </a:cubicBezTo>
                <a:cubicBezTo>
                  <a:pt x="77" y="18"/>
                  <a:pt x="78" y="17"/>
                  <a:pt x="78" y="17"/>
                </a:cubicBezTo>
                <a:cubicBezTo>
                  <a:pt x="79" y="16"/>
                  <a:pt x="79" y="16"/>
                  <a:pt x="79" y="16"/>
                </a:cubicBezTo>
                <a:cubicBezTo>
                  <a:pt x="79" y="16"/>
                  <a:pt x="79" y="16"/>
                  <a:pt x="78" y="15"/>
                </a:cubicBezTo>
                <a:cubicBezTo>
                  <a:pt x="78" y="15"/>
                  <a:pt x="78" y="15"/>
                  <a:pt x="78" y="15"/>
                </a:cubicBezTo>
                <a:cubicBezTo>
                  <a:pt x="78" y="15"/>
                  <a:pt x="77" y="15"/>
                  <a:pt x="77" y="15"/>
                </a:cubicBezTo>
                <a:cubicBezTo>
                  <a:pt x="77" y="15"/>
                  <a:pt x="76" y="16"/>
                  <a:pt x="75" y="17"/>
                </a:cubicBezTo>
                <a:cubicBezTo>
                  <a:pt x="75" y="16"/>
                  <a:pt x="74" y="16"/>
                  <a:pt x="74" y="16"/>
                </a:cubicBezTo>
                <a:cubicBezTo>
                  <a:pt x="74" y="14"/>
                  <a:pt x="75" y="13"/>
                  <a:pt x="75" y="13"/>
                </a:cubicBezTo>
                <a:cubicBezTo>
                  <a:pt x="75" y="13"/>
                  <a:pt x="75" y="13"/>
                  <a:pt x="75" y="13"/>
                </a:cubicBezTo>
                <a:cubicBezTo>
                  <a:pt x="75" y="12"/>
                  <a:pt x="75" y="12"/>
                  <a:pt x="75" y="12"/>
                </a:cubicBezTo>
                <a:cubicBezTo>
                  <a:pt x="75" y="12"/>
                  <a:pt x="75" y="12"/>
                  <a:pt x="74" y="12"/>
                </a:cubicBezTo>
                <a:cubicBezTo>
                  <a:pt x="74" y="12"/>
                  <a:pt x="74" y="12"/>
                  <a:pt x="74" y="12"/>
                </a:cubicBezTo>
                <a:cubicBezTo>
                  <a:pt x="74" y="12"/>
                  <a:pt x="73" y="13"/>
                  <a:pt x="72" y="14"/>
                </a:cubicBezTo>
                <a:cubicBezTo>
                  <a:pt x="71" y="13"/>
                  <a:pt x="71" y="13"/>
                  <a:pt x="70" y="13"/>
                </a:cubicBezTo>
                <a:cubicBezTo>
                  <a:pt x="71" y="12"/>
                  <a:pt x="72" y="10"/>
                  <a:pt x="72" y="10"/>
                </a:cubicBezTo>
                <a:cubicBezTo>
                  <a:pt x="72" y="10"/>
                  <a:pt x="72" y="10"/>
                  <a:pt x="72" y="10"/>
                </a:cubicBezTo>
                <a:cubicBezTo>
                  <a:pt x="72" y="9"/>
                  <a:pt x="72" y="9"/>
                  <a:pt x="71" y="9"/>
                </a:cubicBezTo>
                <a:cubicBezTo>
                  <a:pt x="71" y="9"/>
                  <a:pt x="71" y="9"/>
                  <a:pt x="71" y="9"/>
                </a:cubicBezTo>
                <a:cubicBezTo>
                  <a:pt x="71" y="9"/>
                  <a:pt x="70" y="9"/>
                  <a:pt x="70" y="9"/>
                </a:cubicBezTo>
                <a:cubicBezTo>
                  <a:pt x="70" y="9"/>
                  <a:pt x="69" y="10"/>
                  <a:pt x="68" y="11"/>
                </a:cubicBezTo>
                <a:cubicBezTo>
                  <a:pt x="68" y="11"/>
                  <a:pt x="67" y="11"/>
                  <a:pt x="67" y="10"/>
                </a:cubicBezTo>
                <a:cubicBezTo>
                  <a:pt x="67" y="9"/>
                  <a:pt x="68" y="8"/>
                  <a:pt x="68" y="8"/>
                </a:cubicBezTo>
                <a:cubicBezTo>
                  <a:pt x="68" y="8"/>
                  <a:pt x="68" y="7"/>
                  <a:pt x="68" y="7"/>
                </a:cubicBezTo>
                <a:cubicBezTo>
                  <a:pt x="68" y="7"/>
                  <a:pt x="68" y="7"/>
                  <a:pt x="68" y="6"/>
                </a:cubicBezTo>
                <a:cubicBezTo>
                  <a:pt x="67" y="6"/>
                  <a:pt x="67" y="6"/>
                  <a:pt x="67" y="6"/>
                </a:cubicBezTo>
                <a:cubicBezTo>
                  <a:pt x="67" y="6"/>
                  <a:pt x="66" y="6"/>
                  <a:pt x="66" y="7"/>
                </a:cubicBezTo>
                <a:cubicBezTo>
                  <a:pt x="66" y="7"/>
                  <a:pt x="65" y="8"/>
                  <a:pt x="65" y="9"/>
                </a:cubicBezTo>
                <a:cubicBezTo>
                  <a:pt x="64" y="9"/>
                  <a:pt x="64" y="8"/>
                  <a:pt x="63" y="8"/>
                </a:cubicBezTo>
                <a:cubicBezTo>
                  <a:pt x="63" y="7"/>
                  <a:pt x="64" y="6"/>
                  <a:pt x="64" y="6"/>
                </a:cubicBezTo>
                <a:cubicBezTo>
                  <a:pt x="64" y="5"/>
                  <a:pt x="64" y="5"/>
                  <a:pt x="64" y="5"/>
                </a:cubicBezTo>
                <a:cubicBezTo>
                  <a:pt x="64" y="5"/>
                  <a:pt x="64" y="4"/>
                  <a:pt x="63" y="4"/>
                </a:cubicBezTo>
                <a:cubicBezTo>
                  <a:pt x="63" y="4"/>
                  <a:pt x="63" y="4"/>
                  <a:pt x="63" y="4"/>
                </a:cubicBezTo>
                <a:cubicBezTo>
                  <a:pt x="62" y="4"/>
                  <a:pt x="62" y="5"/>
                  <a:pt x="62" y="5"/>
                </a:cubicBezTo>
                <a:cubicBezTo>
                  <a:pt x="62" y="5"/>
                  <a:pt x="61" y="6"/>
                  <a:pt x="61" y="7"/>
                </a:cubicBezTo>
                <a:cubicBezTo>
                  <a:pt x="60" y="7"/>
                  <a:pt x="60" y="7"/>
                  <a:pt x="59" y="6"/>
                </a:cubicBezTo>
                <a:cubicBezTo>
                  <a:pt x="59" y="5"/>
                  <a:pt x="60" y="4"/>
                  <a:pt x="60" y="4"/>
                </a:cubicBezTo>
                <a:cubicBezTo>
                  <a:pt x="60" y="4"/>
                  <a:pt x="60" y="3"/>
                  <a:pt x="60" y="3"/>
                </a:cubicBezTo>
                <a:cubicBezTo>
                  <a:pt x="59" y="3"/>
                  <a:pt x="59" y="3"/>
                  <a:pt x="59" y="3"/>
                </a:cubicBezTo>
                <a:cubicBezTo>
                  <a:pt x="59" y="3"/>
                  <a:pt x="59" y="3"/>
                  <a:pt x="58" y="3"/>
                </a:cubicBezTo>
                <a:cubicBezTo>
                  <a:pt x="58" y="3"/>
                  <a:pt x="58" y="3"/>
                  <a:pt x="58" y="3"/>
                </a:cubicBezTo>
                <a:cubicBezTo>
                  <a:pt x="58" y="3"/>
                  <a:pt x="57" y="5"/>
                  <a:pt x="57" y="6"/>
                </a:cubicBezTo>
                <a:cubicBezTo>
                  <a:pt x="56" y="6"/>
                  <a:pt x="56" y="5"/>
                  <a:pt x="55" y="5"/>
                </a:cubicBezTo>
                <a:cubicBezTo>
                  <a:pt x="55" y="4"/>
                  <a:pt x="55" y="3"/>
                  <a:pt x="55" y="2"/>
                </a:cubicBezTo>
                <a:cubicBezTo>
                  <a:pt x="55" y="2"/>
                  <a:pt x="55" y="2"/>
                  <a:pt x="55" y="2"/>
                </a:cubicBezTo>
                <a:cubicBezTo>
                  <a:pt x="55" y="2"/>
                  <a:pt x="55" y="1"/>
                  <a:pt x="54" y="1"/>
                </a:cubicBezTo>
                <a:cubicBezTo>
                  <a:pt x="54" y="1"/>
                  <a:pt x="54" y="1"/>
                  <a:pt x="54" y="2"/>
                </a:cubicBezTo>
                <a:cubicBezTo>
                  <a:pt x="54" y="2"/>
                  <a:pt x="53" y="2"/>
                  <a:pt x="53" y="2"/>
                </a:cubicBezTo>
                <a:cubicBezTo>
                  <a:pt x="53" y="2"/>
                  <a:pt x="53" y="4"/>
                  <a:pt x="53" y="5"/>
                </a:cubicBezTo>
                <a:cubicBezTo>
                  <a:pt x="52" y="5"/>
                  <a:pt x="51" y="5"/>
                  <a:pt x="51" y="4"/>
                </a:cubicBezTo>
                <a:cubicBezTo>
                  <a:pt x="51" y="3"/>
                  <a:pt x="51" y="2"/>
                  <a:pt x="51" y="2"/>
                </a:cubicBezTo>
                <a:cubicBezTo>
                  <a:pt x="51" y="1"/>
                  <a:pt x="51" y="1"/>
                  <a:pt x="50" y="1"/>
                </a:cubicBezTo>
                <a:cubicBezTo>
                  <a:pt x="50" y="1"/>
                  <a:pt x="50" y="1"/>
                  <a:pt x="50" y="1"/>
                </a:cubicBezTo>
                <a:cubicBezTo>
                  <a:pt x="50" y="1"/>
                  <a:pt x="49" y="1"/>
                  <a:pt x="49" y="1"/>
                </a:cubicBezTo>
                <a:cubicBezTo>
                  <a:pt x="49" y="1"/>
                  <a:pt x="49" y="1"/>
                  <a:pt x="49" y="1"/>
                </a:cubicBezTo>
                <a:cubicBezTo>
                  <a:pt x="49" y="2"/>
                  <a:pt x="49" y="3"/>
                  <a:pt x="48" y="4"/>
                </a:cubicBezTo>
                <a:cubicBezTo>
                  <a:pt x="48" y="4"/>
                  <a:pt x="47" y="4"/>
                  <a:pt x="46" y="4"/>
                </a:cubicBezTo>
                <a:cubicBezTo>
                  <a:pt x="46" y="3"/>
                  <a:pt x="46" y="2"/>
                  <a:pt x="46" y="1"/>
                </a:cubicBezTo>
                <a:cubicBezTo>
                  <a:pt x="46" y="1"/>
                  <a:pt x="46" y="1"/>
                  <a:pt x="46" y="1"/>
                </a:cubicBezTo>
                <a:cubicBezTo>
                  <a:pt x="46" y="1"/>
                  <a:pt x="45" y="0"/>
                  <a:pt x="45" y="0"/>
                </a:cubicBezTo>
                <a:cubicBezTo>
                  <a:pt x="45" y="0"/>
                  <a:pt x="45" y="1"/>
                  <a:pt x="45" y="1"/>
                </a:cubicBezTo>
                <a:cubicBezTo>
                  <a:pt x="44" y="1"/>
                  <a:pt x="44" y="1"/>
                  <a:pt x="44" y="1"/>
                </a:cubicBezTo>
                <a:cubicBezTo>
                  <a:pt x="44" y="2"/>
                  <a:pt x="44" y="3"/>
                  <a:pt x="44" y="4"/>
                </a:cubicBezTo>
                <a:cubicBezTo>
                  <a:pt x="43" y="4"/>
                  <a:pt x="43" y="4"/>
                  <a:pt x="42" y="4"/>
                </a:cubicBezTo>
                <a:cubicBezTo>
                  <a:pt x="42" y="3"/>
                  <a:pt x="42" y="2"/>
                  <a:pt x="42" y="1"/>
                </a:cubicBezTo>
                <a:cubicBezTo>
                  <a:pt x="42" y="1"/>
                  <a:pt x="41" y="1"/>
                  <a:pt x="41" y="1"/>
                </a:cubicBezTo>
                <a:cubicBezTo>
                  <a:pt x="41" y="1"/>
                  <a:pt x="41" y="1"/>
                  <a:pt x="41" y="1"/>
                </a:cubicBezTo>
                <a:cubicBezTo>
                  <a:pt x="40" y="1"/>
                  <a:pt x="40" y="1"/>
                  <a:pt x="40" y="1"/>
                </a:cubicBezTo>
                <a:cubicBezTo>
                  <a:pt x="40" y="1"/>
                  <a:pt x="40" y="1"/>
                  <a:pt x="40" y="2"/>
                </a:cubicBezTo>
                <a:cubicBezTo>
                  <a:pt x="40" y="2"/>
                  <a:pt x="40" y="3"/>
                  <a:pt x="40" y="4"/>
                </a:cubicBezTo>
                <a:cubicBezTo>
                  <a:pt x="39" y="5"/>
                  <a:pt x="38" y="5"/>
                  <a:pt x="38" y="5"/>
                </a:cubicBezTo>
                <a:cubicBezTo>
                  <a:pt x="37" y="4"/>
                  <a:pt x="37" y="2"/>
                  <a:pt x="37" y="2"/>
                </a:cubicBezTo>
                <a:cubicBezTo>
                  <a:pt x="37" y="2"/>
                  <a:pt x="37" y="2"/>
                  <a:pt x="37" y="2"/>
                </a:cubicBezTo>
                <a:cubicBezTo>
                  <a:pt x="36" y="1"/>
                  <a:pt x="36" y="1"/>
                  <a:pt x="36" y="1"/>
                </a:cubicBezTo>
                <a:cubicBezTo>
                  <a:pt x="36" y="1"/>
                  <a:pt x="35" y="2"/>
                  <a:pt x="35" y="2"/>
                </a:cubicBezTo>
                <a:cubicBezTo>
                  <a:pt x="35" y="2"/>
                  <a:pt x="35" y="2"/>
                  <a:pt x="35" y="2"/>
                </a:cubicBezTo>
                <a:cubicBezTo>
                  <a:pt x="35" y="3"/>
                  <a:pt x="35" y="4"/>
                  <a:pt x="35" y="5"/>
                </a:cubicBezTo>
                <a:cubicBezTo>
                  <a:pt x="35" y="5"/>
                  <a:pt x="34" y="6"/>
                  <a:pt x="34" y="6"/>
                </a:cubicBezTo>
                <a:cubicBezTo>
                  <a:pt x="33" y="5"/>
                  <a:pt x="33" y="3"/>
                  <a:pt x="33" y="3"/>
                </a:cubicBezTo>
                <a:cubicBezTo>
                  <a:pt x="32" y="3"/>
                  <a:pt x="32" y="3"/>
                  <a:pt x="32" y="3"/>
                </a:cubicBezTo>
                <a:cubicBezTo>
                  <a:pt x="32" y="3"/>
                  <a:pt x="32" y="3"/>
                  <a:pt x="31" y="3"/>
                </a:cubicBezTo>
                <a:cubicBezTo>
                  <a:pt x="31" y="3"/>
                  <a:pt x="31" y="3"/>
                  <a:pt x="31" y="3"/>
                </a:cubicBezTo>
                <a:cubicBezTo>
                  <a:pt x="31" y="3"/>
                  <a:pt x="31" y="4"/>
                  <a:pt x="31" y="4"/>
                </a:cubicBezTo>
                <a:cubicBezTo>
                  <a:pt x="31" y="4"/>
                  <a:pt x="31" y="5"/>
                  <a:pt x="31" y="6"/>
                </a:cubicBezTo>
                <a:cubicBezTo>
                  <a:pt x="31" y="7"/>
                  <a:pt x="30" y="7"/>
                  <a:pt x="30" y="7"/>
                </a:cubicBezTo>
                <a:cubicBezTo>
                  <a:pt x="29" y="6"/>
                  <a:pt x="28" y="5"/>
                  <a:pt x="28" y="5"/>
                </a:cubicBezTo>
                <a:cubicBezTo>
                  <a:pt x="28" y="5"/>
                  <a:pt x="28" y="4"/>
                  <a:pt x="28" y="4"/>
                </a:cubicBezTo>
                <a:cubicBezTo>
                  <a:pt x="27" y="4"/>
                  <a:pt x="27" y="4"/>
                  <a:pt x="27" y="4"/>
                </a:cubicBezTo>
                <a:cubicBezTo>
                  <a:pt x="27" y="4"/>
                  <a:pt x="27" y="5"/>
                  <a:pt x="26" y="5"/>
                </a:cubicBezTo>
                <a:cubicBezTo>
                  <a:pt x="26" y="5"/>
                  <a:pt x="26" y="5"/>
                  <a:pt x="26" y="6"/>
                </a:cubicBezTo>
                <a:cubicBezTo>
                  <a:pt x="27" y="6"/>
                  <a:pt x="27" y="7"/>
                  <a:pt x="27" y="8"/>
                </a:cubicBezTo>
                <a:cubicBezTo>
                  <a:pt x="27" y="8"/>
                  <a:pt x="26" y="9"/>
                  <a:pt x="26" y="9"/>
                </a:cubicBezTo>
                <a:cubicBezTo>
                  <a:pt x="25" y="8"/>
                  <a:pt x="24" y="7"/>
                  <a:pt x="24" y="7"/>
                </a:cubicBezTo>
                <a:cubicBezTo>
                  <a:pt x="24" y="6"/>
                  <a:pt x="24" y="6"/>
                  <a:pt x="23" y="6"/>
                </a:cubicBezTo>
                <a:cubicBezTo>
                  <a:pt x="23" y="6"/>
                  <a:pt x="23" y="6"/>
                  <a:pt x="23" y="6"/>
                </a:cubicBezTo>
                <a:cubicBezTo>
                  <a:pt x="23" y="7"/>
                  <a:pt x="22" y="7"/>
                  <a:pt x="22" y="7"/>
                </a:cubicBezTo>
                <a:cubicBezTo>
                  <a:pt x="22" y="7"/>
                  <a:pt x="22" y="8"/>
                  <a:pt x="22" y="8"/>
                </a:cubicBezTo>
                <a:cubicBezTo>
                  <a:pt x="22" y="8"/>
                  <a:pt x="23" y="9"/>
                  <a:pt x="24" y="10"/>
                </a:cubicBezTo>
                <a:cubicBezTo>
                  <a:pt x="23" y="11"/>
                  <a:pt x="22" y="11"/>
                  <a:pt x="22" y="11"/>
                </a:cubicBezTo>
                <a:cubicBezTo>
                  <a:pt x="21" y="10"/>
                  <a:pt x="20" y="9"/>
                  <a:pt x="20" y="9"/>
                </a:cubicBezTo>
                <a:cubicBezTo>
                  <a:pt x="20" y="9"/>
                  <a:pt x="20" y="9"/>
                  <a:pt x="20" y="9"/>
                </a:cubicBezTo>
                <a:cubicBezTo>
                  <a:pt x="19" y="9"/>
                  <a:pt x="19" y="9"/>
                  <a:pt x="19" y="9"/>
                </a:cubicBezTo>
                <a:cubicBezTo>
                  <a:pt x="19" y="9"/>
                  <a:pt x="19" y="9"/>
                  <a:pt x="18" y="10"/>
                </a:cubicBezTo>
                <a:cubicBezTo>
                  <a:pt x="18" y="10"/>
                  <a:pt x="18" y="10"/>
                  <a:pt x="19" y="10"/>
                </a:cubicBezTo>
                <a:cubicBezTo>
                  <a:pt x="19" y="10"/>
                  <a:pt x="19" y="12"/>
                  <a:pt x="20" y="13"/>
                </a:cubicBezTo>
                <a:cubicBezTo>
                  <a:pt x="19" y="13"/>
                  <a:pt x="19" y="13"/>
                  <a:pt x="19" y="14"/>
                </a:cubicBezTo>
                <a:cubicBezTo>
                  <a:pt x="18" y="13"/>
                  <a:pt x="17" y="12"/>
                  <a:pt x="17" y="12"/>
                </a:cubicBezTo>
                <a:cubicBezTo>
                  <a:pt x="16" y="12"/>
                  <a:pt x="16" y="12"/>
                  <a:pt x="16" y="12"/>
                </a:cubicBezTo>
                <a:cubicBezTo>
                  <a:pt x="16" y="12"/>
                  <a:pt x="15" y="12"/>
                  <a:pt x="15" y="12"/>
                </a:cubicBezTo>
                <a:cubicBezTo>
                  <a:pt x="15" y="12"/>
                  <a:pt x="15" y="12"/>
                  <a:pt x="15" y="13"/>
                </a:cubicBezTo>
                <a:cubicBezTo>
                  <a:pt x="15" y="13"/>
                  <a:pt x="15" y="13"/>
                  <a:pt x="15" y="13"/>
                </a:cubicBezTo>
                <a:cubicBezTo>
                  <a:pt x="15" y="13"/>
                  <a:pt x="16" y="14"/>
                  <a:pt x="17" y="16"/>
                </a:cubicBezTo>
                <a:cubicBezTo>
                  <a:pt x="16" y="16"/>
                  <a:pt x="16" y="16"/>
                  <a:pt x="15" y="17"/>
                </a:cubicBezTo>
                <a:cubicBezTo>
                  <a:pt x="14" y="16"/>
                  <a:pt x="13" y="15"/>
                  <a:pt x="13" y="15"/>
                </a:cubicBezTo>
                <a:cubicBezTo>
                  <a:pt x="13" y="15"/>
                  <a:pt x="13" y="15"/>
                  <a:pt x="13" y="15"/>
                </a:cubicBezTo>
                <a:cubicBezTo>
                  <a:pt x="12" y="15"/>
                  <a:pt x="12" y="15"/>
                  <a:pt x="12" y="15"/>
                </a:cubicBezTo>
                <a:cubicBezTo>
                  <a:pt x="12" y="16"/>
                  <a:pt x="12" y="16"/>
                  <a:pt x="12" y="16"/>
                </a:cubicBezTo>
                <a:cubicBezTo>
                  <a:pt x="12" y="16"/>
                  <a:pt x="12" y="16"/>
                  <a:pt x="12" y="17"/>
                </a:cubicBezTo>
                <a:cubicBezTo>
                  <a:pt x="12" y="17"/>
                  <a:pt x="13" y="18"/>
                  <a:pt x="14" y="19"/>
                </a:cubicBezTo>
                <a:cubicBezTo>
                  <a:pt x="13" y="19"/>
                  <a:pt x="13" y="20"/>
                  <a:pt x="13" y="20"/>
                </a:cubicBezTo>
                <a:cubicBezTo>
                  <a:pt x="12" y="20"/>
                  <a:pt x="10" y="19"/>
                  <a:pt x="10" y="19"/>
                </a:cubicBezTo>
                <a:cubicBezTo>
                  <a:pt x="10" y="19"/>
                  <a:pt x="10" y="18"/>
                  <a:pt x="10" y="19"/>
                </a:cubicBezTo>
                <a:cubicBezTo>
                  <a:pt x="9" y="19"/>
                  <a:pt x="9" y="19"/>
                  <a:pt x="9" y="19"/>
                </a:cubicBezTo>
                <a:cubicBezTo>
                  <a:pt x="9" y="19"/>
                  <a:pt x="9" y="19"/>
                  <a:pt x="9" y="20"/>
                </a:cubicBezTo>
                <a:cubicBezTo>
                  <a:pt x="9" y="20"/>
                  <a:pt x="9" y="20"/>
                  <a:pt x="9" y="20"/>
                </a:cubicBezTo>
                <a:cubicBezTo>
                  <a:pt x="9" y="20"/>
                  <a:pt x="10" y="21"/>
                  <a:pt x="11" y="22"/>
                </a:cubicBezTo>
                <a:cubicBezTo>
                  <a:pt x="11" y="23"/>
                  <a:pt x="10" y="23"/>
                  <a:pt x="10" y="24"/>
                </a:cubicBezTo>
                <a:cubicBezTo>
                  <a:pt x="9" y="23"/>
                  <a:pt x="8" y="23"/>
                  <a:pt x="8" y="22"/>
                </a:cubicBezTo>
                <a:cubicBezTo>
                  <a:pt x="7" y="22"/>
                  <a:pt x="7" y="22"/>
                  <a:pt x="7" y="22"/>
                </a:cubicBezTo>
                <a:cubicBezTo>
                  <a:pt x="7" y="22"/>
                  <a:pt x="7" y="23"/>
                  <a:pt x="6" y="23"/>
                </a:cubicBezTo>
                <a:cubicBezTo>
                  <a:pt x="6" y="23"/>
                  <a:pt x="6" y="23"/>
                  <a:pt x="6" y="24"/>
                </a:cubicBezTo>
                <a:cubicBezTo>
                  <a:pt x="6" y="24"/>
                  <a:pt x="6" y="24"/>
                  <a:pt x="7" y="24"/>
                </a:cubicBezTo>
                <a:cubicBezTo>
                  <a:pt x="7" y="24"/>
                  <a:pt x="8" y="25"/>
                  <a:pt x="9" y="26"/>
                </a:cubicBezTo>
                <a:cubicBezTo>
                  <a:pt x="9" y="26"/>
                  <a:pt x="8" y="27"/>
                  <a:pt x="8" y="27"/>
                </a:cubicBezTo>
                <a:cubicBezTo>
                  <a:pt x="7" y="27"/>
                  <a:pt x="6" y="27"/>
                  <a:pt x="5" y="26"/>
                </a:cubicBezTo>
                <a:cubicBezTo>
                  <a:pt x="5" y="26"/>
                  <a:pt x="5" y="26"/>
                  <a:pt x="5" y="27"/>
                </a:cubicBezTo>
                <a:cubicBezTo>
                  <a:pt x="5" y="27"/>
                  <a:pt x="4" y="27"/>
                  <a:pt x="4" y="27"/>
                </a:cubicBezTo>
                <a:cubicBezTo>
                  <a:pt x="4" y="27"/>
                  <a:pt x="4" y="28"/>
                  <a:pt x="4" y="28"/>
                </a:cubicBezTo>
                <a:cubicBezTo>
                  <a:pt x="4" y="28"/>
                  <a:pt x="5" y="28"/>
                  <a:pt x="5" y="28"/>
                </a:cubicBezTo>
                <a:cubicBezTo>
                  <a:pt x="5" y="28"/>
                  <a:pt x="6" y="29"/>
                  <a:pt x="7" y="30"/>
                </a:cubicBezTo>
                <a:cubicBezTo>
                  <a:pt x="7" y="30"/>
                  <a:pt x="7" y="31"/>
                  <a:pt x="6" y="31"/>
                </a:cubicBezTo>
                <a:cubicBezTo>
                  <a:pt x="5" y="31"/>
                  <a:pt x="4" y="31"/>
                  <a:pt x="4" y="31"/>
                </a:cubicBezTo>
                <a:cubicBezTo>
                  <a:pt x="3" y="31"/>
                  <a:pt x="3" y="31"/>
                  <a:pt x="3" y="31"/>
                </a:cubicBezTo>
                <a:cubicBezTo>
                  <a:pt x="3" y="31"/>
                  <a:pt x="3" y="31"/>
                  <a:pt x="3" y="32"/>
                </a:cubicBezTo>
                <a:cubicBezTo>
                  <a:pt x="3" y="32"/>
                  <a:pt x="3" y="32"/>
                  <a:pt x="3" y="32"/>
                </a:cubicBezTo>
                <a:cubicBezTo>
                  <a:pt x="3" y="32"/>
                  <a:pt x="3" y="33"/>
                  <a:pt x="3" y="33"/>
                </a:cubicBezTo>
                <a:cubicBezTo>
                  <a:pt x="3" y="33"/>
                  <a:pt x="5" y="33"/>
                  <a:pt x="6" y="34"/>
                </a:cubicBezTo>
                <a:cubicBezTo>
                  <a:pt x="6" y="34"/>
                  <a:pt x="5" y="35"/>
                  <a:pt x="5" y="36"/>
                </a:cubicBezTo>
                <a:cubicBezTo>
                  <a:pt x="4" y="35"/>
                  <a:pt x="3" y="35"/>
                  <a:pt x="2" y="35"/>
                </a:cubicBezTo>
                <a:cubicBezTo>
                  <a:pt x="2" y="35"/>
                  <a:pt x="2" y="35"/>
                  <a:pt x="2" y="35"/>
                </a:cubicBezTo>
                <a:cubicBezTo>
                  <a:pt x="2" y="36"/>
                  <a:pt x="1" y="36"/>
                  <a:pt x="1" y="36"/>
                </a:cubicBezTo>
                <a:cubicBezTo>
                  <a:pt x="1" y="36"/>
                  <a:pt x="1" y="36"/>
                  <a:pt x="2" y="37"/>
                </a:cubicBezTo>
                <a:cubicBezTo>
                  <a:pt x="2" y="37"/>
                  <a:pt x="2" y="37"/>
                  <a:pt x="2" y="37"/>
                </a:cubicBezTo>
                <a:cubicBezTo>
                  <a:pt x="2" y="37"/>
                  <a:pt x="3" y="38"/>
                  <a:pt x="5" y="38"/>
                </a:cubicBezTo>
                <a:cubicBezTo>
                  <a:pt x="5" y="39"/>
                  <a:pt x="5" y="39"/>
                  <a:pt x="4" y="40"/>
                </a:cubicBezTo>
                <a:cubicBezTo>
                  <a:pt x="3" y="40"/>
                  <a:pt x="2" y="40"/>
                  <a:pt x="2" y="40"/>
                </a:cubicBezTo>
                <a:cubicBezTo>
                  <a:pt x="1" y="40"/>
                  <a:pt x="1" y="40"/>
                  <a:pt x="1" y="40"/>
                </a:cubicBezTo>
                <a:cubicBezTo>
                  <a:pt x="1" y="40"/>
                  <a:pt x="1" y="40"/>
                  <a:pt x="1" y="41"/>
                </a:cubicBezTo>
                <a:cubicBezTo>
                  <a:pt x="1" y="41"/>
                  <a:pt x="1" y="41"/>
                  <a:pt x="1" y="41"/>
                </a:cubicBezTo>
                <a:cubicBezTo>
                  <a:pt x="1" y="41"/>
                  <a:pt x="1" y="42"/>
                  <a:pt x="1" y="42"/>
                </a:cubicBezTo>
                <a:cubicBezTo>
                  <a:pt x="2" y="42"/>
                  <a:pt x="3" y="42"/>
                  <a:pt x="4" y="42"/>
                </a:cubicBezTo>
                <a:cubicBezTo>
                  <a:pt x="4" y="43"/>
                  <a:pt x="4" y="44"/>
                  <a:pt x="4" y="44"/>
                </a:cubicBezTo>
                <a:cubicBezTo>
                  <a:pt x="3" y="44"/>
                  <a:pt x="2" y="44"/>
                  <a:pt x="1" y="44"/>
                </a:cubicBezTo>
                <a:cubicBezTo>
                  <a:pt x="1" y="44"/>
                  <a:pt x="1" y="45"/>
                  <a:pt x="1" y="45"/>
                </a:cubicBezTo>
                <a:cubicBezTo>
                  <a:pt x="1" y="45"/>
                  <a:pt x="0" y="45"/>
                  <a:pt x="0" y="45"/>
                </a:cubicBezTo>
                <a:cubicBezTo>
                  <a:pt x="0" y="46"/>
                  <a:pt x="1" y="46"/>
                  <a:pt x="1" y="46"/>
                </a:cubicBezTo>
                <a:cubicBezTo>
                  <a:pt x="1" y="46"/>
                  <a:pt x="1" y="46"/>
                  <a:pt x="1" y="46"/>
                </a:cubicBezTo>
                <a:cubicBezTo>
                  <a:pt x="2" y="46"/>
                  <a:pt x="3" y="46"/>
                  <a:pt x="4" y="47"/>
                </a:cubicBezTo>
                <a:cubicBezTo>
                  <a:pt x="4" y="47"/>
                  <a:pt x="4" y="48"/>
                  <a:pt x="4" y="48"/>
                </a:cubicBezTo>
                <a:cubicBezTo>
                  <a:pt x="3" y="49"/>
                  <a:pt x="2" y="49"/>
                  <a:pt x="1" y="49"/>
                </a:cubicBezTo>
                <a:cubicBezTo>
                  <a:pt x="1" y="49"/>
                  <a:pt x="1" y="49"/>
                  <a:pt x="1" y="49"/>
                </a:cubicBezTo>
                <a:cubicBezTo>
                  <a:pt x="1" y="50"/>
                  <a:pt x="1" y="50"/>
                  <a:pt x="1" y="50"/>
                </a:cubicBezTo>
                <a:cubicBezTo>
                  <a:pt x="1" y="50"/>
                  <a:pt x="1" y="50"/>
                  <a:pt x="1" y="51"/>
                </a:cubicBezTo>
                <a:cubicBezTo>
                  <a:pt x="1" y="51"/>
                  <a:pt x="1" y="51"/>
                  <a:pt x="2" y="51"/>
                </a:cubicBezTo>
                <a:cubicBezTo>
                  <a:pt x="2" y="51"/>
                  <a:pt x="3" y="51"/>
                  <a:pt x="4" y="51"/>
                </a:cubicBezTo>
                <a:cubicBezTo>
                  <a:pt x="5" y="52"/>
                  <a:pt x="5" y="52"/>
                  <a:pt x="5" y="53"/>
                </a:cubicBezTo>
                <a:cubicBezTo>
                  <a:pt x="3" y="53"/>
                  <a:pt x="2" y="53"/>
                  <a:pt x="2" y="54"/>
                </a:cubicBezTo>
                <a:cubicBezTo>
                  <a:pt x="2" y="54"/>
                  <a:pt x="2" y="54"/>
                  <a:pt x="2" y="54"/>
                </a:cubicBezTo>
                <a:cubicBezTo>
                  <a:pt x="1" y="54"/>
                  <a:pt x="1" y="54"/>
                  <a:pt x="1" y="55"/>
                </a:cubicBezTo>
                <a:cubicBezTo>
                  <a:pt x="1" y="55"/>
                  <a:pt x="2" y="55"/>
                  <a:pt x="2" y="55"/>
                </a:cubicBezTo>
                <a:cubicBezTo>
                  <a:pt x="2" y="55"/>
                  <a:pt x="2" y="55"/>
                  <a:pt x="2" y="55"/>
                </a:cubicBezTo>
                <a:cubicBezTo>
                  <a:pt x="3" y="55"/>
                  <a:pt x="4" y="55"/>
                  <a:pt x="5" y="55"/>
                </a:cubicBezTo>
                <a:cubicBezTo>
                  <a:pt x="5" y="56"/>
                  <a:pt x="6" y="56"/>
                  <a:pt x="6" y="57"/>
                </a:cubicBezTo>
                <a:cubicBezTo>
                  <a:pt x="5" y="57"/>
                  <a:pt x="3" y="58"/>
                  <a:pt x="3" y="58"/>
                </a:cubicBezTo>
                <a:cubicBezTo>
                  <a:pt x="3" y="58"/>
                  <a:pt x="3" y="58"/>
                  <a:pt x="3" y="59"/>
                </a:cubicBezTo>
                <a:cubicBezTo>
                  <a:pt x="3" y="59"/>
                  <a:pt x="3" y="59"/>
                  <a:pt x="3" y="59"/>
                </a:cubicBezTo>
                <a:cubicBezTo>
                  <a:pt x="3" y="59"/>
                  <a:pt x="3" y="60"/>
                  <a:pt x="3" y="60"/>
                </a:cubicBezTo>
                <a:cubicBezTo>
                  <a:pt x="3" y="60"/>
                  <a:pt x="3" y="60"/>
                  <a:pt x="4" y="60"/>
                </a:cubicBezTo>
                <a:cubicBezTo>
                  <a:pt x="4" y="60"/>
                  <a:pt x="5" y="60"/>
                  <a:pt x="6" y="59"/>
                </a:cubicBezTo>
                <a:cubicBezTo>
                  <a:pt x="7" y="60"/>
                  <a:pt x="7" y="60"/>
                  <a:pt x="7" y="61"/>
                </a:cubicBezTo>
                <a:cubicBezTo>
                  <a:pt x="6" y="62"/>
                  <a:pt x="5" y="62"/>
                  <a:pt x="5" y="62"/>
                </a:cubicBezTo>
                <a:cubicBezTo>
                  <a:pt x="5" y="63"/>
                  <a:pt x="4" y="63"/>
                  <a:pt x="4" y="63"/>
                </a:cubicBezTo>
                <a:cubicBezTo>
                  <a:pt x="4" y="63"/>
                  <a:pt x="4" y="63"/>
                  <a:pt x="4" y="64"/>
                </a:cubicBezTo>
                <a:cubicBezTo>
                  <a:pt x="4" y="64"/>
                  <a:pt x="5" y="64"/>
                  <a:pt x="5" y="64"/>
                </a:cubicBezTo>
                <a:cubicBezTo>
                  <a:pt x="5" y="64"/>
                  <a:pt x="5" y="64"/>
                  <a:pt x="5" y="64"/>
                </a:cubicBezTo>
                <a:cubicBezTo>
                  <a:pt x="6" y="64"/>
                  <a:pt x="7" y="64"/>
                  <a:pt x="8" y="63"/>
                </a:cubicBezTo>
                <a:cubicBezTo>
                  <a:pt x="8" y="64"/>
                  <a:pt x="9" y="64"/>
                  <a:pt x="9" y="65"/>
                </a:cubicBezTo>
                <a:cubicBezTo>
                  <a:pt x="8" y="66"/>
                  <a:pt x="7" y="66"/>
                  <a:pt x="7" y="67"/>
                </a:cubicBezTo>
                <a:cubicBezTo>
                  <a:pt x="6" y="67"/>
                  <a:pt x="6" y="67"/>
                  <a:pt x="6" y="67"/>
                </a:cubicBezTo>
                <a:cubicBezTo>
                  <a:pt x="6" y="67"/>
                  <a:pt x="6" y="68"/>
                  <a:pt x="6" y="68"/>
                </a:cubicBezTo>
                <a:cubicBezTo>
                  <a:pt x="7" y="68"/>
                  <a:pt x="7" y="68"/>
                  <a:pt x="7" y="68"/>
                </a:cubicBezTo>
                <a:cubicBezTo>
                  <a:pt x="7" y="68"/>
                  <a:pt x="7" y="68"/>
                  <a:pt x="8" y="68"/>
                </a:cubicBezTo>
                <a:cubicBezTo>
                  <a:pt x="8" y="68"/>
                  <a:pt x="9" y="68"/>
                  <a:pt x="10" y="67"/>
                </a:cubicBezTo>
                <a:cubicBezTo>
                  <a:pt x="10" y="68"/>
                  <a:pt x="11" y="68"/>
                  <a:pt x="11" y="69"/>
                </a:cubicBezTo>
                <a:cubicBezTo>
                  <a:pt x="10" y="69"/>
                  <a:pt x="9" y="70"/>
                  <a:pt x="9" y="70"/>
                </a:cubicBezTo>
                <a:cubicBezTo>
                  <a:pt x="9" y="71"/>
                  <a:pt x="9" y="71"/>
                  <a:pt x="9" y="71"/>
                </a:cubicBezTo>
                <a:cubicBezTo>
                  <a:pt x="9" y="71"/>
                  <a:pt x="9" y="72"/>
                  <a:pt x="9" y="72"/>
                </a:cubicBezTo>
                <a:cubicBezTo>
                  <a:pt x="9" y="72"/>
                  <a:pt x="9" y="72"/>
                  <a:pt x="10" y="72"/>
                </a:cubicBezTo>
                <a:cubicBezTo>
                  <a:pt x="10" y="72"/>
                  <a:pt x="10" y="72"/>
                  <a:pt x="10" y="72"/>
                </a:cubicBezTo>
                <a:cubicBezTo>
                  <a:pt x="10" y="72"/>
                  <a:pt x="12" y="71"/>
                  <a:pt x="13" y="71"/>
                </a:cubicBezTo>
                <a:cubicBezTo>
                  <a:pt x="13" y="71"/>
                  <a:pt x="13" y="72"/>
                  <a:pt x="14" y="72"/>
                </a:cubicBezTo>
                <a:cubicBezTo>
                  <a:pt x="13" y="73"/>
                  <a:pt x="12" y="74"/>
                  <a:pt x="12" y="74"/>
                </a:cubicBezTo>
                <a:cubicBezTo>
                  <a:pt x="12" y="74"/>
                  <a:pt x="12" y="75"/>
                  <a:pt x="12" y="75"/>
                </a:cubicBezTo>
                <a:cubicBezTo>
                  <a:pt x="12" y="75"/>
                  <a:pt x="12" y="75"/>
                  <a:pt x="12" y="75"/>
                </a:cubicBezTo>
                <a:cubicBezTo>
                  <a:pt x="12" y="76"/>
                  <a:pt x="12" y="76"/>
                  <a:pt x="13" y="76"/>
                </a:cubicBezTo>
                <a:cubicBezTo>
                  <a:pt x="13" y="76"/>
                  <a:pt x="13" y="76"/>
                  <a:pt x="13" y="76"/>
                </a:cubicBezTo>
                <a:cubicBezTo>
                  <a:pt x="13" y="75"/>
                  <a:pt x="14" y="75"/>
                  <a:pt x="15" y="74"/>
                </a:cubicBezTo>
                <a:cubicBezTo>
                  <a:pt x="16" y="74"/>
                  <a:pt x="16" y="75"/>
                  <a:pt x="17" y="75"/>
                </a:cubicBezTo>
                <a:cubicBezTo>
                  <a:pt x="16" y="76"/>
                  <a:pt x="15" y="77"/>
                  <a:pt x="15" y="77"/>
                </a:cubicBezTo>
                <a:cubicBezTo>
                  <a:pt x="15" y="78"/>
                  <a:pt x="15" y="78"/>
                  <a:pt x="15" y="78"/>
                </a:cubicBezTo>
                <a:cubicBezTo>
                  <a:pt x="15" y="78"/>
                  <a:pt x="15" y="79"/>
                  <a:pt x="15" y="79"/>
                </a:cubicBezTo>
                <a:cubicBezTo>
                  <a:pt x="15" y="79"/>
                  <a:pt x="16" y="79"/>
                  <a:pt x="16" y="79"/>
                </a:cubicBezTo>
                <a:cubicBezTo>
                  <a:pt x="16" y="79"/>
                  <a:pt x="16" y="79"/>
                  <a:pt x="17" y="79"/>
                </a:cubicBezTo>
                <a:cubicBezTo>
                  <a:pt x="17" y="79"/>
                  <a:pt x="18" y="78"/>
                  <a:pt x="19" y="77"/>
                </a:cubicBezTo>
                <a:cubicBezTo>
                  <a:pt x="19" y="77"/>
                  <a:pt x="19" y="78"/>
                  <a:pt x="20" y="78"/>
                </a:cubicBezTo>
                <a:cubicBezTo>
                  <a:pt x="19" y="79"/>
                  <a:pt x="19" y="80"/>
                  <a:pt x="19" y="80"/>
                </a:cubicBezTo>
                <a:cubicBezTo>
                  <a:pt x="18" y="81"/>
                  <a:pt x="18" y="81"/>
                  <a:pt x="18" y="81"/>
                </a:cubicBezTo>
                <a:cubicBezTo>
                  <a:pt x="19" y="81"/>
                  <a:pt x="19" y="81"/>
                  <a:pt x="19" y="82"/>
                </a:cubicBezTo>
                <a:cubicBezTo>
                  <a:pt x="19" y="82"/>
                  <a:pt x="19" y="82"/>
                  <a:pt x="20" y="82"/>
                </a:cubicBezTo>
                <a:cubicBezTo>
                  <a:pt x="20" y="82"/>
                  <a:pt x="20" y="82"/>
                  <a:pt x="20" y="81"/>
                </a:cubicBezTo>
                <a:cubicBezTo>
                  <a:pt x="20" y="81"/>
                  <a:pt x="21" y="80"/>
                  <a:pt x="22" y="79"/>
                </a:cubicBezTo>
                <a:cubicBezTo>
                  <a:pt x="22" y="80"/>
                  <a:pt x="23" y="80"/>
                  <a:pt x="24" y="80"/>
                </a:cubicBezTo>
                <a:cubicBezTo>
                  <a:pt x="23" y="81"/>
                  <a:pt x="22" y="83"/>
                  <a:pt x="22" y="83"/>
                </a:cubicBezTo>
                <a:cubicBezTo>
                  <a:pt x="22" y="83"/>
                  <a:pt x="22" y="83"/>
                  <a:pt x="22" y="84"/>
                </a:cubicBezTo>
                <a:cubicBezTo>
                  <a:pt x="22" y="84"/>
                  <a:pt x="23" y="84"/>
                  <a:pt x="23" y="84"/>
                </a:cubicBezTo>
                <a:cubicBezTo>
                  <a:pt x="23" y="84"/>
                  <a:pt x="23" y="84"/>
                  <a:pt x="23" y="84"/>
                </a:cubicBezTo>
                <a:cubicBezTo>
                  <a:pt x="24" y="84"/>
                  <a:pt x="24" y="84"/>
                  <a:pt x="24" y="84"/>
                </a:cubicBezTo>
                <a:cubicBezTo>
                  <a:pt x="24" y="84"/>
                  <a:pt x="25" y="83"/>
                  <a:pt x="26" y="82"/>
                </a:cubicBezTo>
                <a:cubicBezTo>
                  <a:pt x="26" y="82"/>
                  <a:pt x="27" y="82"/>
                  <a:pt x="27" y="83"/>
                </a:cubicBezTo>
                <a:cubicBezTo>
                  <a:pt x="27" y="84"/>
                  <a:pt x="27" y="85"/>
                  <a:pt x="26" y="85"/>
                </a:cubicBezTo>
                <a:cubicBezTo>
                  <a:pt x="26" y="85"/>
                  <a:pt x="26" y="86"/>
                  <a:pt x="26" y="86"/>
                </a:cubicBezTo>
                <a:cubicBezTo>
                  <a:pt x="27" y="86"/>
                  <a:pt x="27" y="86"/>
                  <a:pt x="27" y="86"/>
                </a:cubicBezTo>
                <a:cubicBezTo>
                  <a:pt x="27" y="86"/>
                  <a:pt x="27" y="86"/>
                  <a:pt x="28" y="86"/>
                </a:cubicBezTo>
                <a:cubicBezTo>
                  <a:pt x="28" y="86"/>
                  <a:pt x="28" y="86"/>
                  <a:pt x="28" y="86"/>
                </a:cubicBezTo>
                <a:cubicBezTo>
                  <a:pt x="28" y="86"/>
                  <a:pt x="29" y="85"/>
                  <a:pt x="30" y="84"/>
                </a:cubicBezTo>
                <a:cubicBezTo>
                  <a:pt x="30" y="84"/>
                  <a:pt x="31" y="84"/>
                  <a:pt x="31" y="84"/>
                </a:cubicBezTo>
                <a:cubicBezTo>
                  <a:pt x="31" y="85"/>
                  <a:pt x="31" y="87"/>
                  <a:pt x="31" y="87"/>
                </a:cubicBezTo>
                <a:cubicBezTo>
                  <a:pt x="31" y="87"/>
                  <a:pt x="31" y="87"/>
                  <a:pt x="31" y="88"/>
                </a:cubicBezTo>
                <a:cubicBezTo>
                  <a:pt x="31" y="88"/>
                  <a:pt x="31" y="88"/>
                  <a:pt x="31" y="88"/>
                </a:cubicBezTo>
                <a:cubicBezTo>
                  <a:pt x="32" y="88"/>
                  <a:pt x="32" y="88"/>
                  <a:pt x="32" y="88"/>
                </a:cubicBezTo>
                <a:cubicBezTo>
                  <a:pt x="32" y="88"/>
                  <a:pt x="32" y="88"/>
                  <a:pt x="33" y="88"/>
                </a:cubicBezTo>
                <a:cubicBezTo>
                  <a:pt x="33" y="87"/>
                  <a:pt x="33" y="86"/>
                  <a:pt x="34" y="85"/>
                </a:cubicBezTo>
                <a:cubicBezTo>
                  <a:pt x="34" y="85"/>
                  <a:pt x="35" y="85"/>
                  <a:pt x="35" y="85"/>
                </a:cubicBezTo>
                <a:cubicBezTo>
                  <a:pt x="35" y="87"/>
                  <a:pt x="35" y="88"/>
                  <a:pt x="35" y="88"/>
                </a:cubicBezTo>
                <a:cubicBezTo>
                  <a:pt x="35" y="88"/>
                  <a:pt x="35" y="89"/>
                  <a:pt x="35" y="89"/>
                </a:cubicBezTo>
                <a:cubicBezTo>
                  <a:pt x="35" y="89"/>
                  <a:pt x="36" y="89"/>
                  <a:pt x="36" y="89"/>
                </a:cubicBezTo>
                <a:cubicBezTo>
                  <a:pt x="36" y="89"/>
                  <a:pt x="36" y="89"/>
                  <a:pt x="37" y="89"/>
                </a:cubicBezTo>
                <a:cubicBezTo>
                  <a:pt x="37" y="89"/>
                  <a:pt x="37" y="89"/>
                  <a:pt x="37" y="89"/>
                </a:cubicBezTo>
                <a:cubicBezTo>
                  <a:pt x="37" y="88"/>
                  <a:pt x="37" y="87"/>
                  <a:pt x="38" y="86"/>
                </a:cubicBezTo>
                <a:cubicBezTo>
                  <a:pt x="38" y="86"/>
                  <a:pt x="39" y="86"/>
                  <a:pt x="40" y="86"/>
                </a:cubicBezTo>
                <a:cubicBezTo>
                  <a:pt x="40" y="87"/>
                  <a:pt x="40" y="89"/>
                  <a:pt x="40" y="89"/>
                </a:cubicBezTo>
                <a:cubicBezTo>
                  <a:pt x="40" y="89"/>
                  <a:pt x="40" y="89"/>
                  <a:pt x="40" y="90"/>
                </a:cubicBezTo>
                <a:cubicBezTo>
                  <a:pt x="40" y="90"/>
                  <a:pt x="40" y="90"/>
                  <a:pt x="41" y="90"/>
                </a:cubicBezTo>
                <a:cubicBezTo>
                  <a:pt x="41" y="90"/>
                  <a:pt x="41" y="90"/>
                  <a:pt x="41" y="90"/>
                </a:cubicBezTo>
                <a:cubicBezTo>
                  <a:pt x="41" y="90"/>
                  <a:pt x="42" y="89"/>
                  <a:pt x="42" y="89"/>
                </a:cubicBezTo>
                <a:cubicBezTo>
                  <a:pt x="42" y="89"/>
                  <a:pt x="42" y="88"/>
                  <a:pt x="42" y="87"/>
                </a:cubicBezTo>
                <a:cubicBezTo>
                  <a:pt x="43" y="87"/>
                  <a:pt x="43" y="87"/>
                  <a:pt x="44" y="87"/>
                </a:cubicBezTo>
                <a:cubicBezTo>
                  <a:pt x="44" y="88"/>
                  <a:pt x="44" y="89"/>
                  <a:pt x="44" y="89"/>
                </a:cubicBezTo>
                <a:cubicBezTo>
                  <a:pt x="44" y="90"/>
                  <a:pt x="44" y="90"/>
                  <a:pt x="45" y="90"/>
                </a:cubicBezTo>
                <a:cubicBezTo>
                  <a:pt x="45" y="90"/>
                  <a:pt x="45" y="90"/>
                  <a:pt x="45" y="90"/>
                </a:cubicBezTo>
                <a:cubicBezTo>
                  <a:pt x="45" y="90"/>
                  <a:pt x="46" y="90"/>
                  <a:pt x="46" y="90"/>
                </a:cubicBezTo>
                <a:cubicBezTo>
                  <a:pt x="46" y="90"/>
                  <a:pt x="46" y="90"/>
                  <a:pt x="46" y="89"/>
                </a:cubicBezTo>
                <a:cubicBezTo>
                  <a:pt x="46" y="89"/>
                  <a:pt x="46" y="88"/>
                  <a:pt x="46" y="87"/>
                </a:cubicBezTo>
                <a:cubicBezTo>
                  <a:pt x="47" y="87"/>
                  <a:pt x="48" y="87"/>
                  <a:pt x="48" y="87"/>
                </a:cubicBezTo>
                <a:cubicBezTo>
                  <a:pt x="49" y="88"/>
                  <a:pt x="49" y="89"/>
                  <a:pt x="49" y="89"/>
                </a:cubicBezTo>
                <a:cubicBezTo>
                  <a:pt x="49" y="89"/>
                  <a:pt x="49" y="90"/>
                  <a:pt x="49" y="90"/>
                </a:cubicBezTo>
                <a:cubicBezTo>
                  <a:pt x="49" y="90"/>
                  <a:pt x="50" y="90"/>
                  <a:pt x="50" y="90"/>
                </a:cubicBezTo>
                <a:cubicBezTo>
                  <a:pt x="50" y="90"/>
                  <a:pt x="50" y="90"/>
                  <a:pt x="50" y="90"/>
                </a:cubicBezTo>
                <a:cubicBezTo>
                  <a:pt x="51" y="89"/>
                  <a:pt x="51" y="89"/>
                  <a:pt x="51" y="89"/>
                </a:cubicBezTo>
                <a:cubicBezTo>
                  <a:pt x="51" y="89"/>
                  <a:pt x="51" y="87"/>
                  <a:pt x="51" y="86"/>
                </a:cubicBezTo>
                <a:cubicBezTo>
                  <a:pt x="51" y="86"/>
                  <a:pt x="52" y="86"/>
                  <a:pt x="53" y="86"/>
                </a:cubicBezTo>
                <a:cubicBezTo>
                  <a:pt x="53" y="87"/>
                  <a:pt x="53" y="88"/>
                  <a:pt x="53" y="89"/>
                </a:cubicBezTo>
                <a:cubicBezTo>
                  <a:pt x="53" y="89"/>
                  <a:pt x="54" y="89"/>
                  <a:pt x="54" y="89"/>
                </a:cubicBezTo>
                <a:cubicBezTo>
                  <a:pt x="54" y="89"/>
                  <a:pt x="54" y="89"/>
                  <a:pt x="54" y="89"/>
                </a:cubicBezTo>
                <a:cubicBezTo>
                  <a:pt x="55" y="89"/>
                  <a:pt x="55" y="89"/>
                  <a:pt x="55" y="89"/>
                </a:cubicBezTo>
                <a:cubicBezTo>
                  <a:pt x="55" y="89"/>
                  <a:pt x="55" y="88"/>
                  <a:pt x="55" y="88"/>
                </a:cubicBezTo>
                <a:cubicBezTo>
                  <a:pt x="55" y="88"/>
                  <a:pt x="55" y="87"/>
                  <a:pt x="55" y="85"/>
                </a:cubicBezTo>
                <a:cubicBezTo>
                  <a:pt x="56" y="85"/>
                  <a:pt x="56" y="85"/>
                  <a:pt x="57" y="85"/>
                </a:cubicBezTo>
                <a:cubicBezTo>
                  <a:pt x="57" y="86"/>
                  <a:pt x="58" y="87"/>
                  <a:pt x="58" y="88"/>
                </a:cubicBezTo>
                <a:cubicBezTo>
                  <a:pt x="58" y="88"/>
                  <a:pt x="58" y="88"/>
                  <a:pt x="58" y="88"/>
                </a:cubicBezTo>
                <a:cubicBezTo>
                  <a:pt x="59" y="88"/>
                  <a:pt x="59" y="88"/>
                  <a:pt x="59" y="88"/>
                </a:cubicBezTo>
                <a:cubicBezTo>
                  <a:pt x="59" y="88"/>
                  <a:pt x="59" y="88"/>
                  <a:pt x="60" y="88"/>
                </a:cubicBezTo>
                <a:cubicBezTo>
                  <a:pt x="60" y="87"/>
                  <a:pt x="60" y="87"/>
                  <a:pt x="60" y="87"/>
                </a:cubicBezTo>
                <a:cubicBezTo>
                  <a:pt x="60" y="87"/>
                  <a:pt x="59" y="85"/>
                  <a:pt x="59" y="84"/>
                </a:cubicBezTo>
                <a:cubicBezTo>
                  <a:pt x="60" y="84"/>
                  <a:pt x="60" y="84"/>
                  <a:pt x="61" y="84"/>
                </a:cubicBezTo>
                <a:cubicBezTo>
                  <a:pt x="61" y="85"/>
                  <a:pt x="62" y="86"/>
                  <a:pt x="62" y="86"/>
                </a:cubicBezTo>
                <a:cubicBezTo>
                  <a:pt x="62" y="86"/>
                  <a:pt x="62" y="86"/>
                  <a:pt x="63" y="86"/>
                </a:cubicBezTo>
                <a:cubicBezTo>
                  <a:pt x="63" y="86"/>
                  <a:pt x="63" y="86"/>
                  <a:pt x="63" y="86"/>
                </a:cubicBezTo>
                <a:cubicBezTo>
                  <a:pt x="64" y="86"/>
                  <a:pt x="64" y="86"/>
                  <a:pt x="64" y="86"/>
                </a:cubicBezTo>
                <a:cubicBezTo>
                  <a:pt x="64" y="86"/>
                  <a:pt x="64" y="85"/>
                  <a:pt x="64" y="85"/>
                </a:cubicBezTo>
                <a:cubicBezTo>
                  <a:pt x="64" y="85"/>
                  <a:pt x="63" y="84"/>
                  <a:pt x="63" y="83"/>
                </a:cubicBezTo>
                <a:cubicBezTo>
                  <a:pt x="64" y="82"/>
                  <a:pt x="64" y="82"/>
                  <a:pt x="65" y="82"/>
                </a:cubicBezTo>
                <a:cubicBezTo>
                  <a:pt x="65" y="83"/>
                  <a:pt x="66" y="84"/>
                  <a:pt x="66" y="84"/>
                </a:cubicBezTo>
                <a:cubicBezTo>
                  <a:pt x="66" y="84"/>
                  <a:pt x="67" y="84"/>
                  <a:pt x="67" y="84"/>
                </a:cubicBezTo>
                <a:cubicBezTo>
                  <a:pt x="67" y="84"/>
                  <a:pt x="67" y="84"/>
                  <a:pt x="68" y="84"/>
                </a:cubicBezTo>
                <a:cubicBezTo>
                  <a:pt x="68" y="84"/>
                  <a:pt x="68" y="84"/>
                  <a:pt x="68" y="84"/>
                </a:cubicBezTo>
                <a:cubicBezTo>
                  <a:pt x="68" y="83"/>
                  <a:pt x="68" y="83"/>
                  <a:pt x="68" y="83"/>
                </a:cubicBezTo>
                <a:cubicBezTo>
                  <a:pt x="68" y="83"/>
                  <a:pt x="67" y="81"/>
                  <a:pt x="67" y="80"/>
                </a:cubicBezTo>
                <a:cubicBezTo>
                  <a:pt x="67" y="80"/>
                  <a:pt x="68" y="80"/>
                  <a:pt x="68" y="79"/>
                </a:cubicBezTo>
                <a:cubicBezTo>
                  <a:pt x="69" y="80"/>
                  <a:pt x="70" y="81"/>
                  <a:pt x="70" y="81"/>
                </a:cubicBezTo>
                <a:cubicBezTo>
                  <a:pt x="70" y="82"/>
                  <a:pt x="71" y="82"/>
                  <a:pt x="71" y="82"/>
                </a:cubicBezTo>
                <a:cubicBezTo>
                  <a:pt x="71" y="82"/>
                  <a:pt x="71" y="82"/>
                  <a:pt x="71" y="82"/>
                </a:cubicBezTo>
                <a:cubicBezTo>
                  <a:pt x="72" y="81"/>
                  <a:pt x="72" y="81"/>
                  <a:pt x="72" y="81"/>
                </a:cubicBezTo>
                <a:cubicBezTo>
                  <a:pt x="72" y="81"/>
                  <a:pt x="72" y="81"/>
                  <a:pt x="72" y="80"/>
                </a:cubicBezTo>
                <a:cubicBezTo>
                  <a:pt x="72" y="80"/>
                  <a:pt x="71" y="79"/>
                  <a:pt x="70" y="78"/>
                </a:cubicBezTo>
                <a:cubicBezTo>
                  <a:pt x="71" y="78"/>
                  <a:pt x="71" y="77"/>
                  <a:pt x="72" y="77"/>
                </a:cubicBezTo>
                <a:cubicBezTo>
                  <a:pt x="73" y="78"/>
                  <a:pt x="74" y="79"/>
                  <a:pt x="74" y="79"/>
                </a:cubicBezTo>
                <a:cubicBezTo>
                  <a:pt x="74" y="79"/>
                  <a:pt x="74" y="79"/>
                  <a:pt x="74" y="79"/>
                </a:cubicBezTo>
                <a:cubicBezTo>
                  <a:pt x="75" y="79"/>
                  <a:pt x="75" y="79"/>
                  <a:pt x="75" y="79"/>
                </a:cubicBezTo>
                <a:cubicBezTo>
                  <a:pt x="75" y="79"/>
                  <a:pt x="75" y="78"/>
                  <a:pt x="75" y="78"/>
                </a:cubicBezTo>
                <a:cubicBezTo>
                  <a:pt x="75" y="78"/>
                  <a:pt x="75" y="78"/>
                  <a:pt x="75" y="77"/>
                </a:cubicBezTo>
                <a:cubicBezTo>
                  <a:pt x="75" y="77"/>
                  <a:pt x="74" y="76"/>
                  <a:pt x="74" y="75"/>
                </a:cubicBezTo>
                <a:cubicBezTo>
                  <a:pt x="74" y="75"/>
                  <a:pt x="75" y="74"/>
                  <a:pt x="75" y="74"/>
                </a:cubicBezTo>
                <a:cubicBezTo>
                  <a:pt x="76" y="75"/>
                  <a:pt x="77" y="75"/>
                  <a:pt x="77" y="76"/>
                </a:cubicBezTo>
                <a:cubicBezTo>
                  <a:pt x="77" y="76"/>
                  <a:pt x="78" y="76"/>
                  <a:pt x="78" y="76"/>
                </a:cubicBezTo>
                <a:cubicBezTo>
                  <a:pt x="78" y="76"/>
                  <a:pt x="78" y="76"/>
                  <a:pt x="78" y="75"/>
                </a:cubicBezTo>
                <a:cubicBezTo>
                  <a:pt x="79" y="75"/>
                  <a:pt x="79" y="75"/>
                  <a:pt x="79" y="75"/>
                </a:cubicBezTo>
                <a:cubicBezTo>
                  <a:pt x="79" y="75"/>
                  <a:pt x="79" y="74"/>
                  <a:pt x="78" y="74"/>
                </a:cubicBezTo>
                <a:cubicBezTo>
                  <a:pt x="78" y="74"/>
                  <a:pt x="77" y="73"/>
                  <a:pt x="77" y="72"/>
                </a:cubicBezTo>
                <a:cubicBezTo>
                  <a:pt x="77" y="72"/>
                  <a:pt x="77" y="71"/>
                  <a:pt x="78" y="71"/>
                </a:cubicBezTo>
                <a:cubicBezTo>
                  <a:pt x="79" y="71"/>
                  <a:pt x="80" y="72"/>
                  <a:pt x="80" y="72"/>
                </a:cubicBezTo>
                <a:cubicBezTo>
                  <a:pt x="80" y="72"/>
                  <a:pt x="81" y="72"/>
                  <a:pt x="81" y="72"/>
                </a:cubicBezTo>
                <a:cubicBezTo>
                  <a:pt x="81" y="72"/>
                  <a:pt x="81" y="72"/>
                  <a:pt x="81" y="72"/>
                </a:cubicBezTo>
                <a:cubicBezTo>
                  <a:pt x="82" y="72"/>
                  <a:pt x="82" y="71"/>
                  <a:pt x="82" y="71"/>
                </a:cubicBezTo>
                <a:cubicBezTo>
                  <a:pt x="82" y="71"/>
                  <a:pt x="81" y="71"/>
                  <a:pt x="81" y="70"/>
                </a:cubicBezTo>
                <a:cubicBezTo>
                  <a:pt x="81" y="70"/>
                  <a:pt x="80" y="69"/>
                  <a:pt x="79" y="69"/>
                </a:cubicBezTo>
                <a:cubicBezTo>
                  <a:pt x="80" y="68"/>
                  <a:pt x="80" y="68"/>
                  <a:pt x="80" y="67"/>
                </a:cubicBezTo>
                <a:cubicBezTo>
                  <a:pt x="81" y="68"/>
                  <a:pt x="82" y="68"/>
                  <a:pt x="83" y="68"/>
                </a:cubicBezTo>
                <a:cubicBezTo>
                  <a:pt x="83" y="68"/>
                  <a:pt x="83" y="68"/>
                  <a:pt x="83" y="68"/>
                </a:cubicBezTo>
                <a:cubicBezTo>
                  <a:pt x="84" y="68"/>
                  <a:pt x="84" y="68"/>
                  <a:pt x="84" y="68"/>
                </a:cubicBezTo>
                <a:cubicBezTo>
                  <a:pt x="84" y="68"/>
                  <a:pt x="84" y="67"/>
                  <a:pt x="84" y="67"/>
                </a:cubicBezTo>
                <a:cubicBezTo>
                  <a:pt x="84" y="67"/>
                  <a:pt x="84" y="67"/>
                  <a:pt x="84" y="67"/>
                </a:cubicBezTo>
                <a:cubicBezTo>
                  <a:pt x="83" y="66"/>
                  <a:pt x="82" y="66"/>
                  <a:pt x="81" y="65"/>
                </a:cubicBezTo>
                <a:cubicBezTo>
                  <a:pt x="82" y="64"/>
                  <a:pt x="82" y="64"/>
                  <a:pt x="82" y="63"/>
                </a:cubicBezTo>
                <a:cubicBezTo>
                  <a:pt x="83" y="64"/>
                  <a:pt x="85" y="64"/>
                  <a:pt x="85" y="64"/>
                </a:cubicBezTo>
                <a:cubicBezTo>
                  <a:pt x="85" y="64"/>
                  <a:pt x="85" y="64"/>
                  <a:pt x="86" y="64"/>
                </a:cubicBezTo>
                <a:cubicBezTo>
                  <a:pt x="86" y="64"/>
                  <a:pt x="86" y="64"/>
                  <a:pt x="86" y="64"/>
                </a:cubicBezTo>
                <a:cubicBezTo>
                  <a:pt x="86" y="63"/>
                  <a:pt x="86" y="63"/>
                  <a:pt x="86" y="63"/>
                </a:cubicBezTo>
                <a:cubicBezTo>
                  <a:pt x="86" y="63"/>
                  <a:pt x="86" y="63"/>
                  <a:pt x="86" y="62"/>
                </a:cubicBezTo>
                <a:cubicBezTo>
                  <a:pt x="85" y="62"/>
                  <a:pt x="84" y="62"/>
                  <a:pt x="83" y="61"/>
                </a:cubicBezTo>
                <a:cubicBezTo>
                  <a:pt x="83" y="60"/>
                  <a:pt x="84" y="60"/>
                  <a:pt x="84" y="59"/>
                </a:cubicBezTo>
                <a:cubicBezTo>
                  <a:pt x="85" y="60"/>
                  <a:pt x="86" y="60"/>
                  <a:pt x="87" y="60"/>
                </a:cubicBezTo>
                <a:cubicBezTo>
                  <a:pt x="87" y="60"/>
                  <a:pt x="87" y="60"/>
                  <a:pt x="87" y="60"/>
                </a:cubicBezTo>
                <a:cubicBezTo>
                  <a:pt x="87" y="60"/>
                  <a:pt x="88" y="59"/>
                  <a:pt x="88" y="59"/>
                </a:cubicBezTo>
                <a:cubicBezTo>
                  <a:pt x="88" y="59"/>
                  <a:pt x="88" y="59"/>
                  <a:pt x="88" y="59"/>
                </a:cubicBezTo>
                <a:cubicBezTo>
                  <a:pt x="88" y="58"/>
                  <a:pt x="87" y="58"/>
                  <a:pt x="87" y="58"/>
                </a:cubicBezTo>
                <a:cubicBezTo>
                  <a:pt x="87" y="58"/>
                  <a:pt x="86" y="57"/>
                  <a:pt x="85" y="57"/>
                </a:cubicBezTo>
                <a:cubicBezTo>
                  <a:pt x="85" y="56"/>
                  <a:pt x="85" y="56"/>
                  <a:pt x="85" y="55"/>
                </a:cubicBezTo>
                <a:cubicBezTo>
                  <a:pt x="86" y="55"/>
                  <a:pt x="88" y="55"/>
                  <a:pt x="88" y="55"/>
                </a:cubicBezTo>
                <a:cubicBezTo>
                  <a:pt x="88" y="55"/>
                  <a:pt x="88" y="55"/>
                  <a:pt x="89" y="55"/>
                </a:cubicBezTo>
                <a:cubicBezTo>
                  <a:pt x="89" y="55"/>
                  <a:pt x="89" y="55"/>
                  <a:pt x="89" y="55"/>
                </a:cubicBezTo>
                <a:cubicBezTo>
                  <a:pt x="89" y="54"/>
                  <a:pt x="89" y="54"/>
                  <a:pt x="89" y="54"/>
                </a:cubicBezTo>
                <a:cubicBezTo>
                  <a:pt x="89" y="54"/>
                  <a:pt x="89" y="54"/>
                  <a:pt x="88" y="54"/>
                </a:cubicBezTo>
                <a:cubicBezTo>
                  <a:pt x="88" y="53"/>
                  <a:pt x="87" y="53"/>
                  <a:pt x="86" y="53"/>
                </a:cubicBezTo>
                <a:cubicBezTo>
                  <a:pt x="86" y="52"/>
                  <a:pt x="86" y="52"/>
                  <a:pt x="86" y="51"/>
                </a:cubicBezTo>
                <a:cubicBezTo>
                  <a:pt x="87" y="51"/>
                  <a:pt x="89" y="51"/>
                  <a:pt x="89" y="51"/>
                </a:cubicBezTo>
                <a:cubicBezTo>
                  <a:pt x="89" y="51"/>
                  <a:pt x="89" y="51"/>
                  <a:pt x="89" y="51"/>
                </a:cubicBezTo>
                <a:cubicBezTo>
                  <a:pt x="90" y="50"/>
                  <a:pt x="90" y="50"/>
                  <a:pt x="90" y="50"/>
                </a:cubicBezTo>
                <a:cubicBezTo>
                  <a:pt x="90" y="50"/>
                  <a:pt x="90" y="50"/>
                  <a:pt x="90" y="49"/>
                </a:cubicBezTo>
                <a:cubicBezTo>
                  <a:pt x="89" y="49"/>
                  <a:pt x="89" y="49"/>
                  <a:pt x="89" y="49"/>
                </a:cubicBezTo>
                <a:cubicBezTo>
                  <a:pt x="89" y="49"/>
                  <a:pt x="87" y="49"/>
                  <a:pt x="86" y="48"/>
                </a:cubicBezTo>
                <a:cubicBezTo>
                  <a:pt x="86" y="48"/>
                  <a:pt x="86" y="47"/>
                  <a:pt x="86" y="47"/>
                </a:cubicBezTo>
                <a:cubicBezTo>
                  <a:pt x="88" y="46"/>
                  <a:pt x="89" y="46"/>
                  <a:pt x="89" y="46"/>
                </a:cubicBezTo>
                <a:close/>
                <a:moveTo>
                  <a:pt x="45" y="81"/>
                </a:moveTo>
                <a:cubicBezTo>
                  <a:pt x="26" y="81"/>
                  <a:pt x="10" y="65"/>
                  <a:pt x="10" y="45"/>
                </a:cubicBezTo>
                <a:cubicBezTo>
                  <a:pt x="10" y="26"/>
                  <a:pt x="26" y="10"/>
                  <a:pt x="45" y="10"/>
                </a:cubicBezTo>
                <a:cubicBezTo>
                  <a:pt x="65" y="10"/>
                  <a:pt x="81" y="26"/>
                  <a:pt x="81" y="45"/>
                </a:cubicBezTo>
                <a:cubicBezTo>
                  <a:pt x="81" y="65"/>
                  <a:pt x="65" y="81"/>
                  <a:pt x="45" y="81"/>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132" name="Freeform 20"/>
          <p:cNvSpPr>
            <a:spLocks noEditPoints="1"/>
          </p:cNvSpPr>
          <p:nvPr/>
        </p:nvSpPr>
        <p:spPr bwMode="auto">
          <a:xfrm>
            <a:off x="2273404" y="4073327"/>
            <a:ext cx="675012" cy="679241"/>
          </a:xfrm>
          <a:custGeom>
            <a:avLst/>
            <a:gdLst>
              <a:gd name="T0" fmla="*/ 137 w 143"/>
              <a:gd name="T1" fmla="*/ 67 h 144"/>
              <a:gd name="T2" fmla="*/ 137 w 143"/>
              <a:gd name="T3" fmla="*/ 60 h 144"/>
              <a:gd name="T4" fmla="*/ 135 w 143"/>
              <a:gd name="T5" fmla="*/ 53 h 144"/>
              <a:gd name="T6" fmla="*/ 133 w 143"/>
              <a:gd name="T7" fmla="*/ 47 h 144"/>
              <a:gd name="T8" fmla="*/ 130 w 143"/>
              <a:gd name="T9" fmla="*/ 40 h 144"/>
              <a:gd name="T10" fmla="*/ 126 w 143"/>
              <a:gd name="T11" fmla="*/ 35 h 144"/>
              <a:gd name="T12" fmla="*/ 122 w 143"/>
              <a:gd name="T13" fmla="*/ 29 h 144"/>
              <a:gd name="T14" fmla="*/ 117 w 143"/>
              <a:gd name="T15" fmla="*/ 24 h 144"/>
              <a:gd name="T16" fmla="*/ 112 w 143"/>
              <a:gd name="T17" fmla="*/ 20 h 144"/>
              <a:gd name="T18" fmla="*/ 106 w 143"/>
              <a:gd name="T19" fmla="*/ 16 h 144"/>
              <a:gd name="T20" fmla="*/ 100 w 143"/>
              <a:gd name="T21" fmla="*/ 12 h 144"/>
              <a:gd name="T22" fmla="*/ 94 w 143"/>
              <a:gd name="T23" fmla="*/ 10 h 144"/>
              <a:gd name="T24" fmla="*/ 87 w 143"/>
              <a:gd name="T25" fmla="*/ 8 h 144"/>
              <a:gd name="T26" fmla="*/ 80 w 143"/>
              <a:gd name="T27" fmla="*/ 6 h 144"/>
              <a:gd name="T28" fmla="*/ 74 w 143"/>
              <a:gd name="T29" fmla="*/ 6 h 144"/>
              <a:gd name="T30" fmla="*/ 67 w 143"/>
              <a:gd name="T31" fmla="*/ 6 h 144"/>
              <a:gd name="T32" fmla="*/ 60 w 143"/>
              <a:gd name="T33" fmla="*/ 7 h 144"/>
              <a:gd name="T34" fmla="*/ 53 w 143"/>
              <a:gd name="T35" fmla="*/ 8 h 144"/>
              <a:gd name="T36" fmla="*/ 47 w 143"/>
              <a:gd name="T37" fmla="*/ 11 h 144"/>
              <a:gd name="T38" fmla="*/ 40 w 143"/>
              <a:gd name="T39" fmla="*/ 14 h 144"/>
              <a:gd name="T40" fmla="*/ 34 w 143"/>
              <a:gd name="T41" fmla="*/ 17 h 144"/>
              <a:gd name="T42" fmla="*/ 29 w 143"/>
              <a:gd name="T43" fmla="*/ 21 h 144"/>
              <a:gd name="T44" fmla="*/ 24 w 143"/>
              <a:gd name="T45" fmla="*/ 26 h 144"/>
              <a:gd name="T46" fmla="*/ 19 w 143"/>
              <a:gd name="T47" fmla="*/ 31 h 144"/>
              <a:gd name="T48" fmla="*/ 15 w 143"/>
              <a:gd name="T49" fmla="*/ 37 h 144"/>
              <a:gd name="T50" fmla="*/ 12 w 143"/>
              <a:gd name="T51" fmla="*/ 43 h 144"/>
              <a:gd name="T52" fmla="*/ 9 w 143"/>
              <a:gd name="T53" fmla="*/ 50 h 144"/>
              <a:gd name="T54" fmla="*/ 7 w 143"/>
              <a:gd name="T55" fmla="*/ 56 h 144"/>
              <a:gd name="T56" fmla="*/ 6 w 143"/>
              <a:gd name="T57" fmla="*/ 63 h 144"/>
              <a:gd name="T58" fmla="*/ 6 w 143"/>
              <a:gd name="T59" fmla="*/ 70 h 144"/>
              <a:gd name="T60" fmla="*/ 6 w 143"/>
              <a:gd name="T61" fmla="*/ 77 h 144"/>
              <a:gd name="T62" fmla="*/ 7 w 143"/>
              <a:gd name="T63" fmla="*/ 84 h 144"/>
              <a:gd name="T64" fmla="*/ 8 w 143"/>
              <a:gd name="T65" fmla="*/ 90 h 144"/>
              <a:gd name="T66" fmla="*/ 10 w 143"/>
              <a:gd name="T67" fmla="*/ 97 h 144"/>
              <a:gd name="T68" fmla="*/ 13 w 143"/>
              <a:gd name="T69" fmla="*/ 103 h 144"/>
              <a:gd name="T70" fmla="*/ 17 w 143"/>
              <a:gd name="T71" fmla="*/ 109 h 144"/>
              <a:gd name="T72" fmla="*/ 21 w 143"/>
              <a:gd name="T73" fmla="*/ 115 h 144"/>
              <a:gd name="T74" fmla="*/ 26 w 143"/>
              <a:gd name="T75" fmla="*/ 120 h 144"/>
              <a:gd name="T76" fmla="*/ 31 w 143"/>
              <a:gd name="T77" fmla="*/ 124 h 144"/>
              <a:gd name="T78" fmla="*/ 37 w 143"/>
              <a:gd name="T79" fmla="*/ 128 h 144"/>
              <a:gd name="T80" fmla="*/ 43 w 143"/>
              <a:gd name="T81" fmla="*/ 131 h 144"/>
              <a:gd name="T82" fmla="*/ 49 w 143"/>
              <a:gd name="T83" fmla="*/ 134 h 144"/>
              <a:gd name="T84" fmla="*/ 56 w 143"/>
              <a:gd name="T85" fmla="*/ 136 h 144"/>
              <a:gd name="T86" fmla="*/ 63 w 143"/>
              <a:gd name="T87" fmla="*/ 137 h 144"/>
              <a:gd name="T88" fmla="*/ 70 w 143"/>
              <a:gd name="T89" fmla="*/ 138 h 144"/>
              <a:gd name="T90" fmla="*/ 77 w 143"/>
              <a:gd name="T91" fmla="*/ 138 h 144"/>
              <a:gd name="T92" fmla="*/ 83 w 143"/>
              <a:gd name="T93" fmla="*/ 137 h 144"/>
              <a:gd name="T94" fmla="*/ 90 w 143"/>
              <a:gd name="T95" fmla="*/ 135 h 144"/>
              <a:gd name="T96" fmla="*/ 97 w 143"/>
              <a:gd name="T97" fmla="*/ 133 h 144"/>
              <a:gd name="T98" fmla="*/ 103 w 143"/>
              <a:gd name="T99" fmla="*/ 130 h 144"/>
              <a:gd name="T100" fmla="*/ 109 w 143"/>
              <a:gd name="T101" fmla="*/ 127 h 144"/>
              <a:gd name="T102" fmla="*/ 114 w 143"/>
              <a:gd name="T103" fmla="*/ 122 h 144"/>
              <a:gd name="T104" fmla="*/ 119 w 143"/>
              <a:gd name="T105" fmla="*/ 118 h 144"/>
              <a:gd name="T106" fmla="*/ 124 w 143"/>
              <a:gd name="T107" fmla="*/ 112 h 144"/>
              <a:gd name="T108" fmla="*/ 128 w 143"/>
              <a:gd name="T109" fmla="*/ 107 h 144"/>
              <a:gd name="T110" fmla="*/ 131 w 143"/>
              <a:gd name="T111" fmla="*/ 101 h 144"/>
              <a:gd name="T112" fmla="*/ 134 w 143"/>
              <a:gd name="T113" fmla="*/ 94 h 144"/>
              <a:gd name="T114" fmla="*/ 136 w 143"/>
              <a:gd name="T115" fmla="*/ 88 h 144"/>
              <a:gd name="T116" fmla="*/ 137 w 143"/>
              <a:gd name="T117" fmla="*/ 81 h 144"/>
              <a:gd name="T118" fmla="*/ 138 w 143"/>
              <a:gd name="T119" fmla="*/ 7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3" h="144">
                <a:moveTo>
                  <a:pt x="142" y="73"/>
                </a:moveTo>
                <a:cubicBezTo>
                  <a:pt x="142" y="73"/>
                  <a:pt x="143" y="73"/>
                  <a:pt x="143" y="73"/>
                </a:cubicBezTo>
                <a:cubicBezTo>
                  <a:pt x="143" y="73"/>
                  <a:pt x="143" y="72"/>
                  <a:pt x="143" y="72"/>
                </a:cubicBezTo>
                <a:cubicBezTo>
                  <a:pt x="143" y="71"/>
                  <a:pt x="143" y="71"/>
                  <a:pt x="143" y="71"/>
                </a:cubicBezTo>
                <a:cubicBezTo>
                  <a:pt x="143" y="71"/>
                  <a:pt x="142" y="70"/>
                  <a:pt x="142" y="70"/>
                </a:cubicBezTo>
                <a:cubicBezTo>
                  <a:pt x="142" y="70"/>
                  <a:pt x="139" y="70"/>
                  <a:pt x="138" y="70"/>
                </a:cubicBezTo>
                <a:cubicBezTo>
                  <a:pt x="138" y="69"/>
                  <a:pt x="138" y="68"/>
                  <a:pt x="137" y="67"/>
                </a:cubicBezTo>
                <a:cubicBezTo>
                  <a:pt x="139" y="67"/>
                  <a:pt x="141" y="66"/>
                  <a:pt x="142" y="66"/>
                </a:cubicBezTo>
                <a:cubicBezTo>
                  <a:pt x="142" y="66"/>
                  <a:pt x="142" y="66"/>
                  <a:pt x="143" y="65"/>
                </a:cubicBezTo>
                <a:cubicBezTo>
                  <a:pt x="143" y="65"/>
                  <a:pt x="143" y="65"/>
                  <a:pt x="143" y="64"/>
                </a:cubicBezTo>
                <a:cubicBezTo>
                  <a:pt x="143" y="64"/>
                  <a:pt x="143" y="64"/>
                  <a:pt x="142" y="63"/>
                </a:cubicBezTo>
                <a:cubicBezTo>
                  <a:pt x="142" y="63"/>
                  <a:pt x="142" y="63"/>
                  <a:pt x="141" y="63"/>
                </a:cubicBezTo>
                <a:cubicBezTo>
                  <a:pt x="141" y="63"/>
                  <a:pt x="139" y="63"/>
                  <a:pt x="137" y="63"/>
                </a:cubicBezTo>
                <a:cubicBezTo>
                  <a:pt x="137" y="62"/>
                  <a:pt x="137" y="61"/>
                  <a:pt x="137" y="60"/>
                </a:cubicBezTo>
                <a:cubicBezTo>
                  <a:pt x="138" y="59"/>
                  <a:pt x="140" y="59"/>
                  <a:pt x="141" y="59"/>
                </a:cubicBezTo>
                <a:cubicBezTo>
                  <a:pt x="141" y="59"/>
                  <a:pt x="141" y="58"/>
                  <a:pt x="142" y="58"/>
                </a:cubicBezTo>
                <a:cubicBezTo>
                  <a:pt x="142" y="58"/>
                  <a:pt x="142" y="57"/>
                  <a:pt x="142" y="57"/>
                </a:cubicBezTo>
                <a:cubicBezTo>
                  <a:pt x="142" y="57"/>
                  <a:pt x="142" y="56"/>
                  <a:pt x="141" y="56"/>
                </a:cubicBezTo>
                <a:cubicBezTo>
                  <a:pt x="141" y="56"/>
                  <a:pt x="141" y="56"/>
                  <a:pt x="140" y="56"/>
                </a:cubicBezTo>
                <a:cubicBezTo>
                  <a:pt x="140" y="56"/>
                  <a:pt x="138" y="56"/>
                  <a:pt x="136" y="56"/>
                </a:cubicBezTo>
                <a:cubicBezTo>
                  <a:pt x="135" y="55"/>
                  <a:pt x="135" y="54"/>
                  <a:pt x="135" y="53"/>
                </a:cubicBezTo>
                <a:cubicBezTo>
                  <a:pt x="137" y="53"/>
                  <a:pt x="139" y="52"/>
                  <a:pt x="139" y="52"/>
                </a:cubicBezTo>
                <a:cubicBezTo>
                  <a:pt x="139" y="51"/>
                  <a:pt x="140" y="51"/>
                  <a:pt x="140" y="51"/>
                </a:cubicBezTo>
                <a:cubicBezTo>
                  <a:pt x="140" y="50"/>
                  <a:pt x="140" y="50"/>
                  <a:pt x="140" y="50"/>
                </a:cubicBezTo>
                <a:cubicBezTo>
                  <a:pt x="140" y="49"/>
                  <a:pt x="139" y="49"/>
                  <a:pt x="139" y="49"/>
                </a:cubicBezTo>
                <a:cubicBezTo>
                  <a:pt x="139" y="49"/>
                  <a:pt x="138" y="48"/>
                  <a:pt x="138" y="49"/>
                </a:cubicBezTo>
                <a:cubicBezTo>
                  <a:pt x="138" y="49"/>
                  <a:pt x="136" y="49"/>
                  <a:pt x="134" y="50"/>
                </a:cubicBezTo>
                <a:cubicBezTo>
                  <a:pt x="133" y="49"/>
                  <a:pt x="133" y="48"/>
                  <a:pt x="133" y="47"/>
                </a:cubicBezTo>
                <a:cubicBezTo>
                  <a:pt x="134" y="46"/>
                  <a:pt x="136" y="45"/>
                  <a:pt x="137" y="45"/>
                </a:cubicBezTo>
                <a:cubicBezTo>
                  <a:pt x="137" y="44"/>
                  <a:pt x="137" y="44"/>
                  <a:pt x="137" y="44"/>
                </a:cubicBezTo>
                <a:cubicBezTo>
                  <a:pt x="137" y="43"/>
                  <a:pt x="137" y="43"/>
                  <a:pt x="137" y="43"/>
                </a:cubicBezTo>
                <a:cubicBezTo>
                  <a:pt x="137" y="42"/>
                  <a:pt x="137" y="42"/>
                  <a:pt x="136" y="42"/>
                </a:cubicBezTo>
                <a:cubicBezTo>
                  <a:pt x="136" y="42"/>
                  <a:pt x="136" y="42"/>
                  <a:pt x="135" y="42"/>
                </a:cubicBezTo>
                <a:cubicBezTo>
                  <a:pt x="135" y="42"/>
                  <a:pt x="133" y="43"/>
                  <a:pt x="131" y="43"/>
                </a:cubicBezTo>
                <a:cubicBezTo>
                  <a:pt x="131" y="42"/>
                  <a:pt x="130" y="41"/>
                  <a:pt x="130" y="40"/>
                </a:cubicBezTo>
                <a:cubicBezTo>
                  <a:pt x="131" y="39"/>
                  <a:pt x="133" y="38"/>
                  <a:pt x="133" y="38"/>
                </a:cubicBezTo>
                <a:cubicBezTo>
                  <a:pt x="134" y="38"/>
                  <a:pt x="134" y="37"/>
                  <a:pt x="134" y="37"/>
                </a:cubicBezTo>
                <a:cubicBezTo>
                  <a:pt x="134" y="37"/>
                  <a:pt x="134" y="36"/>
                  <a:pt x="134" y="36"/>
                </a:cubicBezTo>
                <a:cubicBezTo>
                  <a:pt x="134" y="36"/>
                  <a:pt x="133" y="35"/>
                  <a:pt x="133" y="35"/>
                </a:cubicBezTo>
                <a:cubicBezTo>
                  <a:pt x="133" y="35"/>
                  <a:pt x="132" y="35"/>
                  <a:pt x="132" y="35"/>
                </a:cubicBezTo>
                <a:cubicBezTo>
                  <a:pt x="131" y="35"/>
                  <a:pt x="130" y="36"/>
                  <a:pt x="128" y="37"/>
                </a:cubicBezTo>
                <a:cubicBezTo>
                  <a:pt x="127" y="36"/>
                  <a:pt x="127" y="35"/>
                  <a:pt x="126" y="35"/>
                </a:cubicBezTo>
                <a:cubicBezTo>
                  <a:pt x="128" y="33"/>
                  <a:pt x="129" y="32"/>
                  <a:pt x="129" y="32"/>
                </a:cubicBezTo>
                <a:cubicBezTo>
                  <a:pt x="130" y="31"/>
                  <a:pt x="130" y="31"/>
                  <a:pt x="130" y="31"/>
                </a:cubicBezTo>
                <a:cubicBezTo>
                  <a:pt x="130" y="30"/>
                  <a:pt x="130" y="30"/>
                  <a:pt x="130" y="30"/>
                </a:cubicBezTo>
                <a:cubicBezTo>
                  <a:pt x="129" y="29"/>
                  <a:pt x="129" y="29"/>
                  <a:pt x="129" y="29"/>
                </a:cubicBezTo>
                <a:cubicBezTo>
                  <a:pt x="128" y="29"/>
                  <a:pt x="128" y="29"/>
                  <a:pt x="128" y="29"/>
                </a:cubicBezTo>
                <a:cubicBezTo>
                  <a:pt x="127" y="29"/>
                  <a:pt x="125" y="30"/>
                  <a:pt x="124" y="31"/>
                </a:cubicBezTo>
                <a:cubicBezTo>
                  <a:pt x="123" y="31"/>
                  <a:pt x="123" y="30"/>
                  <a:pt x="122" y="29"/>
                </a:cubicBezTo>
                <a:cubicBezTo>
                  <a:pt x="123" y="28"/>
                  <a:pt x="125" y="26"/>
                  <a:pt x="125" y="26"/>
                </a:cubicBezTo>
                <a:cubicBezTo>
                  <a:pt x="125" y="26"/>
                  <a:pt x="125" y="25"/>
                  <a:pt x="125" y="25"/>
                </a:cubicBezTo>
                <a:cubicBezTo>
                  <a:pt x="125" y="24"/>
                  <a:pt x="125" y="24"/>
                  <a:pt x="125" y="24"/>
                </a:cubicBezTo>
                <a:cubicBezTo>
                  <a:pt x="125" y="23"/>
                  <a:pt x="124" y="23"/>
                  <a:pt x="124" y="23"/>
                </a:cubicBezTo>
                <a:cubicBezTo>
                  <a:pt x="124" y="23"/>
                  <a:pt x="123" y="23"/>
                  <a:pt x="123" y="24"/>
                </a:cubicBezTo>
                <a:cubicBezTo>
                  <a:pt x="123" y="24"/>
                  <a:pt x="121" y="25"/>
                  <a:pt x="119" y="26"/>
                </a:cubicBezTo>
                <a:cubicBezTo>
                  <a:pt x="119" y="26"/>
                  <a:pt x="118" y="25"/>
                  <a:pt x="117" y="24"/>
                </a:cubicBezTo>
                <a:cubicBezTo>
                  <a:pt x="118" y="23"/>
                  <a:pt x="120" y="21"/>
                  <a:pt x="120" y="20"/>
                </a:cubicBezTo>
                <a:cubicBezTo>
                  <a:pt x="120" y="20"/>
                  <a:pt x="120" y="20"/>
                  <a:pt x="120" y="19"/>
                </a:cubicBezTo>
                <a:cubicBezTo>
                  <a:pt x="120" y="19"/>
                  <a:pt x="120" y="19"/>
                  <a:pt x="120" y="18"/>
                </a:cubicBezTo>
                <a:cubicBezTo>
                  <a:pt x="119" y="18"/>
                  <a:pt x="119" y="18"/>
                  <a:pt x="119" y="18"/>
                </a:cubicBezTo>
                <a:cubicBezTo>
                  <a:pt x="118" y="18"/>
                  <a:pt x="118" y="18"/>
                  <a:pt x="118" y="18"/>
                </a:cubicBezTo>
                <a:cubicBezTo>
                  <a:pt x="117" y="19"/>
                  <a:pt x="116" y="20"/>
                  <a:pt x="114" y="21"/>
                </a:cubicBezTo>
                <a:cubicBezTo>
                  <a:pt x="114" y="21"/>
                  <a:pt x="113" y="20"/>
                  <a:pt x="112" y="20"/>
                </a:cubicBezTo>
                <a:cubicBezTo>
                  <a:pt x="113" y="18"/>
                  <a:pt x="114" y="16"/>
                  <a:pt x="114" y="16"/>
                </a:cubicBezTo>
                <a:cubicBezTo>
                  <a:pt x="114" y="15"/>
                  <a:pt x="114" y="15"/>
                  <a:pt x="114" y="15"/>
                </a:cubicBezTo>
                <a:cubicBezTo>
                  <a:pt x="114" y="14"/>
                  <a:pt x="114" y="14"/>
                  <a:pt x="114" y="14"/>
                </a:cubicBezTo>
                <a:cubicBezTo>
                  <a:pt x="113" y="14"/>
                  <a:pt x="113" y="13"/>
                  <a:pt x="113" y="13"/>
                </a:cubicBezTo>
                <a:cubicBezTo>
                  <a:pt x="112" y="13"/>
                  <a:pt x="112" y="14"/>
                  <a:pt x="112" y="14"/>
                </a:cubicBezTo>
                <a:cubicBezTo>
                  <a:pt x="111" y="14"/>
                  <a:pt x="110" y="16"/>
                  <a:pt x="109" y="17"/>
                </a:cubicBezTo>
                <a:cubicBezTo>
                  <a:pt x="108" y="17"/>
                  <a:pt x="107" y="16"/>
                  <a:pt x="106" y="16"/>
                </a:cubicBezTo>
                <a:cubicBezTo>
                  <a:pt x="107" y="14"/>
                  <a:pt x="108" y="12"/>
                  <a:pt x="108" y="12"/>
                </a:cubicBezTo>
                <a:cubicBezTo>
                  <a:pt x="108" y="11"/>
                  <a:pt x="108" y="11"/>
                  <a:pt x="108" y="10"/>
                </a:cubicBezTo>
                <a:cubicBezTo>
                  <a:pt x="108" y="10"/>
                  <a:pt x="108" y="10"/>
                  <a:pt x="107" y="10"/>
                </a:cubicBezTo>
                <a:cubicBezTo>
                  <a:pt x="107" y="9"/>
                  <a:pt x="107" y="9"/>
                  <a:pt x="106" y="9"/>
                </a:cubicBezTo>
                <a:cubicBezTo>
                  <a:pt x="106" y="10"/>
                  <a:pt x="106" y="10"/>
                  <a:pt x="105" y="10"/>
                </a:cubicBezTo>
                <a:cubicBezTo>
                  <a:pt x="105" y="10"/>
                  <a:pt x="104" y="12"/>
                  <a:pt x="103" y="14"/>
                </a:cubicBezTo>
                <a:cubicBezTo>
                  <a:pt x="102" y="13"/>
                  <a:pt x="101" y="13"/>
                  <a:pt x="100" y="12"/>
                </a:cubicBezTo>
                <a:cubicBezTo>
                  <a:pt x="101" y="10"/>
                  <a:pt x="102" y="8"/>
                  <a:pt x="102" y="8"/>
                </a:cubicBezTo>
                <a:cubicBezTo>
                  <a:pt x="102" y="8"/>
                  <a:pt x="102" y="7"/>
                  <a:pt x="102" y="7"/>
                </a:cubicBezTo>
                <a:cubicBezTo>
                  <a:pt x="101" y="7"/>
                  <a:pt x="101" y="6"/>
                  <a:pt x="101" y="6"/>
                </a:cubicBezTo>
                <a:cubicBezTo>
                  <a:pt x="100" y="6"/>
                  <a:pt x="100" y="6"/>
                  <a:pt x="100" y="6"/>
                </a:cubicBezTo>
                <a:cubicBezTo>
                  <a:pt x="99" y="6"/>
                  <a:pt x="99" y="6"/>
                  <a:pt x="99" y="7"/>
                </a:cubicBezTo>
                <a:cubicBezTo>
                  <a:pt x="99" y="7"/>
                  <a:pt x="98" y="9"/>
                  <a:pt x="97" y="11"/>
                </a:cubicBezTo>
                <a:cubicBezTo>
                  <a:pt x="96" y="10"/>
                  <a:pt x="95" y="10"/>
                  <a:pt x="94" y="10"/>
                </a:cubicBezTo>
                <a:cubicBezTo>
                  <a:pt x="94" y="8"/>
                  <a:pt x="95" y="6"/>
                  <a:pt x="95" y="5"/>
                </a:cubicBezTo>
                <a:cubicBezTo>
                  <a:pt x="95" y="5"/>
                  <a:pt x="95" y="4"/>
                  <a:pt x="95" y="4"/>
                </a:cubicBezTo>
                <a:cubicBezTo>
                  <a:pt x="94" y="4"/>
                  <a:pt x="94" y="4"/>
                  <a:pt x="94" y="3"/>
                </a:cubicBezTo>
                <a:cubicBezTo>
                  <a:pt x="93" y="3"/>
                  <a:pt x="93" y="3"/>
                  <a:pt x="93" y="4"/>
                </a:cubicBezTo>
                <a:cubicBezTo>
                  <a:pt x="92" y="4"/>
                  <a:pt x="92" y="4"/>
                  <a:pt x="92" y="4"/>
                </a:cubicBezTo>
                <a:cubicBezTo>
                  <a:pt x="92" y="5"/>
                  <a:pt x="91" y="7"/>
                  <a:pt x="90" y="8"/>
                </a:cubicBezTo>
                <a:cubicBezTo>
                  <a:pt x="89" y="8"/>
                  <a:pt x="88" y="8"/>
                  <a:pt x="87" y="8"/>
                </a:cubicBezTo>
                <a:cubicBezTo>
                  <a:pt x="87" y="6"/>
                  <a:pt x="88" y="4"/>
                  <a:pt x="88" y="3"/>
                </a:cubicBezTo>
                <a:cubicBezTo>
                  <a:pt x="88" y="3"/>
                  <a:pt x="88" y="2"/>
                  <a:pt x="87" y="2"/>
                </a:cubicBezTo>
                <a:cubicBezTo>
                  <a:pt x="87" y="2"/>
                  <a:pt x="87" y="2"/>
                  <a:pt x="86" y="2"/>
                </a:cubicBezTo>
                <a:cubicBezTo>
                  <a:pt x="86" y="2"/>
                  <a:pt x="86" y="2"/>
                  <a:pt x="85" y="2"/>
                </a:cubicBezTo>
                <a:cubicBezTo>
                  <a:pt x="85" y="2"/>
                  <a:pt x="85" y="2"/>
                  <a:pt x="85" y="3"/>
                </a:cubicBezTo>
                <a:cubicBezTo>
                  <a:pt x="85" y="3"/>
                  <a:pt x="84" y="5"/>
                  <a:pt x="83" y="7"/>
                </a:cubicBezTo>
                <a:cubicBezTo>
                  <a:pt x="82" y="7"/>
                  <a:pt x="81" y="6"/>
                  <a:pt x="80" y="6"/>
                </a:cubicBezTo>
                <a:cubicBezTo>
                  <a:pt x="81" y="4"/>
                  <a:pt x="81" y="2"/>
                  <a:pt x="81" y="2"/>
                </a:cubicBezTo>
                <a:cubicBezTo>
                  <a:pt x="81" y="2"/>
                  <a:pt x="80" y="1"/>
                  <a:pt x="80" y="1"/>
                </a:cubicBezTo>
                <a:cubicBezTo>
                  <a:pt x="80" y="1"/>
                  <a:pt x="79" y="0"/>
                  <a:pt x="79" y="0"/>
                </a:cubicBezTo>
                <a:cubicBezTo>
                  <a:pt x="79" y="0"/>
                  <a:pt x="78" y="0"/>
                  <a:pt x="78" y="1"/>
                </a:cubicBezTo>
                <a:cubicBezTo>
                  <a:pt x="78" y="1"/>
                  <a:pt x="77" y="1"/>
                  <a:pt x="77" y="2"/>
                </a:cubicBezTo>
                <a:cubicBezTo>
                  <a:pt x="77" y="2"/>
                  <a:pt x="77" y="4"/>
                  <a:pt x="77" y="6"/>
                </a:cubicBezTo>
                <a:cubicBezTo>
                  <a:pt x="75" y="6"/>
                  <a:pt x="75" y="6"/>
                  <a:pt x="74" y="6"/>
                </a:cubicBezTo>
                <a:cubicBezTo>
                  <a:pt x="73" y="4"/>
                  <a:pt x="73" y="2"/>
                  <a:pt x="73" y="1"/>
                </a:cubicBezTo>
                <a:cubicBezTo>
                  <a:pt x="73" y="1"/>
                  <a:pt x="73" y="1"/>
                  <a:pt x="73" y="0"/>
                </a:cubicBezTo>
                <a:cubicBezTo>
                  <a:pt x="72" y="0"/>
                  <a:pt x="72" y="0"/>
                  <a:pt x="72" y="0"/>
                </a:cubicBezTo>
                <a:cubicBezTo>
                  <a:pt x="71" y="0"/>
                  <a:pt x="71" y="0"/>
                  <a:pt x="71" y="0"/>
                </a:cubicBezTo>
                <a:cubicBezTo>
                  <a:pt x="70" y="1"/>
                  <a:pt x="70" y="1"/>
                  <a:pt x="70" y="1"/>
                </a:cubicBezTo>
                <a:cubicBezTo>
                  <a:pt x="70" y="2"/>
                  <a:pt x="70" y="4"/>
                  <a:pt x="70" y="6"/>
                </a:cubicBezTo>
                <a:cubicBezTo>
                  <a:pt x="69" y="6"/>
                  <a:pt x="68" y="6"/>
                  <a:pt x="67" y="6"/>
                </a:cubicBezTo>
                <a:cubicBezTo>
                  <a:pt x="66" y="4"/>
                  <a:pt x="66" y="2"/>
                  <a:pt x="66" y="2"/>
                </a:cubicBezTo>
                <a:cubicBezTo>
                  <a:pt x="66" y="1"/>
                  <a:pt x="65" y="1"/>
                  <a:pt x="65" y="1"/>
                </a:cubicBezTo>
                <a:cubicBezTo>
                  <a:pt x="65" y="0"/>
                  <a:pt x="65" y="0"/>
                  <a:pt x="64" y="0"/>
                </a:cubicBezTo>
                <a:cubicBezTo>
                  <a:pt x="64" y="0"/>
                  <a:pt x="63" y="1"/>
                  <a:pt x="63" y="1"/>
                </a:cubicBezTo>
                <a:cubicBezTo>
                  <a:pt x="63" y="1"/>
                  <a:pt x="63" y="2"/>
                  <a:pt x="63" y="2"/>
                </a:cubicBezTo>
                <a:cubicBezTo>
                  <a:pt x="63" y="2"/>
                  <a:pt x="63" y="4"/>
                  <a:pt x="63" y="6"/>
                </a:cubicBezTo>
                <a:cubicBezTo>
                  <a:pt x="62" y="6"/>
                  <a:pt x="61" y="7"/>
                  <a:pt x="60" y="7"/>
                </a:cubicBezTo>
                <a:cubicBezTo>
                  <a:pt x="59" y="5"/>
                  <a:pt x="59" y="3"/>
                  <a:pt x="58" y="3"/>
                </a:cubicBezTo>
                <a:cubicBezTo>
                  <a:pt x="58" y="2"/>
                  <a:pt x="58" y="2"/>
                  <a:pt x="58" y="2"/>
                </a:cubicBezTo>
                <a:cubicBezTo>
                  <a:pt x="57" y="2"/>
                  <a:pt x="57" y="2"/>
                  <a:pt x="57" y="2"/>
                </a:cubicBezTo>
                <a:cubicBezTo>
                  <a:pt x="56" y="2"/>
                  <a:pt x="56" y="2"/>
                  <a:pt x="56" y="2"/>
                </a:cubicBezTo>
                <a:cubicBezTo>
                  <a:pt x="55" y="2"/>
                  <a:pt x="55" y="3"/>
                  <a:pt x="55" y="3"/>
                </a:cubicBezTo>
                <a:cubicBezTo>
                  <a:pt x="55" y="4"/>
                  <a:pt x="56" y="6"/>
                  <a:pt x="56" y="8"/>
                </a:cubicBezTo>
                <a:cubicBezTo>
                  <a:pt x="55" y="8"/>
                  <a:pt x="54" y="8"/>
                  <a:pt x="53" y="8"/>
                </a:cubicBezTo>
                <a:cubicBezTo>
                  <a:pt x="52" y="7"/>
                  <a:pt x="51" y="5"/>
                  <a:pt x="51" y="4"/>
                </a:cubicBezTo>
                <a:cubicBezTo>
                  <a:pt x="51" y="4"/>
                  <a:pt x="51" y="4"/>
                  <a:pt x="50" y="4"/>
                </a:cubicBezTo>
                <a:cubicBezTo>
                  <a:pt x="50" y="3"/>
                  <a:pt x="50" y="3"/>
                  <a:pt x="49" y="3"/>
                </a:cubicBezTo>
                <a:cubicBezTo>
                  <a:pt x="49" y="4"/>
                  <a:pt x="49" y="4"/>
                  <a:pt x="49" y="4"/>
                </a:cubicBezTo>
                <a:cubicBezTo>
                  <a:pt x="48" y="4"/>
                  <a:pt x="48" y="5"/>
                  <a:pt x="48" y="5"/>
                </a:cubicBezTo>
                <a:cubicBezTo>
                  <a:pt x="48" y="6"/>
                  <a:pt x="49" y="8"/>
                  <a:pt x="49" y="10"/>
                </a:cubicBezTo>
                <a:cubicBezTo>
                  <a:pt x="48" y="10"/>
                  <a:pt x="47" y="10"/>
                  <a:pt x="47" y="11"/>
                </a:cubicBezTo>
                <a:cubicBezTo>
                  <a:pt x="46" y="9"/>
                  <a:pt x="45" y="7"/>
                  <a:pt x="44" y="7"/>
                </a:cubicBezTo>
                <a:cubicBezTo>
                  <a:pt x="44" y="6"/>
                  <a:pt x="44" y="6"/>
                  <a:pt x="43" y="6"/>
                </a:cubicBezTo>
                <a:cubicBezTo>
                  <a:pt x="43" y="6"/>
                  <a:pt x="43" y="6"/>
                  <a:pt x="42" y="6"/>
                </a:cubicBezTo>
                <a:cubicBezTo>
                  <a:pt x="42" y="6"/>
                  <a:pt x="42" y="7"/>
                  <a:pt x="42" y="7"/>
                </a:cubicBezTo>
                <a:cubicBezTo>
                  <a:pt x="41" y="7"/>
                  <a:pt x="41" y="8"/>
                  <a:pt x="42" y="8"/>
                </a:cubicBezTo>
                <a:cubicBezTo>
                  <a:pt x="42" y="8"/>
                  <a:pt x="42" y="10"/>
                  <a:pt x="43" y="12"/>
                </a:cubicBezTo>
                <a:cubicBezTo>
                  <a:pt x="42" y="13"/>
                  <a:pt x="41" y="13"/>
                  <a:pt x="40" y="14"/>
                </a:cubicBezTo>
                <a:cubicBezTo>
                  <a:pt x="39" y="12"/>
                  <a:pt x="38" y="10"/>
                  <a:pt x="38" y="10"/>
                </a:cubicBezTo>
                <a:cubicBezTo>
                  <a:pt x="37" y="10"/>
                  <a:pt x="37" y="10"/>
                  <a:pt x="37" y="9"/>
                </a:cubicBezTo>
                <a:cubicBezTo>
                  <a:pt x="36" y="9"/>
                  <a:pt x="36" y="9"/>
                  <a:pt x="36" y="10"/>
                </a:cubicBezTo>
                <a:cubicBezTo>
                  <a:pt x="35" y="10"/>
                  <a:pt x="35" y="10"/>
                  <a:pt x="35" y="10"/>
                </a:cubicBezTo>
                <a:cubicBezTo>
                  <a:pt x="35" y="11"/>
                  <a:pt x="35" y="11"/>
                  <a:pt x="35" y="12"/>
                </a:cubicBezTo>
                <a:cubicBezTo>
                  <a:pt x="35" y="12"/>
                  <a:pt x="36" y="14"/>
                  <a:pt x="37" y="16"/>
                </a:cubicBezTo>
                <a:cubicBezTo>
                  <a:pt x="36" y="16"/>
                  <a:pt x="35" y="17"/>
                  <a:pt x="34" y="17"/>
                </a:cubicBezTo>
                <a:cubicBezTo>
                  <a:pt x="33" y="16"/>
                  <a:pt x="32" y="14"/>
                  <a:pt x="31" y="14"/>
                </a:cubicBezTo>
                <a:cubicBezTo>
                  <a:pt x="31" y="14"/>
                  <a:pt x="31" y="13"/>
                  <a:pt x="30" y="13"/>
                </a:cubicBezTo>
                <a:cubicBezTo>
                  <a:pt x="30" y="13"/>
                  <a:pt x="30" y="14"/>
                  <a:pt x="29" y="14"/>
                </a:cubicBezTo>
                <a:cubicBezTo>
                  <a:pt x="29" y="14"/>
                  <a:pt x="29" y="14"/>
                  <a:pt x="29" y="15"/>
                </a:cubicBezTo>
                <a:cubicBezTo>
                  <a:pt x="29" y="15"/>
                  <a:pt x="29" y="15"/>
                  <a:pt x="29" y="16"/>
                </a:cubicBezTo>
                <a:cubicBezTo>
                  <a:pt x="29" y="16"/>
                  <a:pt x="30" y="18"/>
                  <a:pt x="31" y="20"/>
                </a:cubicBezTo>
                <a:cubicBezTo>
                  <a:pt x="30" y="20"/>
                  <a:pt x="30" y="21"/>
                  <a:pt x="29" y="21"/>
                </a:cubicBezTo>
                <a:cubicBezTo>
                  <a:pt x="27" y="20"/>
                  <a:pt x="26" y="19"/>
                  <a:pt x="26" y="18"/>
                </a:cubicBezTo>
                <a:cubicBezTo>
                  <a:pt x="25" y="18"/>
                  <a:pt x="25" y="18"/>
                  <a:pt x="24" y="18"/>
                </a:cubicBezTo>
                <a:cubicBezTo>
                  <a:pt x="24" y="18"/>
                  <a:pt x="24" y="18"/>
                  <a:pt x="24" y="18"/>
                </a:cubicBezTo>
                <a:cubicBezTo>
                  <a:pt x="23" y="19"/>
                  <a:pt x="23" y="19"/>
                  <a:pt x="23" y="19"/>
                </a:cubicBezTo>
                <a:cubicBezTo>
                  <a:pt x="23" y="20"/>
                  <a:pt x="23" y="20"/>
                  <a:pt x="23" y="20"/>
                </a:cubicBezTo>
                <a:cubicBezTo>
                  <a:pt x="24" y="21"/>
                  <a:pt x="25" y="23"/>
                  <a:pt x="26" y="24"/>
                </a:cubicBezTo>
                <a:cubicBezTo>
                  <a:pt x="25" y="25"/>
                  <a:pt x="24" y="26"/>
                  <a:pt x="24" y="26"/>
                </a:cubicBezTo>
                <a:cubicBezTo>
                  <a:pt x="22" y="25"/>
                  <a:pt x="21" y="24"/>
                  <a:pt x="20" y="24"/>
                </a:cubicBezTo>
                <a:cubicBezTo>
                  <a:pt x="20" y="23"/>
                  <a:pt x="20" y="23"/>
                  <a:pt x="19" y="23"/>
                </a:cubicBezTo>
                <a:cubicBezTo>
                  <a:pt x="19" y="23"/>
                  <a:pt x="18" y="23"/>
                  <a:pt x="18" y="24"/>
                </a:cubicBezTo>
                <a:cubicBezTo>
                  <a:pt x="18" y="24"/>
                  <a:pt x="18" y="24"/>
                  <a:pt x="18" y="25"/>
                </a:cubicBezTo>
                <a:cubicBezTo>
                  <a:pt x="18" y="25"/>
                  <a:pt x="18" y="26"/>
                  <a:pt x="18" y="26"/>
                </a:cubicBezTo>
                <a:cubicBezTo>
                  <a:pt x="18" y="26"/>
                  <a:pt x="20" y="28"/>
                  <a:pt x="21" y="29"/>
                </a:cubicBezTo>
                <a:cubicBezTo>
                  <a:pt x="21" y="30"/>
                  <a:pt x="20" y="31"/>
                  <a:pt x="19" y="31"/>
                </a:cubicBezTo>
                <a:cubicBezTo>
                  <a:pt x="18" y="30"/>
                  <a:pt x="16" y="29"/>
                  <a:pt x="15" y="29"/>
                </a:cubicBezTo>
                <a:cubicBezTo>
                  <a:pt x="15" y="29"/>
                  <a:pt x="15" y="29"/>
                  <a:pt x="14" y="29"/>
                </a:cubicBezTo>
                <a:cubicBezTo>
                  <a:pt x="14" y="29"/>
                  <a:pt x="14" y="29"/>
                  <a:pt x="14" y="30"/>
                </a:cubicBezTo>
                <a:cubicBezTo>
                  <a:pt x="13" y="30"/>
                  <a:pt x="13" y="30"/>
                  <a:pt x="13" y="31"/>
                </a:cubicBezTo>
                <a:cubicBezTo>
                  <a:pt x="13" y="31"/>
                  <a:pt x="13" y="31"/>
                  <a:pt x="14" y="32"/>
                </a:cubicBezTo>
                <a:cubicBezTo>
                  <a:pt x="14" y="32"/>
                  <a:pt x="16" y="33"/>
                  <a:pt x="17" y="35"/>
                </a:cubicBezTo>
                <a:cubicBezTo>
                  <a:pt x="16" y="35"/>
                  <a:pt x="16" y="36"/>
                  <a:pt x="15" y="37"/>
                </a:cubicBezTo>
                <a:cubicBezTo>
                  <a:pt x="14" y="36"/>
                  <a:pt x="12" y="35"/>
                  <a:pt x="11" y="35"/>
                </a:cubicBezTo>
                <a:cubicBezTo>
                  <a:pt x="11" y="35"/>
                  <a:pt x="11" y="35"/>
                  <a:pt x="10" y="35"/>
                </a:cubicBezTo>
                <a:cubicBezTo>
                  <a:pt x="10" y="35"/>
                  <a:pt x="10" y="36"/>
                  <a:pt x="9" y="36"/>
                </a:cubicBezTo>
                <a:cubicBezTo>
                  <a:pt x="9" y="36"/>
                  <a:pt x="9" y="37"/>
                  <a:pt x="9" y="37"/>
                </a:cubicBezTo>
                <a:cubicBezTo>
                  <a:pt x="9" y="37"/>
                  <a:pt x="10" y="38"/>
                  <a:pt x="10" y="38"/>
                </a:cubicBezTo>
                <a:cubicBezTo>
                  <a:pt x="10" y="38"/>
                  <a:pt x="12" y="39"/>
                  <a:pt x="13" y="40"/>
                </a:cubicBezTo>
                <a:cubicBezTo>
                  <a:pt x="13" y="41"/>
                  <a:pt x="12" y="42"/>
                  <a:pt x="12" y="43"/>
                </a:cubicBezTo>
                <a:cubicBezTo>
                  <a:pt x="10" y="43"/>
                  <a:pt x="8" y="42"/>
                  <a:pt x="8" y="42"/>
                </a:cubicBezTo>
                <a:cubicBezTo>
                  <a:pt x="7" y="42"/>
                  <a:pt x="7" y="42"/>
                  <a:pt x="7" y="42"/>
                </a:cubicBezTo>
                <a:cubicBezTo>
                  <a:pt x="6" y="42"/>
                  <a:pt x="6" y="42"/>
                  <a:pt x="6" y="43"/>
                </a:cubicBezTo>
                <a:cubicBezTo>
                  <a:pt x="6" y="43"/>
                  <a:pt x="6" y="43"/>
                  <a:pt x="6" y="44"/>
                </a:cubicBezTo>
                <a:cubicBezTo>
                  <a:pt x="6" y="44"/>
                  <a:pt x="6" y="44"/>
                  <a:pt x="7" y="45"/>
                </a:cubicBezTo>
                <a:cubicBezTo>
                  <a:pt x="7" y="45"/>
                  <a:pt x="9" y="46"/>
                  <a:pt x="10" y="47"/>
                </a:cubicBezTo>
                <a:cubicBezTo>
                  <a:pt x="10" y="48"/>
                  <a:pt x="10" y="49"/>
                  <a:pt x="9" y="50"/>
                </a:cubicBezTo>
                <a:cubicBezTo>
                  <a:pt x="7" y="49"/>
                  <a:pt x="6" y="49"/>
                  <a:pt x="5" y="49"/>
                </a:cubicBezTo>
                <a:cubicBezTo>
                  <a:pt x="5" y="48"/>
                  <a:pt x="4" y="49"/>
                  <a:pt x="4" y="49"/>
                </a:cubicBezTo>
                <a:cubicBezTo>
                  <a:pt x="4" y="49"/>
                  <a:pt x="3" y="49"/>
                  <a:pt x="3" y="50"/>
                </a:cubicBezTo>
                <a:cubicBezTo>
                  <a:pt x="3" y="50"/>
                  <a:pt x="3" y="50"/>
                  <a:pt x="3" y="51"/>
                </a:cubicBezTo>
                <a:cubicBezTo>
                  <a:pt x="3" y="51"/>
                  <a:pt x="4" y="51"/>
                  <a:pt x="4" y="52"/>
                </a:cubicBezTo>
                <a:cubicBezTo>
                  <a:pt x="4" y="52"/>
                  <a:pt x="6" y="53"/>
                  <a:pt x="8" y="53"/>
                </a:cubicBezTo>
                <a:cubicBezTo>
                  <a:pt x="8" y="54"/>
                  <a:pt x="8" y="55"/>
                  <a:pt x="7" y="56"/>
                </a:cubicBezTo>
                <a:cubicBezTo>
                  <a:pt x="6" y="56"/>
                  <a:pt x="3" y="56"/>
                  <a:pt x="3" y="56"/>
                </a:cubicBezTo>
                <a:cubicBezTo>
                  <a:pt x="3" y="56"/>
                  <a:pt x="2" y="56"/>
                  <a:pt x="2" y="56"/>
                </a:cubicBezTo>
                <a:cubicBezTo>
                  <a:pt x="2" y="56"/>
                  <a:pt x="1" y="57"/>
                  <a:pt x="1" y="57"/>
                </a:cubicBezTo>
                <a:cubicBezTo>
                  <a:pt x="1" y="57"/>
                  <a:pt x="1" y="58"/>
                  <a:pt x="2" y="58"/>
                </a:cubicBezTo>
                <a:cubicBezTo>
                  <a:pt x="2" y="58"/>
                  <a:pt x="2" y="59"/>
                  <a:pt x="2" y="59"/>
                </a:cubicBezTo>
                <a:cubicBezTo>
                  <a:pt x="3" y="59"/>
                  <a:pt x="5" y="59"/>
                  <a:pt x="7" y="60"/>
                </a:cubicBezTo>
                <a:cubicBezTo>
                  <a:pt x="6" y="61"/>
                  <a:pt x="6" y="62"/>
                  <a:pt x="6" y="63"/>
                </a:cubicBezTo>
                <a:cubicBezTo>
                  <a:pt x="4" y="63"/>
                  <a:pt x="2" y="63"/>
                  <a:pt x="2" y="63"/>
                </a:cubicBezTo>
                <a:cubicBezTo>
                  <a:pt x="1" y="63"/>
                  <a:pt x="1" y="63"/>
                  <a:pt x="1" y="63"/>
                </a:cubicBezTo>
                <a:cubicBezTo>
                  <a:pt x="0" y="64"/>
                  <a:pt x="0" y="64"/>
                  <a:pt x="0" y="64"/>
                </a:cubicBezTo>
                <a:cubicBezTo>
                  <a:pt x="0" y="65"/>
                  <a:pt x="0" y="65"/>
                  <a:pt x="0" y="65"/>
                </a:cubicBezTo>
                <a:cubicBezTo>
                  <a:pt x="1" y="66"/>
                  <a:pt x="1" y="66"/>
                  <a:pt x="1" y="66"/>
                </a:cubicBezTo>
                <a:cubicBezTo>
                  <a:pt x="2" y="66"/>
                  <a:pt x="4" y="67"/>
                  <a:pt x="6" y="67"/>
                </a:cubicBezTo>
                <a:cubicBezTo>
                  <a:pt x="6" y="68"/>
                  <a:pt x="6" y="69"/>
                  <a:pt x="6" y="70"/>
                </a:cubicBezTo>
                <a:cubicBezTo>
                  <a:pt x="4" y="70"/>
                  <a:pt x="2" y="70"/>
                  <a:pt x="1" y="70"/>
                </a:cubicBezTo>
                <a:cubicBezTo>
                  <a:pt x="1" y="70"/>
                  <a:pt x="0" y="71"/>
                  <a:pt x="0" y="71"/>
                </a:cubicBezTo>
                <a:cubicBezTo>
                  <a:pt x="0" y="71"/>
                  <a:pt x="0" y="71"/>
                  <a:pt x="0" y="72"/>
                </a:cubicBezTo>
                <a:cubicBezTo>
                  <a:pt x="0" y="72"/>
                  <a:pt x="0" y="73"/>
                  <a:pt x="0" y="73"/>
                </a:cubicBezTo>
                <a:cubicBezTo>
                  <a:pt x="0" y="73"/>
                  <a:pt x="1" y="73"/>
                  <a:pt x="1" y="73"/>
                </a:cubicBezTo>
                <a:cubicBezTo>
                  <a:pt x="2" y="74"/>
                  <a:pt x="4" y="74"/>
                  <a:pt x="6" y="74"/>
                </a:cubicBezTo>
                <a:cubicBezTo>
                  <a:pt x="6" y="75"/>
                  <a:pt x="6" y="76"/>
                  <a:pt x="6" y="77"/>
                </a:cubicBezTo>
                <a:cubicBezTo>
                  <a:pt x="4" y="77"/>
                  <a:pt x="2" y="78"/>
                  <a:pt x="1" y="78"/>
                </a:cubicBezTo>
                <a:cubicBezTo>
                  <a:pt x="1" y="78"/>
                  <a:pt x="1" y="78"/>
                  <a:pt x="0" y="78"/>
                </a:cubicBezTo>
                <a:cubicBezTo>
                  <a:pt x="0" y="79"/>
                  <a:pt x="0" y="79"/>
                  <a:pt x="0" y="79"/>
                </a:cubicBezTo>
                <a:cubicBezTo>
                  <a:pt x="0" y="80"/>
                  <a:pt x="0" y="80"/>
                  <a:pt x="1" y="80"/>
                </a:cubicBezTo>
                <a:cubicBezTo>
                  <a:pt x="1" y="81"/>
                  <a:pt x="1" y="81"/>
                  <a:pt x="2" y="81"/>
                </a:cubicBezTo>
                <a:cubicBezTo>
                  <a:pt x="2" y="81"/>
                  <a:pt x="4" y="81"/>
                  <a:pt x="6" y="81"/>
                </a:cubicBezTo>
                <a:cubicBezTo>
                  <a:pt x="6" y="82"/>
                  <a:pt x="6" y="83"/>
                  <a:pt x="7" y="84"/>
                </a:cubicBezTo>
                <a:cubicBezTo>
                  <a:pt x="5" y="84"/>
                  <a:pt x="3" y="85"/>
                  <a:pt x="2" y="85"/>
                </a:cubicBezTo>
                <a:cubicBezTo>
                  <a:pt x="2" y="85"/>
                  <a:pt x="2" y="85"/>
                  <a:pt x="2" y="86"/>
                </a:cubicBezTo>
                <a:cubicBezTo>
                  <a:pt x="1" y="86"/>
                  <a:pt x="1" y="86"/>
                  <a:pt x="1" y="87"/>
                </a:cubicBezTo>
                <a:cubicBezTo>
                  <a:pt x="1" y="87"/>
                  <a:pt x="2" y="88"/>
                  <a:pt x="2" y="88"/>
                </a:cubicBezTo>
                <a:cubicBezTo>
                  <a:pt x="2" y="88"/>
                  <a:pt x="3" y="88"/>
                  <a:pt x="3" y="88"/>
                </a:cubicBezTo>
                <a:cubicBezTo>
                  <a:pt x="3" y="88"/>
                  <a:pt x="6" y="88"/>
                  <a:pt x="7" y="88"/>
                </a:cubicBezTo>
                <a:cubicBezTo>
                  <a:pt x="8" y="89"/>
                  <a:pt x="8" y="90"/>
                  <a:pt x="8" y="90"/>
                </a:cubicBezTo>
                <a:cubicBezTo>
                  <a:pt x="6" y="91"/>
                  <a:pt x="4" y="92"/>
                  <a:pt x="4" y="92"/>
                </a:cubicBezTo>
                <a:cubicBezTo>
                  <a:pt x="4" y="92"/>
                  <a:pt x="3" y="93"/>
                  <a:pt x="3" y="93"/>
                </a:cubicBezTo>
                <a:cubicBezTo>
                  <a:pt x="3" y="93"/>
                  <a:pt x="3" y="94"/>
                  <a:pt x="3" y="94"/>
                </a:cubicBezTo>
                <a:cubicBezTo>
                  <a:pt x="3" y="95"/>
                  <a:pt x="4" y="95"/>
                  <a:pt x="4" y="95"/>
                </a:cubicBezTo>
                <a:cubicBezTo>
                  <a:pt x="4" y="95"/>
                  <a:pt x="5" y="95"/>
                  <a:pt x="5" y="95"/>
                </a:cubicBezTo>
                <a:cubicBezTo>
                  <a:pt x="6" y="95"/>
                  <a:pt x="7" y="95"/>
                  <a:pt x="9" y="94"/>
                </a:cubicBezTo>
                <a:cubicBezTo>
                  <a:pt x="10" y="95"/>
                  <a:pt x="10" y="96"/>
                  <a:pt x="10" y="97"/>
                </a:cubicBezTo>
                <a:cubicBezTo>
                  <a:pt x="9" y="98"/>
                  <a:pt x="7" y="99"/>
                  <a:pt x="7" y="99"/>
                </a:cubicBezTo>
                <a:cubicBezTo>
                  <a:pt x="6" y="99"/>
                  <a:pt x="6" y="100"/>
                  <a:pt x="6" y="100"/>
                </a:cubicBezTo>
                <a:cubicBezTo>
                  <a:pt x="6" y="100"/>
                  <a:pt x="6" y="101"/>
                  <a:pt x="6" y="101"/>
                </a:cubicBezTo>
                <a:cubicBezTo>
                  <a:pt x="6" y="102"/>
                  <a:pt x="6" y="102"/>
                  <a:pt x="7" y="102"/>
                </a:cubicBezTo>
                <a:cubicBezTo>
                  <a:pt x="7" y="102"/>
                  <a:pt x="7" y="102"/>
                  <a:pt x="8" y="102"/>
                </a:cubicBezTo>
                <a:cubicBezTo>
                  <a:pt x="8" y="102"/>
                  <a:pt x="10" y="101"/>
                  <a:pt x="12" y="101"/>
                </a:cubicBezTo>
                <a:cubicBezTo>
                  <a:pt x="12" y="102"/>
                  <a:pt x="13" y="102"/>
                  <a:pt x="13" y="103"/>
                </a:cubicBezTo>
                <a:cubicBezTo>
                  <a:pt x="12" y="104"/>
                  <a:pt x="10" y="106"/>
                  <a:pt x="10" y="106"/>
                </a:cubicBezTo>
                <a:cubicBezTo>
                  <a:pt x="10" y="106"/>
                  <a:pt x="9" y="106"/>
                  <a:pt x="9" y="107"/>
                </a:cubicBezTo>
                <a:cubicBezTo>
                  <a:pt x="9" y="107"/>
                  <a:pt x="9" y="107"/>
                  <a:pt x="9" y="108"/>
                </a:cubicBezTo>
                <a:cubicBezTo>
                  <a:pt x="10" y="108"/>
                  <a:pt x="10" y="109"/>
                  <a:pt x="10" y="109"/>
                </a:cubicBezTo>
                <a:cubicBezTo>
                  <a:pt x="11" y="109"/>
                  <a:pt x="11" y="109"/>
                  <a:pt x="11" y="109"/>
                </a:cubicBezTo>
                <a:cubicBezTo>
                  <a:pt x="12" y="108"/>
                  <a:pt x="14" y="107"/>
                  <a:pt x="15" y="107"/>
                </a:cubicBezTo>
                <a:cubicBezTo>
                  <a:pt x="16" y="107"/>
                  <a:pt x="16" y="108"/>
                  <a:pt x="17" y="109"/>
                </a:cubicBezTo>
                <a:cubicBezTo>
                  <a:pt x="16" y="110"/>
                  <a:pt x="14" y="112"/>
                  <a:pt x="14" y="112"/>
                </a:cubicBezTo>
                <a:cubicBezTo>
                  <a:pt x="13" y="112"/>
                  <a:pt x="13" y="113"/>
                  <a:pt x="13" y="113"/>
                </a:cubicBezTo>
                <a:cubicBezTo>
                  <a:pt x="13" y="114"/>
                  <a:pt x="13" y="114"/>
                  <a:pt x="14" y="114"/>
                </a:cubicBezTo>
                <a:cubicBezTo>
                  <a:pt x="14" y="114"/>
                  <a:pt x="14" y="115"/>
                  <a:pt x="14" y="115"/>
                </a:cubicBezTo>
                <a:cubicBezTo>
                  <a:pt x="15" y="115"/>
                  <a:pt x="15" y="115"/>
                  <a:pt x="15" y="115"/>
                </a:cubicBezTo>
                <a:cubicBezTo>
                  <a:pt x="16" y="114"/>
                  <a:pt x="18" y="113"/>
                  <a:pt x="19" y="112"/>
                </a:cubicBezTo>
                <a:cubicBezTo>
                  <a:pt x="20" y="113"/>
                  <a:pt x="21" y="114"/>
                  <a:pt x="21" y="115"/>
                </a:cubicBezTo>
                <a:cubicBezTo>
                  <a:pt x="20" y="116"/>
                  <a:pt x="18" y="118"/>
                  <a:pt x="18" y="118"/>
                </a:cubicBezTo>
                <a:cubicBezTo>
                  <a:pt x="18" y="118"/>
                  <a:pt x="18" y="119"/>
                  <a:pt x="18" y="119"/>
                </a:cubicBezTo>
                <a:cubicBezTo>
                  <a:pt x="18" y="119"/>
                  <a:pt x="18" y="120"/>
                  <a:pt x="18" y="120"/>
                </a:cubicBezTo>
                <a:cubicBezTo>
                  <a:pt x="18" y="120"/>
                  <a:pt x="19" y="121"/>
                  <a:pt x="19" y="121"/>
                </a:cubicBezTo>
                <a:cubicBezTo>
                  <a:pt x="20" y="121"/>
                  <a:pt x="20" y="121"/>
                  <a:pt x="20" y="120"/>
                </a:cubicBezTo>
                <a:cubicBezTo>
                  <a:pt x="21" y="120"/>
                  <a:pt x="22" y="119"/>
                  <a:pt x="24" y="118"/>
                </a:cubicBezTo>
                <a:cubicBezTo>
                  <a:pt x="24" y="118"/>
                  <a:pt x="25" y="119"/>
                  <a:pt x="26" y="120"/>
                </a:cubicBezTo>
                <a:cubicBezTo>
                  <a:pt x="25" y="121"/>
                  <a:pt x="24" y="123"/>
                  <a:pt x="23" y="123"/>
                </a:cubicBezTo>
                <a:cubicBezTo>
                  <a:pt x="23" y="124"/>
                  <a:pt x="23" y="124"/>
                  <a:pt x="23" y="124"/>
                </a:cubicBezTo>
                <a:cubicBezTo>
                  <a:pt x="23" y="125"/>
                  <a:pt x="23" y="125"/>
                  <a:pt x="24" y="125"/>
                </a:cubicBezTo>
                <a:cubicBezTo>
                  <a:pt x="24" y="126"/>
                  <a:pt x="24" y="126"/>
                  <a:pt x="24" y="126"/>
                </a:cubicBezTo>
                <a:cubicBezTo>
                  <a:pt x="25" y="126"/>
                  <a:pt x="25" y="126"/>
                  <a:pt x="26" y="125"/>
                </a:cubicBezTo>
                <a:cubicBezTo>
                  <a:pt x="26" y="125"/>
                  <a:pt x="27" y="124"/>
                  <a:pt x="29" y="122"/>
                </a:cubicBezTo>
                <a:cubicBezTo>
                  <a:pt x="30" y="123"/>
                  <a:pt x="30" y="124"/>
                  <a:pt x="31" y="124"/>
                </a:cubicBezTo>
                <a:cubicBezTo>
                  <a:pt x="30" y="126"/>
                  <a:pt x="29" y="128"/>
                  <a:pt x="29" y="128"/>
                </a:cubicBezTo>
                <a:cubicBezTo>
                  <a:pt x="29" y="128"/>
                  <a:pt x="29" y="129"/>
                  <a:pt x="29" y="129"/>
                </a:cubicBezTo>
                <a:cubicBezTo>
                  <a:pt x="29" y="130"/>
                  <a:pt x="29" y="130"/>
                  <a:pt x="29" y="130"/>
                </a:cubicBezTo>
                <a:cubicBezTo>
                  <a:pt x="30" y="130"/>
                  <a:pt x="30" y="130"/>
                  <a:pt x="30" y="130"/>
                </a:cubicBezTo>
                <a:cubicBezTo>
                  <a:pt x="31" y="130"/>
                  <a:pt x="31" y="130"/>
                  <a:pt x="31" y="130"/>
                </a:cubicBezTo>
                <a:cubicBezTo>
                  <a:pt x="32" y="130"/>
                  <a:pt x="33" y="128"/>
                  <a:pt x="34" y="127"/>
                </a:cubicBezTo>
                <a:cubicBezTo>
                  <a:pt x="35" y="127"/>
                  <a:pt x="36" y="128"/>
                  <a:pt x="37" y="128"/>
                </a:cubicBezTo>
                <a:cubicBezTo>
                  <a:pt x="36" y="130"/>
                  <a:pt x="35" y="132"/>
                  <a:pt x="35" y="132"/>
                </a:cubicBezTo>
                <a:cubicBezTo>
                  <a:pt x="35" y="133"/>
                  <a:pt x="35" y="133"/>
                  <a:pt x="35" y="133"/>
                </a:cubicBezTo>
                <a:cubicBezTo>
                  <a:pt x="35" y="134"/>
                  <a:pt x="35" y="134"/>
                  <a:pt x="36" y="134"/>
                </a:cubicBezTo>
                <a:cubicBezTo>
                  <a:pt x="36" y="134"/>
                  <a:pt x="36" y="134"/>
                  <a:pt x="37" y="134"/>
                </a:cubicBezTo>
                <a:cubicBezTo>
                  <a:pt x="37" y="134"/>
                  <a:pt x="37" y="134"/>
                  <a:pt x="38" y="134"/>
                </a:cubicBezTo>
                <a:cubicBezTo>
                  <a:pt x="38" y="133"/>
                  <a:pt x="39" y="132"/>
                  <a:pt x="40" y="130"/>
                </a:cubicBezTo>
                <a:cubicBezTo>
                  <a:pt x="41" y="131"/>
                  <a:pt x="42" y="131"/>
                  <a:pt x="43" y="131"/>
                </a:cubicBezTo>
                <a:cubicBezTo>
                  <a:pt x="42" y="133"/>
                  <a:pt x="42" y="135"/>
                  <a:pt x="42" y="136"/>
                </a:cubicBezTo>
                <a:cubicBezTo>
                  <a:pt x="41" y="136"/>
                  <a:pt x="41" y="137"/>
                  <a:pt x="42" y="137"/>
                </a:cubicBezTo>
                <a:cubicBezTo>
                  <a:pt x="42" y="137"/>
                  <a:pt x="42" y="137"/>
                  <a:pt x="42" y="138"/>
                </a:cubicBezTo>
                <a:cubicBezTo>
                  <a:pt x="43" y="138"/>
                  <a:pt x="43" y="138"/>
                  <a:pt x="43" y="138"/>
                </a:cubicBezTo>
                <a:cubicBezTo>
                  <a:pt x="44" y="138"/>
                  <a:pt x="44" y="137"/>
                  <a:pt x="44" y="137"/>
                </a:cubicBezTo>
                <a:cubicBezTo>
                  <a:pt x="45" y="137"/>
                  <a:pt x="46" y="135"/>
                  <a:pt x="47" y="133"/>
                </a:cubicBezTo>
                <a:cubicBezTo>
                  <a:pt x="47" y="134"/>
                  <a:pt x="48" y="134"/>
                  <a:pt x="49" y="134"/>
                </a:cubicBezTo>
                <a:cubicBezTo>
                  <a:pt x="49" y="136"/>
                  <a:pt x="48" y="138"/>
                  <a:pt x="48" y="139"/>
                </a:cubicBezTo>
                <a:cubicBezTo>
                  <a:pt x="48" y="139"/>
                  <a:pt x="48" y="139"/>
                  <a:pt x="49" y="140"/>
                </a:cubicBezTo>
                <a:cubicBezTo>
                  <a:pt x="49" y="140"/>
                  <a:pt x="49" y="140"/>
                  <a:pt x="49" y="140"/>
                </a:cubicBezTo>
                <a:cubicBezTo>
                  <a:pt x="50" y="140"/>
                  <a:pt x="50" y="140"/>
                  <a:pt x="50" y="140"/>
                </a:cubicBezTo>
                <a:cubicBezTo>
                  <a:pt x="51" y="140"/>
                  <a:pt x="51" y="140"/>
                  <a:pt x="51" y="139"/>
                </a:cubicBezTo>
                <a:cubicBezTo>
                  <a:pt x="51" y="139"/>
                  <a:pt x="52" y="137"/>
                  <a:pt x="53" y="135"/>
                </a:cubicBezTo>
                <a:cubicBezTo>
                  <a:pt x="54" y="136"/>
                  <a:pt x="55" y="136"/>
                  <a:pt x="56" y="136"/>
                </a:cubicBezTo>
                <a:cubicBezTo>
                  <a:pt x="56" y="138"/>
                  <a:pt x="55" y="140"/>
                  <a:pt x="55" y="141"/>
                </a:cubicBezTo>
                <a:cubicBezTo>
                  <a:pt x="55" y="141"/>
                  <a:pt x="55" y="141"/>
                  <a:pt x="56" y="142"/>
                </a:cubicBezTo>
                <a:cubicBezTo>
                  <a:pt x="56" y="142"/>
                  <a:pt x="56" y="142"/>
                  <a:pt x="57" y="142"/>
                </a:cubicBezTo>
                <a:cubicBezTo>
                  <a:pt x="57" y="142"/>
                  <a:pt x="57" y="142"/>
                  <a:pt x="58" y="142"/>
                </a:cubicBezTo>
                <a:cubicBezTo>
                  <a:pt x="58" y="142"/>
                  <a:pt x="58" y="142"/>
                  <a:pt x="58" y="141"/>
                </a:cubicBezTo>
                <a:cubicBezTo>
                  <a:pt x="59" y="141"/>
                  <a:pt x="59" y="139"/>
                  <a:pt x="60" y="137"/>
                </a:cubicBezTo>
                <a:cubicBezTo>
                  <a:pt x="61" y="137"/>
                  <a:pt x="62" y="137"/>
                  <a:pt x="63" y="137"/>
                </a:cubicBezTo>
                <a:cubicBezTo>
                  <a:pt x="63" y="139"/>
                  <a:pt x="63" y="142"/>
                  <a:pt x="63" y="142"/>
                </a:cubicBezTo>
                <a:cubicBezTo>
                  <a:pt x="63" y="142"/>
                  <a:pt x="63" y="143"/>
                  <a:pt x="63" y="143"/>
                </a:cubicBezTo>
                <a:cubicBezTo>
                  <a:pt x="63" y="143"/>
                  <a:pt x="64" y="143"/>
                  <a:pt x="64" y="143"/>
                </a:cubicBezTo>
                <a:cubicBezTo>
                  <a:pt x="65" y="143"/>
                  <a:pt x="65" y="143"/>
                  <a:pt x="65" y="143"/>
                </a:cubicBezTo>
                <a:cubicBezTo>
                  <a:pt x="65" y="143"/>
                  <a:pt x="66" y="143"/>
                  <a:pt x="66" y="142"/>
                </a:cubicBezTo>
                <a:cubicBezTo>
                  <a:pt x="66" y="142"/>
                  <a:pt x="66" y="140"/>
                  <a:pt x="67" y="138"/>
                </a:cubicBezTo>
                <a:cubicBezTo>
                  <a:pt x="68" y="138"/>
                  <a:pt x="69" y="138"/>
                  <a:pt x="70" y="138"/>
                </a:cubicBezTo>
                <a:cubicBezTo>
                  <a:pt x="70" y="140"/>
                  <a:pt x="70" y="142"/>
                  <a:pt x="70" y="142"/>
                </a:cubicBezTo>
                <a:cubicBezTo>
                  <a:pt x="70" y="143"/>
                  <a:pt x="70" y="143"/>
                  <a:pt x="71" y="143"/>
                </a:cubicBezTo>
                <a:cubicBezTo>
                  <a:pt x="71" y="144"/>
                  <a:pt x="71" y="144"/>
                  <a:pt x="72" y="144"/>
                </a:cubicBezTo>
                <a:cubicBezTo>
                  <a:pt x="72" y="144"/>
                  <a:pt x="72" y="144"/>
                  <a:pt x="73" y="143"/>
                </a:cubicBezTo>
                <a:cubicBezTo>
                  <a:pt x="73" y="143"/>
                  <a:pt x="73" y="143"/>
                  <a:pt x="73" y="142"/>
                </a:cubicBezTo>
                <a:cubicBezTo>
                  <a:pt x="73" y="142"/>
                  <a:pt x="73" y="140"/>
                  <a:pt x="74" y="138"/>
                </a:cubicBezTo>
                <a:cubicBezTo>
                  <a:pt x="75" y="138"/>
                  <a:pt x="75" y="138"/>
                  <a:pt x="77" y="138"/>
                </a:cubicBezTo>
                <a:cubicBezTo>
                  <a:pt x="77" y="140"/>
                  <a:pt x="77" y="142"/>
                  <a:pt x="77" y="142"/>
                </a:cubicBezTo>
                <a:cubicBezTo>
                  <a:pt x="77" y="143"/>
                  <a:pt x="78" y="143"/>
                  <a:pt x="78" y="143"/>
                </a:cubicBezTo>
                <a:cubicBezTo>
                  <a:pt x="78" y="143"/>
                  <a:pt x="79" y="143"/>
                  <a:pt x="79" y="143"/>
                </a:cubicBezTo>
                <a:cubicBezTo>
                  <a:pt x="79" y="143"/>
                  <a:pt x="80" y="143"/>
                  <a:pt x="80" y="143"/>
                </a:cubicBezTo>
                <a:cubicBezTo>
                  <a:pt x="80" y="143"/>
                  <a:pt x="81" y="142"/>
                  <a:pt x="81" y="142"/>
                </a:cubicBezTo>
                <a:cubicBezTo>
                  <a:pt x="81" y="142"/>
                  <a:pt x="81" y="139"/>
                  <a:pt x="80" y="137"/>
                </a:cubicBezTo>
                <a:cubicBezTo>
                  <a:pt x="81" y="137"/>
                  <a:pt x="82" y="137"/>
                  <a:pt x="83" y="137"/>
                </a:cubicBezTo>
                <a:cubicBezTo>
                  <a:pt x="84" y="139"/>
                  <a:pt x="85" y="141"/>
                  <a:pt x="85" y="141"/>
                </a:cubicBezTo>
                <a:cubicBezTo>
                  <a:pt x="85" y="142"/>
                  <a:pt x="85" y="142"/>
                  <a:pt x="85" y="142"/>
                </a:cubicBezTo>
                <a:cubicBezTo>
                  <a:pt x="86" y="142"/>
                  <a:pt x="86" y="142"/>
                  <a:pt x="86" y="142"/>
                </a:cubicBezTo>
                <a:cubicBezTo>
                  <a:pt x="87" y="142"/>
                  <a:pt x="87" y="142"/>
                  <a:pt x="87" y="142"/>
                </a:cubicBezTo>
                <a:cubicBezTo>
                  <a:pt x="88" y="141"/>
                  <a:pt x="88" y="141"/>
                  <a:pt x="88" y="141"/>
                </a:cubicBezTo>
                <a:cubicBezTo>
                  <a:pt x="88" y="140"/>
                  <a:pt x="87" y="138"/>
                  <a:pt x="87" y="136"/>
                </a:cubicBezTo>
                <a:cubicBezTo>
                  <a:pt x="88" y="136"/>
                  <a:pt x="89" y="136"/>
                  <a:pt x="90" y="135"/>
                </a:cubicBezTo>
                <a:cubicBezTo>
                  <a:pt x="91" y="137"/>
                  <a:pt x="92" y="139"/>
                  <a:pt x="92" y="139"/>
                </a:cubicBezTo>
                <a:cubicBezTo>
                  <a:pt x="92" y="140"/>
                  <a:pt x="92" y="140"/>
                  <a:pt x="93" y="140"/>
                </a:cubicBezTo>
                <a:cubicBezTo>
                  <a:pt x="93" y="140"/>
                  <a:pt x="93" y="140"/>
                  <a:pt x="94" y="140"/>
                </a:cubicBezTo>
                <a:cubicBezTo>
                  <a:pt x="94" y="140"/>
                  <a:pt x="94" y="140"/>
                  <a:pt x="95" y="140"/>
                </a:cubicBezTo>
                <a:cubicBezTo>
                  <a:pt x="95" y="139"/>
                  <a:pt x="95" y="139"/>
                  <a:pt x="95" y="139"/>
                </a:cubicBezTo>
                <a:cubicBezTo>
                  <a:pt x="95" y="138"/>
                  <a:pt x="94" y="136"/>
                  <a:pt x="94" y="134"/>
                </a:cubicBezTo>
                <a:cubicBezTo>
                  <a:pt x="95" y="134"/>
                  <a:pt x="96" y="134"/>
                  <a:pt x="97" y="133"/>
                </a:cubicBezTo>
                <a:cubicBezTo>
                  <a:pt x="98" y="135"/>
                  <a:pt x="99" y="137"/>
                  <a:pt x="99" y="137"/>
                </a:cubicBezTo>
                <a:cubicBezTo>
                  <a:pt x="99" y="137"/>
                  <a:pt x="99" y="138"/>
                  <a:pt x="100" y="138"/>
                </a:cubicBezTo>
                <a:cubicBezTo>
                  <a:pt x="100" y="138"/>
                  <a:pt x="100" y="138"/>
                  <a:pt x="101" y="138"/>
                </a:cubicBezTo>
                <a:cubicBezTo>
                  <a:pt x="101" y="137"/>
                  <a:pt x="101" y="137"/>
                  <a:pt x="102" y="137"/>
                </a:cubicBezTo>
                <a:cubicBezTo>
                  <a:pt x="102" y="137"/>
                  <a:pt x="102" y="136"/>
                  <a:pt x="102" y="136"/>
                </a:cubicBezTo>
                <a:cubicBezTo>
                  <a:pt x="102" y="135"/>
                  <a:pt x="101" y="133"/>
                  <a:pt x="100" y="131"/>
                </a:cubicBezTo>
                <a:cubicBezTo>
                  <a:pt x="101" y="131"/>
                  <a:pt x="102" y="131"/>
                  <a:pt x="103" y="130"/>
                </a:cubicBezTo>
                <a:cubicBezTo>
                  <a:pt x="104" y="132"/>
                  <a:pt x="105" y="133"/>
                  <a:pt x="105" y="134"/>
                </a:cubicBezTo>
                <a:cubicBezTo>
                  <a:pt x="106" y="134"/>
                  <a:pt x="106" y="134"/>
                  <a:pt x="106" y="134"/>
                </a:cubicBezTo>
                <a:cubicBezTo>
                  <a:pt x="107" y="134"/>
                  <a:pt x="107" y="134"/>
                  <a:pt x="107" y="134"/>
                </a:cubicBezTo>
                <a:cubicBezTo>
                  <a:pt x="108" y="134"/>
                  <a:pt x="108" y="134"/>
                  <a:pt x="108" y="133"/>
                </a:cubicBezTo>
                <a:cubicBezTo>
                  <a:pt x="108" y="133"/>
                  <a:pt x="108" y="133"/>
                  <a:pt x="108" y="132"/>
                </a:cubicBezTo>
                <a:cubicBezTo>
                  <a:pt x="108" y="132"/>
                  <a:pt x="107" y="130"/>
                  <a:pt x="106" y="128"/>
                </a:cubicBezTo>
                <a:cubicBezTo>
                  <a:pt x="107" y="128"/>
                  <a:pt x="108" y="127"/>
                  <a:pt x="109" y="127"/>
                </a:cubicBezTo>
                <a:cubicBezTo>
                  <a:pt x="110" y="128"/>
                  <a:pt x="111" y="130"/>
                  <a:pt x="112" y="130"/>
                </a:cubicBezTo>
                <a:cubicBezTo>
                  <a:pt x="112" y="130"/>
                  <a:pt x="112" y="130"/>
                  <a:pt x="113" y="130"/>
                </a:cubicBezTo>
                <a:cubicBezTo>
                  <a:pt x="113" y="130"/>
                  <a:pt x="113" y="130"/>
                  <a:pt x="114" y="130"/>
                </a:cubicBezTo>
                <a:cubicBezTo>
                  <a:pt x="114" y="130"/>
                  <a:pt x="114" y="130"/>
                  <a:pt x="114" y="129"/>
                </a:cubicBezTo>
                <a:cubicBezTo>
                  <a:pt x="114" y="129"/>
                  <a:pt x="114" y="128"/>
                  <a:pt x="114" y="128"/>
                </a:cubicBezTo>
                <a:cubicBezTo>
                  <a:pt x="114" y="128"/>
                  <a:pt x="113" y="126"/>
                  <a:pt x="112" y="124"/>
                </a:cubicBezTo>
                <a:cubicBezTo>
                  <a:pt x="113" y="124"/>
                  <a:pt x="114" y="123"/>
                  <a:pt x="114" y="122"/>
                </a:cubicBezTo>
                <a:cubicBezTo>
                  <a:pt x="116" y="124"/>
                  <a:pt x="117" y="125"/>
                  <a:pt x="118" y="125"/>
                </a:cubicBezTo>
                <a:cubicBezTo>
                  <a:pt x="118" y="126"/>
                  <a:pt x="118" y="126"/>
                  <a:pt x="119" y="126"/>
                </a:cubicBezTo>
                <a:cubicBezTo>
                  <a:pt x="119" y="126"/>
                  <a:pt x="119" y="126"/>
                  <a:pt x="120" y="125"/>
                </a:cubicBezTo>
                <a:cubicBezTo>
                  <a:pt x="120" y="125"/>
                  <a:pt x="120" y="125"/>
                  <a:pt x="120" y="124"/>
                </a:cubicBezTo>
                <a:cubicBezTo>
                  <a:pt x="120" y="124"/>
                  <a:pt x="120" y="124"/>
                  <a:pt x="120" y="123"/>
                </a:cubicBezTo>
                <a:cubicBezTo>
                  <a:pt x="120" y="123"/>
                  <a:pt x="118" y="121"/>
                  <a:pt x="117" y="120"/>
                </a:cubicBezTo>
                <a:cubicBezTo>
                  <a:pt x="118" y="119"/>
                  <a:pt x="119" y="118"/>
                  <a:pt x="119" y="118"/>
                </a:cubicBezTo>
                <a:cubicBezTo>
                  <a:pt x="121" y="119"/>
                  <a:pt x="123" y="120"/>
                  <a:pt x="123" y="120"/>
                </a:cubicBezTo>
                <a:cubicBezTo>
                  <a:pt x="123" y="121"/>
                  <a:pt x="124" y="121"/>
                  <a:pt x="124" y="121"/>
                </a:cubicBezTo>
                <a:cubicBezTo>
                  <a:pt x="124" y="121"/>
                  <a:pt x="125" y="120"/>
                  <a:pt x="125" y="120"/>
                </a:cubicBezTo>
                <a:cubicBezTo>
                  <a:pt x="125" y="120"/>
                  <a:pt x="125" y="119"/>
                  <a:pt x="125" y="119"/>
                </a:cubicBezTo>
                <a:cubicBezTo>
                  <a:pt x="125" y="119"/>
                  <a:pt x="125" y="118"/>
                  <a:pt x="125" y="118"/>
                </a:cubicBezTo>
                <a:cubicBezTo>
                  <a:pt x="125" y="118"/>
                  <a:pt x="123" y="116"/>
                  <a:pt x="122" y="115"/>
                </a:cubicBezTo>
                <a:cubicBezTo>
                  <a:pt x="123" y="114"/>
                  <a:pt x="123" y="113"/>
                  <a:pt x="124" y="112"/>
                </a:cubicBezTo>
                <a:cubicBezTo>
                  <a:pt x="125" y="113"/>
                  <a:pt x="127" y="114"/>
                  <a:pt x="128" y="115"/>
                </a:cubicBezTo>
                <a:cubicBezTo>
                  <a:pt x="128" y="115"/>
                  <a:pt x="128" y="115"/>
                  <a:pt x="129" y="115"/>
                </a:cubicBezTo>
                <a:cubicBezTo>
                  <a:pt x="129" y="115"/>
                  <a:pt x="129" y="114"/>
                  <a:pt x="130" y="114"/>
                </a:cubicBezTo>
                <a:cubicBezTo>
                  <a:pt x="130" y="114"/>
                  <a:pt x="130" y="114"/>
                  <a:pt x="130" y="113"/>
                </a:cubicBezTo>
                <a:cubicBezTo>
                  <a:pt x="130" y="113"/>
                  <a:pt x="130" y="112"/>
                  <a:pt x="129" y="112"/>
                </a:cubicBezTo>
                <a:cubicBezTo>
                  <a:pt x="129" y="112"/>
                  <a:pt x="128" y="110"/>
                  <a:pt x="126" y="109"/>
                </a:cubicBezTo>
                <a:cubicBezTo>
                  <a:pt x="127" y="108"/>
                  <a:pt x="127" y="107"/>
                  <a:pt x="128" y="107"/>
                </a:cubicBezTo>
                <a:cubicBezTo>
                  <a:pt x="130" y="107"/>
                  <a:pt x="131" y="108"/>
                  <a:pt x="132" y="109"/>
                </a:cubicBezTo>
                <a:cubicBezTo>
                  <a:pt x="132" y="109"/>
                  <a:pt x="133" y="109"/>
                  <a:pt x="133" y="109"/>
                </a:cubicBezTo>
                <a:cubicBezTo>
                  <a:pt x="133" y="109"/>
                  <a:pt x="134" y="108"/>
                  <a:pt x="134" y="108"/>
                </a:cubicBezTo>
                <a:cubicBezTo>
                  <a:pt x="134" y="107"/>
                  <a:pt x="134" y="107"/>
                  <a:pt x="134" y="107"/>
                </a:cubicBezTo>
                <a:cubicBezTo>
                  <a:pt x="134" y="106"/>
                  <a:pt x="134" y="106"/>
                  <a:pt x="133" y="106"/>
                </a:cubicBezTo>
                <a:cubicBezTo>
                  <a:pt x="133" y="106"/>
                  <a:pt x="131" y="104"/>
                  <a:pt x="130" y="103"/>
                </a:cubicBezTo>
                <a:cubicBezTo>
                  <a:pt x="130" y="102"/>
                  <a:pt x="131" y="102"/>
                  <a:pt x="131" y="101"/>
                </a:cubicBezTo>
                <a:cubicBezTo>
                  <a:pt x="133" y="101"/>
                  <a:pt x="135" y="102"/>
                  <a:pt x="135" y="102"/>
                </a:cubicBezTo>
                <a:cubicBezTo>
                  <a:pt x="136" y="102"/>
                  <a:pt x="136" y="102"/>
                  <a:pt x="136" y="102"/>
                </a:cubicBezTo>
                <a:cubicBezTo>
                  <a:pt x="137" y="102"/>
                  <a:pt x="137" y="102"/>
                  <a:pt x="137" y="101"/>
                </a:cubicBezTo>
                <a:cubicBezTo>
                  <a:pt x="137" y="101"/>
                  <a:pt x="137" y="100"/>
                  <a:pt x="137" y="100"/>
                </a:cubicBezTo>
                <a:cubicBezTo>
                  <a:pt x="137" y="100"/>
                  <a:pt x="137" y="99"/>
                  <a:pt x="137" y="99"/>
                </a:cubicBezTo>
                <a:cubicBezTo>
                  <a:pt x="136" y="99"/>
                  <a:pt x="134" y="98"/>
                  <a:pt x="133" y="97"/>
                </a:cubicBezTo>
                <a:cubicBezTo>
                  <a:pt x="133" y="96"/>
                  <a:pt x="133" y="95"/>
                  <a:pt x="134" y="94"/>
                </a:cubicBezTo>
                <a:cubicBezTo>
                  <a:pt x="136" y="95"/>
                  <a:pt x="138" y="95"/>
                  <a:pt x="138" y="95"/>
                </a:cubicBezTo>
                <a:cubicBezTo>
                  <a:pt x="138" y="95"/>
                  <a:pt x="139" y="95"/>
                  <a:pt x="139" y="95"/>
                </a:cubicBezTo>
                <a:cubicBezTo>
                  <a:pt x="139" y="95"/>
                  <a:pt x="140" y="95"/>
                  <a:pt x="140" y="94"/>
                </a:cubicBezTo>
                <a:cubicBezTo>
                  <a:pt x="140" y="94"/>
                  <a:pt x="140" y="93"/>
                  <a:pt x="140" y="93"/>
                </a:cubicBezTo>
                <a:cubicBezTo>
                  <a:pt x="140" y="93"/>
                  <a:pt x="139" y="92"/>
                  <a:pt x="139" y="92"/>
                </a:cubicBezTo>
                <a:cubicBezTo>
                  <a:pt x="139" y="92"/>
                  <a:pt x="137" y="91"/>
                  <a:pt x="135" y="90"/>
                </a:cubicBezTo>
                <a:cubicBezTo>
                  <a:pt x="135" y="90"/>
                  <a:pt x="135" y="89"/>
                  <a:pt x="136" y="88"/>
                </a:cubicBezTo>
                <a:cubicBezTo>
                  <a:pt x="138" y="88"/>
                  <a:pt x="140" y="88"/>
                  <a:pt x="140" y="88"/>
                </a:cubicBezTo>
                <a:cubicBezTo>
                  <a:pt x="141" y="88"/>
                  <a:pt x="141" y="88"/>
                  <a:pt x="141" y="88"/>
                </a:cubicBezTo>
                <a:cubicBezTo>
                  <a:pt x="142" y="88"/>
                  <a:pt x="142" y="87"/>
                  <a:pt x="142" y="87"/>
                </a:cubicBezTo>
                <a:cubicBezTo>
                  <a:pt x="142" y="86"/>
                  <a:pt x="142" y="86"/>
                  <a:pt x="142" y="86"/>
                </a:cubicBezTo>
                <a:cubicBezTo>
                  <a:pt x="141" y="85"/>
                  <a:pt x="141" y="85"/>
                  <a:pt x="141" y="85"/>
                </a:cubicBezTo>
                <a:cubicBezTo>
                  <a:pt x="140" y="85"/>
                  <a:pt x="138" y="84"/>
                  <a:pt x="137" y="84"/>
                </a:cubicBezTo>
                <a:cubicBezTo>
                  <a:pt x="137" y="83"/>
                  <a:pt x="137" y="82"/>
                  <a:pt x="137" y="81"/>
                </a:cubicBezTo>
                <a:cubicBezTo>
                  <a:pt x="139" y="81"/>
                  <a:pt x="141" y="81"/>
                  <a:pt x="141" y="81"/>
                </a:cubicBezTo>
                <a:cubicBezTo>
                  <a:pt x="142" y="81"/>
                  <a:pt x="142" y="81"/>
                  <a:pt x="142" y="80"/>
                </a:cubicBezTo>
                <a:cubicBezTo>
                  <a:pt x="143" y="80"/>
                  <a:pt x="143" y="80"/>
                  <a:pt x="143" y="79"/>
                </a:cubicBezTo>
                <a:cubicBezTo>
                  <a:pt x="143" y="79"/>
                  <a:pt x="143" y="79"/>
                  <a:pt x="143" y="78"/>
                </a:cubicBezTo>
                <a:cubicBezTo>
                  <a:pt x="142" y="78"/>
                  <a:pt x="142" y="78"/>
                  <a:pt x="142" y="78"/>
                </a:cubicBezTo>
                <a:cubicBezTo>
                  <a:pt x="141" y="78"/>
                  <a:pt x="139" y="77"/>
                  <a:pt x="137" y="77"/>
                </a:cubicBezTo>
                <a:cubicBezTo>
                  <a:pt x="138" y="76"/>
                  <a:pt x="138" y="75"/>
                  <a:pt x="138" y="74"/>
                </a:cubicBezTo>
                <a:cubicBezTo>
                  <a:pt x="139" y="74"/>
                  <a:pt x="142" y="74"/>
                  <a:pt x="142" y="73"/>
                </a:cubicBezTo>
                <a:close/>
                <a:moveTo>
                  <a:pt x="72" y="129"/>
                </a:moveTo>
                <a:cubicBezTo>
                  <a:pt x="40" y="129"/>
                  <a:pt x="14" y="104"/>
                  <a:pt x="14" y="72"/>
                </a:cubicBezTo>
                <a:cubicBezTo>
                  <a:pt x="14" y="40"/>
                  <a:pt x="40" y="15"/>
                  <a:pt x="72" y="15"/>
                </a:cubicBezTo>
                <a:cubicBezTo>
                  <a:pt x="103" y="15"/>
                  <a:pt x="129" y="40"/>
                  <a:pt x="129" y="72"/>
                </a:cubicBezTo>
                <a:cubicBezTo>
                  <a:pt x="129" y="104"/>
                  <a:pt x="103" y="129"/>
                  <a:pt x="72" y="129"/>
                </a:cubicBezTo>
                <a:close/>
              </a:path>
            </a:pathLst>
          </a:custGeom>
          <a:solidFill>
            <a:schemeClr val="accent1"/>
          </a:solidFill>
          <a:ln w="6350" cap="flat" cmpd="sng" algn="ctr">
            <a:noFill/>
            <a:prstDash val="solid"/>
            <a:miter lim="800000"/>
          </a:ln>
          <a:effectLst/>
        </p:spPr>
        <p:txBody>
          <a:bodyPr lIns="91397" tIns="45701" rIns="91397" bIns="45701" rtlCol="0" anchor="ctr"/>
          <a:lstStyle/>
          <a:p>
            <a:pPr defTabSz="1217930"/>
            <a:endParaRPr lang="en-US" sz="1200" kern="0">
              <a:solidFill>
                <a:sysClr val="window" lastClr="FFFFFF"/>
              </a:solidFill>
              <a:latin typeface="+mn-ea"/>
              <a:cs typeface="+mn-ea"/>
            </a:endParaRPr>
          </a:p>
        </p:txBody>
      </p:sp>
      <p:sp>
        <p:nvSpPr>
          <p:cNvPr id="133" name="Freeform 21"/>
          <p:cNvSpPr/>
          <p:nvPr/>
        </p:nvSpPr>
        <p:spPr bwMode="auto">
          <a:xfrm>
            <a:off x="2984388" y="3777085"/>
            <a:ext cx="821017" cy="818898"/>
          </a:xfrm>
          <a:custGeom>
            <a:avLst/>
            <a:gdLst>
              <a:gd name="T0" fmla="*/ 128 w 174"/>
              <a:gd name="T1" fmla="*/ 162 h 174"/>
              <a:gd name="T2" fmla="*/ 136 w 174"/>
              <a:gd name="T3" fmla="*/ 155 h 174"/>
              <a:gd name="T4" fmla="*/ 141 w 174"/>
              <a:gd name="T5" fmla="*/ 152 h 174"/>
              <a:gd name="T6" fmla="*/ 149 w 174"/>
              <a:gd name="T7" fmla="*/ 146 h 174"/>
              <a:gd name="T8" fmla="*/ 145 w 174"/>
              <a:gd name="T9" fmla="*/ 135 h 174"/>
              <a:gd name="T10" fmla="*/ 160 w 174"/>
              <a:gd name="T11" fmla="*/ 133 h 174"/>
              <a:gd name="T12" fmla="*/ 155 w 174"/>
              <a:gd name="T13" fmla="*/ 119 h 174"/>
              <a:gd name="T14" fmla="*/ 167 w 174"/>
              <a:gd name="T15" fmla="*/ 118 h 174"/>
              <a:gd name="T16" fmla="*/ 168 w 174"/>
              <a:gd name="T17" fmla="*/ 108 h 174"/>
              <a:gd name="T18" fmla="*/ 170 w 174"/>
              <a:gd name="T19" fmla="*/ 102 h 174"/>
              <a:gd name="T20" fmla="*/ 173 w 174"/>
              <a:gd name="T21" fmla="*/ 93 h 174"/>
              <a:gd name="T22" fmla="*/ 162 w 174"/>
              <a:gd name="T23" fmla="*/ 86 h 174"/>
              <a:gd name="T24" fmla="*/ 173 w 174"/>
              <a:gd name="T25" fmla="*/ 75 h 174"/>
              <a:gd name="T26" fmla="*/ 160 w 174"/>
              <a:gd name="T27" fmla="*/ 68 h 174"/>
              <a:gd name="T28" fmla="*/ 168 w 174"/>
              <a:gd name="T29" fmla="*/ 59 h 174"/>
              <a:gd name="T30" fmla="*/ 163 w 174"/>
              <a:gd name="T31" fmla="*/ 51 h 174"/>
              <a:gd name="T32" fmla="*/ 160 w 174"/>
              <a:gd name="T33" fmla="*/ 45 h 174"/>
              <a:gd name="T34" fmla="*/ 156 w 174"/>
              <a:gd name="T35" fmla="*/ 36 h 174"/>
              <a:gd name="T36" fmla="*/ 144 w 174"/>
              <a:gd name="T37" fmla="*/ 38 h 174"/>
              <a:gd name="T38" fmla="*/ 145 w 174"/>
              <a:gd name="T39" fmla="*/ 23 h 174"/>
              <a:gd name="T40" fmla="*/ 131 w 174"/>
              <a:gd name="T41" fmla="*/ 25 h 174"/>
              <a:gd name="T42" fmla="*/ 131 w 174"/>
              <a:gd name="T43" fmla="*/ 13 h 174"/>
              <a:gd name="T44" fmla="*/ 122 w 174"/>
              <a:gd name="T45" fmla="*/ 10 h 174"/>
              <a:gd name="T46" fmla="*/ 116 w 174"/>
              <a:gd name="T47" fmla="*/ 8 h 174"/>
              <a:gd name="T48" fmla="*/ 107 w 174"/>
              <a:gd name="T49" fmla="*/ 3 h 174"/>
              <a:gd name="T50" fmla="*/ 99 w 174"/>
              <a:gd name="T51" fmla="*/ 12 h 174"/>
              <a:gd name="T52" fmla="*/ 91 w 174"/>
              <a:gd name="T53" fmla="*/ 0 h 174"/>
              <a:gd name="T54" fmla="*/ 81 w 174"/>
              <a:gd name="T55" fmla="*/ 12 h 174"/>
              <a:gd name="T56" fmla="*/ 74 w 174"/>
              <a:gd name="T57" fmla="*/ 2 h 174"/>
              <a:gd name="T58" fmla="*/ 65 w 174"/>
              <a:gd name="T59" fmla="*/ 6 h 174"/>
              <a:gd name="T60" fmla="*/ 59 w 174"/>
              <a:gd name="T61" fmla="*/ 7 h 174"/>
              <a:gd name="T62" fmla="*/ 49 w 174"/>
              <a:gd name="T63" fmla="*/ 10 h 174"/>
              <a:gd name="T64" fmla="*/ 49 w 174"/>
              <a:gd name="T65" fmla="*/ 22 h 174"/>
              <a:gd name="T66" fmla="*/ 34 w 174"/>
              <a:gd name="T67" fmla="*/ 18 h 174"/>
              <a:gd name="T68" fmla="*/ 34 w 174"/>
              <a:gd name="T69" fmla="*/ 33 h 174"/>
              <a:gd name="T70" fmla="*/ 22 w 174"/>
              <a:gd name="T71" fmla="*/ 30 h 174"/>
              <a:gd name="T72" fmla="*/ 18 w 174"/>
              <a:gd name="T73" fmla="*/ 39 h 174"/>
              <a:gd name="T74" fmla="*/ 14 w 174"/>
              <a:gd name="T75" fmla="*/ 44 h 174"/>
              <a:gd name="T76" fmla="*/ 8 w 174"/>
              <a:gd name="T77" fmla="*/ 52 h 174"/>
              <a:gd name="T78" fmla="*/ 16 w 174"/>
              <a:gd name="T79" fmla="*/ 62 h 174"/>
              <a:gd name="T80" fmla="*/ 2 w 174"/>
              <a:gd name="T81" fmla="*/ 68 h 174"/>
              <a:gd name="T82" fmla="*/ 12 w 174"/>
              <a:gd name="T83" fmla="*/ 80 h 174"/>
              <a:gd name="T84" fmla="*/ 1 w 174"/>
              <a:gd name="T85" fmla="*/ 85 h 174"/>
              <a:gd name="T86" fmla="*/ 3 w 174"/>
              <a:gd name="T87" fmla="*/ 95 h 174"/>
              <a:gd name="T88" fmla="*/ 4 w 174"/>
              <a:gd name="T89" fmla="*/ 101 h 174"/>
              <a:gd name="T90" fmla="*/ 4 w 174"/>
              <a:gd name="T91" fmla="*/ 111 h 174"/>
              <a:gd name="T92" fmla="*/ 16 w 174"/>
              <a:gd name="T93" fmla="*/ 113 h 174"/>
              <a:gd name="T94" fmla="*/ 10 w 174"/>
              <a:gd name="T95" fmla="*/ 127 h 174"/>
              <a:gd name="T96" fmla="*/ 25 w 174"/>
              <a:gd name="T97" fmla="*/ 130 h 174"/>
              <a:gd name="T98" fmla="*/ 20 w 174"/>
              <a:gd name="T99" fmla="*/ 141 h 174"/>
              <a:gd name="T100" fmla="*/ 28 w 174"/>
              <a:gd name="T101" fmla="*/ 147 h 174"/>
              <a:gd name="T102" fmla="*/ 32 w 174"/>
              <a:gd name="T103" fmla="*/ 151 h 174"/>
              <a:gd name="T104" fmla="*/ 39 w 174"/>
              <a:gd name="T105" fmla="*/ 158 h 174"/>
              <a:gd name="T106" fmla="*/ 50 w 174"/>
              <a:gd name="T107" fmla="*/ 152 h 174"/>
              <a:gd name="T108" fmla="*/ 54 w 174"/>
              <a:gd name="T109" fmla="*/ 167 h 174"/>
              <a:gd name="T110" fmla="*/ 67 w 174"/>
              <a:gd name="T111" fmla="*/ 160 h 174"/>
              <a:gd name="T112" fmla="*/ 70 w 174"/>
              <a:gd name="T113" fmla="*/ 171 h 174"/>
              <a:gd name="T114" fmla="*/ 80 w 174"/>
              <a:gd name="T115" fmla="*/ 171 h 174"/>
              <a:gd name="T116" fmla="*/ 86 w 174"/>
              <a:gd name="T117" fmla="*/ 171 h 174"/>
              <a:gd name="T118" fmla="*/ 96 w 174"/>
              <a:gd name="T119" fmla="*/ 172 h 174"/>
              <a:gd name="T120" fmla="*/ 101 w 174"/>
              <a:gd name="T121" fmla="*/ 161 h 174"/>
              <a:gd name="T122" fmla="*/ 113 w 174"/>
              <a:gd name="T123" fmla="*/ 170 h 174"/>
              <a:gd name="T124" fmla="*/ 118 w 174"/>
              <a:gd name="T125" fmla="*/ 15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4" h="174">
                <a:moveTo>
                  <a:pt x="123" y="163"/>
                </a:moveTo>
                <a:cubicBezTo>
                  <a:pt x="124" y="164"/>
                  <a:pt x="124" y="164"/>
                  <a:pt x="125" y="164"/>
                </a:cubicBezTo>
                <a:cubicBezTo>
                  <a:pt x="126" y="164"/>
                  <a:pt x="126" y="164"/>
                  <a:pt x="127" y="164"/>
                </a:cubicBezTo>
                <a:cubicBezTo>
                  <a:pt x="128" y="163"/>
                  <a:pt x="128" y="163"/>
                  <a:pt x="128" y="162"/>
                </a:cubicBezTo>
                <a:cubicBezTo>
                  <a:pt x="129" y="161"/>
                  <a:pt x="129" y="161"/>
                  <a:pt x="128" y="160"/>
                </a:cubicBezTo>
                <a:cubicBezTo>
                  <a:pt x="128" y="159"/>
                  <a:pt x="127" y="155"/>
                  <a:pt x="125" y="152"/>
                </a:cubicBezTo>
                <a:cubicBezTo>
                  <a:pt x="127" y="151"/>
                  <a:pt x="128" y="150"/>
                  <a:pt x="130" y="149"/>
                </a:cubicBezTo>
                <a:cubicBezTo>
                  <a:pt x="132" y="152"/>
                  <a:pt x="135" y="155"/>
                  <a:pt x="136" y="155"/>
                </a:cubicBezTo>
                <a:cubicBezTo>
                  <a:pt x="136" y="156"/>
                  <a:pt x="137" y="156"/>
                  <a:pt x="138" y="156"/>
                </a:cubicBezTo>
                <a:cubicBezTo>
                  <a:pt x="138" y="156"/>
                  <a:pt x="139" y="156"/>
                  <a:pt x="140" y="156"/>
                </a:cubicBezTo>
                <a:cubicBezTo>
                  <a:pt x="140" y="155"/>
                  <a:pt x="141" y="154"/>
                  <a:pt x="141" y="154"/>
                </a:cubicBezTo>
                <a:cubicBezTo>
                  <a:pt x="141" y="153"/>
                  <a:pt x="141" y="152"/>
                  <a:pt x="141" y="152"/>
                </a:cubicBezTo>
                <a:cubicBezTo>
                  <a:pt x="140" y="151"/>
                  <a:pt x="138" y="147"/>
                  <a:pt x="136" y="144"/>
                </a:cubicBezTo>
                <a:cubicBezTo>
                  <a:pt x="137" y="143"/>
                  <a:pt x="139" y="142"/>
                  <a:pt x="140" y="141"/>
                </a:cubicBezTo>
                <a:cubicBezTo>
                  <a:pt x="143" y="143"/>
                  <a:pt x="146" y="145"/>
                  <a:pt x="147" y="146"/>
                </a:cubicBezTo>
                <a:cubicBezTo>
                  <a:pt x="148" y="146"/>
                  <a:pt x="148" y="146"/>
                  <a:pt x="149" y="146"/>
                </a:cubicBezTo>
                <a:cubicBezTo>
                  <a:pt x="150" y="146"/>
                  <a:pt x="150" y="146"/>
                  <a:pt x="151" y="145"/>
                </a:cubicBezTo>
                <a:cubicBezTo>
                  <a:pt x="151" y="145"/>
                  <a:pt x="152" y="144"/>
                  <a:pt x="152" y="143"/>
                </a:cubicBezTo>
                <a:cubicBezTo>
                  <a:pt x="152" y="143"/>
                  <a:pt x="152" y="142"/>
                  <a:pt x="151" y="141"/>
                </a:cubicBezTo>
                <a:cubicBezTo>
                  <a:pt x="150" y="141"/>
                  <a:pt x="148" y="138"/>
                  <a:pt x="145" y="135"/>
                </a:cubicBezTo>
                <a:cubicBezTo>
                  <a:pt x="146" y="133"/>
                  <a:pt x="147" y="132"/>
                  <a:pt x="148" y="130"/>
                </a:cubicBezTo>
                <a:cubicBezTo>
                  <a:pt x="152" y="132"/>
                  <a:pt x="156" y="134"/>
                  <a:pt x="156" y="134"/>
                </a:cubicBezTo>
                <a:cubicBezTo>
                  <a:pt x="157" y="135"/>
                  <a:pt x="158" y="135"/>
                  <a:pt x="158" y="135"/>
                </a:cubicBezTo>
                <a:cubicBezTo>
                  <a:pt x="159" y="134"/>
                  <a:pt x="160" y="134"/>
                  <a:pt x="160" y="133"/>
                </a:cubicBezTo>
                <a:cubicBezTo>
                  <a:pt x="160" y="133"/>
                  <a:pt x="161" y="132"/>
                  <a:pt x="161" y="131"/>
                </a:cubicBezTo>
                <a:cubicBezTo>
                  <a:pt x="160" y="131"/>
                  <a:pt x="160" y="130"/>
                  <a:pt x="160" y="129"/>
                </a:cubicBezTo>
                <a:cubicBezTo>
                  <a:pt x="159" y="129"/>
                  <a:pt x="156" y="126"/>
                  <a:pt x="153" y="124"/>
                </a:cubicBezTo>
                <a:cubicBezTo>
                  <a:pt x="153" y="122"/>
                  <a:pt x="154" y="121"/>
                  <a:pt x="155" y="119"/>
                </a:cubicBezTo>
                <a:cubicBezTo>
                  <a:pt x="159" y="120"/>
                  <a:pt x="163" y="121"/>
                  <a:pt x="164" y="122"/>
                </a:cubicBezTo>
                <a:cubicBezTo>
                  <a:pt x="164" y="122"/>
                  <a:pt x="165" y="122"/>
                  <a:pt x="166" y="122"/>
                </a:cubicBezTo>
                <a:cubicBezTo>
                  <a:pt x="166" y="121"/>
                  <a:pt x="167" y="121"/>
                  <a:pt x="167" y="120"/>
                </a:cubicBezTo>
                <a:cubicBezTo>
                  <a:pt x="167" y="119"/>
                  <a:pt x="167" y="118"/>
                  <a:pt x="167" y="118"/>
                </a:cubicBezTo>
                <a:cubicBezTo>
                  <a:pt x="167" y="117"/>
                  <a:pt x="166" y="117"/>
                  <a:pt x="166" y="116"/>
                </a:cubicBezTo>
                <a:cubicBezTo>
                  <a:pt x="165" y="116"/>
                  <a:pt x="161" y="114"/>
                  <a:pt x="158" y="112"/>
                </a:cubicBezTo>
                <a:cubicBezTo>
                  <a:pt x="159" y="110"/>
                  <a:pt x="159" y="109"/>
                  <a:pt x="160" y="107"/>
                </a:cubicBezTo>
                <a:cubicBezTo>
                  <a:pt x="163" y="107"/>
                  <a:pt x="168" y="108"/>
                  <a:pt x="168" y="108"/>
                </a:cubicBezTo>
                <a:cubicBezTo>
                  <a:pt x="169" y="108"/>
                  <a:pt x="170" y="108"/>
                  <a:pt x="170" y="107"/>
                </a:cubicBezTo>
                <a:cubicBezTo>
                  <a:pt x="171" y="107"/>
                  <a:pt x="171" y="106"/>
                  <a:pt x="172" y="106"/>
                </a:cubicBezTo>
                <a:cubicBezTo>
                  <a:pt x="172" y="105"/>
                  <a:pt x="172" y="104"/>
                  <a:pt x="171" y="103"/>
                </a:cubicBezTo>
                <a:cubicBezTo>
                  <a:pt x="171" y="103"/>
                  <a:pt x="170" y="102"/>
                  <a:pt x="170" y="102"/>
                </a:cubicBezTo>
                <a:cubicBezTo>
                  <a:pt x="169" y="102"/>
                  <a:pt x="165" y="101"/>
                  <a:pt x="161" y="99"/>
                </a:cubicBezTo>
                <a:cubicBezTo>
                  <a:pt x="162" y="98"/>
                  <a:pt x="162" y="96"/>
                  <a:pt x="162" y="94"/>
                </a:cubicBezTo>
                <a:cubicBezTo>
                  <a:pt x="166" y="94"/>
                  <a:pt x="170" y="93"/>
                  <a:pt x="171" y="93"/>
                </a:cubicBezTo>
                <a:cubicBezTo>
                  <a:pt x="172" y="93"/>
                  <a:pt x="172" y="93"/>
                  <a:pt x="173" y="93"/>
                </a:cubicBezTo>
                <a:cubicBezTo>
                  <a:pt x="173" y="92"/>
                  <a:pt x="173" y="91"/>
                  <a:pt x="174" y="91"/>
                </a:cubicBezTo>
                <a:cubicBezTo>
                  <a:pt x="174" y="90"/>
                  <a:pt x="173" y="89"/>
                  <a:pt x="173" y="89"/>
                </a:cubicBezTo>
                <a:cubicBezTo>
                  <a:pt x="172" y="88"/>
                  <a:pt x="172" y="87"/>
                  <a:pt x="171" y="87"/>
                </a:cubicBezTo>
                <a:cubicBezTo>
                  <a:pt x="170" y="87"/>
                  <a:pt x="166" y="87"/>
                  <a:pt x="162" y="86"/>
                </a:cubicBezTo>
                <a:cubicBezTo>
                  <a:pt x="162" y="84"/>
                  <a:pt x="162" y="83"/>
                  <a:pt x="162" y="81"/>
                </a:cubicBezTo>
                <a:cubicBezTo>
                  <a:pt x="166" y="80"/>
                  <a:pt x="170" y="79"/>
                  <a:pt x="171" y="79"/>
                </a:cubicBezTo>
                <a:cubicBezTo>
                  <a:pt x="171" y="79"/>
                  <a:pt x="172" y="78"/>
                  <a:pt x="172" y="78"/>
                </a:cubicBezTo>
                <a:cubicBezTo>
                  <a:pt x="173" y="77"/>
                  <a:pt x="173" y="76"/>
                  <a:pt x="173" y="75"/>
                </a:cubicBezTo>
                <a:cubicBezTo>
                  <a:pt x="173" y="75"/>
                  <a:pt x="172" y="74"/>
                  <a:pt x="172" y="74"/>
                </a:cubicBezTo>
                <a:cubicBezTo>
                  <a:pt x="171" y="73"/>
                  <a:pt x="171" y="73"/>
                  <a:pt x="170" y="73"/>
                </a:cubicBezTo>
                <a:cubicBezTo>
                  <a:pt x="169" y="73"/>
                  <a:pt x="165" y="73"/>
                  <a:pt x="161" y="73"/>
                </a:cubicBezTo>
                <a:cubicBezTo>
                  <a:pt x="161" y="71"/>
                  <a:pt x="160" y="70"/>
                  <a:pt x="160" y="68"/>
                </a:cubicBezTo>
                <a:cubicBezTo>
                  <a:pt x="163" y="66"/>
                  <a:pt x="167" y="65"/>
                  <a:pt x="168" y="64"/>
                </a:cubicBezTo>
                <a:cubicBezTo>
                  <a:pt x="169" y="64"/>
                  <a:pt x="169" y="63"/>
                  <a:pt x="169" y="63"/>
                </a:cubicBezTo>
                <a:cubicBezTo>
                  <a:pt x="170" y="62"/>
                  <a:pt x="170" y="61"/>
                  <a:pt x="170" y="61"/>
                </a:cubicBezTo>
                <a:cubicBezTo>
                  <a:pt x="169" y="60"/>
                  <a:pt x="169" y="59"/>
                  <a:pt x="168" y="59"/>
                </a:cubicBezTo>
                <a:cubicBezTo>
                  <a:pt x="168" y="59"/>
                  <a:pt x="167" y="58"/>
                  <a:pt x="166" y="59"/>
                </a:cubicBezTo>
                <a:cubicBezTo>
                  <a:pt x="165" y="59"/>
                  <a:pt x="161" y="60"/>
                  <a:pt x="158" y="60"/>
                </a:cubicBezTo>
                <a:cubicBezTo>
                  <a:pt x="157" y="59"/>
                  <a:pt x="156" y="57"/>
                  <a:pt x="156" y="55"/>
                </a:cubicBezTo>
                <a:cubicBezTo>
                  <a:pt x="159" y="53"/>
                  <a:pt x="162" y="51"/>
                  <a:pt x="163" y="51"/>
                </a:cubicBezTo>
                <a:cubicBezTo>
                  <a:pt x="164" y="50"/>
                  <a:pt x="164" y="49"/>
                  <a:pt x="164" y="49"/>
                </a:cubicBezTo>
                <a:cubicBezTo>
                  <a:pt x="164" y="48"/>
                  <a:pt x="164" y="47"/>
                  <a:pt x="164" y="47"/>
                </a:cubicBezTo>
                <a:cubicBezTo>
                  <a:pt x="163" y="46"/>
                  <a:pt x="163" y="46"/>
                  <a:pt x="162" y="45"/>
                </a:cubicBezTo>
                <a:cubicBezTo>
                  <a:pt x="162" y="45"/>
                  <a:pt x="161" y="45"/>
                  <a:pt x="160" y="45"/>
                </a:cubicBezTo>
                <a:cubicBezTo>
                  <a:pt x="159" y="46"/>
                  <a:pt x="155" y="47"/>
                  <a:pt x="152" y="49"/>
                </a:cubicBezTo>
                <a:cubicBezTo>
                  <a:pt x="151" y="47"/>
                  <a:pt x="150" y="45"/>
                  <a:pt x="149" y="44"/>
                </a:cubicBezTo>
                <a:cubicBezTo>
                  <a:pt x="152" y="41"/>
                  <a:pt x="155" y="38"/>
                  <a:pt x="155" y="38"/>
                </a:cubicBezTo>
                <a:cubicBezTo>
                  <a:pt x="156" y="37"/>
                  <a:pt x="156" y="37"/>
                  <a:pt x="156" y="36"/>
                </a:cubicBezTo>
                <a:cubicBezTo>
                  <a:pt x="156" y="35"/>
                  <a:pt x="156" y="35"/>
                  <a:pt x="156" y="34"/>
                </a:cubicBezTo>
                <a:cubicBezTo>
                  <a:pt x="155" y="33"/>
                  <a:pt x="155" y="33"/>
                  <a:pt x="154" y="33"/>
                </a:cubicBezTo>
                <a:cubicBezTo>
                  <a:pt x="153" y="33"/>
                  <a:pt x="152" y="33"/>
                  <a:pt x="152" y="33"/>
                </a:cubicBezTo>
                <a:cubicBezTo>
                  <a:pt x="151" y="34"/>
                  <a:pt x="148" y="36"/>
                  <a:pt x="144" y="38"/>
                </a:cubicBezTo>
                <a:cubicBezTo>
                  <a:pt x="143" y="36"/>
                  <a:pt x="142" y="35"/>
                  <a:pt x="141" y="34"/>
                </a:cubicBezTo>
                <a:cubicBezTo>
                  <a:pt x="143" y="31"/>
                  <a:pt x="145" y="27"/>
                  <a:pt x="146" y="27"/>
                </a:cubicBezTo>
                <a:cubicBezTo>
                  <a:pt x="146" y="26"/>
                  <a:pt x="146" y="25"/>
                  <a:pt x="146" y="25"/>
                </a:cubicBezTo>
                <a:cubicBezTo>
                  <a:pt x="146" y="24"/>
                  <a:pt x="146" y="23"/>
                  <a:pt x="145" y="23"/>
                </a:cubicBezTo>
                <a:cubicBezTo>
                  <a:pt x="145" y="22"/>
                  <a:pt x="144" y="22"/>
                  <a:pt x="144" y="22"/>
                </a:cubicBezTo>
                <a:cubicBezTo>
                  <a:pt x="143" y="22"/>
                  <a:pt x="142" y="22"/>
                  <a:pt x="142" y="23"/>
                </a:cubicBezTo>
                <a:cubicBezTo>
                  <a:pt x="141" y="23"/>
                  <a:pt x="138" y="26"/>
                  <a:pt x="135" y="29"/>
                </a:cubicBezTo>
                <a:cubicBezTo>
                  <a:pt x="134" y="27"/>
                  <a:pt x="132" y="26"/>
                  <a:pt x="131" y="25"/>
                </a:cubicBezTo>
                <a:cubicBezTo>
                  <a:pt x="132" y="22"/>
                  <a:pt x="134" y="18"/>
                  <a:pt x="135" y="17"/>
                </a:cubicBezTo>
                <a:cubicBezTo>
                  <a:pt x="135" y="17"/>
                  <a:pt x="135" y="16"/>
                  <a:pt x="135" y="15"/>
                </a:cubicBezTo>
                <a:cubicBezTo>
                  <a:pt x="135" y="15"/>
                  <a:pt x="134" y="14"/>
                  <a:pt x="133" y="14"/>
                </a:cubicBezTo>
                <a:cubicBezTo>
                  <a:pt x="133" y="13"/>
                  <a:pt x="132" y="13"/>
                  <a:pt x="131" y="13"/>
                </a:cubicBezTo>
                <a:cubicBezTo>
                  <a:pt x="131" y="13"/>
                  <a:pt x="130" y="14"/>
                  <a:pt x="130" y="14"/>
                </a:cubicBezTo>
                <a:cubicBezTo>
                  <a:pt x="129" y="15"/>
                  <a:pt x="126" y="18"/>
                  <a:pt x="124" y="21"/>
                </a:cubicBezTo>
                <a:cubicBezTo>
                  <a:pt x="123" y="20"/>
                  <a:pt x="121" y="19"/>
                  <a:pt x="119" y="19"/>
                </a:cubicBezTo>
                <a:cubicBezTo>
                  <a:pt x="120" y="15"/>
                  <a:pt x="122" y="11"/>
                  <a:pt x="122" y="10"/>
                </a:cubicBezTo>
                <a:cubicBezTo>
                  <a:pt x="122" y="9"/>
                  <a:pt x="122" y="9"/>
                  <a:pt x="122" y="8"/>
                </a:cubicBezTo>
                <a:cubicBezTo>
                  <a:pt x="121" y="7"/>
                  <a:pt x="121" y="7"/>
                  <a:pt x="120" y="7"/>
                </a:cubicBezTo>
                <a:cubicBezTo>
                  <a:pt x="119" y="6"/>
                  <a:pt x="119" y="6"/>
                  <a:pt x="118" y="7"/>
                </a:cubicBezTo>
                <a:cubicBezTo>
                  <a:pt x="117" y="7"/>
                  <a:pt x="117" y="7"/>
                  <a:pt x="116" y="8"/>
                </a:cubicBezTo>
                <a:cubicBezTo>
                  <a:pt x="116" y="9"/>
                  <a:pt x="114" y="12"/>
                  <a:pt x="112" y="16"/>
                </a:cubicBezTo>
                <a:cubicBezTo>
                  <a:pt x="110" y="15"/>
                  <a:pt x="109" y="15"/>
                  <a:pt x="107" y="14"/>
                </a:cubicBezTo>
                <a:cubicBezTo>
                  <a:pt x="107" y="10"/>
                  <a:pt x="108" y="6"/>
                  <a:pt x="108" y="5"/>
                </a:cubicBezTo>
                <a:cubicBezTo>
                  <a:pt x="108" y="4"/>
                  <a:pt x="108" y="4"/>
                  <a:pt x="107" y="3"/>
                </a:cubicBezTo>
                <a:cubicBezTo>
                  <a:pt x="107" y="3"/>
                  <a:pt x="106" y="2"/>
                  <a:pt x="106" y="2"/>
                </a:cubicBezTo>
                <a:cubicBezTo>
                  <a:pt x="105" y="2"/>
                  <a:pt x="104" y="2"/>
                  <a:pt x="104" y="2"/>
                </a:cubicBezTo>
                <a:cubicBezTo>
                  <a:pt x="103" y="3"/>
                  <a:pt x="102" y="3"/>
                  <a:pt x="102" y="4"/>
                </a:cubicBezTo>
                <a:cubicBezTo>
                  <a:pt x="102" y="5"/>
                  <a:pt x="101" y="9"/>
                  <a:pt x="99" y="12"/>
                </a:cubicBezTo>
                <a:cubicBezTo>
                  <a:pt x="98" y="12"/>
                  <a:pt x="96" y="12"/>
                  <a:pt x="94" y="12"/>
                </a:cubicBezTo>
                <a:cubicBezTo>
                  <a:pt x="94" y="8"/>
                  <a:pt x="94" y="4"/>
                  <a:pt x="94" y="3"/>
                </a:cubicBezTo>
                <a:cubicBezTo>
                  <a:pt x="94" y="2"/>
                  <a:pt x="93" y="1"/>
                  <a:pt x="93" y="1"/>
                </a:cubicBezTo>
                <a:cubicBezTo>
                  <a:pt x="92" y="0"/>
                  <a:pt x="91" y="0"/>
                  <a:pt x="91" y="0"/>
                </a:cubicBezTo>
                <a:cubicBezTo>
                  <a:pt x="90" y="0"/>
                  <a:pt x="89" y="0"/>
                  <a:pt x="89" y="1"/>
                </a:cubicBezTo>
                <a:cubicBezTo>
                  <a:pt x="88" y="1"/>
                  <a:pt x="88" y="2"/>
                  <a:pt x="88" y="3"/>
                </a:cubicBezTo>
                <a:cubicBezTo>
                  <a:pt x="87" y="3"/>
                  <a:pt x="87" y="8"/>
                  <a:pt x="86" y="11"/>
                </a:cubicBezTo>
                <a:cubicBezTo>
                  <a:pt x="85" y="11"/>
                  <a:pt x="83" y="11"/>
                  <a:pt x="81" y="12"/>
                </a:cubicBezTo>
                <a:cubicBezTo>
                  <a:pt x="80" y="8"/>
                  <a:pt x="79" y="4"/>
                  <a:pt x="79" y="3"/>
                </a:cubicBezTo>
                <a:cubicBezTo>
                  <a:pt x="79" y="2"/>
                  <a:pt x="78" y="2"/>
                  <a:pt x="78" y="1"/>
                </a:cubicBezTo>
                <a:cubicBezTo>
                  <a:pt x="77" y="1"/>
                  <a:pt x="76" y="1"/>
                  <a:pt x="76" y="1"/>
                </a:cubicBezTo>
                <a:cubicBezTo>
                  <a:pt x="75" y="1"/>
                  <a:pt x="74" y="1"/>
                  <a:pt x="74" y="2"/>
                </a:cubicBezTo>
                <a:cubicBezTo>
                  <a:pt x="73" y="2"/>
                  <a:pt x="73" y="3"/>
                  <a:pt x="73" y="4"/>
                </a:cubicBezTo>
                <a:cubicBezTo>
                  <a:pt x="73" y="5"/>
                  <a:pt x="73" y="9"/>
                  <a:pt x="73" y="12"/>
                </a:cubicBezTo>
                <a:cubicBezTo>
                  <a:pt x="71" y="13"/>
                  <a:pt x="70" y="13"/>
                  <a:pt x="68" y="14"/>
                </a:cubicBezTo>
                <a:cubicBezTo>
                  <a:pt x="66" y="10"/>
                  <a:pt x="65" y="6"/>
                  <a:pt x="65" y="6"/>
                </a:cubicBezTo>
                <a:cubicBezTo>
                  <a:pt x="64" y="5"/>
                  <a:pt x="64" y="4"/>
                  <a:pt x="63" y="4"/>
                </a:cubicBezTo>
                <a:cubicBezTo>
                  <a:pt x="62" y="4"/>
                  <a:pt x="62" y="4"/>
                  <a:pt x="61" y="4"/>
                </a:cubicBezTo>
                <a:cubicBezTo>
                  <a:pt x="60" y="4"/>
                  <a:pt x="60" y="5"/>
                  <a:pt x="59" y="5"/>
                </a:cubicBezTo>
                <a:cubicBezTo>
                  <a:pt x="59" y="6"/>
                  <a:pt x="59" y="7"/>
                  <a:pt x="59" y="7"/>
                </a:cubicBezTo>
                <a:cubicBezTo>
                  <a:pt x="59" y="8"/>
                  <a:pt x="60" y="12"/>
                  <a:pt x="61" y="16"/>
                </a:cubicBezTo>
                <a:cubicBezTo>
                  <a:pt x="59" y="17"/>
                  <a:pt x="57" y="17"/>
                  <a:pt x="56" y="18"/>
                </a:cubicBezTo>
                <a:cubicBezTo>
                  <a:pt x="54" y="15"/>
                  <a:pt x="51" y="11"/>
                  <a:pt x="51" y="11"/>
                </a:cubicBezTo>
                <a:cubicBezTo>
                  <a:pt x="50" y="10"/>
                  <a:pt x="50" y="10"/>
                  <a:pt x="49" y="10"/>
                </a:cubicBezTo>
                <a:cubicBezTo>
                  <a:pt x="48" y="9"/>
                  <a:pt x="48" y="9"/>
                  <a:pt x="47" y="10"/>
                </a:cubicBezTo>
                <a:cubicBezTo>
                  <a:pt x="46" y="10"/>
                  <a:pt x="46" y="11"/>
                  <a:pt x="46" y="11"/>
                </a:cubicBezTo>
                <a:cubicBezTo>
                  <a:pt x="45" y="12"/>
                  <a:pt x="45" y="13"/>
                  <a:pt x="46" y="14"/>
                </a:cubicBezTo>
                <a:cubicBezTo>
                  <a:pt x="46" y="14"/>
                  <a:pt x="47" y="18"/>
                  <a:pt x="49" y="22"/>
                </a:cubicBezTo>
                <a:cubicBezTo>
                  <a:pt x="47" y="23"/>
                  <a:pt x="46" y="24"/>
                  <a:pt x="44" y="25"/>
                </a:cubicBezTo>
                <a:cubicBezTo>
                  <a:pt x="42" y="22"/>
                  <a:pt x="39" y="19"/>
                  <a:pt x="38" y="18"/>
                </a:cubicBezTo>
                <a:cubicBezTo>
                  <a:pt x="38" y="18"/>
                  <a:pt x="37" y="17"/>
                  <a:pt x="36" y="17"/>
                </a:cubicBezTo>
                <a:cubicBezTo>
                  <a:pt x="35" y="17"/>
                  <a:pt x="35" y="18"/>
                  <a:pt x="34" y="18"/>
                </a:cubicBezTo>
                <a:cubicBezTo>
                  <a:pt x="34" y="18"/>
                  <a:pt x="33" y="19"/>
                  <a:pt x="33" y="20"/>
                </a:cubicBezTo>
                <a:cubicBezTo>
                  <a:pt x="33" y="20"/>
                  <a:pt x="33" y="21"/>
                  <a:pt x="33" y="22"/>
                </a:cubicBezTo>
                <a:cubicBezTo>
                  <a:pt x="34" y="23"/>
                  <a:pt x="36" y="26"/>
                  <a:pt x="38" y="29"/>
                </a:cubicBezTo>
                <a:cubicBezTo>
                  <a:pt x="37" y="31"/>
                  <a:pt x="35" y="32"/>
                  <a:pt x="34" y="33"/>
                </a:cubicBezTo>
                <a:cubicBezTo>
                  <a:pt x="31" y="31"/>
                  <a:pt x="28" y="28"/>
                  <a:pt x="27" y="28"/>
                </a:cubicBezTo>
                <a:cubicBezTo>
                  <a:pt x="26" y="27"/>
                  <a:pt x="26" y="27"/>
                  <a:pt x="25" y="27"/>
                </a:cubicBezTo>
                <a:cubicBezTo>
                  <a:pt x="24" y="27"/>
                  <a:pt x="24" y="28"/>
                  <a:pt x="23" y="28"/>
                </a:cubicBezTo>
                <a:cubicBezTo>
                  <a:pt x="23" y="29"/>
                  <a:pt x="22" y="29"/>
                  <a:pt x="22" y="30"/>
                </a:cubicBezTo>
                <a:cubicBezTo>
                  <a:pt x="22" y="31"/>
                  <a:pt x="22" y="32"/>
                  <a:pt x="23" y="32"/>
                </a:cubicBezTo>
                <a:cubicBezTo>
                  <a:pt x="24" y="33"/>
                  <a:pt x="26" y="36"/>
                  <a:pt x="29" y="39"/>
                </a:cubicBezTo>
                <a:cubicBezTo>
                  <a:pt x="28" y="40"/>
                  <a:pt x="27" y="42"/>
                  <a:pt x="26" y="43"/>
                </a:cubicBezTo>
                <a:cubicBezTo>
                  <a:pt x="22" y="41"/>
                  <a:pt x="18" y="39"/>
                  <a:pt x="18" y="39"/>
                </a:cubicBezTo>
                <a:cubicBezTo>
                  <a:pt x="17" y="39"/>
                  <a:pt x="16" y="39"/>
                  <a:pt x="16" y="39"/>
                </a:cubicBezTo>
                <a:cubicBezTo>
                  <a:pt x="15" y="39"/>
                  <a:pt x="14" y="40"/>
                  <a:pt x="14" y="40"/>
                </a:cubicBezTo>
                <a:cubicBezTo>
                  <a:pt x="14" y="41"/>
                  <a:pt x="13" y="42"/>
                  <a:pt x="13" y="42"/>
                </a:cubicBezTo>
                <a:cubicBezTo>
                  <a:pt x="14" y="43"/>
                  <a:pt x="14" y="44"/>
                  <a:pt x="14" y="44"/>
                </a:cubicBezTo>
                <a:cubicBezTo>
                  <a:pt x="15" y="45"/>
                  <a:pt x="18" y="47"/>
                  <a:pt x="21" y="50"/>
                </a:cubicBezTo>
                <a:cubicBezTo>
                  <a:pt x="21" y="51"/>
                  <a:pt x="20" y="53"/>
                  <a:pt x="19" y="54"/>
                </a:cubicBezTo>
                <a:cubicBezTo>
                  <a:pt x="15" y="53"/>
                  <a:pt x="11" y="52"/>
                  <a:pt x="10" y="52"/>
                </a:cubicBezTo>
                <a:cubicBezTo>
                  <a:pt x="10" y="52"/>
                  <a:pt x="9" y="52"/>
                  <a:pt x="8" y="52"/>
                </a:cubicBezTo>
                <a:cubicBezTo>
                  <a:pt x="8" y="52"/>
                  <a:pt x="7" y="53"/>
                  <a:pt x="7" y="54"/>
                </a:cubicBezTo>
                <a:cubicBezTo>
                  <a:pt x="7" y="54"/>
                  <a:pt x="7" y="55"/>
                  <a:pt x="7" y="56"/>
                </a:cubicBezTo>
                <a:cubicBezTo>
                  <a:pt x="7" y="56"/>
                  <a:pt x="7" y="57"/>
                  <a:pt x="8" y="57"/>
                </a:cubicBezTo>
                <a:cubicBezTo>
                  <a:pt x="9" y="58"/>
                  <a:pt x="13" y="60"/>
                  <a:pt x="16" y="62"/>
                </a:cubicBezTo>
                <a:cubicBezTo>
                  <a:pt x="15" y="63"/>
                  <a:pt x="15" y="65"/>
                  <a:pt x="14" y="67"/>
                </a:cubicBezTo>
                <a:cubicBezTo>
                  <a:pt x="11" y="66"/>
                  <a:pt x="6" y="66"/>
                  <a:pt x="6" y="66"/>
                </a:cubicBezTo>
                <a:cubicBezTo>
                  <a:pt x="5" y="66"/>
                  <a:pt x="4" y="66"/>
                  <a:pt x="4" y="66"/>
                </a:cubicBezTo>
                <a:cubicBezTo>
                  <a:pt x="3" y="67"/>
                  <a:pt x="3" y="67"/>
                  <a:pt x="2" y="68"/>
                </a:cubicBezTo>
                <a:cubicBezTo>
                  <a:pt x="2" y="69"/>
                  <a:pt x="2" y="70"/>
                  <a:pt x="3" y="70"/>
                </a:cubicBezTo>
                <a:cubicBezTo>
                  <a:pt x="3" y="71"/>
                  <a:pt x="4" y="71"/>
                  <a:pt x="4" y="71"/>
                </a:cubicBezTo>
                <a:cubicBezTo>
                  <a:pt x="5" y="72"/>
                  <a:pt x="9" y="73"/>
                  <a:pt x="13" y="74"/>
                </a:cubicBezTo>
                <a:cubicBezTo>
                  <a:pt x="12" y="76"/>
                  <a:pt x="12" y="78"/>
                  <a:pt x="12" y="80"/>
                </a:cubicBezTo>
                <a:cubicBezTo>
                  <a:pt x="8" y="80"/>
                  <a:pt x="4" y="80"/>
                  <a:pt x="3" y="80"/>
                </a:cubicBezTo>
                <a:cubicBezTo>
                  <a:pt x="2" y="80"/>
                  <a:pt x="2" y="81"/>
                  <a:pt x="1" y="81"/>
                </a:cubicBezTo>
                <a:cubicBezTo>
                  <a:pt x="1" y="82"/>
                  <a:pt x="0" y="82"/>
                  <a:pt x="0" y="83"/>
                </a:cubicBezTo>
                <a:cubicBezTo>
                  <a:pt x="0" y="84"/>
                  <a:pt x="1" y="85"/>
                  <a:pt x="1" y="85"/>
                </a:cubicBezTo>
                <a:cubicBezTo>
                  <a:pt x="2" y="86"/>
                  <a:pt x="2" y="86"/>
                  <a:pt x="3" y="86"/>
                </a:cubicBezTo>
                <a:cubicBezTo>
                  <a:pt x="4" y="86"/>
                  <a:pt x="8" y="87"/>
                  <a:pt x="12" y="87"/>
                </a:cubicBezTo>
                <a:cubicBezTo>
                  <a:pt x="12" y="89"/>
                  <a:pt x="12" y="91"/>
                  <a:pt x="12" y="93"/>
                </a:cubicBezTo>
                <a:cubicBezTo>
                  <a:pt x="8" y="94"/>
                  <a:pt x="4" y="95"/>
                  <a:pt x="3" y="95"/>
                </a:cubicBezTo>
                <a:cubicBezTo>
                  <a:pt x="3" y="95"/>
                  <a:pt x="2" y="95"/>
                  <a:pt x="2" y="96"/>
                </a:cubicBezTo>
                <a:cubicBezTo>
                  <a:pt x="1" y="97"/>
                  <a:pt x="1" y="97"/>
                  <a:pt x="1" y="98"/>
                </a:cubicBezTo>
                <a:cubicBezTo>
                  <a:pt x="1" y="99"/>
                  <a:pt x="2" y="99"/>
                  <a:pt x="2" y="100"/>
                </a:cubicBezTo>
                <a:cubicBezTo>
                  <a:pt x="3" y="101"/>
                  <a:pt x="3" y="101"/>
                  <a:pt x="4" y="101"/>
                </a:cubicBezTo>
                <a:cubicBezTo>
                  <a:pt x="5" y="101"/>
                  <a:pt x="9" y="101"/>
                  <a:pt x="13" y="100"/>
                </a:cubicBezTo>
                <a:cubicBezTo>
                  <a:pt x="13" y="102"/>
                  <a:pt x="14" y="104"/>
                  <a:pt x="14" y="106"/>
                </a:cubicBezTo>
                <a:cubicBezTo>
                  <a:pt x="11" y="107"/>
                  <a:pt x="7" y="109"/>
                  <a:pt x="6" y="109"/>
                </a:cubicBezTo>
                <a:cubicBezTo>
                  <a:pt x="5" y="110"/>
                  <a:pt x="5" y="110"/>
                  <a:pt x="4" y="111"/>
                </a:cubicBezTo>
                <a:cubicBezTo>
                  <a:pt x="4" y="111"/>
                  <a:pt x="4" y="112"/>
                  <a:pt x="4" y="113"/>
                </a:cubicBezTo>
                <a:cubicBezTo>
                  <a:pt x="5" y="114"/>
                  <a:pt x="5" y="114"/>
                  <a:pt x="6" y="115"/>
                </a:cubicBezTo>
                <a:cubicBezTo>
                  <a:pt x="6" y="115"/>
                  <a:pt x="7" y="115"/>
                  <a:pt x="8" y="115"/>
                </a:cubicBezTo>
                <a:cubicBezTo>
                  <a:pt x="9" y="115"/>
                  <a:pt x="13" y="114"/>
                  <a:pt x="16" y="113"/>
                </a:cubicBezTo>
                <a:cubicBezTo>
                  <a:pt x="17" y="115"/>
                  <a:pt x="18" y="117"/>
                  <a:pt x="18" y="118"/>
                </a:cubicBezTo>
                <a:cubicBezTo>
                  <a:pt x="15" y="120"/>
                  <a:pt x="12" y="123"/>
                  <a:pt x="11" y="123"/>
                </a:cubicBezTo>
                <a:cubicBezTo>
                  <a:pt x="10" y="123"/>
                  <a:pt x="10" y="124"/>
                  <a:pt x="10" y="125"/>
                </a:cubicBezTo>
                <a:cubicBezTo>
                  <a:pt x="10" y="125"/>
                  <a:pt x="10" y="126"/>
                  <a:pt x="10" y="127"/>
                </a:cubicBezTo>
                <a:cubicBezTo>
                  <a:pt x="10" y="127"/>
                  <a:pt x="11" y="128"/>
                  <a:pt x="12" y="128"/>
                </a:cubicBezTo>
                <a:cubicBezTo>
                  <a:pt x="12" y="129"/>
                  <a:pt x="13" y="129"/>
                  <a:pt x="14" y="128"/>
                </a:cubicBezTo>
                <a:cubicBezTo>
                  <a:pt x="15" y="128"/>
                  <a:pt x="19" y="126"/>
                  <a:pt x="22" y="125"/>
                </a:cubicBezTo>
                <a:cubicBezTo>
                  <a:pt x="23" y="127"/>
                  <a:pt x="24" y="128"/>
                  <a:pt x="25" y="130"/>
                </a:cubicBezTo>
                <a:cubicBezTo>
                  <a:pt x="22" y="132"/>
                  <a:pt x="19" y="135"/>
                  <a:pt x="19" y="136"/>
                </a:cubicBezTo>
                <a:cubicBezTo>
                  <a:pt x="18" y="136"/>
                  <a:pt x="18" y="137"/>
                  <a:pt x="18" y="138"/>
                </a:cubicBezTo>
                <a:cubicBezTo>
                  <a:pt x="18" y="138"/>
                  <a:pt x="18" y="139"/>
                  <a:pt x="18" y="140"/>
                </a:cubicBezTo>
                <a:cubicBezTo>
                  <a:pt x="19" y="140"/>
                  <a:pt x="19" y="141"/>
                  <a:pt x="20" y="141"/>
                </a:cubicBezTo>
                <a:cubicBezTo>
                  <a:pt x="21" y="141"/>
                  <a:pt x="22" y="141"/>
                  <a:pt x="22" y="140"/>
                </a:cubicBezTo>
                <a:cubicBezTo>
                  <a:pt x="23" y="140"/>
                  <a:pt x="26" y="138"/>
                  <a:pt x="30" y="136"/>
                </a:cubicBezTo>
                <a:cubicBezTo>
                  <a:pt x="31" y="137"/>
                  <a:pt x="32" y="138"/>
                  <a:pt x="33" y="140"/>
                </a:cubicBezTo>
                <a:cubicBezTo>
                  <a:pt x="31" y="143"/>
                  <a:pt x="29" y="146"/>
                  <a:pt x="28" y="147"/>
                </a:cubicBezTo>
                <a:cubicBezTo>
                  <a:pt x="28" y="147"/>
                  <a:pt x="27" y="148"/>
                  <a:pt x="27" y="149"/>
                </a:cubicBezTo>
                <a:cubicBezTo>
                  <a:pt x="28" y="150"/>
                  <a:pt x="28" y="150"/>
                  <a:pt x="29" y="151"/>
                </a:cubicBezTo>
                <a:cubicBezTo>
                  <a:pt x="29" y="151"/>
                  <a:pt x="30" y="152"/>
                  <a:pt x="30" y="152"/>
                </a:cubicBezTo>
                <a:cubicBezTo>
                  <a:pt x="31" y="152"/>
                  <a:pt x="32" y="151"/>
                  <a:pt x="32" y="151"/>
                </a:cubicBezTo>
                <a:cubicBezTo>
                  <a:pt x="33" y="150"/>
                  <a:pt x="36" y="148"/>
                  <a:pt x="39" y="145"/>
                </a:cubicBezTo>
                <a:cubicBezTo>
                  <a:pt x="40" y="146"/>
                  <a:pt x="42" y="147"/>
                  <a:pt x="43" y="148"/>
                </a:cubicBezTo>
                <a:cubicBezTo>
                  <a:pt x="42" y="152"/>
                  <a:pt x="40" y="155"/>
                  <a:pt x="39" y="156"/>
                </a:cubicBezTo>
                <a:cubicBezTo>
                  <a:pt x="39" y="157"/>
                  <a:pt x="39" y="158"/>
                  <a:pt x="39" y="158"/>
                </a:cubicBezTo>
                <a:cubicBezTo>
                  <a:pt x="39" y="159"/>
                  <a:pt x="40" y="160"/>
                  <a:pt x="41" y="160"/>
                </a:cubicBezTo>
                <a:cubicBezTo>
                  <a:pt x="41" y="160"/>
                  <a:pt x="42" y="161"/>
                  <a:pt x="43" y="160"/>
                </a:cubicBezTo>
                <a:cubicBezTo>
                  <a:pt x="43" y="160"/>
                  <a:pt x="44" y="160"/>
                  <a:pt x="44" y="159"/>
                </a:cubicBezTo>
                <a:cubicBezTo>
                  <a:pt x="45" y="159"/>
                  <a:pt x="47" y="155"/>
                  <a:pt x="50" y="152"/>
                </a:cubicBezTo>
                <a:cubicBezTo>
                  <a:pt x="51" y="153"/>
                  <a:pt x="53" y="154"/>
                  <a:pt x="55" y="155"/>
                </a:cubicBezTo>
                <a:cubicBezTo>
                  <a:pt x="54" y="159"/>
                  <a:pt x="52" y="163"/>
                  <a:pt x="52" y="163"/>
                </a:cubicBezTo>
                <a:cubicBezTo>
                  <a:pt x="52" y="164"/>
                  <a:pt x="52" y="165"/>
                  <a:pt x="52" y="166"/>
                </a:cubicBezTo>
                <a:cubicBezTo>
                  <a:pt x="53" y="166"/>
                  <a:pt x="53" y="167"/>
                  <a:pt x="54" y="167"/>
                </a:cubicBezTo>
                <a:cubicBezTo>
                  <a:pt x="55" y="167"/>
                  <a:pt x="55" y="167"/>
                  <a:pt x="56" y="167"/>
                </a:cubicBezTo>
                <a:cubicBezTo>
                  <a:pt x="57" y="167"/>
                  <a:pt x="57" y="166"/>
                  <a:pt x="58" y="166"/>
                </a:cubicBezTo>
                <a:cubicBezTo>
                  <a:pt x="58" y="165"/>
                  <a:pt x="60" y="161"/>
                  <a:pt x="62" y="158"/>
                </a:cubicBezTo>
                <a:cubicBezTo>
                  <a:pt x="63" y="158"/>
                  <a:pt x="65" y="159"/>
                  <a:pt x="67" y="160"/>
                </a:cubicBezTo>
                <a:cubicBezTo>
                  <a:pt x="67" y="163"/>
                  <a:pt x="66" y="168"/>
                  <a:pt x="66" y="168"/>
                </a:cubicBezTo>
                <a:cubicBezTo>
                  <a:pt x="66" y="169"/>
                  <a:pt x="66" y="170"/>
                  <a:pt x="66" y="170"/>
                </a:cubicBezTo>
                <a:cubicBezTo>
                  <a:pt x="67" y="171"/>
                  <a:pt x="67" y="171"/>
                  <a:pt x="68" y="172"/>
                </a:cubicBezTo>
                <a:cubicBezTo>
                  <a:pt x="69" y="172"/>
                  <a:pt x="70" y="172"/>
                  <a:pt x="70" y="171"/>
                </a:cubicBezTo>
                <a:cubicBezTo>
                  <a:pt x="71" y="171"/>
                  <a:pt x="71" y="170"/>
                  <a:pt x="72" y="170"/>
                </a:cubicBezTo>
                <a:cubicBezTo>
                  <a:pt x="72" y="169"/>
                  <a:pt x="73" y="165"/>
                  <a:pt x="74" y="161"/>
                </a:cubicBezTo>
                <a:cubicBezTo>
                  <a:pt x="76" y="161"/>
                  <a:pt x="78" y="162"/>
                  <a:pt x="80" y="162"/>
                </a:cubicBezTo>
                <a:cubicBezTo>
                  <a:pt x="80" y="166"/>
                  <a:pt x="80" y="170"/>
                  <a:pt x="80" y="171"/>
                </a:cubicBezTo>
                <a:cubicBezTo>
                  <a:pt x="80" y="172"/>
                  <a:pt x="81" y="172"/>
                  <a:pt x="81" y="173"/>
                </a:cubicBezTo>
                <a:cubicBezTo>
                  <a:pt x="82" y="173"/>
                  <a:pt x="82" y="173"/>
                  <a:pt x="83" y="173"/>
                </a:cubicBezTo>
                <a:cubicBezTo>
                  <a:pt x="84" y="174"/>
                  <a:pt x="85" y="173"/>
                  <a:pt x="85" y="173"/>
                </a:cubicBezTo>
                <a:cubicBezTo>
                  <a:pt x="86" y="172"/>
                  <a:pt x="86" y="172"/>
                  <a:pt x="86" y="171"/>
                </a:cubicBezTo>
                <a:cubicBezTo>
                  <a:pt x="86" y="170"/>
                  <a:pt x="87" y="166"/>
                  <a:pt x="87" y="162"/>
                </a:cubicBezTo>
                <a:cubicBezTo>
                  <a:pt x="89" y="162"/>
                  <a:pt x="91" y="162"/>
                  <a:pt x="93" y="162"/>
                </a:cubicBezTo>
                <a:cubicBezTo>
                  <a:pt x="94" y="166"/>
                  <a:pt x="95" y="170"/>
                  <a:pt x="95" y="171"/>
                </a:cubicBezTo>
                <a:cubicBezTo>
                  <a:pt x="95" y="171"/>
                  <a:pt x="96" y="172"/>
                  <a:pt x="96" y="172"/>
                </a:cubicBezTo>
                <a:cubicBezTo>
                  <a:pt x="97" y="173"/>
                  <a:pt x="98" y="173"/>
                  <a:pt x="98" y="173"/>
                </a:cubicBezTo>
                <a:cubicBezTo>
                  <a:pt x="99" y="173"/>
                  <a:pt x="100" y="172"/>
                  <a:pt x="100" y="172"/>
                </a:cubicBezTo>
                <a:cubicBezTo>
                  <a:pt x="101" y="171"/>
                  <a:pt x="101" y="171"/>
                  <a:pt x="101" y="170"/>
                </a:cubicBezTo>
                <a:cubicBezTo>
                  <a:pt x="101" y="169"/>
                  <a:pt x="101" y="165"/>
                  <a:pt x="101" y="161"/>
                </a:cubicBezTo>
                <a:cubicBezTo>
                  <a:pt x="102" y="161"/>
                  <a:pt x="104" y="160"/>
                  <a:pt x="106" y="160"/>
                </a:cubicBezTo>
                <a:cubicBezTo>
                  <a:pt x="107" y="163"/>
                  <a:pt x="109" y="167"/>
                  <a:pt x="109" y="168"/>
                </a:cubicBezTo>
                <a:cubicBezTo>
                  <a:pt x="110" y="169"/>
                  <a:pt x="110" y="169"/>
                  <a:pt x="111" y="169"/>
                </a:cubicBezTo>
                <a:cubicBezTo>
                  <a:pt x="112" y="170"/>
                  <a:pt x="112" y="170"/>
                  <a:pt x="113" y="170"/>
                </a:cubicBezTo>
                <a:cubicBezTo>
                  <a:pt x="114" y="169"/>
                  <a:pt x="114" y="169"/>
                  <a:pt x="115" y="168"/>
                </a:cubicBezTo>
                <a:cubicBezTo>
                  <a:pt x="115" y="168"/>
                  <a:pt x="115" y="167"/>
                  <a:pt x="115" y="166"/>
                </a:cubicBezTo>
                <a:cubicBezTo>
                  <a:pt x="115" y="165"/>
                  <a:pt x="114" y="161"/>
                  <a:pt x="113" y="157"/>
                </a:cubicBezTo>
                <a:cubicBezTo>
                  <a:pt x="115" y="157"/>
                  <a:pt x="117" y="156"/>
                  <a:pt x="118" y="155"/>
                </a:cubicBezTo>
                <a:cubicBezTo>
                  <a:pt x="120" y="159"/>
                  <a:pt x="123" y="162"/>
                  <a:pt x="123" y="163"/>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134" name="Freeform 22"/>
          <p:cNvSpPr>
            <a:spLocks noEditPoints="1"/>
          </p:cNvSpPr>
          <p:nvPr/>
        </p:nvSpPr>
        <p:spPr bwMode="auto">
          <a:xfrm>
            <a:off x="3401245" y="3102076"/>
            <a:ext cx="744840" cy="744837"/>
          </a:xfrm>
          <a:custGeom>
            <a:avLst/>
            <a:gdLst>
              <a:gd name="T0" fmla="*/ 152 w 158"/>
              <a:gd name="T1" fmla="*/ 73 h 158"/>
              <a:gd name="T2" fmla="*/ 151 w 158"/>
              <a:gd name="T3" fmla="*/ 66 h 158"/>
              <a:gd name="T4" fmla="*/ 149 w 158"/>
              <a:gd name="T5" fmla="*/ 58 h 158"/>
              <a:gd name="T6" fmla="*/ 146 w 158"/>
              <a:gd name="T7" fmla="*/ 51 h 158"/>
              <a:gd name="T8" fmla="*/ 143 w 158"/>
              <a:gd name="T9" fmla="*/ 44 h 158"/>
              <a:gd name="T10" fmla="*/ 139 w 158"/>
              <a:gd name="T11" fmla="*/ 38 h 158"/>
              <a:gd name="T12" fmla="*/ 135 w 158"/>
              <a:gd name="T13" fmla="*/ 32 h 158"/>
              <a:gd name="T14" fmla="*/ 129 w 158"/>
              <a:gd name="T15" fmla="*/ 26 h 158"/>
              <a:gd name="T16" fmla="*/ 124 w 158"/>
              <a:gd name="T17" fmla="*/ 21 h 158"/>
              <a:gd name="T18" fmla="*/ 117 w 158"/>
              <a:gd name="T19" fmla="*/ 17 h 158"/>
              <a:gd name="T20" fmla="*/ 111 w 158"/>
              <a:gd name="T21" fmla="*/ 13 h 158"/>
              <a:gd name="T22" fmla="*/ 104 w 158"/>
              <a:gd name="T23" fmla="*/ 10 h 158"/>
              <a:gd name="T24" fmla="*/ 96 w 158"/>
              <a:gd name="T25" fmla="*/ 8 h 158"/>
              <a:gd name="T26" fmla="*/ 89 w 158"/>
              <a:gd name="T27" fmla="*/ 7 h 158"/>
              <a:gd name="T28" fmla="*/ 81 w 158"/>
              <a:gd name="T29" fmla="*/ 6 h 158"/>
              <a:gd name="T30" fmla="*/ 74 w 158"/>
              <a:gd name="T31" fmla="*/ 6 h 158"/>
              <a:gd name="T32" fmla="*/ 66 w 158"/>
              <a:gd name="T33" fmla="*/ 7 h 158"/>
              <a:gd name="T34" fmla="*/ 59 w 158"/>
              <a:gd name="T35" fmla="*/ 9 h 158"/>
              <a:gd name="T36" fmla="*/ 52 w 158"/>
              <a:gd name="T37" fmla="*/ 11 h 158"/>
              <a:gd name="T38" fmla="*/ 45 w 158"/>
              <a:gd name="T39" fmla="*/ 15 h 158"/>
              <a:gd name="T40" fmla="*/ 38 w 158"/>
              <a:gd name="T41" fmla="*/ 19 h 158"/>
              <a:gd name="T42" fmla="*/ 32 w 158"/>
              <a:gd name="T43" fmla="*/ 23 h 158"/>
              <a:gd name="T44" fmla="*/ 27 w 158"/>
              <a:gd name="T45" fmla="*/ 28 h 158"/>
              <a:gd name="T46" fmla="*/ 22 w 158"/>
              <a:gd name="T47" fmla="*/ 34 h 158"/>
              <a:gd name="T48" fmla="*/ 17 w 158"/>
              <a:gd name="T49" fmla="*/ 40 h 158"/>
              <a:gd name="T50" fmla="*/ 14 w 158"/>
              <a:gd name="T51" fmla="*/ 47 h 158"/>
              <a:gd name="T52" fmla="*/ 11 w 158"/>
              <a:gd name="T53" fmla="*/ 54 h 158"/>
              <a:gd name="T54" fmla="*/ 9 w 158"/>
              <a:gd name="T55" fmla="*/ 61 h 158"/>
              <a:gd name="T56" fmla="*/ 7 w 158"/>
              <a:gd name="T57" fmla="*/ 69 h 158"/>
              <a:gd name="T58" fmla="*/ 7 w 158"/>
              <a:gd name="T59" fmla="*/ 76 h 158"/>
              <a:gd name="T60" fmla="*/ 7 w 158"/>
              <a:gd name="T61" fmla="*/ 84 h 158"/>
              <a:gd name="T62" fmla="*/ 8 w 158"/>
              <a:gd name="T63" fmla="*/ 92 h 158"/>
              <a:gd name="T64" fmla="*/ 10 w 158"/>
              <a:gd name="T65" fmla="*/ 99 h 158"/>
              <a:gd name="T66" fmla="*/ 12 w 158"/>
              <a:gd name="T67" fmla="*/ 106 h 158"/>
              <a:gd name="T68" fmla="*/ 15 w 158"/>
              <a:gd name="T69" fmla="*/ 113 h 158"/>
              <a:gd name="T70" fmla="*/ 19 w 158"/>
              <a:gd name="T71" fmla="*/ 120 h 158"/>
              <a:gd name="T72" fmla="*/ 24 w 158"/>
              <a:gd name="T73" fmla="*/ 126 h 158"/>
              <a:gd name="T74" fmla="*/ 29 w 158"/>
              <a:gd name="T75" fmla="*/ 131 h 158"/>
              <a:gd name="T76" fmla="*/ 35 w 158"/>
              <a:gd name="T77" fmla="*/ 136 h 158"/>
              <a:gd name="T78" fmla="*/ 41 w 158"/>
              <a:gd name="T79" fmla="*/ 140 h 158"/>
              <a:gd name="T80" fmla="*/ 48 w 158"/>
              <a:gd name="T81" fmla="*/ 144 h 158"/>
              <a:gd name="T82" fmla="*/ 55 w 158"/>
              <a:gd name="T83" fmla="*/ 147 h 158"/>
              <a:gd name="T84" fmla="*/ 62 w 158"/>
              <a:gd name="T85" fmla="*/ 149 h 158"/>
              <a:gd name="T86" fmla="*/ 69 w 158"/>
              <a:gd name="T87" fmla="*/ 151 h 158"/>
              <a:gd name="T88" fmla="*/ 77 w 158"/>
              <a:gd name="T89" fmla="*/ 151 h 158"/>
              <a:gd name="T90" fmla="*/ 85 w 158"/>
              <a:gd name="T91" fmla="*/ 151 h 158"/>
              <a:gd name="T92" fmla="*/ 92 w 158"/>
              <a:gd name="T93" fmla="*/ 150 h 158"/>
              <a:gd name="T94" fmla="*/ 100 w 158"/>
              <a:gd name="T95" fmla="*/ 148 h 158"/>
              <a:gd name="T96" fmla="*/ 107 w 158"/>
              <a:gd name="T97" fmla="*/ 146 h 158"/>
              <a:gd name="T98" fmla="*/ 114 w 158"/>
              <a:gd name="T99" fmla="*/ 143 h 158"/>
              <a:gd name="T100" fmla="*/ 120 w 158"/>
              <a:gd name="T101" fmla="*/ 139 h 158"/>
              <a:gd name="T102" fmla="*/ 126 w 158"/>
              <a:gd name="T103" fmla="*/ 134 h 158"/>
              <a:gd name="T104" fmla="*/ 132 w 158"/>
              <a:gd name="T105" fmla="*/ 129 h 158"/>
              <a:gd name="T106" fmla="*/ 137 w 158"/>
              <a:gd name="T107" fmla="*/ 123 h 158"/>
              <a:gd name="T108" fmla="*/ 141 w 158"/>
              <a:gd name="T109" fmla="*/ 117 h 158"/>
              <a:gd name="T110" fmla="*/ 145 w 158"/>
              <a:gd name="T111" fmla="*/ 110 h 158"/>
              <a:gd name="T112" fmla="*/ 148 w 158"/>
              <a:gd name="T113" fmla="*/ 103 h 158"/>
              <a:gd name="T114" fmla="*/ 150 w 158"/>
              <a:gd name="T115" fmla="*/ 96 h 158"/>
              <a:gd name="T116" fmla="*/ 151 w 158"/>
              <a:gd name="T117" fmla="*/ 88 h 158"/>
              <a:gd name="T118" fmla="*/ 152 w 158"/>
              <a:gd name="T119" fmla="*/ 8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8" h="158">
                <a:moveTo>
                  <a:pt x="157" y="80"/>
                </a:moveTo>
                <a:cubicBezTo>
                  <a:pt x="157" y="80"/>
                  <a:pt x="157" y="80"/>
                  <a:pt x="158" y="80"/>
                </a:cubicBezTo>
                <a:cubicBezTo>
                  <a:pt x="158" y="79"/>
                  <a:pt x="158" y="79"/>
                  <a:pt x="158" y="79"/>
                </a:cubicBezTo>
                <a:cubicBezTo>
                  <a:pt x="158" y="78"/>
                  <a:pt x="158" y="78"/>
                  <a:pt x="158" y="77"/>
                </a:cubicBezTo>
                <a:cubicBezTo>
                  <a:pt x="157" y="77"/>
                  <a:pt x="157" y="77"/>
                  <a:pt x="157" y="77"/>
                </a:cubicBezTo>
                <a:cubicBezTo>
                  <a:pt x="156" y="77"/>
                  <a:pt x="154" y="77"/>
                  <a:pt x="152" y="76"/>
                </a:cubicBezTo>
                <a:cubicBezTo>
                  <a:pt x="152" y="75"/>
                  <a:pt x="152" y="74"/>
                  <a:pt x="152" y="73"/>
                </a:cubicBezTo>
                <a:cubicBezTo>
                  <a:pt x="154" y="73"/>
                  <a:pt x="156" y="72"/>
                  <a:pt x="156" y="72"/>
                </a:cubicBezTo>
                <a:cubicBezTo>
                  <a:pt x="157" y="72"/>
                  <a:pt x="157" y="72"/>
                  <a:pt x="157" y="71"/>
                </a:cubicBezTo>
                <a:cubicBezTo>
                  <a:pt x="158" y="71"/>
                  <a:pt x="158" y="71"/>
                  <a:pt x="158" y="70"/>
                </a:cubicBezTo>
                <a:cubicBezTo>
                  <a:pt x="158" y="70"/>
                  <a:pt x="157" y="70"/>
                  <a:pt x="157" y="69"/>
                </a:cubicBezTo>
                <a:cubicBezTo>
                  <a:pt x="157" y="69"/>
                  <a:pt x="156" y="69"/>
                  <a:pt x="156" y="69"/>
                </a:cubicBezTo>
                <a:cubicBezTo>
                  <a:pt x="156" y="69"/>
                  <a:pt x="153" y="69"/>
                  <a:pt x="151" y="69"/>
                </a:cubicBezTo>
                <a:cubicBezTo>
                  <a:pt x="151" y="68"/>
                  <a:pt x="151" y="67"/>
                  <a:pt x="151" y="66"/>
                </a:cubicBezTo>
                <a:cubicBezTo>
                  <a:pt x="153" y="65"/>
                  <a:pt x="155" y="64"/>
                  <a:pt x="155" y="64"/>
                </a:cubicBezTo>
                <a:cubicBezTo>
                  <a:pt x="156" y="64"/>
                  <a:pt x="156" y="64"/>
                  <a:pt x="156" y="63"/>
                </a:cubicBezTo>
                <a:cubicBezTo>
                  <a:pt x="156" y="63"/>
                  <a:pt x="156" y="63"/>
                  <a:pt x="156" y="62"/>
                </a:cubicBezTo>
                <a:cubicBezTo>
                  <a:pt x="156" y="62"/>
                  <a:pt x="156" y="61"/>
                  <a:pt x="156" y="61"/>
                </a:cubicBezTo>
                <a:cubicBezTo>
                  <a:pt x="155" y="61"/>
                  <a:pt x="155" y="61"/>
                  <a:pt x="155" y="61"/>
                </a:cubicBezTo>
                <a:cubicBezTo>
                  <a:pt x="154" y="61"/>
                  <a:pt x="152" y="61"/>
                  <a:pt x="150" y="61"/>
                </a:cubicBezTo>
                <a:cubicBezTo>
                  <a:pt x="149" y="60"/>
                  <a:pt x="149" y="59"/>
                  <a:pt x="149" y="58"/>
                </a:cubicBezTo>
                <a:cubicBezTo>
                  <a:pt x="151" y="57"/>
                  <a:pt x="153" y="56"/>
                  <a:pt x="153" y="56"/>
                </a:cubicBezTo>
                <a:cubicBezTo>
                  <a:pt x="154" y="56"/>
                  <a:pt x="154" y="56"/>
                  <a:pt x="154" y="55"/>
                </a:cubicBezTo>
                <a:cubicBezTo>
                  <a:pt x="154" y="55"/>
                  <a:pt x="154" y="55"/>
                  <a:pt x="154" y="54"/>
                </a:cubicBezTo>
                <a:cubicBezTo>
                  <a:pt x="154" y="54"/>
                  <a:pt x="154" y="53"/>
                  <a:pt x="153" y="53"/>
                </a:cubicBezTo>
                <a:cubicBezTo>
                  <a:pt x="153" y="53"/>
                  <a:pt x="153" y="53"/>
                  <a:pt x="152" y="53"/>
                </a:cubicBezTo>
                <a:cubicBezTo>
                  <a:pt x="152" y="53"/>
                  <a:pt x="150" y="54"/>
                  <a:pt x="148" y="54"/>
                </a:cubicBezTo>
                <a:cubicBezTo>
                  <a:pt x="147" y="53"/>
                  <a:pt x="147" y="52"/>
                  <a:pt x="146" y="51"/>
                </a:cubicBezTo>
                <a:cubicBezTo>
                  <a:pt x="148" y="50"/>
                  <a:pt x="150" y="49"/>
                  <a:pt x="151" y="49"/>
                </a:cubicBezTo>
                <a:cubicBezTo>
                  <a:pt x="151" y="48"/>
                  <a:pt x="151" y="48"/>
                  <a:pt x="151" y="48"/>
                </a:cubicBezTo>
                <a:cubicBezTo>
                  <a:pt x="152" y="47"/>
                  <a:pt x="151" y="47"/>
                  <a:pt x="151" y="46"/>
                </a:cubicBezTo>
                <a:cubicBezTo>
                  <a:pt x="151" y="46"/>
                  <a:pt x="151" y="46"/>
                  <a:pt x="150" y="46"/>
                </a:cubicBezTo>
                <a:cubicBezTo>
                  <a:pt x="150" y="45"/>
                  <a:pt x="150" y="45"/>
                  <a:pt x="149" y="46"/>
                </a:cubicBezTo>
                <a:cubicBezTo>
                  <a:pt x="149" y="46"/>
                  <a:pt x="147" y="46"/>
                  <a:pt x="145" y="47"/>
                </a:cubicBezTo>
                <a:cubicBezTo>
                  <a:pt x="144" y="46"/>
                  <a:pt x="144" y="45"/>
                  <a:pt x="143" y="44"/>
                </a:cubicBezTo>
                <a:cubicBezTo>
                  <a:pt x="145" y="43"/>
                  <a:pt x="147" y="42"/>
                  <a:pt x="147" y="41"/>
                </a:cubicBezTo>
                <a:cubicBezTo>
                  <a:pt x="147" y="41"/>
                  <a:pt x="148" y="41"/>
                  <a:pt x="148" y="40"/>
                </a:cubicBezTo>
                <a:cubicBezTo>
                  <a:pt x="148" y="40"/>
                  <a:pt x="148" y="39"/>
                  <a:pt x="148" y="39"/>
                </a:cubicBezTo>
                <a:cubicBezTo>
                  <a:pt x="147" y="39"/>
                  <a:pt x="147" y="38"/>
                  <a:pt x="147" y="38"/>
                </a:cubicBezTo>
                <a:cubicBezTo>
                  <a:pt x="146" y="38"/>
                  <a:pt x="146" y="38"/>
                  <a:pt x="145" y="38"/>
                </a:cubicBezTo>
                <a:cubicBezTo>
                  <a:pt x="145" y="39"/>
                  <a:pt x="143" y="39"/>
                  <a:pt x="141" y="40"/>
                </a:cubicBezTo>
                <a:cubicBezTo>
                  <a:pt x="140" y="39"/>
                  <a:pt x="140" y="39"/>
                  <a:pt x="139" y="38"/>
                </a:cubicBezTo>
                <a:cubicBezTo>
                  <a:pt x="141" y="36"/>
                  <a:pt x="142" y="35"/>
                  <a:pt x="143" y="34"/>
                </a:cubicBezTo>
                <a:cubicBezTo>
                  <a:pt x="143" y="34"/>
                  <a:pt x="143" y="34"/>
                  <a:pt x="143" y="33"/>
                </a:cubicBezTo>
                <a:cubicBezTo>
                  <a:pt x="143" y="33"/>
                  <a:pt x="143" y="32"/>
                  <a:pt x="143" y="32"/>
                </a:cubicBezTo>
                <a:cubicBezTo>
                  <a:pt x="143" y="32"/>
                  <a:pt x="142" y="32"/>
                  <a:pt x="142" y="31"/>
                </a:cubicBezTo>
                <a:cubicBezTo>
                  <a:pt x="142" y="31"/>
                  <a:pt x="141" y="31"/>
                  <a:pt x="141" y="32"/>
                </a:cubicBezTo>
                <a:cubicBezTo>
                  <a:pt x="140" y="32"/>
                  <a:pt x="138" y="33"/>
                  <a:pt x="137" y="34"/>
                </a:cubicBezTo>
                <a:cubicBezTo>
                  <a:pt x="136" y="33"/>
                  <a:pt x="135" y="32"/>
                  <a:pt x="135" y="32"/>
                </a:cubicBezTo>
                <a:cubicBezTo>
                  <a:pt x="136" y="30"/>
                  <a:pt x="138" y="28"/>
                  <a:pt x="138" y="28"/>
                </a:cubicBezTo>
                <a:cubicBezTo>
                  <a:pt x="138" y="28"/>
                  <a:pt x="138" y="27"/>
                  <a:pt x="138" y="27"/>
                </a:cubicBezTo>
                <a:cubicBezTo>
                  <a:pt x="138" y="26"/>
                  <a:pt x="138" y="26"/>
                  <a:pt x="138" y="26"/>
                </a:cubicBezTo>
                <a:cubicBezTo>
                  <a:pt x="138" y="25"/>
                  <a:pt x="137" y="25"/>
                  <a:pt x="137" y="25"/>
                </a:cubicBezTo>
                <a:cubicBezTo>
                  <a:pt x="136" y="25"/>
                  <a:pt x="136" y="25"/>
                  <a:pt x="136" y="25"/>
                </a:cubicBezTo>
                <a:cubicBezTo>
                  <a:pt x="135" y="26"/>
                  <a:pt x="133" y="27"/>
                  <a:pt x="132" y="28"/>
                </a:cubicBezTo>
                <a:cubicBezTo>
                  <a:pt x="131" y="28"/>
                  <a:pt x="130" y="27"/>
                  <a:pt x="129" y="26"/>
                </a:cubicBezTo>
                <a:cubicBezTo>
                  <a:pt x="131" y="24"/>
                  <a:pt x="132" y="22"/>
                  <a:pt x="132" y="22"/>
                </a:cubicBezTo>
                <a:cubicBezTo>
                  <a:pt x="133" y="22"/>
                  <a:pt x="133" y="21"/>
                  <a:pt x="133" y="21"/>
                </a:cubicBezTo>
                <a:cubicBezTo>
                  <a:pt x="133" y="20"/>
                  <a:pt x="132" y="20"/>
                  <a:pt x="132" y="20"/>
                </a:cubicBezTo>
                <a:cubicBezTo>
                  <a:pt x="132" y="20"/>
                  <a:pt x="131" y="19"/>
                  <a:pt x="131" y="19"/>
                </a:cubicBezTo>
                <a:cubicBezTo>
                  <a:pt x="130" y="19"/>
                  <a:pt x="130" y="19"/>
                  <a:pt x="130" y="20"/>
                </a:cubicBezTo>
                <a:cubicBezTo>
                  <a:pt x="129" y="20"/>
                  <a:pt x="128" y="22"/>
                  <a:pt x="126" y="23"/>
                </a:cubicBezTo>
                <a:cubicBezTo>
                  <a:pt x="125" y="22"/>
                  <a:pt x="124" y="22"/>
                  <a:pt x="124" y="21"/>
                </a:cubicBezTo>
                <a:cubicBezTo>
                  <a:pt x="125" y="19"/>
                  <a:pt x="126" y="17"/>
                  <a:pt x="126" y="17"/>
                </a:cubicBezTo>
                <a:cubicBezTo>
                  <a:pt x="126" y="16"/>
                  <a:pt x="126" y="16"/>
                  <a:pt x="126" y="16"/>
                </a:cubicBezTo>
                <a:cubicBezTo>
                  <a:pt x="126" y="15"/>
                  <a:pt x="126" y="15"/>
                  <a:pt x="126" y="15"/>
                </a:cubicBezTo>
                <a:cubicBezTo>
                  <a:pt x="125" y="14"/>
                  <a:pt x="125" y="14"/>
                  <a:pt x="124" y="14"/>
                </a:cubicBezTo>
                <a:cubicBezTo>
                  <a:pt x="124" y="14"/>
                  <a:pt x="124" y="15"/>
                  <a:pt x="123" y="15"/>
                </a:cubicBezTo>
                <a:cubicBezTo>
                  <a:pt x="123" y="15"/>
                  <a:pt x="121" y="17"/>
                  <a:pt x="120" y="19"/>
                </a:cubicBezTo>
                <a:cubicBezTo>
                  <a:pt x="119" y="18"/>
                  <a:pt x="118" y="17"/>
                  <a:pt x="117" y="17"/>
                </a:cubicBezTo>
                <a:cubicBezTo>
                  <a:pt x="118" y="15"/>
                  <a:pt x="119" y="13"/>
                  <a:pt x="119" y="12"/>
                </a:cubicBezTo>
                <a:cubicBezTo>
                  <a:pt x="120" y="12"/>
                  <a:pt x="120" y="11"/>
                  <a:pt x="119" y="11"/>
                </a:cubicBezTo>
                <a:cubicBezTo>
                  <a:pt x="119" y="11"/>
                  <a:pt x="119" y="10"/>
                  <a:pt x="119" y="10"/>
                </a:cubicBezTo>
                <a:cubicBezTo>
                  <a:pt x="118" y="10"/>
                  <a:pt x="118" y="10"/>
                  <a:pt x="117" y="10"/>
                </a:cubicBezTo>
                <a:cubicBezTo>
                  <a:pt x="117" y="10"/>
                  <a:pt x="117" y="10"/>
                  <a:pt x="116" y="11"/>
                </a:cubicBezTo>
                <a:cubicBezTo>
                  <a:pt x="116" y="11"/>
                  <a:pt x="115" y="13"/>
                  <a:pt x="114" y="15"/>
                </a:cubicBezTo>
                <a:cubicBezTo>
                  <a:pt x="113" y="14"/>
                  <a:pt x="112" y="14"/>
                  <a:pt x="111" y="13"/>
                </a:cubicBezTo>
                <a:cubicBezTo>
                  <a:pt x="111" y="11"/>
                  <a:pt x="112" y="9"/>
                  <a:pt x="112" y="8"/>
                </a:cubicBezTo>
                <a:cubicBezTo>
                  <a:pt x="112" y="8"/>
                  <a:pt x="112" y="8"/>
                  <a:pt x="112" y="7"/>
                </a:cubicBezTo>
                <a:cubicBezTo>
                  <a:pt x="112" y="7"/>
                  <a:pt x="112" y="7"/>
                  <a:pt x="111" y="6"/>
                </a:cubicBezTo>
                <a:cubicBezTo>
                  <a:pt x="111" y="6"/>
                  <a:pt x="110" y="6"/>
                  <a:pt x="110" y="6"/>
                </a:cubicBezTo>
                <a:cubicBezTo>
                  <a:pt x="110" y="6"/>
                  <a:pt x="109" y="7"/>
                  <a:pt x="109" y="7"/>
                </a:cubicBezTo>
                <a:cubicBezTo>
                  <a:pt x="109" y="7"/>
                  <a:pt x="108" y="9"/>
                  <a:pt x="107" y="11"/>
                </a:cubicBezTo>
                <a:cubicBezTo>
                  <a:pt x="106" y="11"/>
                  <a:pt x="105" y="10"/>
                  <a:pt x="104" y="10"/>
                </a:cubicBezTo>
                <a:cubicBezTo>
                  <a:pt x="104" y="8"/>
                  <a:pt x="105" y="6"/>
                  <a:pt x="105" y="5"/>
                </a:cubicBezTo>
                <a:cubicBezTo>
                  <a:pt x="105" y="5"/>
                  <a:pt x="105" y="4"/>
                  <a:pt x="105" y="4"/>
                </a:cubicBezTo>
                <a:cubicBezTo>
                  <a:pt x="104" y="4"/>
                  <a:pt x="104" y="4"/>
                  <a:pt x="104" y="3"/>
                </a:cubicBezTo>
                <a:cubicBezTo>
                  <a:pt x="103" y="3"/>
                  <a:pt x="103" y="3"/>
                  <a:pt x="102" y="3"/>
                </a:cubicBezTo>
                <a:cubicBezTo>
                  <a:pt x="102" y="4"/>
                  <a:pt x="102" y="4"/>
                  <a:pt x="101" y="4"/>
                </a:cubicBezTo>
                <a:cubicBezTo>
                  <a:pt x="101" y="5"/>
                  <a:pt x="100" y="7"/>
                  <a:pt x="100" y="9"/>
                </a:cubicBezTo>
                <a:cubicBezTo>
                  <a:pt x="98" y="8"/>
                  <a:pt x="97" y="8"/>
                  <a:pt x="96" y="8"/>
                </a:cubicBezTo>
                <a:cubicBezTo>
                  <a:pt x="97" y="6"/>
                  <a:pt x="97" y="4"/>
                  <a:pt x="97" y="3"/>
                </a:cubicBezTo>
                <a:cubicBezTo>
                  <a:pt x="97" y="3"/>
                  <a:pt x="97" y="2"/>
                  <a:pt x="97" y="2"/>
                </a:cubicBezTo>
                <a:cubicBezTo>
                  <a:pt x="96" y="2"/>
                  <a:pt x="96" y="1"/>
                  <a:pt x="96" y="1"/>
                </a:cubicBezTo>
                <a:cubicBezTo>
                  <a:pt x="95" y="1"/>
                  <a:pt x="95" y="1"/>
                  <a:pt x="94" y="1"/>
                </a:cubicBezTo>
                <a:cubicBezTo>
                  <a:pt x="94" y="2"/>
                  <a:pt x="94" y="2"/>
                  <a:pt x="94" y="2"/>
                </a:cubicBezTo>
                <a:cubicBezTo>
                  <a:pt x="93" y="3"/>
                  <a:pt x="93" y="5"/>
                  <a:pt x="92" y="7"/>
                </a:cubicBezTo>
                <a:cubicBezTo>
                  <a:pt x="91" y="7"/>
                  <a:pt x="90" y="7"/>
                  <a:pt x="89" y="7"/>
                </a:cubicBezTo>
                <a:cubicBezTo>
                  <a:pt x="89" y="4"/>
                  <a:pt x="89" y="2"/>
                  <a:pt x="89" y="2"/>
                </a:cubicBezTo>
                <a:cubicBezTo>
                  <a:pt x="89" y="1"/>
                  <a:pt x="89" y="1"/>
                  <a:pt x="89" y="0"/>
                </a:cubicBezTo>
                <a:cubicBezTo>
                  <a:pt x="88" y="0"/>
                  <a:pt x="88" y="0"/>
                  <a:pt x="87" y="0"/>
                </a:cubicBezTo>
                <a:cubicBezTo>
                  <a:pt x="87" y="0"/>
                  <a:pt x="87" y="0"/>
                  <a:pt x="86" y="0"/>
                </a:cubicBezTo>
                <a:cubicBezTo>
                  <a:pt x="86" y="0"/>
                  <a:pt x="86" y="1"/>
                  <a:pt x="86" y="1"/>
                </a:cubicBezTo>
                <a:cubicBezTo>
                  <a:pt x="85" y="2"/>
                  <a:pt x="85" y="4"/>
                  <a:pt x="85" y="6"/>
                </a:cubicBezTo>
                <a:cubicBezTo>
                  <a:pt x="84" y="6"/>
                  <a:pt x="82" y="6"/>
                  <a:pt x="81" y="6"/>
                </a:cubicBezTo>
                <a:cubicBezTo>
                  <a:pt x="81" y="4"/>
                  <a:pt x="81" y="2"/>
                  <a:pt x="81" y="1"/>
                </a:cubicBezTo>
                <a:cubicBezTo>
                  <a:pt x="81" y="1"/>
                  <a:pt x="81" y="0"/>
                  <a:pt x="80" y="0"/>
                </a:cubicBezTo>
                <a:cubicBezTo>
                  <a:pt x="80" y="0"/>
                  <a:pt x="80" y="0"/>
                  <a:pt x="79" y="0"/>
                </a:cubicBezTo>
                <a:cubicBezTo>
                  <a:pt x="79" y="0"/>
                  <a:pt x="78" y="0"/>
                  <a:pt x="78" y="0"/>
                </a:cubicBezTo>
                <a:cubicBezTo>
                  <a:pt x="78" y="0"/>
                  <a:pt x="78" y="1"/>
                  <a:pt x="77" y="1"/>
                </a:cubicBezTo>
                <a:cubicBezTo>
                  <a:pt x="77" y="2"/>
                  <a:pt x="77" y="4"/>
                  <a:pt x="77" y="6"/>
                </a:cubicBezTo>
                <a:cubicBezTo>
                  <a:pt x="76" y="6"/>
                  <a:pt x="75" y="6"/>
                  <a:pt x="74" y="6"/>
                </a:cubicBezTo>
                <a:cubicBezTo>
                  <a:pt x="73" y="4"/>
                  <a:pt x="73" y="2"/>
                  <a:pt x="73" y="1"/>
                </a:cubicBezTo>
                <a:cubicBezTo>
                  <a:pt x="73" y="1"/>
                  <a:pt x="72" y="0"/>
                  <a:pt x="72" y="0"/>
                </a:cubicBezTo>
                <a:cubicBezTo>
                  <a:pt x="72" y="0"/>
                  <a:pt x="71" y="0"/>
                  <a:pt x="71" y="0"/>
                </a:cubicBezTo>
                <a:cubicBezTo>
                  <a:pt x="70" y="0"/>
                  <a:pt x="70" y="0"/>
                  <a:pt x="70" y="0"/>
                </a:cubicBezTo>
                <a:cubicBezTo>
                  <a:pt x="70" y="1"/>
                  <a:pt x="69" y="1"/>
                  <a:pt x="69" y="2"/>
                </a:cubicBezTo>
                <a:cubicBezTo>
                  <a:pt x="69" y="2"/>
                  <a:pt x="69" y="4"/>
                  <a:pt x="69" y="7"/>
                </a:cubicBezTo>
                <a:cubicBezTo>
                  <a:pt x="68" y="7"/>
                  <a:pt x="67" y="7"/>
                  <a:pt x="66" y="7"/>
                </a:cubicBezTo>
                <a:cubicBezTo>
                  <a:pt x="66" y="5"/>
                  <a:pt x="65" y="3"/>
                  <a:pt x="65" y="2"/>
                </a:cubicBezTo>
                <a:cubicBezTo>
                  <a:pt x="65" y="2"/>
                  <a:pt x="64" y="2"/>
                  <a:pt x="64" y="1"/>
                </a:cubicBezTo>
                <a:cubicBezTo>
                  <a:pt x="64" y="1"/>
                  <a:pt x="63" y="1"/>
                  <a:pt x="63" y="1"/>
                </a:cubicBezTo>
                <a:cubicBezTo>
                  <a:pt x="62" y="1"/>
                  <a:pt x="62" y="2"/>
                  <a:pt x="62" y="2"/>
                </a:cubicBezTo>
                <a:cubicBezTo>
                  <a:pt x="62" y="2"/>
                  <a:pt x="61" y="3"/>
                  <a:pt x="61" y="3"/>
                </a:cubicBezTo>
                <a:cubicBezTo>
                  <a:pt x="61" y="4"/>
                  <a:pt x="62" y="6"/>
                  <a:pt x="62" y="8"/>
                </a:cubicBezTo>
                <a:cubicBezTo>
                  <a:pt x="61" y="8"/>
                  <a:pt x="60" y="8"/>
                  <a:pt x="59" y="9"/>
                </a:cubicBezTo>
                <a:cubicBezTo>
                  <a:pt x="58" y="7"/>
                  <a:pt x="57" y="5"/>
                  <a:pt x="57" y="4"/>
                </a:cubicBezTo>
                <a:cubicBezTo>
                  <a:pt x="57" y="4"/>
                  <a:pt x="56" y="4"/>
                  <a:pt x="56" y="3"/>
                </a:cubicBezTo>
                <a:cubicBezTo>
                  <a:pt x="56" y="3"/>
                  <a:pt x="55" y="3"/>
                  <a:pt x="55" y="3"/>
                </a:cubicBezTo>
                <a:cubicBezTo>
                  <a:pt x="54" y="4"/>
                  <a:pt x="54" y="4"/>
                  <a:pt x="54" y="4"/>
                </a:cubicBezTo>
                <a:cubicBezTo>
                  <a:pt x="54" y="4"/>
                  <a:pt x="54" y="5"/>
                  <a:pt x="54" y="5"/>
                </a:cubicBezTo>
                <a:cubicBezTo>
                  <a:pt x="54" y="6"/>
                  <a:pt x="54" y="8"/>
                  <a:pt x="55" y="10"/>
                </a:cubicBezTo>
                <a:cubicBezTo>
                  <a:pt x="54" y="10"/>
                  <a:pt x="53" y="11"/>
                  <a:pt x="52" y="11"/>
                </a:cubicBezTo>
                <a:cubicBezTo>
                  <a:pt x="51" y="9"/>
                  <a:pt x="49" y="7"/>
                  <a:pt x="49" y="7"/>
                </a:cubicBezTo>
                <a:cubicBezTo>
                  <a:pt x="49" y="7"/>
                  <a:pt x="49" y="6"/>
                  <a:pt x="48" y="6"/>
                </a:cubicBezTo>
                <a:cubicBezTo>
                  <a:pt x="48" y="6"/>
                  <a:pt x="47" y="6"/>
                  <a:pt x="47" y="6"/>
                </a:cubicBezTo>
                <a:cubicBezTo>
                  <a:pt x="47" y="7"/>
                  <a:pt x="46" y="7"/>
                  <a:pt x="46" y="7"/>
                </a:cubicBezTo>
                <a:cubicBezTo>
                  <a:pt x="46" y="8"/>
                  <a:pt x="46" y="8"/>
                  <a:pt x="46" y="8"/>
                </a:cubicBezTo>
                <a:cubicBezTo>
                  <a:pt x="46" y="9"/>
                  <a:pt x="47" y="11"/>
                  <a:pt x="48" y="13"/>
                </a:cubicBezTo>
                <a:cubicBezTo>
                  <a:pt x="47" y="14"/>
                  <a:pt x="46" y="14"/>
                  <a:pt x="45" y="15"/>
                </a:cubicBezTo>
                <a:cubicBezTo>
                  <a:pt x="44" y="13"/>
                  <a:pt x="42" y="11"/>
                  <a:pt x="42" y="11"/>
                </a:cubicBezTo>
                <a:cubicBezTo>
                  <a:pt x="42" y="10"/>
                  <a:pt x="41" y="10"/>
                  <a:pt x="41" y="10"/>
                </a:cubicBezTo>
                <a:cubicBezTo>
                  <a:pt x="41" y="10"/>
                  <a:pt x="40" y="10"/>
                  <a:pt x="40" y="10"/>
                </a:cubicBezTo>
                <a:cubicBezTo>
                  <a:pt x="39" y="10"/>
                  <a:pt x="39" y="11"/>
                  <a:pt x="39" y="11"/>
                </a:cubicBezTo>
                <a:cubicBezTo>
                  <a:pt x="39" y="11"/>
                  <a:pt x="39" y="12"/>
                  <a:pt x="39" y="12"/>
                </a:cubicBezTo>
                <a:cubicBezTo>
                  <a:pt x="39" y="13"/>
                  <a:pt x="40" y="15"/>
                  <a:pt x="41" y="17"/>
                </a:cubicBezTo>
                <a:cubicBezTo>
                  <a:pt x="40" y="17"/>
                  <a:pt x="39" y="18"/>
                  <a:pt x="38" y="19"/>
                </a:cubicBezTo>
                <a:cubicBezTo>
                  <a:pt x="37" y="17"/>
                  <a:pt x="35" y="15"/>
                  <a:pt x="35" y="15"/>
                </a:cubicBezTo>
                <a:cubicBezTo>
                  <a:pt x="35" y="15"/>
                  <a:pt x="34" y="14"/>
                  <a:pt x="34" y="14"/>
                </a:cubicBezTo>
                <a:cubicBezTo>
                  <a:pt x="34" y="14"/>
                  <a:pt x="33" y="14"/>
                  <a:pt x="33" y="15"/>
                </a:cubicBezTo>
                <a:cubicBezTo>
                  <a:pt x="32" y="15"/>
                  <a:pt x="32" y="15"/>
                  <a:pt x="32" y="16"/>
                </a:cubicBezTo>
                <a:cubicBezTo>
                  <a:pt x="32" y="16"/>
                  <a:pt x="32" y="16"/>
                  <a:pt x="32" y="17"/>
                </a:cubicBezTo>
                <a:cubicBezTo>
                  <a:pt x="33" y="17"/>
                  <a:pt x="34" y="19"/>
                  <a:pt x="35" y="21"/>
                </a:cubicBezTo>
                <a:cubicBezTo>
                  <a:pt x="34" y="22"/>
                  <a:pt x="33" y="22"/>
                  <a:pt x="32" y="23"/>
                </a:cubicBezTo>
                <a:cubicBezTo>
                  <a:pt x="31" y="22"/>
                  <a:pt x="29" y="20"/>
                  <a:pt x="29" y="20"/>
                </a:cubicBezTo>
                <a:cubicBezTo>
                  <a:pt x="28" y="19"/>
                  <a:pt x="28" y="19"/>
                  <a:pt x="27" y="19"/>
                </a:cubicBezTo>
                <a:cubicBezTo>
                  <a:pt x="27" y="19"/>
                  <a:pt x="27" y="20"/>
                  <a:pt x="26" y="20"/>
                </a:cubicBezTo>
                <a:cubicBezTo>
                  <a:pt x="26" y="20"/>
                  <a:pt x="26" y="20"/>
                  <a:pt x="26" y="21"/>
                </a:cubicBezTo>
                <a:cubicBezTo>
                  <a:pt x="26" y="21"/>
                  <a:pt x="26" y="22"/>
                  <a:pt x="26" y="22"/>
                </a:cubicBezTo>
                <a:cubicBezTo>
                  <a:pt x="26" y="22"/>
                  <a:pt x="28" y="24"/>
                  <a:pt x="29" y="26"/>
                </a:cubicBezTo>
                <a:cubicBezTo>
                  <a:pt x="28" y="27"/>
                  <a:pt x="27" y="28"/>
                  <a:pt x="27" y="28"/>
                </a:cubicBezTo>
                <a:cubicBezTo>
                  <a:pt x="25" y="27"/>
                  <a:pt x="23" y="26"/>
                  <a:pt x="23" y="25"/>
                </a:cubicBezTo>
                <a:cubicBezTo>
                  <a:pt x="22" y="25"/>
                  <a:pt x="22" y="25"/>
                  <a:pt x="22" y="25"/>
                </a:cubicBezTo>
                <a:cubicBezTo>
                  <a:pt x="21" y="25"/>
                  <a:pt x="21" y="25"/>
                  <a:pt x="21" y="26"/>
                </a:cubicBezTo>
                <a:cubicBezTo>
                  <a:pt x="20" y="26"/>
                  <a:pt x="20" y="26"/>
                  <a:pt x="20" y="27"/>
                </a:cubicBezTo>
                <a:cubicBezTo>
                  <a:pt x="20" y="27"/>
                  <a:pt x="20" y="28"/>
                  <a:pt x="21" y="28"/>
                </a:cubicBezTo>
                <a:cubicBezTo>
                  <a:pt x="21" y="28"/>
                  <a:pt x="22" y="30"/>
                  <a:pt x="24" y="32"/>
                </a:cubicBezTo>
                <a:cubicBezTo>
                  <a:pt x="23" y="32"/>
                  <a:pt x="22" y="33"/>
                  <a:pt x="22" y="34"/>
                </a:cubicBezTo>
                <a:cubicBezTo>
                  <a:pt x="20" y="33"/>
                  <a:pt x="18" y="32"/>
                  <a:pt x="18" y="32"/>
                </a:cubicBezTo>
                <a:cubicBezTo>
                  <a:pt x="17" y="31"/>
                  <a:pt x="17" y="31"/>
                  <a:pt x="16" y="31"/>
                </a:cubicBezTo>
                <a:cubicBezTo>
                  <a:pt x="16" y="32"/>
                  <a:pt x="16" y="32"/>
                  <a:pt x="15" y="32"/>
                </a:cubicBezTo>
                <a:cubicBezTo>
                  <a:pt x="15" y="32"/>
                  <a:pt x="15" y="33"/>
                  <a:pt x="15" y="33"/>
                </a:cubicBezTo>
                <a:cubicBezTo>
                  <a:pt x="15" y="34"/>
                  <a:pt x="15" y="34"/>
                  <a:pt x="16" y="34"/>
                </a:cubicBezTo>
                <a:cubicBezTo>
                  <a:pt x="16" y="35"/>
                  <a:pt x="18" y="36"/>
                  <a:pt x="19" y="38"/>
                </a:cubicBezTo>
                <a:cubicBezTo>
                  <a:pt x="19" y="39"/>
                  <a:pt x="18" y="39"/>
                  <a:pt x="17" y="40"/>
                </a:cubicBezTo>
                <a:cubicBezTo>
                  <a:pt x="15" y="39"/>
                  <a:pt x="13" y="39"/>
                  <a:pt x="13" y="38"/>
                </a:cubicBezTo>
                <a:cubicBezTo>
                  <a:pt x="13" y="38"/>
                  <a:pt x="12" y="38"/>
                  <a:pt x="12" y="38"/>
                </a:cubicBezTo>
                <a:cubicBezTo>
                  <a:pt x="11" y="38"/>
                  <a:pt x="11" y="39"/>
                  <a:pt x="11" y="39"/>
                </a:cubicBezTo>
                <a:cubicBezTo>
                  <a:pt x="11" y="39"/>
                  <a:pt x="11" y="40"/>
                  <a:pt x="11" y="40"/>
                </a:cubicBezTo>
                <a:cubicBezTo>
                  <a:pt x="11" y="41"/>
                  <a:pt x="11" y="41"/>
                  <a:pt x="11" y="41"/>
                </a:cubicBezTo>
                <a:cubicBezTo>
                  <a:pt x="12" y="42"/>
                  <a:pt x="14" y="43"/>
                  <a:pt x="15" y="44"/>
                </a:cubicBezTo>
                <a:cubicBezTo>
                  <a:pt x="15" y="45"/>
                  <a:pt x="14" y="46"/>
                  <a:pt x="14" y="47"/>
                </a:cubicBezTo>
                <a:cubicBezTo>
                  <a:pt x="12" y="46"/>
                  <a:pt x="10" y="46"/>
                  <a:pt x="9" y="46"/>
                </a:cubicBezTo>
                <a:cubicBezTo>
                  <a:pt x="9" y="45"/>
                  <a:pt x="8" y="45"/>
                  <a:pt x="8" y="46"/>
                </a:cubicBezTo>
                <a:cubicBezTo>
                  <a:pt x="8" y="46"/>
                  <a:pt x="7" y="46"/>
                  <a:pt x="7" y="46"/>
                </a:cubicBezTo>
                <a:cubicBezTo>
                  <a:pt x="7" y="47"/>
                  <a:pt x="7" y="47"/>
                  <a:pt x="7" y="48"/>
                </a:cubicBezTo>
                <a:cubicBezTo>
                  <a:pt x="7" y="48"/>
                  <a:pt x="7" y="48"/>
                  <a:pt x="8" y="49"/>
                </a:cubicBezTo>
                <a:cubicBezTo>
                  <a:pt x="8" y="49"/>
                  <a:pt x="10" y="50"/>
                  <a:pt x="12" y="51"/>
                </a:cubicBezTo>
                <a:cubicBezTo>
                  <a:pt x="12" y="52"/>
                  <a:pt x="11" y="53"/>
                  <a:pt x="11" y="54"/>
                </a:cubicBezTo>
                <a:cubicBezTo>
                  <a:pt x="9" y="54"/>
                  <a:pt x="7" y="53"/>
                  <a:pt x="6" y="53"/>
                </a:cubicBezTo>
                <a:cubicBezTo>
                  <a:pt x="6" y="53"/>
                  <a:pt x="5" y="53"/>
                  <a:pt x="5" y="53"/>
                </a:cubicBezTo>
                <a:cubicBezTo>
                  <a:pt x="5" y="53"/>
                  <a:pt x="4" y="54"/>
                  <a:pt x="4" y="54"/>
                </a:cubicBezTo>
                <a:cubicBezTo>
                  <a:pt x="4" y="55"/>
                  <a:pt x="4" y="55"/>
                  <a:pt x="4" y="55"/>
                </a:cubicBezTo>
                <a:cubicBezTo>
                  <a:pt x="4" y="56"/>
                  <a:pt x="5" y="56"/>
                  <a:pt x="5" y="56"/>
                </a:cubicBezTo>
                <a:cubicBezTo>
                  <a:pt x="5" y="56"/>
                  <a:pt x="8" y="57"/>
                  <a:pt x="10" y="58"/>
                </a:cubicBezTo>
                <a:cubicBezTo>
                  <a:pt x="9" y="59"/>
                  <a:pt x="9" y="60"/>
                  <a:pt x="9" y="61"/>
                </a:cubicBezTo>
                <a:cubicBezTo>
                  <a:pt x="7" y="61"/>
                  <a:pt x="4" y="61"/>
                  <a:pt x="4" y="61"/>
                </a:cubicBezTo>
                <a:cubicBezTo>
                  <a:pt x="3" y="61"/>
                  <a:pt x="3" y="61"/>
                  <a:pt x="3" y="61"/>
                </a:cubicBezTo>
                <a:cubicBezTo>
                  <a:pt x="2" y="61"/>
                  <a:pt x="2" y="62"/>
                  <a:pt x="2" y="62"/>
                </a:cubicBezTo>
                <a:cubicBezTo>
                  <a:pt x="2" y="63"/>
                  <a:pt x="2" y="63"/>
                  <a:pt x="2" y="63"/>
                </a:cubicBezTo>
                <a:cubicBezTo>
                  <a:pt x="2" y="64"/>
                  <a:pt x="3" y="64"/>
                  <a:pt x="3" y="64"/>
                </a:cubicBezTo>
                <a:cubicBezTo>
                  <a:pt x="4" y="64"/>
                  <a:pt x="6" y="65"/>
                  <a:pt x="8" y="66"/>
                </a:cubicBezTo>
                <a:cubicBezTo>
                  <a:pt x="8" y="67"/>
                  <a:pt x="7" y="68"/>
                  <a:pt x="7" y="69"/>
                </a:cubicBezTo>
                <a:cubicBezTo>
                  <a:pt x="5" y="69"/>
                  <a:pt x="3" y="69"/>
                  <a:pt x="2" y="69"/>
                </a:cubicBezTo>
                <a:cubicBezTo>
                  <a:pt x="2" y="69"/>
                  <a:pt x="2" y="69"/>
                  <a:pt x="1" y="69"/>
                </a:cubicBezTo>
                <a:cubicBezTo>
                  <a:pt x="1" y="70"/>
                  <a:pt x="1" y="70"/>
                  <a:pt x="1" y="70"/>
                </a:cubicBezTo>
                <a:cubicBezTo>
                  <a:pt x="1" y="71"/>
                  <a:pt x="1" y="71"/>
                  <a:pt x="1" y="71"/>
                </a:cubicBezTo>
                <a:cubicBezTo>
                  <a:pt x="1" y="72"/>
                  <a:pt x="2" y="72"/>
                  <a:pt x="2" y="72"/>
                </a:cubicBezTo>
                <a:cubicBezTo>
                  <a:pt x="2" y="72"/>
                  <a:pt x="5" y="73"/>
                  <a:pt x="7" y="73"/>
                </a:cubicBezTo>
                <a:cubicBezTo>
                  <a:pt x="7" y="74"/>
                  <a:pt x="7" y="75"/>
                  <a:pt x="7" y="76"/>
                </a:cubicBezTo>
                <a:cubicBezTo>
                  <a:pt x="5" y="77"/>
                  <a:pt x="2" y="77"/>
                  <a:pt x="2" y="77"/>
                </a:cubicBezTo>
                <a:cubicBezTo>
                  <a:pt x="1" y="77"/>
                  <a:pt x="1" y="77"/>
                  <a:pt x="1" y="77"/>
                </a:cubicBezTo>
                <a:cubicBezTo>
                  <a:pt x="0" y="78"/>
                  <a:pt x="0" y="78"/>
                  <a:pt x="0" y="79"/>
                </a:cubicBezTo>
                <a:cubicBezTo>
                  <a:pt x="0" y="79"/>
                  <a:pt x="0" y="79"/>
                  <a:pt x="1" y="80"/>
                </a:cubicBezTo>
                <a:cubicBezTo>
                  <a:pt x="1" y="80"/>
                  <a:pt x="1" y="80"/>
                  <a:pt x="2" y="80"/>
                </a:cubicBezTo>
                <a:cubicBezTo>
                  <a:pt x="2" y="80"/>
                  <a:pt x="5" y="81"/>
                  <a:pt x="7" y="81"/>
                </a:cubicBezTo>
                <a:cubicBezTo>
                  <a:pt x="7" y="82"/>
                  <a:pt x="7" y="83"/>
                  <a:pt x="7" y="84"/>
                </a:cubicBezTo>
                <a:cubicBezTo>
                  <a:pt x="5" y="84"/>
                  <a:pt x="2" y="85"/>
                  <a:pt x="2" y="85"/>
                </a:cubicBezTo>
                <a:cubicBezTo>
                  <a:pt x="2" y="85"/>
                  <a:pt x="1" y="85"/>
                  <a:pt x="1" y="86"/>
                </a:cubicBezTo>
                <a:cubicBezTo>
                  <a:pt x="1" y="86"/>
                  <a:pt x="1" y="86"/>
                  <a:pt x="1" y="87"/>
                </a:cubicBezTo>
                <a:cubicBezTo>
                  <a:pt x="1" y="87"/>
                  <a:pt x="1" y="88"/>
                  <a:pt x="1" y="88"/>
                </a:cubicBezTo>
                <a:cubicBezTo>
                  <a:pt x="2" y="88"/>
                  <a:pt x="2" y="88"/>
                  <a:pt x="2" y="88"/>
                </a:cubicBezTo>
                <a:cubicBezTo>
                  <a:pt x="3" y="88"/>
                  <a:pt x="5" y="88"/>
                  <a:pt x="7" y="88"/>
                </a:cubicBezTo>
                <a:cubicBezTo>
                  <a:pt x="7" y="89"/>
                  <a:pt x="8" y="90"/>
                  <a:pt x="8" y="92"/>
                </a:cubicBezTo>
                <a:cubicBezTo>
                  <a:pt x="6" y="92"/>
                  <a:pt x="4" y="93"/>
                  <a:pt x="3" y="93"/>
                </a:cubicBezTo>
                <a:cubicBezTo>
                  <a:pt x="3" y="93"/>
                  <a:pt x="2" y="93"/>
                  <a:pt x="2" y="94"/>
                </a:cubicBezTo>
                <a:cubicBezTo>
                  <a:pt x="2" y="94"/>
                  <a:pt x="2" y="95"/>
                  <a:pt x="2" y="95"/>
                </a:cubicBezTo>
                <a:cubicBezTo>
                  <a:pt x="2" y="95"/>
                  <a:pt x="2" y="96"/>
                  <a:pt x="3" y="96"/>
                </a:cubicBezTo>
                <a:cubicBezTo>
                  <a:pt x="3" y="96"/>
                  <a:pt x="3" y="96"/>
                  <a:pt x="4" y="96"/>
                </a:cubicBezTo>
                <a:cubicBezTo>
                  <a:pt x="4" y="96"/>
                  <a:pt x="7" y="96"/>
                  <a:pt x="9" y="96"/>
                </a:cubicBezTo>
                <a:cubicBezTo>
                  <a:pt x="9" y="97"/>
                  <a:pt x="9" y="98"/>
                  <a:pt x="10" y="99"/>
                </a:cubicBezTo>
                <a:cubicBezTo>
                  <a:pt x="8" y="100"/>
                  <a:pt x="5" y="101"/>
                  <a:pt x="5" y="101"/>
                </a:cubicBezTo>
                <a:cubicBezTo>
                  <a:pt x="5" y="101"/>
                  <a:pt x="4" y="101"/>
                  <a:pt x="4" y="102"/>
                </a:cubicBezTo>
                <a:cubicBezTo>
                  <a:pt x="4" y="102"/>
                  <a:pt x="4" y="103"/>
                  <a:pt x="4" y="103"/>
                </a:cubicBezTo>
                <a:cubicBezTo>
                  <a:pt x="4" y="103"/>
                  <a:pt x="5" y="104"/>
                  <a:pt x="5" y="104"/>
                </a:cubicBezTo>
                <a:cubicBezTo>
                  <a:pt x="5" y="104"/>
                  <a:pt x="6" y="104"/>
                  <a:pt x="6" y="104"/>
                </a:cubicBezTo>
                <a:cubicBezTo>
                  <a:pt x="7" y="104"/>
                  <a:pt x="9" y="104"/>
                  <a:pt x="11" y="103"/>
                </a:cubicBezTo>
                <a:cubicBezTo>
                  <a:pt x="11" y="104"/>
                  <a:pt x="12" y="105"/>
                  <a:pt x="12" y="106"/>
                </a:cubicBezTo>
                <a:cubicBezTo>
                  <a:pt x="10" y="107"/>
                  <a:pt x="8" y="108"/>
                  <a:pt x="8" y="109"/>
                </a:cubicBezTo>
                <a:cubicBezTo>
                  <a:pt x="7" y="109"/>
                  <a:pt x="7" y="109"/>
                  <a:pt x="7" y="110"/>
                </a:cubicBezTo>
                <a:cubicBezTo>
                  <a:pt x="7" y="110"/>
                  <a:pt x="7" y="110"/>
                  <a:pt x="7" y="111"/>
                </a:cubicBezTo>
                <a:cubicBezTo>
                  <a:pt x="7" y="111"/>
                  <a:pt x="8" y="111"/>
                  <a:pt x="8" y="112"/>
                </a:cubicBezTo>
                <a:cubicBezTo>
                  <a:pt x="8" y="112"/>
                  <a:pt x="9" y="112"/>
                  <a:pt x="9" y="112"/>
                </a:cubicBezTo>
                <a:cubicBezTo>
                  <a:pt x="10" y="111"/>
                  <a:pt x="12" y="111"/>
                  <a:pt x="14" y="110"/>
                </a:cubicBezTo>
                <a:cubicBezTo>
                  <a:pt x="14" y="111"/>
                  <a:pt x="15" y="112"/>
                  <a:pt x="15" y="113"/>
                </a:cubicBezTo>
                <a:cubicBezTo>
                  <a:pt x="14" y="114"/>
                  <a:pt x="12" y="116"/>
                  <a:pt x="11" y="116"/>
                </a:cubicBezTo>
                <a:cubicBezTo>
                  <a:pt x="11" y="116"/>
                  <a:pt x="11" y="117"/>
                  <a:pt x="11" y="117"/>
                </a:cubicBezTo>
                <a:cubicBezTo>
                  <a:pt x="11" y="117"/>
                  <a:pt x="11" y="118"/>
                  <a:pt x="11" y="118"/>
                </a:cubicBezTo>
                <a:cubicBezTo>
                  <a:pt x="11" y="118"/>
                  <a:pt x="11" y="119"/>
                  <a:pt x="12" y="119"/>
                </a:cubicBezTo>
                <a:cubicBezTo>
                  <a:pt x="12" y="119"/>
                  <a:pt x="13" y="119"/>
                  <a:pt x="13" y="119"/>
                </a:cubicBezTo>
                <a:cubicBezTo>
                  <a:pt x="13" y="119"/>
                  <a:pt x="15" y="118"/>
                  <a:pt x="17" y="117"/>
                </a:cubicBezTo>
                <a:cubicBezTo>
                  <a:pt x="18" y="118"/>
                  <a:pt x="19" y="119"/>
                  <a:pt x="19" y="120"/>
                </a:cubicBezTo>
                <a:cubicBezTo>
                  <a:pt x="18" y="121"/>
                  <a:pt x="16" y="122"/>
                  <a:pt x="16" y="123"/>
                </a:cubicBezTo>
                <a:cubicBezTo>
                  <a:pt x="15" y="123"/>
                  <a:pt x="15" y="123"/>
                  <a:pt x="15" y="124"/>
                </a:cubicBezTo>
                <a:cubicBezTo>
                  <a:pt x="15" y="124"/>
                  <a:pt x="15" y="125"/>
                  <a:pt x="15" y="125"/>
                </a:cubicBezTo>
                <a:cubicBezTo>
                  <a:pt x="16" y="125"/>
                  <a:pt x="16" y="126"/>
                  <a:pt x="16" y="126"/>
                </a:cubicBezTo>
                <a:cubicBezTo>
                  <a:pt x="17" y="126"/>
                  <a:pt x="17" y="126"/>
                  <a:pt x="18" y="126"/>
                </a:cubicBezTo>
                <a:cubicBezTo>
                  <a:pt x="18" y="125"/>
                  <a:pt x="20" y="124"/>
                  <a:pt x="22" y="123"/>
                </a:cubicBezTo>
                <a:cubicBezTo>
                  <a:pt x="22" y="124"/>
                  <a:pt x="23" y="125"/>
                  <a:pt x="24" y="126"/>
                </a:cubicBezTo>
                <a:cubicBezTo>
                  <a:pt x="22" y="127"/>
                  <a:pt x="21" y="129"/>
                  <a:pt x="21" y="129"/>
                </a:cubicBezTo>
                <a:cubicBezTo>
                  <a:pt x="20" y="130"/>
                  <a:pt x="20" y="130"/>
                  <a:pt x="20" y="130"/>
                </a:cubicBezTo>
                <a:cubicBezTo>
                  <a:pt x="20" y="131"/>
                  <a:pt x="20" y="131"/>
                  <a:pt x="21" y="131"/>
                </a:cubicBezTo>
                <a:cubicBezTo>
                  <a:pt x="21" y="132"/>
                  <a:pt x="21" y="132"/>
                  <a:pt x="22" y="132"/>
                </a:cubicBezTo>
                <a:cubicBezTo>
                  <a:pt x="22" y="132"/>
                  <a:pt x="22" y="132"/>
                  <a:pt x="23" y="132"/>
                </a:cubicBezTo>
                <a:cubicBezTo>
                  <a:pt x="23" y="131"/>
                  <a:pt x="25" y="130"/>
                  <a:pt x="27" y="129"/>
                </a:cubicBezTo>
                <a:cubicBezTo>
                  <a:pt x="27" y="130"/>
                  <a:pt x="28" y="130"/>
                  <a:pt x="29" y="131"/>
                </a:cubicBezTo>
                <a:cubicBezTo>
                  <a:pt x="28" y="133"/>
                  <a:pt x="26" y="135"/>
                  <a:pt x="26" y="135"/>
                </a:cubicBezTo>
                <a:cubicBezTo>
                  <a:pt x="26" y="135"/>
                  <a:pt x="26" y="136"/>
                  <a:pt x="26" y="136"/>
                </a:cubicBezTo>
                <a:cubicBezTo>
                  <a:pt x="26" y="137"/>
                  <a:pt x="26" y="137"/>
                  <a:pt x="26" y="137"/>
                </a:cubicBezTo>
                <a:cubicBezTo>
                  <a:pt x="27" y="138"/>
                  <a:pt x="27" y="138"/>
                  <a:pt x="27" y="138"/>
                </a:cubicBezTo>
                <a:cubicBezTo>
                  <a:pt x="28" y="138"/>
                  <a:pt x="28" y="138"/>
                  <a:pt x="29" y="137"/>
                </a:cubicBezTo>
                <a:cubicBezTo>
                  <a:pt x="29" y="137"/>
                  <a:pt x="31" y="135"/>
                  <a:pt x="32" y="134"/>
                </a:cubicBezTo>
                <a:cubicBezTo>
                  <a:pt x="33" y="135"/>
                  <a:pt x="34" y="135"/>
                  <a:pt x="35" y="136"/>
                </a:cubicBezTo>
                <a:cubicBezTo>
                  <a:pt x="34" y="138"/>
                  <a:pt x="33" y="140"/>
                  <a:pt x="32" y="140"/>
                </a:cubicBezTo>
                <a:cubicBezTo>
                  <a:pt x="32" y="141"/>
                  <a:pt x="32" y="141"/>
                  <a:pt x="32" y="142"/>
                </a:cubicBezTo>
                <a:cubicBezTo>
                  <a:pt x="32" y="142"/>
                  <a:pt x="32" y="142"/>
                  <a:pt x="33" y="143"/>
                </a:cubicBezTo>
                <a:cubicBezTo>
                  <a:pt x="33" y="143"/>
                  <a:pt x="34" y="143"/>
                  <a:pt x="34" y="143"/>
                </a:cubicBezTo>
                <a:cubicBezTo>
                  <a:pt x="34" y="143"/>
                  <a:pt x="35" y="143"/>
                  <a:pt x="35" y="142"/>
                </a:cubicBezTo>
                <a:cubicBezTo>
                  <a:pt x="35" y="142"/>
                  <a:pt x="37" y="140"/>
                  <a:pt x="38" y="139"/>
                </a:cubicBezTo>
                <a:cubicBezTo>
                  <a:pt x="39" y="139"/>
                  <a:pt x="40" y="140"/>
                  <a:pt x="41" y="140"/>
                </a:cubicBezTo>
                <a:cubicBezTo>
                  <a:pt x="40" y="142"/>
                  <a:pt x="39" y="145"/>
                  <a:pt x="39" y="145"/>
                </a:cubicBezTo>
                <a:cubicBezTo>
                  <a:pt x="39" y="145"/>
                  <a:pt x="39" y="146"/>
                  <a:pt x="39" y="146"/>
                </a:cubicBezTo>
                <a:cubicBezTo>
                  <a:pt x="39" y="146"/>
                  <a:pt x="39" y="147"/>
                  <a:pt x="40" y="147"/>
                </a:cubicBezTo>
                <a:cubicBezTo>
                  <a:pt x="40" y="147"/>
                  <a:pt x="41" y="147"/>
                  <a:pt x="41" y="147"/>
                </a:cubicBezTo>
                <a:cubicBezTo>
                  <a:pt x="41" y="147"/>
                  <a:pt x="42" y="147"/>
                  <a:pt x="42" y="147"/>
                </a:cubicBezTo>
                <a:cubicBezTo>
                  <a:pt x="42" y="146"/>
                  <a:pt x="44" y="144"/>
                  <a:pt x="45" y="143"/>
                </a:cubicBezTo>
                <a:cubicBezTo>
                  <a:pt x="46" y="143"/>
                  <a:pt x="47" y="144"/>
                  <a:pt x="48" y="144"/>
                </a:cubicBezTo>
                <a:cubicBezTo>
                  <a:pt x="47" y="146"/>
                  <a:pt x="46" y="148"/>
                  <a:pt x="46" y="149"/>
                </a:cubicBezTo>
                <a:cubicBezTo>
                  <a:pt x="46" y="149"/>
                  <a:pt x="46" y="150"/>
                  <a:pt x="46" y="150"/>
                </a:cubicBezTo>
                <a:cubicBezTo>
                  <a:pt x="46" y="150"/>
                  <a:pt x="47" y="151"/>
                  <a:pt x="47" y="151"/>
                </a:cubicBezTo>
                <a:cubicBezTo>
                  <a:pt x="47" y="151"/>
                  <a:pt x="48" y="151"/>
                  <a:pt x="48" y="151"/>
                </a:cubicBezTo>
                <a:cubicBezTo>
                  <a:pt x="49" y="151"/>
                  <a:pt x="49" y="150"/>
                  <a:pt x="49" y="150"/>
                </a:cubicBezTo>
                <a:cubicBezTo>
                  <a:pt x="49" y="150"/>
                  <a:pt x="51" y="148"/>
                  <a:pt x="52" y="146"/>
                </a:cubicBezTo>
                <a:cubicBezTo>
                  <a:pt x="53" y="146"/>
                  <a:pt x="54" y="147"/>
                  <a:pt x="55" y="147"/>
                </a:cubicBezTo>
                <a:cubicBezTo>
                  <a:pt x="54" y="149"/>
                  <a:pt x="54" y="151"/>
                  <a:pt x="54" y="152"/>
                </a:cubicBezTo>
                <a:cubicBezTo>
                  <a:pt x="54" y="152"/>
                  <a:pt x="54" y="153"/>
                  <a:pt x="54" y="153"/>
                </a:cubicBezTo>
                <a:cubicBezTo>
                  <a:pt x="54" y="153"/>
                  <a:pt x="54" y="154"/>
                  <a:pt x="55" y="154"/>
                </a:cubicBezTo>
                <a:cubicBezTo>
                  <a:pt x="55" y="154"/>
                  <a:pt x="56" y="154"/>
                  <a:pt x="56" y="154"/>
                </a:cubicBezTo>
                <a:cubicBezTo>
                  <a:pt x="56" y="154"/>
                  <a:pt x="57" y="153"/>
                  <a:pt x="57" y="153"/>
                </a:cubicBezTo>
                <a:cubicBezTo>
                  <a:pt x="57" y="152"/>
                  <a:pt x="58" y="150"/>
                  <a:pt x="59" y="148"/>
                </a:cubicBezTo>
                <a:cubicBezTo>
                  <a:pt x="60" y="149"/>
                  <a:pt x="61" y="149"/>
                  <a:pt x="62" y="149"/>
                </a:cubicBezTo>
                <a:cubicBezTo>
                  <a:pt x="62" y="151"/>
                  <a:pt x="61" y="154"/>
                  <a:pt x="61" y="154"/>
                </a:cubicBezTo>
                <a:cubicBezTo>
                  <a:pt x="61" y="155"/>
                  <a:pt x="62" y="155"/>
                  <a:pt x="62" y="155"/>
                </a:cubicBezTo>
                <a:cubicBezTo>
                  <a:pt x="62" y="156"/>
                  <a:pt x="62" y="156"/>
                  <a:pt x="63" y="156"/>
                </a:cubicBezTo>
                <a:cubicBezTo>
                  <a:pt x="63" y="156"/>
                  <a:pt x="64" y="156"/>
                  <a:pt x="64" y="156"/>
                </a:cubicBezTo>
                <a:cubicBezTo>
                  <a:pt x="64" y="155"/>
                  <a:pt x="65" y="155"/>
                  <a:pt x="65" y="155"/>
                </a:cubicBezTo>
                <a:cubicBezTo>
                  <a:pt x="65" y="154"/>
                  <a:pt x="66" y="152"/>
                  <a:pt x="66" y="150"/>
                </a:cubicBezTo>
                <a:cubicBezTo>
                  <a:pt x="67" y="150"/>
                  <a:pt x="68" y="150"/>
                  <a:pt x="69" y="151"/>
                </a:cubicBezTo>
                <a:cubicBezTo>
                  <a:pt x="69" y="153"/>
                  <a:pt x="69" y="155"/>
                  <a:pt x="69" y="155"/>
                </a:cubicBezTo>
                <a:cubicBezTo>
                  <a:pt x="69" y="156"/>
                  <a:pt x="70" y="156"/>
                  <a:pt x="70" y="157"/>
                </a:cubicBezTo>
                <a:cubicBezTo>
                  <a:pt x="70" y="157"/>
                  <a:pt x="70" y="157"/>
                  <a:pt x="71" y="157"/>
                </a:cubicBezTo>
                <a:cubicBezTo>
                  <a:pt x="71" y="157"/>
                  <a:pt x="72" y="157"/>
                  <a:pt x="72" y="157"/>
                </a:cubicBezTo>
                <a:cubicBezTo>
                  <a:pt x="72" y="157"/>
                  <a:pt x="73" y="156"/>
                  <a:pt x="73" y="156"/>
                </a:cubicBezTo>
                <a:cubicBezTo>
                  <a:pt x="73" y="155"/>
                  <a:pt x="73" y="153"/>
                  <a:pt x="74" y="151"/>
                </a:cubicBezTo>
                <a:cubicBezTo>
                  <a:pt x="75" y="151"/>
                  <a:pt x="76" y="151"/>
                  <a:pt x="77" y="151"/>
                </a:cubicBezTo>
                <a:cubicBezTo>
                  <a:pt x="77" y="153"/>
                  <a:pt x="77" y="156"/>
                  <a:pt x="77" y="156"/>
                </a:cubicBezTo>
                <a:cubicBezTo>
                  <a:pt x="78" y="157"/>
                  <a:pt x="78" y="157"/>
                  <a:pt x="78" y="157"/>
                </a:cubicBezTo>
                <a:cubicBezTo>
                  <a:pt x="78" y="157"/>
                  <a:pt x="79" y="158"/>
                  <a:pt x="79" y="158"/>
                </a:cubicBezTo>
                <a:cubicBezTo>
                  <a:pt x="80" y="158"/>
                  <a:pt x="80" y="157"/>
                  <a:pt x="80" y="157"/>
                </a:cubicBezTo>
                <a:cubicBezTo>
                  <a:pt x="81" y="157"/>
                  <a:pt x="81" y="157"/>
                  <a:pt x="81" y="156"/>
                </a:cubicBezTo>
                <a:cubicBezTo>
                  <a:pt x="81" y="156"/>
                  <a:pt x="81" y="153"/>
                  <a:pt x="81" y="151"/>
                </a:cubicBezTo>
                <a:cubicBezTo>
                  <a:pt x="82" y="151"/>
                  <a:pt x="84" y="151"/>
                  <a:pt x="85" y="151"/>
                </a:cubicBezTo>
                <a:cubicBezTo>
                  <a:pt x="85" y="153"/>
                  <a:pt x="85" y="155"/>
                  <a:pt x="86" y="156"/>
                </a:cubicBezTo>
                <a:cubicBezTo>
                  <a:pt x="86" y="156"/>
                  <a:pt x="86" y="157"/>
                  <a:pt x="86" y="157"/>
                </a:cubicBezTo>
                <a:cubicBezTo>
                  <a:pt x="87" y="157"/>
                  <a:pt x="87" y="157"/>
                  <a:pt x="87" y="157"/>
                </a:cubicBezTo>
                <a:cubicBezTo>
                  <a:pt x="88" y="157"/>
                  <a:pt x="88" y="157"/>
                  <a:pt x="89" y="157"/>
                </a:cubicBezTo>
                <a:cubicBezTo>
                  <a:pt x="89" y="156"/>
                  <a:pt x="89" y="156"/>
                  <a:pt x="89" y="155"/>
                </a:cubicBezTo>
                <a:cubicBezTo>
                  <a:pt x="89" y="155"/>
                  <a:pt x="89" y="153"/>
                  <a:pt x="89" y="151"/>
                </a:cubicBezTo>
                <a:cubicBezTo>
                  <a:pt x="90" y="150"/>
                  <a:pt x="91" y="150"/>
                  <a:pt x="92" y="150"/>
                </a:cubicBezTo>
                <a:cubicBezTo>
                  <a:pt x="93" y="152"/>
                  <a:pt x="93" y="154"/>
                  <a:pt x="94" y="155"/>
                </a:cubicBezTo>
                <a:cubicBezTo>
                  <a:pt x="94" y="155"/>
                  <a:pt x="94" y="155"/>
                  <a:pt x="94" y="156"/>
                </a:cubicBezTo>
                <a:cubicBezTo>
                  <a:pt x="95" y="156"/>
                  <a:pt x="95" y="156"/>
                  <a:pt x="96" y="156"/>
                </a:cubicBezTo>
                <a:cubicBezTo>
                  <a:pt x="96" y="156"/>
                  <a:pt x="96" y="156"/>
                  <a:pt x="97" y="155"/>
                </a:cubicBezTo>
                <a:cubicBezTo>
                  <a:pt x="97" y="155"/>
                  <a:pt x="97" y="155"/>
                  <a:pt x="97" y="154"/>
                </a:cubicBezTo>
                <a:cubicBezTo>
                  <a:pt x="97" y="154"/>
                  <a:pt x="97" y="151"/>
                  <a:pt x="96" y="149"/>
                </a:cubicBezTo>
                <a:cubicBezTo>
                  <a:pt x="97" y="149"/>
                  <a:pt x="98" y="149"/>
                  <a:pt x="100" y="148"/>
                </a:cubicBezTo>
                <a:cubicBezTo>
                  <a:pt x="100" y="150"/>
                  <a:pt x="101" y="152"/>
                  <a:pt x="101" y="153"/>
                </a:cubicBezTo>
                <a:cubicBezTo>
                  <a:pt x="102" y="153"/>
                  <a:pt x="102" y="154"/>
                  <a:pt x="102" y="154"/>
                </a:cubicBezTo>
                <a:cubicBezTo>
                  <a:pt x="103" y="154"/>
                  <a:pt x="103" y="154"/>
                  <a:pt x="104" y="154"/>
                </a:cubicBezTo>
                <a:cubicBezTo>
                  <a:pt x="104" y="154"/>
                  <a:pt x="104" y="153"/>
                  <a:pt x="105" y="153"/>
                </a:cubicBezTo>
                <a:cubicBezTo>
                  <a:pt x="105" y="153"/>
                  <a:pt x="105" y="152"/>
                  <a:pt x="105" y="152"/>
                </a:cubicBezTo>
                <a:cubicBezTo>
                  <a:pt x="105" y="151"/>
                  <a:pt x="104" y="149"/>
                  <a:pt x="104" y="147"/>
                </a:cubicBezTo>
                <a:cubicBezTo>
                  <a:pt x="105" y="147"/>
                  <a:pt x="106" y="146"/>
                  <a:pt x="107" y="146"/>
                </a:cubicBezTo>
                <a:cubicBezTo>
                  <a:pt x="108" y="148"/>
                  <a:pt x="109" y="150"/>
                  <a:pt x="109" y="150"/>
                </a:cubicBezTo>
                <a:cubicBezTo>
                  <a:pt x="109" y="150"/>
                  <a:pt x="110" y="151"/>
                  <a:pt x="110" y="151"/>
                </a:cubicBezTo>
                <a:cubicBezTo>
                  <a:pt x="110" y="151"/>
                  <a:pt x="111" y="151"/>
                  <a:pt x="111" y="151"/>
                </a:cubicBezTo>
                <a:cubicBezTo>
                  <a:pt x="112" y="151"/>
                  <a:pt x="112" y="150"/>
                  <a:pt x="112" y="150"/>
                </a:cubicBezTo>
                <a:cubicBezTo>
                  <a:pt x="112" y="150"/>
                  <a:pt x="112" y="149"/>
                  <a:pt x="112" y="149"/>
                </a:cubicBezTo>
                <a:cubicBezTo>
                  <a:pt x="112" y="148"/>
                  <a:pt x="111" y="146"/>
                  <a:pt x="111" y="144"/>
                </a:cubicBezTo>
                <a:cubicBezTo>
                  <a:pt x="112" y="144"/>
                  <a:pt x="113" y="143"/>
                  <a:pt x="114" y="143"/>
                </a:cubicBezTo>
                <a:cubicBezTo>
                  <a:pt x="115" y="144"/>
                  <a:pt x="116" y="146"/>
                  <a:pt x="116" y="147"/>
                </a:cubicBezTo>
                <a:cubicBezTo>
                  <a:pt x="117" y="147"/>
                  <a:pt x="117" y="147"/>
                  <a:pt x="117" y="147"/>
                </a:cubicBezTo>
                <a:cubicBezTo>
                  <a:pt x="118" y="147"/>
                  <a:pt x="118" y="147"/>
                  <a:pt x="119" y="147"/>
                </a:cubicBezTo>
                <a:cubicBezTo>
                  <a:pt x="119" y="147"/>
                  <a:pt x="119" y="146"/>
                  <a:pt x="119" y="146"/>
                </a:cubicBezTo>
                <a:cubicBezTo>
                  <a:pt x="120" y="146"/>
                  <a:pt x="120" y="145"/>
                  <a:pt x="119" y="145"/>
                </a:cubicBezTo>
                <a:cubicBezTo>
                  <a:pt x="119" y="145"/>
                  <a:pt x="118" y="142"/>
                  <a:pt x="117" y="140"/>
                </a:cubicBezTo>
                <a:cubicBezTo>
                  <a:pt x="118" y="140"/>
                  <a:pt x="119" y="139"/>
                  <a:pt x="120" y="139"/>
                </a:cubicBezTo>
                <a:cubicBezTo>
                  <a:pt x="121" y="140"/>
                  <a:pt x="123" y="142"/>
                  <a:pt x="123" y="142"/>
                </a:cubicBezTo>
                <a:cubicBezTo>
                  <a:pt x="124" y="143"/>
                  <a:pt x="124" y="143"/>
                  <a:pt x="124" y="143"/>
                </a:cubicBezTo>
                <a:cubicBezTo>
                  <a:pt x="125" y="143"/>
                  <a:pt x="125" y="143"/>
                  <a:pt x="126" y="143"/>
                </a:cubicBezTo>
                <a:cubicBezTo>
                  <a:pt x="126" y="142"/>
                  <a:pt x="126" y="142"/>
                  <a:pt x="126" y="142"/>
                </a:cubicBezTo>
                <a:cubicBezTo>
                  <a:pt x="126" y="141"/>
                  <a:pt x="126" y="141"/>
                  <a:pt x="126" y="140"/>
                </a:cubicBezTo>
                <a:cubicBezTo>
                  <a:pt x="126" y="140"/>
                  <a:pt x="125" y="138"/>
                  <a:pt x="124" y="136"/>
                </a:cubicBezTo>
                <a:cubicBezTo>
                  <a:pt x="124" y="135"/>
                  <a:pt x="125" y="135"/>
                  <a:pt x="126" y="134"/>
                </a:cubicBezTo>
                <a:cubicBezTo>
                  <a:pt x="128" y="135"/>
                  <a:pt x="129" y="137"/>
                  <a:pt x="130" y="137"/>
                </a:cubicBezTo>
                <a:cubicBezTo>
                  <a:pt x="130" y="138"/>
                  <a:pt x="130" y="138"/>
                  <a:pt x="131" y="138"/>
                </a:cubicBezTo>
                <a:cubicBezTo>
                  <a:pt x="131" y="138"/>
                  <a:pt x="132" y="138"/>
                  <a:pt x="132" y="137"/>
                </a:cubicBezTo>
                <a:cubicBezTo>
                  <a:pt x="132" y="137"/>
                  <a:pt x="133" y="137"/>
                  <a:pt x="133" y="136"/>
                </a:cubicBezTo>
                <a:cubicBezTo>
                  <a:pt x="133" y="136"/>
                  <a:pt x="133" y="135"/>
                  <a:pt x="132" y="135"/>
                </a:cubicBezTo>
                <a:cubicBezTo>
                  <a:pt x="132" y="135"/>
                  <a:pt x="131" y="133"/>
                  <a:pt x="129" y="131"/>
                </a:cubicBezTo>
                <a:cubicBezTo>
                  <a:pt x="130" y="130"/>
                  <a:pt x="131" y="130"/>
                  <a:pt x="132" y="129"/>
                </a:cubicBezTo>
                <a:cubicBezTo>
                  <a:pt x="133" y="130"/>
                  <a:pt x="135" y="131"/>
                  <a:pt x="136" y="132"/>
                </a:cubicBezTo>
                <a:cubicBezTo>
                  <a:pt x="136" y="132"/>
                  <a:pt x="136" y="132"/>
                  <a:pt x="137" y="132"/>
                </a:cubicBezTo>
                <a:cubicBezTo>
                  <a:pt x="137" y="132"/>
                  <a:pt x="138" y="132"/>
                  <a:pt x="138" y="131"/>
                </a:cubicBezTo>
                <a:cubicBezTo>
                  <a:pt x="138" y="131"/>
                  <a:pt x="138" y="131"/>
                  <a:pt x="138" y="130"/>
                </a:cubicBezTo>
                <a:cubicBezTo>
                  <a:pt x="138" y="130"/>
                  <a:pt x="138" y="130"/>
                  <a:pt x="138" y="129"/>
                </a:cubicBezTo>
                <a:cubicBezTo>
                  <a:pt x="138" y="129"/>
                  <a:pt x="136" y="127"/>
                  <a:pt x="135" y="126"/>
                </a:cubicBezTo>
                <a:cubicBezTo>
                  <a:pt x="135" y="125"/>
                  <a:pt x="136" y="124"/>
                  <a:pt x="137" y="123"/>
                </a:cubicBezTo>
                <a:cubicBezTo>
                  <a:pt x="138" y="124"/>
                  <a:pt x="140" y="125"/>
                  <a:pt x="141" y="126"/>
                </a:cubicBezTo>
                <a:cubicBezTo>
                  <a:pt x="141" y="126"/>
                  <a:pt x="142" y="126"/>
                  <a:pt x="142" y="126"/>
                </a:cubicBezTo>
                <a:cubicBezTo>
                  <a:pt x="142" y="126"/>
                  <a:pt x="143" y="125"/>
                  <a:pt x="143" y="125"/>
                </a:cubicBezTo>
                <a:cubicBezTo>
                  <a:pt x="143" y="125"/>
                  <a:pt x="143" y="124"/>
                  <a:pt x="143" y="124"/>
                </a:cubicBezTo>
                <a:cubicBezTo>
                  <a:pt x="143" y="123"/>
                  <a:pt x="143" y="123"/>
                  <a:pt x="143" y="123"/>
                </a:cubicBezTo>
                <a:cubicBezTo>
                  <a:pt x="142" y="122"/>
                  <a:pt x="141" y="121"/>
                  <a:pt x="139" y="120"/>
                </a:cubicBezTo>
                <a:cubicBezTo>
                  <a:pt x="140" y="119"/>
                  <a:pt x="140" y="118"/>
                  <a:pt x="141" y="117"/>
                </a:cubicBezTo>
                <a:cubicBezTo>
                  <a:pt x="143" y="118"/>
                  <a:pt x="145" y="119"/>
                  <a:pt x="145" y="119"/>
                </a:cubicBezTo>
                <a:cubicBezTo>
                  <a:pt x="146" y="119"/>
                  <a:pt x="146" y="119"/>
                  <a:pt x="147" y="119"/>
                </a:cubicBezTo>
                <a:cubicBezTo>
                  <a:pt x="147" y="119"/>
                  <a:pt x="147" y="118"/>
                  <a:pt x="148" y="118"/>
                </a:cubicBezTo>
                <a:cubicBezTo>
                  <a:pt x="148" y="118"/>
                  <a:pt x="148" y="117"/>
                  <a:pt x="148" y="117"/>
                </a:cubicBezTo>
                <a:cubicBezTo>
                  <a:pt x="148" y="117"/>
                  <a:pt x="147" y="116"/>
                  <a:pt x="147" y="116"/>
                </a:cubicBezTo>
                <a:cubicBezTo>
                  <a:pt x="147" y="116"/>
                  <a:pt x="145" y="114"/>
                  <a:pt x="143" y="113"/>
                </a:cubicBezTo>
                <a:cubicBezTo>
                  <a:pt x="144" y="112"/>
                  <a:pt x="144" y="111"/>
                  <a:pt x="145" y="110"/>
                </a:cubicBezTo>
                <a:cubicBezTo>
                  <a:pt x="147" y="111"/>
                  <a:pt x="149" y="111"/>
                  <a:pt x="149" y="112"/>
                </a:cubicBezTo>
                <a:cubicBezTo>
                  <a:pt x="150" y="112"/>
                  <a:pt x="150" y="112"/>
                  <a:pt x="150" y="112"/>
                </a:cubicBezTo>
                <a:cubicBezTo>
                  <a:pt x="151" y="111"/>
                  <a:pt x="151" y="111"/>
                  <a:pt x="151" y="111"/>
                </a:cubicBezTo>
                <a:cubicBezTo>
                  <a:pt x="151" y="110"/>
                  <a:pt x="152" y="110"/>
                  <a:pt x="151" y="110"/>
                </a:cubicBezTo>
                <a:cubicBezTo>
                  <a:pt x="151" y="109"/>
                  <a:pt x="151" y="109"/>
                  <a:pt x="151" y="109"/>
                </a:cubicBezTo>
                <a:cubicBezTo>
                  <a:pt x="150" y="108"/>
                  <a:pt x="148" y="107"/>
                  <a:pt x="146" y="106"/>
                </a:cubicBezTo>
                <a:cubicBezTo>
                  <a:pt x="147" y="105"/>
                  <a:pt x="147" y="104"/>
                  <a:pt x="148" y="103"/>
                </a:cubicBezTo>
                <a:cubicBezTo>
                  <a:pt x="150" y="104"/>
                  <a:pt x="152" y="104"/>
                  <a:pt x="152" y="104"/>
                </a:cubicBezTo>
                <a:cubicBezTo>
                  <a:pt x="153" y="104"/>
                  <a:pt x="153" y="104"/>
                  <a:pt x="153" y="104"/>
                </a:cubicBezTo>
                <a:cubicBezTo>
                  <a:pt x="154" y="104"/>
                  <a:pt x="154" y="103"/>
                  <a:pt x="154" y="103"/>
                </a:cubicBezTo>
                <a:cubicBezTo>
                  <a:pt x="154" y="103"/>
                  <a:pt x="154" y="102"/>
                  <a:pt x="154" y="102"/>
                </a:cubicBezTo>
                <a:cubicBezTo>
                  <a:pt x="154" y="101"/>
                  <a:pt x="154" y="101"/>
                  <a:pt x="153" y="101"/>
                </a:cubicBezTo>
                <a:cubicBezTo>
                  <a:pt x="153" y="101"/>
                  <a:pt x="151" y="100"/>
                  <a:pt x="149" y="99"/>
                </a:cubicBezTo>
                <a:cubicBezTo>
                  <a:pt x="149" y="98"/>
                  <a:pt x="149" y="97"/>
                  <a:pt x="150" y="96"/>
                </a:cubicBezTo>
                <a:cubicBezTo>
                  <a:pt x="152" y="96"/>
                  <a:pt x="154" y="96"/>
                  <a:pt x="155" y="96"/>
                </a:cubicBezTo>
                <a:cubicBezTo>
                  <a:pt x="155" y="96"/>
                  <a:pt x="155" y="96"/>
                  <a:pt x="156" y="96"/>
                </a:cubicBezTo>
                <a:cubicBezTo>
                  <a:pt x="156" y="96"/>
                  <a:pt x="156" y="95"/>
                  <a:pt x="156" y="95"/>
                </a:cubicBezTo>
                <a:cubicBezTo>
                  <a:pt x="156" y="95"/>
                  <a:pt x="156" y="94"/>
                  <a:pt x="156" y="94"/>
                </a:cubicBezTo>
                <a:cubicBezTo>
                  <a:pt x="156" y="93"/>
                  <a:pt x="156" y="93"/>
                  <a:pt x="155" y="93"/>
                </a:cubicBezTo>
                <a:cubicBezTo>
                  <a:pt x="155" y="93"/>
                  <a:pt x="153" y="92"/>
                  <a:pt x="151" y="92"/>
                </a:cubicBezTo>
                <a:cubicBezTo>
                  <a:pt x="151" y="90"/>
                  <a:pt x="151" y="89"/>
                  <a:pt x="151" y="88"/>
                </a:cubicBezTo>
                <a:cubicBezTo>
                  <a:pt x="153" y="88"/>
                  <a:pt x="156" y="88"/>
                  <a:pt x="156" y="88"/>
                </a:cubicBezTo>
                <a:cubicBezTo>
                  <a:pt x="156" y="88"/>
                  <a:pt x="157" y="88"/>
                  <a:pt x="157" y="88"/>
                </a:cubicBezTo>
                <a:cubicBezTo>
                  <a:pt x="157" y="88"/>
                  <a:pt x="158" y="87"/>
                  <a:pt x="158" y="87"/>
                </a:cubicBezTo>
                <a:cubicBezTo>
                  <a:pt x="158" y="86"/>
                  <a:pt x="158" y="86"/>
                  <a:pt x="157" y="86"/>
                </a:cubicBezTo>
                <a:cubicBezTo>
                  <a:pt x="157" y="85"/>
                  <a:pt x="157" y="85"/>
                  <a:pt x="156" y="85"/>
                </a:cubicBezTo>
                <a:cubicBezTo>
                  <a:pt x="156" y="85"/>
                  <a:pt x="154" y="84"/>
                  <a:pt x="152" y="84"/>
                </a:cubicBezTo>
                <a:cubicBezTo>
                  <a:pt x="152" y="83"/>
                  <a:pt x="152" y="82"/>
                  <a:pt x="152" y="81"/>
                </a:cubicBezTo>
                <a:cubicBezTo>
                  <a:pt x="154" y="81"/>
                  <a:pt x="156" y="80"/>
                  <a:pt x="157" y="80"/>
                </a:cubicBezTo>
                <a:close/>
                <a:moveTo>
                  <a:pt x="79" y="142"/>
                </a:moveTo>
                <a:cubicBezTo>
                  <a:pt x="44" y="142"/>
                  <a:pt x="16" y="113"/>
                  <a:pt x="16" y="79"/>
                </a:cubicBezTo>
                <a:cubicBezTo>
                  <a:pt x="16" y="44"/>
                  <a:pt x="44" y="16"/>
                  <a:pt x="79" y="16"/>
                </a:cubicBezTo>
                <a:cubicBezTo>
                  <a:pt x="114" y="16"/>
                  <a:pt x="142" y="44"/>
                  <a:pt x="142" y="79"/>
                </a:cubicBezTo>
                <a:cubicBezTo>
                  <a:pt x="142" y="113"/>
                  <a:pt x="114" y="142"/>
                  <a:pt x="79" y="142"/>
                </a:cubicBezTo>
                <a:close/>
              </a:path>
            </a:pathLst>
          </a:custGeom>
          <a:solidFill>
            <a:schemeClr val="tx2"/>
          </a:solidFill>
          <a:ln>
            <a:noFill/>
          </a:ln>
        </p:spPr>
        <p:txBody>
          <a:bodyPr vert="horz" wrap="square" lIns="121880" tIns="60940" rIns="121880" bIns="60940" numCol="1" anchor="t" anchorCtr="0" compatLnSpc="1"/>
          <a:lstStyle/>
          <a:p>
            <a:pPr defTabSz="1218565">
              <a:defRPr/>
            </a:pPr>
            <a:endParaRPr lang="en-US" sz="2400" kern="0">
              <a:solidFill>
                <a:sysClr val="windowText" lastClr="000000"/>
              </a:solidFill>
              <a:cs typeface="+mn-ea"/>
            </a:endParaRPr>
          </a:p>
        </p:txBody>
      </p:sp>
      <p:sp>
        <p:nvSpPr>
          <p:cNvPr id="135" name="Freeform 23"/>
          <p:cNvSpPr>
            <a:spLocks noEditPoints="1"/>
          </p:cNvSpPr>
          <p:nvPr/>
        </p:nvSpPr>
        <p:spPr bwMode="auto">
          <a:xfrm>
            <a:off x="1376210" y="5321775"/>
            <a:ext cx="679244" cy="679241"/>
          </a:xfrm>
          <a:custGeom>
            <a:avLst/>
            <a:gdLst>
              <a:gd name="T0" fmla="*/ 138 w 144"/>
              <a:gd name="T1" fmla="*/ 67 h 144"/>
              <a:gd name="T2" fmla="*/ 137 w 144"/>
              <a:gd name="T3" fmla="*/ 60 h 144"/>
              <a:gd name="T4" fmla="*/ 135 w 144"/>
              <a:gd name="T5" fmla="*/ 53 h 144"/>
              <a:gd name="T6" fmla="*/ 133 w 144"/>
              <a:gd name="T7" fmla="*/ 47 h 144"/>
              <a:gd name="T8" fmla="*/ 130 w 144"/>
              <a:gd name="T9" fmla="*/ 40 h 144"/>
              <a:gd name="T10" fmla="*/ 126 w 144"/>
              <a:gd name="T11" fmla="*/ 34 h 144"/>
              <a:gd name="T12" fmla="*/ 122 w 144"/>
              <a:gd name="T13" fmla="*/ 29 h 144"/>
              <a:gd name="T14" fmla="*/ 117 w 144"/>
              <a:gd name="T15" fmla="*/ 24 h 144"/>
              <a:gd name="T16" fmla="*/ 112 w 144"/>
              <a:gd name="T17" fmla="*/ 19 h 144"/>
              <a:gd name="T18" fmla="*/ 106 w 144"/>
              <a:gd name="T19" fmla="*/ 15 h 144"/>
              <a:gd name="T20" fmla="*/ 100 w 144"/>
              <a:gd name="T21" fmla="*/ 12 h 144"/>
              <a:gd name="T22" fmla="*/ 94 w 144"/>
              <a:gd name="T23" fmla="*/ 9 h 144"/>
              <a:gd name="T24" fmla="*/ 87 w 144"/>
              <a:gd name="T25" fmla="*/ 7 h 144"/>
              <a:gd name="T26" fmla="*/ 81 w 144"/>
              <a:gd name="T27" fmla="*/ 6 h 144"/>
              <a:gd name="T28" fmla="*/ 74 w 144"/>
              <a:gd name="T29" fmla="*/ 6 h 144"/>
              <a:gd name="T30" fmla="*/ 67 w 144"/>
              <a:gd name="T31" fmla="*/ 6 h 144"/>
              <a:gd name="T32" fmla="*/ 60 w 144"/>
              <a:gd name="T33" fmla="*/ 7 h 144"/>
              <a:gd name="T34" fmla="*/ 53 w 144"/>
              <a:gd name="T35" fmla="*/ 8 h 144"/>
              <a:gd name="T36" fmla="*/ 47 w 144"/>
              <a:gd name="T37" fmla="*/ 11 h 144"/>
              <a:gd name="T38" fmla="*/ 40 w 144"/>
              <a:gd name="T39" fmla="*/ 13 h 144"/>
              <a:gd name="T40" fmla="*/ 35 w 144"/>
              <a:gd name="T41" fmla="*/ 17 h 144"/>
              <a:gd name="T42" fmla="*/ 29 w 144"/>
              <a:gd name="T43" fmla="*/ 21 h 144"/>
              <a:gd name="T44" fmla="*/ 24 w 144"/>
              <a:gd name="T45" fmla="*/ 26 h 144"/>
              <a:gd name="T46" fmla="*/ 19 w 144"/>
              <a:gd name="T47" fmla="*/ 31 h 144"/>
              <a:gd name="T48" fmla="*/ 16 w 144"/>
              <a:gd name="T49" fmla="*/ 37 h 144"/>
              <a:gd name="T50" fmla="*/ 12 w 144"/>
              <a:gd name="T51" fmla="*/ 43 h 144"/>
              <a:gd name="T52" fmla="*/ 10 w 144"/>
              <a:gd name="T53" fmla="*/ 49 h 144"/>
              <a:gd name="T54" fmla="*/ 8 w 144"/>
              <a:gd name="T55" fmla="*/ 56 h 144"/>
              <a:gd name="T56" fmla="*/ 6 w 144"/>
              <a:gd name="T57" fmla="*/ 63 h 144"/>
              <a:gd name="T58" fmla="*/ 6 w 144"/>
              <a:gd name="T59" fmla="*/ 70 h 144"/>
              <a:gd name="T60" fmla="*/ 6 w 144"/>
              <a:gd name="T61" fmla="*/ 77 h 144"/>
              <a:gd name="T62" fmla="*/ 7 w 144"/>
              <a:gd name="T63" fmla="*/ 84 h 144"/>
              <a:gd name="T64" fmla="*/ 8 w 144"/>
              <a:gd name="T65" fmla="*/ 90 h 144"/>
              <a:gd name="T66" fmla="*/ 11 w 144"/>
              <a:gd name="T67" fmla="*/ 97 h 144"/>
              <a:gd name="T68" fmla="*/ 14 w 144"/>
              <a:gd name="T69" fmla="*/ 103 h 144"/>
              <a:gd name="T70" fmla="*/ 17 w 144"/>
              <a:gd name="T71" fmla="*/ 109 h 144"/>
              <a:gd name="T72" fmla="*/ 21 w 144"/>
              <a:gd name="T73" fmla="*/ 115 h 144"/>
              <a:gd name="T74" fmla="*/ 26 w 144"/>
              <a:gd name="T75" fmla="*/ 120 h 144"/>
              <a:gd name="T76" fmla="*/ 31 w 144"/>
              <a:gd name="T77" fmla="*/ 124 h 144"/>
              <a:gd name="T78" fmla="*/ 37 w 144"/>
              <a:gd name="T79" fmla="*/ 128 h 144"/>
              <a:gd name="T80" fmla="*/ 43 w 144"/>
              <a:gd name="T81" fmla="*/ 131 h 144"/>
              <a:gd name="T82" fmla="*/ 49 w 144"/>
              <a:gd name="T83" fmla="*/ 134 h 144"/>
              <a:gd name="T84" fmla="*/ 56 w 144"/>
              <a:gd name="T85" fmla="*/ 136 h 144"/>
              <a:gd name="T86" fmla="*/ 63 w 144"/>
              <a:gd name="T87" fmla="*/ 137 h 144"/>
              <a:gd name="T88" fmla="*/ 70 w 144"/>
              <a:gd name="T89" fmla="*/ 138 h 144"/>
              <a:gd name="T90" fmla="*/ 77 w 144"/>
              <a:gd name="T91" fmla="*/ 138 h 144"/>
              <a:gd name="T92" fmla="*/ 83 w 144"/>
              <a:gd name="T93" fmla="*/ 137 h 144"/>
              <a:gd name="T94" fmla="*/ 90 w 144"/>
              <a:gd name="T95" fmla="*/ 135 h 144"/>
              <a:gd name="T96" fmla="*/ 97 w 144"/>
              <a:gd name="T97" fmla="*/ 133 h 144"/>
              <a:gd name="T98" fmla="*/ 103 w 144"/>
              <a:gd name="T99" fmla="*/ 130 h 144"/>
              <a:gd name="T100" fmla="*/ 109 w 144"/>
              <a:gd name="T101" fmla="*/ 126 h 144"/>
              <a:gd name="T102" fmla="*/ 114 w 144"/>
              <a:gd name="T103" fmla="*/ 122 h 144"/>
              <a:gd name="T104" fmla="*/ 120 w 144"/>
              <a:gd name="T105" fmla="*/ 117 h 144"/>
              <a:gd name="T106" fmla="*/ 124 w 144"/>
              <a:gd name="T107" fmla="*/ 112 h 144"/>
              <a:gd name="T108" fmla="*/ 128 w 144"/>
              <a:gd name="T109" fmla="*/ 107 h 144"/>
              <a:gd name="T110" fmla="*/ 131 w 144"/>
              <a:gd name="T111" fmla="*/ 100 h 144"/>
              <a:gd name="T112" fmla="*/ 134 w 144"/>
              <a:gd name="T113" fmla="*/ 94 h 144"/>
              <a:gd name="T114" fmla="*/ 136 w 144"/>
              <a:gd name="T115" fmla="*/ 87 h 144"/>
              <a:gd name="T116" fmla="*/ 137 w 144"/>
              <a:gd name="T117" fmla="*/ 81 h 144"/>
              <a:gd name="T118" fmla="*/ 138 w 144"/>
              <a:gd name="T119" fmla="*/ 7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4" h="144">
                <a:moveTo>
                  <a:pt x="142" y="73"/>
                </a:moveTo>
                <a:cubicBezTo>
                  <a:pt x="143" y="73"/>
                  <a:pt x="143" y="73"/>
                  <a:pt x="143" y="73"/>
                </a:cubicBezTo>
                <a:cubicBezTo>
                  <a:pt x="143" y="72"/>
                  <a:pt x="144" y="72"/>
                  <a:pt x="144" y="72"/>
                </a:cubicBezTo>
                <a:cubicBezTo>
                  <a:pt x="144" y="71"/>
                  <a:pt x="143" y="71"/>
                  <a:pt x="143" y="71"/>
                </a:cubicBezTo>
                <a:cubicBezTo>
                  <a:pt x="143" y="70"/>
                  <a:pt x="143" y="70"/>
                  <a:pt x="142" y="70"/>
                </a:cubicBezTo>
                <a:cubicBezTo>
                  <a:pt x="142" y="70"/>
                  <a:pt x="140" y="70"/>
                  <a:pt x="138" y="70"/>
                </a:cubicBezTo>
                <a:cubicBezTo>
                  <a:pt x="138" y="69"/>
                  <a:pt x="138" y="68"/>
                  <a:pt x="138" y="67"/>
                </a:cubicBezTo>
                <a:cubicBezTo>
                  <a:pt x="140" y="66"/>
                  <a:pt x="142" y="66"/>
                  <a:pt x="142" y="66"/>
                </a:cubicBezTo>
                <a:cubicBezTo>
                  <a:pt x="142" y="66"/>
                  <a:pt x="143" y="66"/>
                  <a:pt x="143" y="65"/>
                </a:cubicBezTo>
                <a:cubicBezTo>
                  <a:pt x="143" y="65"/>
                  <a:pt x="143" y="65"/>
                  <a:pt x="143" y="64"/>
                </a:cubicBezTo>
                <a:cubicBezTo>
                  <a:pt x="143" y="64"/>
                  <a:pt x="143" y="63"/>
                  <a:pt x="143" y="63"/>
                </a:cubicBezTo>
                <a:cubicBezTo>
                  <a:pt x="142" y="63"/>
                  <a:pt x="142" y="63"/>
                  <a:pt x="142" y="63"/>
                </a:cubicBezTo>
                <a:cubicBezTo>
                  <a:pt x="141" y="63"/>
                  <a:pt x="139" y="63"/>
                  <a:pt x="137" y="63"/>
                </a:cubicBezTo>
                <a:cubicBezTo>
                  <a:pt x="137" y="62"/>
                  <a:pt x="137" y="61"/>
                  <a:pt x="137" y="60"/>
                </a:cubicBezTo>
                <a:cubicBezTo>
                  <a:pt x="139" y="59"/>
                  <a:pt x="141" y="59"/>
                  <a:pt x="141" y="59"/>
                </a:cubicBezTo>
                <a:cubicBezTo>
                  <a:pt x="141" y="58"/>
                  <a:pt x="142" y="58"/>
                  <a:pt x="142" y="58"/>
                </a:cubicBezTo>
                <a:cubicBezTo>
                  <a:pt x="142" y="58"/>
                  <a:pt x="142" y="57"/>
                  <a:pt x="142" y="57"/>
                </a:cubicBezTo>
                <a:cubicBezTo>
                  <a:pt x="142" y="56"/>
                  <a:pt x="142" y="56"/>
                  <a:pt x="141" y="56"/>
                </a:cubicBezTo>
                <a:cubicBezTo>
                  <a:pt x="141" y="56"/>
                  <a:pt x="141" y="55"/>
                  <a:pt x="140" y="56"/>
                </a:cubicBezTo>
                <a:cubicBezTo>
                  <a:pt x="140" y="56"/>
                  <a:pt x="138" y="56"/>
                  <a:pt x="136" y="56"/>
                </a:cubicBezTo>
                <a:cubicBezTo>
                  <a:pt x="136" y="55"/>
                  <a:pt x="135" y="54"/>
                  <a:pt x="135" y="53"/>
                </a:cubicBezTo>
                <a:cubicBezTo>
                  <a:pt x="137" y="52"/>
                  <a:pt x="139" y="52"/>
                  <a:pt x="139" y="51"/>
                </a:cubicBezTo>
                <a:cubicBezTo>
                  <a:pt x="140" y="51"/>
                  <a:pt x="140" y="51"/>
                  <a:pt x="140" y="51"/>
                </a:cubicBezTo>
                <a:cubicBezTo>
                  <a:pt x="140" y="50"/>
                  <a:pt x="140" y="50"/>
                  <a:pt x="140" y="50"/>
                </a:cubicBezTo>
                <a:cubicBezTo>
                  <a:pt x="140" y="49"/>
                  <a:pt x="140" y="49"/>
                  <a:pt x="139" y="49"/>
                </a:cubicBezTo>
                <a:cubicBezTo>
                  <a:pt x="139" y="48"/>
                  <a:pt x="139" y="48"/>
                  <a:pt x="138" y="48"/>
                </a:cubicBezTo>
                <a:cubicBezTo>
                  <a:pt x="138" y="49"/>
                  <a:pt x="136" y="49"/>
                  <a:pt x="134" y="49"/>
                </a:cubicBezTo>
                <a:cubicBezTo>
                  <a:pt x="134" y="48"/>
                  <a:pt x="133" y="48"/>
                  <a:pt x="133" y="47"/>
                </a:cubicBezTo>
                <a:cubicBezTo>
                  <a:pt x="134" y="46"/>
                  <a:pt x="136" y="45"/>
                  <a:pt x="137" y="44"/>
                </a:cubicBezTo>
                <a:cubicBezTo>
                  <a:pt x="137" y="44"/>
                  <a:pt x="137" y="44"/>
                  <a:pt x="137" y="44"/>
                </a:cubicBezTo>
                <a:cubicBezTo>
                  <a:pt x="137" y="43"/>
                  <a:pt x="137" y="43"/>
                  <a:pt x="137" y="43"/>
                </a:cubicBezTo>
                <a:cubicBezTo>
                  <a:pt x="137" y="42"/>
                  <a:pt x="137" y="42"/>
                  <a:pt x="137" y="42"/>
                </a:cubicBezTo>
                <a:cubicBezTo>
                  <a:pt x="136" y="41"/>
                  <a:pt x="136" y="41"/>
                  <a:pt x="136" y="42"/>
                </a:cubicBezTo>
                <a:cubicBezTo>
                  <a:pt x="135" y="42"/>
                  <a:pt x="133" y="42"/>
                  <a:pt x="131" y="43"/>
                </a:cubicBezTo>
                <a:cubicBezTo>
                  <a:pt x="131" y="42"/>
                  <a:pt x="130" y="41"/>
                  <a:pt x="130" y="40"/>
                </a:cubicBezTo>
                <a:cubicBezTo>
                  <a:pt x="132" y="39"/>
                  <a:pt x="133" y="38"/>
                  <a:pt x="134" y="38"/>
                </a:cubicBezTo>
                <a:cubicBezTo>
                  <a:pt x="134" y="38"/>
                  <a:pt x="134" y="37"/>
                  <a:pt x="134" y="37"/>
                </a:cubicBezTo>
                <a:cubicBezTo>
                  <a:pt x="134" y="36"/>
                  <a:pt x="134" y="36"/>
                  <a:pt x="134" y="36"/>
                </a:cubicBezTo>
                <a:cubicBezTo>
                  <a:pt x="134" y="35"/>
                  <a:pt x="133" y="35"/>
                  <a:pt x="133" y="35"/>
                </a:cubicBezTo>
                <a:cubicBezTo>
                  <a:pt x="133" y="35"/>
                  <a:pt x="132" y="35"/>
                  <a:pt x="132" y="35"/>
                </a:cubicBezTo>
                <a:cubicBezTo>
                  <a:pt x="132" y="35"/>
                  <a:pt x="130" y="36"/>
                  <a:pt x="128" y="37"/>
                </a:cubicBezTo>
                <a:cubicBezTo>
                  <a:pt x="127" y="36"/>
                  <a:pt x="127" y="35"/>
                  <a:pt x="126" y="34"/>
                </a:cubicBezTo>
                <a:cubicBezTo>
                  <a:pt x="128" y="33"/>
                  <a:pt x="129" y="32"/>
                  <a:pt x="130" y="32"/>
                </a:cubicBezTo>
                <a:cubicBezTo>
                  <a:pt x="130" y="31"/>
                  <a:pt x="130" y="31"/>
                  <a:pt x="130" y="31"/>
                </a:cubicBezTo>
                <a:cubicBezTo>
                  <a:pt x="130" y="30"/>
                  <a:pt x="130" y="30"/>
                  <a:pt x="130" y="29"/>
                </a:cubicBezTo>
                <a:cubicBezTo>
                  <a:pt x="130" y="29"/>
                  <a:pt x="129" y="29"/>
                  <a:pt x="129" y="29"/>
                </a:cubicBezTo>
                <a:cubicBezTo>
                  <a:pt x="129" y="29"/>
                  <a:pt x="128" y="29"/>
                  <a:pt x="128" y="29"/>
                </a:cubicBezTo>
                <a:cubicBezTo>
                  <a:pt x="128" y="29"/>
                  <a:pt x="126" y="30"/>
                  <a:pt x="124" y="31"/>
                </a:cubicBezTo>
                <a:cubicBezTo>
                  <a:pt x="123" y="31"/>
                  <a:pt x="123" y="30"/>
                  <a:pt x="122" y="29"/>
                </a:cubicBezTo>
                <a:cubicBezTo>
                  <a:pt x="123" y="28"/>
                  <a:pt x="125" y="26"/>
                  <a:pt x="125" y="26"/>
                </a:cubicBezTo>
                <a:cubicBezTo>
                  <a:pt x="125" y="25"/>
                  <a:pt x="126" y="25"/>
                  <a:pt x="125" y="25"/>
                </a:cubicBezTo>
                <a:cubicBezTo>
                  <a:pt x="125" y="24"/>
                  <a:pt x="125" y="24"/>
                  <a:pt x="125" y="24"/>
                </a:cubicBezTo>
                <a:cubicBezTo>
                  <a:pt x="125" y="23"/>
                  <a:pt x="125" y="23"/>
                  <a:pt x="124" y="23"/>
                </a:cubicBezTo>
                <a:cubicBezTo>
                  <a:pt x="124" y="23"/>
                  <a:pt x="123" y="23"/>
                  <a:pt x="123" y="23"/>
                </a:cubicBezTo>
                <a:cubicBezTo>
                  <a:pt x="123" y="24"/>
                  <a:pt x="121" y="25"/>
                  <a:pt x="120" y="26"/>
                </a:cubicBezTo>
                <a:cubicBezTo>
                  <a:pt x="119" y="25"/>
                  <a:pt x="118" y="25"/>
                  <a:pt x="117" y="24"/>
                </a:cubicBezTo>
                <a:cubicBezTo>
                  <a:pt x="118" y="22"/>
                  <a:pt x="120" y="21"/>
                  <a:pt x="120" y="20"/>
                </a:cubicBezTo>
                <a:cubicBezTo>
                  <a:pt x="120" y="20"/>
                  <a:pt x="120" y="20"/>
                  <a:pt x="120" y="19"/>
                </a:cubicBezTo>
                <a:cubicBezTo>
                  <a:pt x="120" y="19"/>
                  <a:pt x="120" y="19"/>
                  <a:pt x="120" y="18"/>
                </a:cubicBezTo>
                <a:cubicBezTo>
                  <a:pt x="120" y="18"/>
                  <a:pt x="119" y="18"/>
                  <a:pt x="119" y="18"/>
                </a:cubicBezTo>
                <a:cubicBezTo>
                  <a:pt x="118" y="18"/>
                  <a:pt x="118" y="18"/>
                  <a:pt x="118" y="18"/>
                </a:cubicBezTo>
                <a:cubicBezTo>
                  <a:pt x="117" y="19"/>
                  <a:pt x="116" y="20"/>
                  <a:pt x="114" y="21"/>
                </a:cubicBezTo>
                <a:cubicBezTo>
                  <a:pt x="114" y="21"/>
                  <a:pt x="113" y="20"/>
                  <a:pt x="112" y="19"/>
                </a:cubicBezTo>
                <a:cubicBezTo>
                  <a:pt x="113" y="18"/>
                  <a:pt x="114" y="16"/>
                  <a:pt x="114" y="16"/>
                </a:cubicBezTo>
                <a:cubicBezTo>
                  <a:pt x="115" y="15"/>
                  <a:pt x="115" y="15"/>
                  <a:pt x="115" y="14"/>
                </a:cubicBezTo>
                <a:cubicBezTo>
                  <a:pt x="114" y="14"/>
                  <a:pt x="114" y="14"/>
                  <a:pt x="114" y="13"/>
                </a:cubicBezTo>
                <a:cubicBezTo>
                  <a:pt x="114" y="13"/>
                  <a:pt x="113" y="13"/>
                  <a:pt x="113" y="13"/>
                </a:cubicBezTo>
                <a:cubicBezTo>
                  <a:pt x="113" y="13"/>
                  <a:pt x="112" y="13"/>
                  <a:pt x="112" y="14"/>
                </a:cubicBezTo>
                <a:cubicBezTo>
                  <a:pt x="112" y="14"/>
                  <a:pt x="110" y="16"/>
                  <a:pt x="109" y="17"/>
                </a:cubicBezTo>
                <a:cubicBezTo>
                  <a:pt x="108" y="16"/>
                  <a:pt x="107" y="16"/>
                  <a:pt x="106" y="15"/>
                </a:cubicBezTo>
                <a:cubicBezTo>
                  <a:pt x="107" y="14"/>
                  <a:pt x="108" y="12"/>
                  <a:pt x="108" y="11"/>
                </a:cubicBezTo>
                <a:cubicBezTo>
                  <a:pt x="108" y="11"/>
                  <a:pt x="108" y="11"/>
                  <a:pt x="108" y="10"/>
                </a:cubicBezTo>
                <a:cubicBezTo>
                  <a:pt x="108" y="10"/>
                  <a:pt x="108" y="10"/>
                  <a:pt x="108" y="9"/>
                </a:cubicBezTo>
                <a:cubicBezTo>
                  <a:pt x="107" y="9"/>
                  <a:pt x="107" y="9"/>
                  <a:pt x="107" y="9"/>
                </a:cubicBezTo>
                <a:cubicBezTo>
                  <a:pt x="106" y="9"/>
                  <a:pt x="106" y="9"/>
                  <a:pt x="106" y="10"/>
                </a:cubicBezTo>
                <a:cubicBezTo>
                  <a:pt x="105" y="10"/>
                  <a:pt x="104" y="12"/>
                  <a:pt x="103" y="13"/>
                </a:cubicBezTo>
                <a:cubicBezTo>
                  <a:pt x="102" y="13"/>
                  <a:pt x="101" y="13"/>
                  <a:pt x="100" y="12"/>
                </a:cubicBezTo>
                <a:cubicBezTo>
                  <a:pt x="101" y="10"/>
                  <a:pt x="102" y="8"/>
                  <a:pt x="102" y="8"/>
                </a:cubicBezTo>
                <a:cubicBezTo>
                  <a:pt x="102" y="8"/>
                  <a:pt x="102" y="7"/>
                  <a:pt x="102" y="7"/>
                </a:cubicBezTo>
                <a:cubicBezTo>
                  <a:pt x="102" y="6"/>
                  <a:pt x="101" y="6"/>
                  <a:pt x="101" y="6"/>
                </a:cubicBezTo>
                <a:cubicBezTo>
                  <a:pt x="101" y="6"/>
                  <a:pt x="100" y="6"/>
                  <a:pt x="100" y="6"/>
                </a:cubicBezTo>
                <a:cubicBezTo>
                  <a:pt x="100" y="6"/>
                  <a:pt x="99" y="6"/>
                  <a:pt x="99" y="7"/>
                </a:cubicBezTo>
                <a:cubicBezTo>
                  <a:pt x="99" y="7"/>
                  <a:pt x="98" y="9"/>
                  <a:pt x="97" y="11"/>
                </a:cubicBezTo>
                <a:cubicBezTo>
                  <a:pt x="96" y="10"/>
                  <a:pt x="95" y="10"/>
                  <a:pt x="94" y="9"/>
                </a:cubicBezTo>
                <a:cubicBezTo>
                  <a:pt x="94" y="8"/>
                  <a:pt x="95" y="5"/>
                  <a:pt x="95" y="5"/>
                </a:cubicBezTo>
                <a:cubicBezTo>
                  <a:pt x="95" y="5"/>
                  <a:pt x="95" y="4"/>
                  <a:pt x="95" y="4"/>
                </a:cubicBezTo>
                <a:cubicBezTo>
                  <a:pt x="95" y="4"/>
                  <a:pt x="94" y="3"/>
                  <a:pt x="94" y="3"/>
                </a:cubicBezTo>
                <a:cubicBezTo>
                  <a:pt x="94" y="3"/>
                  <a:pt x="93" y="3"/>
                  <a:pt x="93" y="3"/>
                </a:cubicBezTo>
                <a:cubicBezTo>
                  <a:pt x="93" y="4"/>
                  <a:pt x="92" y="4"/>
                  <a:pt x="92" y="4"/>
                </a:cubicBezTo>
                <a:cubicBezTo>
                  <a:pt x="92" y="5"/>
                  <a:pt x="91" y="6"/>
                  <a:pt x="90" y="8"/>
                </a:cubicBezTo>
                <a:cubicBezTo>
                  <a:pt x="89" y="8"/>
                  <a:pt x="88" y="8"/>
                  <a:pt x="87" y="7"/>
                </a:cubicBezTo>
                <a:cubicBezTo>
                  <a:pt x="88" y="5"/>
                  <a:pt x="88" y="3"/>
                  <a:pt x="88" y="3"/>
                </a:cubicBezTo>
                <a:cubicBezTo>
                  <a:pt x="88" y="3"/>
                  <a:pt x="88" y="2"/>
                  <a:pt x="88" y="2"/>
                </a:cubicBezTo>
                <a:cubicBezTo>
                  <a:pt x="87" y="2"/>
                  <a:pt x="87" y="1"/>
                  <a:pt x="87" y="1"/>
                </a:cubicBezTo>
                <a:cubicBezTo>
                  <a:pt x="86" y="1"/>
                  <a:pt x="86" y="1"/>
                  <a:pt x="86" y="1"/>
                </a:cubicBezTo>
                <a:cubicBezTo>
                  <a:pt x="85" y="2"/>
                  <a:pt x="85" y="2"/>
                  <a:pt x="85" y="2"/>
                </a:cubicBezTo>
                <a:cubicBezTo>
                  <a:pt x="85" y="3"/>
                  <a:pt x="84" y="5"/>
                  <a:pt x="83" y="7"/>
                </a:cubicBezTo>
                <a:cubicBezTo>
                  <a:pt x="83" y="6"/>
                  <a:pt x="82" y="6"/>
                  <a:pt x="81" y="6"/>
                </a:cubicBezTo>
                <a:cubicBezTo>
                  <a:pt x="81" y="4"/>
                  <a:pt x="81" y="2"/>
                  <a:pt x="81" y="2"/>
                </a:cubicBezTo>
                <a:cubicBezTo>
                  <a:pt x="81" y="1"/>
                  <a:pt x="81" y="1"/>
                  <a:pt x="80" y="1"/>
                </a:cubicBezTo>
                <a:cubicBezTo>
                  <a:pt x="80" y="0"/>
                  <a:pt x="80" y="0"/>
                  <a:pt x="79" y="0"/>
                </a:cubicBezTo>
                <a:cubicBezTo>
                  <a:pt x="79" y="0"/>
                  <a:pt x="78" y="0"/>
                  <a:pt x="78" y="0"/>
                </a:cubicBezTo>
                <a:cubicBezTo>
                  <a:pt x="78" y="1"/>
                  <a:pt x="78" y="1"/>
                  <a:pt x="78" y="1"/>
                </a:cubicBezTo>
                <a:cubicBezTo>
                  <a:pt x="77" y="2"/>
                  <a:pt x="77" y="4"/>
                  <a:pt x="77" y="6"/>
                </a:cubicBezTo>
                <a:cubicBezTo>
                  <a:pt x="76" y="6"/>
                  <a:pt x="75" y="6"/>
                  <a:pt x="74" y="6"/>
                </a:cubicBezTo>
                <a:cubicBezTo>
                  <a:pt x="74" y="4"/>
                  <a:pt x="73" y="2"/>
                  <a:pt x="73" y="1"/>
                </a:cubicBezTo>
                <a:cubicBezTo>
                  <a:pt x="73" y="1"/>
                  <a:pt x="73" y="0"/>
                  <a:pt x="73" y="0"/>
                </a:cubicBezTo>
                <a:cubicBezTo>
                  <a:pt x="73" y="0"/>
                  <a:pt x="72" y="0"/>
                  <a:pt x="72" y="0"/>
                </a:cubicBezTo>
                <a:cubicBezTo>
                  <a:pt x="71" y="0"/>
                  <a:pt x="71" y="0"/>
                  <a:pt x="71" y="0"/>
                </a:cubicBezTo>
                <a:cubicBezTo>
                  <a:pt x="70" y="0"/>
                  <a:pt x="70" y="1"/>
                  <a:pt x="70" y="1"/>
                </a:cubicBezTo>
                <a:cubicBezTo>
                  <a:pt x="70" y="2"/>
                  <a:pt x="70" y="4"/>
                  <a:pt x="70" y="6"/>
                </a:cubicBezTo>
                <a:cubicBezTo>
                  <a:pt x="69" y="6"/>
                  <a:pt x="68" y="6"/>
                  <a:pt x="67" y="6"/>
                </a:cubicBezTo>
                <a:cubicBezTo>
                  <a:pt x="66" y="4"/>
                  <a:pt x="66" y="2"/>
                  <a:pt x="66" y="1"/>
                </a:cubicBezTo>
                <a:cubicBezTo>
                  <a:pt x="66" y="1"/>
                  <a:pt x="66" y="1"/>
                  <a:pt x="65" y="0"/>
                </a:cubicBezTo>
                <a:cubicBezTo>
                  <a:pt x="65" y="0"/>
                  <a:pt x="65" y="0"/>
                  <a:pt x="64" y="0"/>
                </a:cubicBezTo>
                <a:cubicBezTo>
                  <a:pt x="64" y="0"/>
                  <a:pt x="63" y="0"/>
                  <a:pt x="63" y="1"/>
                </a:cubicBezTo>
                <a:cubicBezTo>
                  <a:pt x="63" y="1"/>
                  <a:pt x="63" y="1"/>
                  <a:pt x="63" y="2"/>
                </a:cubicBezTo>
                <a:cubicBezTo>
                  <a:pt x="63" y="2"/>
                  <a:pt x="63" y="4"/>
                  <a:pt x="63" y="6"/>
                </a:cubicBezTo>
                <a:cubicBezTo>
                  <a:pt x="62" y="6"/>
                  <a:pt x="61" y="6"/>
                  <a:pt x="60" y="7"/>
                </a:cubicBezTo>
                <a:cubicBezTo>
                  <a:pt x="59" y="5"/>
                  <a:pt x="59" y="3"/>
                  <a:pt x="59" y="2"/>
                </a:cubicBezTo>
                <a:cubicBezTo>
                  <a:pt x="58" y="2"/>
                  <a:pt x="58" y="2"/>
                  <a:pt x="58" y="1"/>
                </a:cubicBezTo>
                <a:cubicBezTo>
                  <a:pt x="58" y="1"/>
                  <a:pt x="57" y="1"/>
                  <a:pt x="57" y="1"/>
                </a:cubicBezTo>
                <a:cubicBezTo>
                  <a:pt x="56" y="1"/>
                  <a:pt x="56" y="2"/>
                  <a:pt x="56" y="2"/>
                </a:cubicBezTo>
                <a:cubicBezTo>
                  <a:pt x="56" y="2"/>
                  <a:pt x="55" y="3"/>
                  <a:pt x="56" y="3"/>
                </a:cubicBezTo>
                <a:cubicBezTo>
                  <a:pt x="56" y="3"/>
                  <a:pt x="56" y="5"/>
                  <a:pt x="56" y="7"/>
                </a:cubicBezTo>
                <a:cubicBezTo>
                  <a:pt x="55" y="8"/>
                  <a:pt x="54" y="8"/>
                  <a:pt x="53" y="8"/>
                </a:cubicBezTo>
                <a:cubicBezTo>
                  <a:pt x="52" y="6"/>
                  <a:pt x="52" y="5"/>
                  <a:pt x="51" y="4"/>
                </a:cubicBezTo>
                <a:cubicBezTo>
                  <a:pt x="51" y="4"/>
                  <a:pt x="51" y="4"/>
                  <a:pt x="51" y="3"/>
                </a:cubicBezTo>
                <a:cubicBezTo>
                  <a:pt x="50" y="3"/>
                  <a:pt x="50" y="3"/>
                  <a:pt x="50" y="3"/>
                </a:cubicBezTo>
                <a:cubicBezTo>
                  <a:pt x="49" y="3"/>
                  <a:pt x="49" y="4"/>
                  <a:pt x="49" y="4"/>
                </a:cubicBezTo>
                <a:cubicBezTo>
                  <a:pt x="49" y="4"/>
                  <a:pt x="48" y="5"/>
                  <a:pt x="49" y="5"/>
                </a:cubicBezTo>
                <a:cubicBezTo>
                  <a:pt x="49" y="5"/>
                  <a:pt x="49" y="8"/>
                  <a:pt x="49" y="9"/>
                </a:cubicBezTo>
                <a:cubicBezTo>
                  <a:pt x="49" y="10"/>
                  <a:pt x="48" y="10"/>
                  <a:pt x="47" y="11"/>
                </a:cubicBezTo>
                <a:cubicBezTo>
                  <a:pt x="46" y="9"/>
                  <a:pt x="45" y="7"/>
                  <a:pt x="45" y="7"/>
                </a:cubicBezTo>
                <a:cubicBezTo>
                  <a:pt x="44" y="6"/>
                  <a:pt x="44" y="6"/>
                  <a:pt x="44" y="6"/>
                </a:cubicBezTo>
                <a:cubicBezTo>
                  <a:pt x="43" y="6"/>
                  <a:pt x="43" y="6"/>
                  <a:pt x="43" y="6"/>
                </a:cubicBezTo>
                <a:cubicBezTo>
                  <a:pt x="42" y="6"/>
                  <a:pt x="42" y="6"/>
                  <a:pt x="42" y="7"/>
                </a:cubicBezTo>
                <a:cubicBezTo>
                  <a:pt x="42" y="7"/>
                  <a:pt x="42" y="8"/>
                  <a:pt x="42" y="8"/>
                </a:cubicBezTo>
                <a:cubicBezTo>
                  <a:pt x="42" y="8"/>
                  <a:pt x="42" y="10"/>
                  <a:pt x="43" y="12"/>
                </a:cubicBezTo>
                <a:cubicBezTo>
                  <a:pt x="42" y="13"/>
                  <a:pt x="41" y="13"/>
                  <a:pt x="40" y="13"/>
                </a:cubicBezTo>
                <a:cubicBezTo>
                  <a:pt x="39" y="12"/>
                  <a:pt x="38" y="10"/>
                  <a:pt x="38" y="10"/>
                </a:cubicBezTo>
                <a:cubicBezTo>
                  <a:pt x="38" y="9"/>
                  <a:pt x="37" y="9"/>
                  <a:pt x="37" y="9"/>
                </a:cubicBezTo>
                <a:cubicBezTo>
                  <a:pt x="37" y="9"/>
                  <a:pt x="36" y="9"/>
                  <a:pt x="36" y="9"/>
                </a:cubicBezTo>
                <a:cubicBezTo>
                  <a:pt x="35" y="10"/>
                  <a:pt x="35" y="10"/>
                  <a:pt x="35" y="10"/>
                </a:cubicBezTo>
                <a:cubicBezTo>
                  <a:pt x="35" y="11"/>
                  <a:pt x="35" y="11"/>
                  <a:pt x="35" y="11"/>
                </a:cubicBezTo>
                <a:cubicBezTo>
                  <a:pt x="35" y="12"/>
                  <a:pt x="36" y="14"/>
                  <a:pt x="37" y="15"/>
                </a:cubicBezTo>
                <a:cubicBezTo>
                  <a:pt x="36" y="16"/>
                  <a:pt x="35" y="16"/>
                  <a:pt x="35" y="17"/>
                </a:cubicBezTo>
                <a:cubicBezTo>
                  <a:pt x="33" y="16"/>
                  <a:pt x="32" y="14"/>
                  <a:pt x="32" y="14"/>
                </a:cubicBezTo>
                <a:cubicBezTo>
                  <a:pt x="31" y="13"/>
                  <a:pt x="31" y="13"/>
                  <a:pt x="31" y="13"/>
                </a:cubicBezTo>
                <a:cubicBezTo>
                  <a:pt x="30" y="13"/>
                  <a:pt x="30" y="13"/>
                  <a:pt x="30" y="13"/>
                </a:cubicBezTo>
                <a:cubicBezTo>
                  <a:pt x="29" y="14"/>
                  <a:pt x="29" y="14"/>
                  <a:pt x="29" y="14"/>
                </a:cubicBezTo>
                <a:cubicBezTo>
                  <a:pt x="29" y="15"/>
                  <a:pt x="29" y="15"/>
                  <a:pt x="29" y="16"/>
                </a:cubicBezTo>
                <a:cubicBezTo>
                  <a:pt x="29" y="16"/>
                  <a:pt x="30" y="18"/>
                  <a:pt x="31" y="19"/>
                </a:cubicBezTo>
                <a:cubicBezTo>
                  <a:pt x="31" y="20"/>
                  <a:pt x="30" y="21"/>
                  <a:pt x="29" y="21"/>
                </a:cubicBezTo>
                <a:cubicBezTo>
                  <a:pt x="28" y="20"/>
                  <a:pt x="26" y="19"/>
                  <a:pt x="26" y="18"/>
                </a:cubicBezTo>
                <a:cubicBezTo>
                  <a:pt x="25" y="18"/>
                  <a:pt x="25" y="18"/>
                  <a:pt x="25" y="18"/>
                </a:cubicBezTo>
                <a:cubicBezTo>
                  <a:pt x="24" y="18"/>
                  <a:pt x="24" y="18"/>
                  <a:pt x="24" y="18"/>
                </a:cubicBezTo>
                <a:cubicBezTo>
                  <a:pt x="23" y="19"/>
                  <a:pt x="23" y="19"/>
                  <a:pt x="23" y="19"/>
                </a:cubicBezTo>
                <a:cubicBezTo>
                  <a:pt x="23" y="20"/>
                  <a:pt x="23" y="20"/>
                  <a:pt x="23" y="20"/>
                </a:cubicBezTo>
                <a:cubicBezTo>
                  <a:pt x="24" y="21"/>
                  <a:pt x="25" y="22"/>
                  <a:pt x="26" y="24"/>
                </a:cubicBezTo>
                <a:cubicBezTo>
                  <a:pt x="25" y="25"/>
                  <a:pt x="25" y="25"/>
                  <a:pt x="24" y="26"/>
                </a:cubicBezTo>
                <a:cubicBezTo>
                  <a:pt x="22" y="25"/>
                  <a:pt x="21" y="24"/>
                  <a:pt x="20" y="23"/>
                </a:cubicBezTo>
                <a:cubicBezTo>
                  <a:pt x="20" y="23"/>
                  <a:pt x="20" y="23"/>
                  <a:pt x="19" y="23"/>
                </a:cubicBezTo>
                <a:cubicBezTo>
                  <a:pt x="19" y="23"/>
                  <a:pt x="19" y="23"/>
                  <a:pt x="18" y="24"/>
                </a:cubicBezTo>
                <a:cubicBezTo>
                  <a:pt x="18" y="24"/>
                  <a:pt x="18" y="24"/>
                  <a:pt x="18" y="25"/>
                </a:cubicBezTo>
                <a:cubicBezTo>
                  <a:pt x="18" y="25"/>
                  <a:pt x="18" y="25"/>
                  <a:pt x="18" y="26"/>
                </a:cubicBezTo>
                <a:cubicBezTo>
                  <a:pt x="19" y="26"/>
                  <a:pt x="20" y="28"/>
                  <a:pt x="21" y="29"/>
                </a:cubicBezTo>
                <a:cubicBezTo>
                  <a:pt x="21" y="30"/>
                  <a:pt x="20" y="31"/>
                  <a:pt x="19" y="31"/>
                </a:cubicBezTo>
                <a:cubicBezTo>
                  <a:pt x="18" y="30"/>
                  <a:pt x="16" y="29"/>
                  <a:pt x="16" y="29"/>
                </a:cubicBezTo>
                <a:cubicBezTo>
                  <a:pt x="15" y="29"/>
                  <a:pt x="15" y="29"/>
                  <a:pt x="15" y="29"/>
                </a:cubicBezTo>
                <a:cubicBezTo>
                  <a:pt x="14" y="29"/>
                  <a:pt x="14" y="29"/>
                  <a:pt x="14" y="29"/>
                </a:cubicBezTo>
                <a:cubicBezTo>
                  <a:pt x="13" y="30"/>
                  <a:pt x="13" y="30"/>
                  <a:pt x="13" y="31"/>
                </a:cubicBezTo>
                <a:cubicBezTo>
                  <a:pt x="13" y="31"/>
                  <a:pt x="14" y="31"/>
                  <a:pt x="14" y="32"/>
                </a:cubicBezTo>
                <a:cubicBezTo>
                  <a:pt x="14" y="32"/>
                  <a:pt x="16" y="33"/>
                  <a:pt x="17" y="34"/>
                </a:cubicBezTo>
                <a:cubicBezTo>
                  <a:pt x="17" y="35"/>
                  <a:pt x="16" y="36"/>
                  <a:pt x="16" y="37"/>
                </a:cubicBezTo>
                <a:cubicBezTo>
                  <a:pt x="14" y="36"/>
                  <a:pt x="12" y="35"/>
                  <a:pt x="11" y="35"/>
                </a:cubicBezTo>
                <a:cubicBezTo>
                  <a:pt x="11" y="35"/>
                  <a:pt x="11" y="35"/>
                  <a:pt x="10" y="35"/>
                </a:cubicBezTo>
                <a:cubicBezTo>
                  <a:pt x="10" y="35"/>
                  <a:pt x="10" y="35"/>
                  <a:pt x="10" y="36"/>
                </a:cubicBezTo>
                <a:cubicBezTo>
                  <a:pt x="9" y="36"/>
                  <a:pt x="9" y="36"/>
                  <a:pt x="9" y="37"/>
                </a:cubicBezTo>
                <a:cubicBezTo>
                  <a:pt x="9" y="37"/>
                  <a:pt x="10" y="38"/>
                  <a:pt x="10" y="38"/>
                </a:cubicBezTo>
                <a:cubicBezTo>
                  <a:pt x="10" y="38"/>
                  <a:pt x="12" y="39"/>
                  <a:pt x="14" y="40"/>
                </a:cubicBezTo>
                <a:cubicBezTo>
                  <a:pt x="13" y="41"/>
                  <a:pt x="13" y="42"/>
                  <a:pt x="12" y="43"/>
                </a:cubicBezTo>
                <a:cubicBezTo>
                  <a:pt x="10" y="42"/>
                  <a:pt x="8" y="42"/>
                  <a:pt x="8" y="42"/>
                </a:cubicBezTo>
                <a:cubicBezTo>
                  <a:pt x="8" y="41"/>
                  <a:pt x="7" y="41"/>
                  <a:pt x="7" y="42"/>
                </a:cubicBezTo>
                <a:cubicBezTo>
                  <a:pt x="7" y="42"/>
                  <a:pt x="6" y="42"/>
                  <a:pt x="6" y="43"/>
                </a:cubicBezTo>
                <a:cubicBezTo>
                  <a:pt x="6" y="43"/>
                  <a:pt x="6" y="43"/>
                  <a:pt x="6" y="44"/>
                </a:cubicBezTo>
                <a:cubicBezTo>
                  <a:pt x="6" y="44"/>
                  <a:pt x="6" y="44"/>
                  <a:pt x="7" y="44"/>
                </a:cubicBezTo>
                <a:cubicBezTo>
                  <a:pt x="7" y="45"/>
                  <a:pt x="9" y="46"/>
                  <a:pt x="11" y="47"/>
                </a:cubicBezTo>
                <a:cubicBezTo>
                  <a:pt x="10" y="48"/>
                  <a:pt x="10" y="48"/>
                  <a:pt x="10" y="49"/>
                </a:cubicBezTo>
                <a:cubicBezTo>
                  <a:pt x="8" y="49"/>
                  <a:pt x="6" y="49"/>
                  <a:pt x="5" y="48"/>
                </a:cubicBezTo>
                <a:cubicBezTo>
                  <a:pt x="5" y="48"/>
                  <a:pt x="4" y="48"/>
                  <a:pt x="4" y="49"/>
                </a:cubicBezTo>
                <a:cubicBezTo>
                  <a:pt x="4" y="49"/>
                  <a:pt x="4" y="49"/>
                  <a:pt x="3" y="50"/>
                </a:cubicBezTo>
                <a:cubicBezTo>
                  <a:pt x="3" y="50"/>
                  <a:pt x="3" y="50"/>
                  <a:pt x="3" y="51"/>
                </a:cubicBezTo>
                <a:cubicBezTo>
                  <a:pt x="4" y="51"/>
                  <a:pt x="4" y="51"/>
                  <a:pt x="4" y="51"/>
                </a:cubicBezTo>
                <a:cubicBezTo>
                  <a:pt x="5" y="52"/>
                  <a:pt x="7" y="52"/>
                  <a:pt x="8" y="53"/>
                </a:cubicBezTo>
                <a:cubicBezTo>
                  <a:pt x="8" y="54"/>
                  <a:pt x="8" y="55"/>
                  <a:pt x="8" y="56"/>
                </a:cubicBezTo>
                <a:cubicBezTo>
                  <a:pt x="6" y="56"/>
                  <a:pt x="4" y="56"/>
                  <a:pt x="3" y="56"/>
                </a:cubicBezTo>
                <a:cubicBezTo>
                  <a:pt x="3" y="55"/>
                  <a:pt x="2" y="56"/>
                  <a:pt x="2" y="56"/>
                </a:cubicBezTo>
                <a:cubicBezTo>
                  <a:pt x="2" y="56"/>
                  <a:pt x="2" y="56"/>
                  <a:pt x="2" y="57"/>
                </a:cubicBezTo>
                <a:cubicBezTo>
                  <a:pt x="1" y="57"/>
                  <a:pt x="2" y="58"/>
                  <a:pt x="2" y="58"/>
                </a:cubicBezTo>
                <a:cubicBezTo>
                  <a:pt x="2" y="58"/>
                  <a:pt x="2" y="58"/>
                  <a:pt x="2" y="59"/>
                </a:cubicBezTo>
                <a:cubicBezTo>
                  <a:pt x="3" y="59"/>
                  <a:pt x="5" y="59"/>
                  <a:pt x="7" y="60"/>
                </a:cubicBezTo>
                <a:cubicBezTo>
                  <a:pt x="7" y="61"/>
                  <a:pt x="6" y="62"/>
                  <a:pt x="6" y="63"/>
                </a:cubicBezTo>
                <a:cubicBezTo>
                  <a:pt x="4" y="63"/>
                  <a:pt x="2" y="63"/>
                  <a:pt x="2" y="63"/>
                </a:cubicBezTo>
                <a:cubicBezTo>
                  <a:pt x="1" y="63"/>
                  <a:pt x="1" y="63"/>
                  <a:pt x="1" y="63"/>
                </a:cubicBezTo>
                <a:cubicBezTo>
                  <a:pt x="1" y="63"/>
                  <a:pt x="0" y="64"/>
                  <a:pt x="0" y="64"/>
                </a:cubicBezTo>
                <a:cubicBezTo>
                  <a:pt x="0" y="65"/>
                  <a:pt x="0" y="65"/>
                  <a:pt x="1" y="65"/>
                </a:cubicBezTo>
                <a:cubicBezTo>
                  <a:pt x="1" y="66"/>
                  <a:pt x="1" y="66"/>
                  <a:pt x="2" y="66"/>
                </a:cubicBezTo>
                <a:cubicBezTo>
                  <a:pt x="2" y="66"/>
                  <a:pt x="4" y="66"/>
                  <a:pt x="6" y="67"/>
                </a:cubicBezTo>
                <a:cubicBezTo>
                  <a:pt x="6" y="68"/>
                  <a:pt x="6" y="69"/>
                  <a:pt x="6" y="70"/>
                </a:cubicBezTo>
                <a:cubicBezTo>
                  <a:pt x="4" y="70"/>
                  <a:pt x="2" y="70"/>
                  <a:pt x="1" y="70"/>
                </a:cubicBezTo>
                <a:cubicBezTo>
                  <a:pt x="1" y="70"/>
                  <a:pt x="1" y="70"/>
                  <a:pt x="0" y="71"/>
                </a:cubicBezTo>
                <a:cubicBezTo>
                  <a:pt x="0" y="71"/>
                  <a:pt x="0" y="71"/>
                  <a:pt x="0" y="72"/>
                </a:cubicBezTo>
                <a:cubicBezTo>
                  <a:pt x="0" y="72"/>
                  <a:pt x="0" y="72"/>
                  <a:pt x="0" y="73"/>
                </a:cubicBezTo>
                <a:cubicBezTo>
                  <a:pt x="1" y="73"/>
                  <a:pt x="1" y="73"/>
                  <a:pt x="1" y="73"/>
                </a:cubicBezTo>
                <a:cubicBezTo>
                  <a:pt x="2" y="73"/>
                  <a:pt x="4" y="74"/>
                  <a:pt x="6" y="74"/>
                </a:cubicBezTo>
                <a:cubicBezTo>
                  <a:pt x="6" y="75"/>
                  <a:pt x="6" y="76"/>
                  <a:pt x="6" y="77"/>
                </a:cubicBezTo>
                <a:cubicBezTo>
                  <a:pt x="4" y="77"/>
                  <a:pt x="2" y="78"/>
                  <a:pt x="2" y="78"/>
                </a:cubicBezTo>
                <a:cubicBezTo>
                  <a:pt x="1" y="78"/>
                  <a:pt x="1" y="78"/>
                  <a:pt x="1" y="78"/>
                </a:cubicBezTo>
                <a:cubicBezTo>
                  <a:pt x="0" y="79"/>
                  <a:pt x="0" y="79"/>
                  <a:pt x="0" y="79"/>
                </a:cubicBezTo>
                <a:cubicBezTo>
                  <a:pt x="0" y="80"/>
                  <a:pt x="1" y="80"/>
                  <a:pt x="1" y="80"/>
                </a:cubicBezTo>
                <a:cubicBezTo>
                  <a:pt x="1" y="80"/>
                  <a:pt x="1" y="81"/>
                  <a:pt x="2" y="81"/>
                </a:cubicBezTo>
                <a:cubicBezTo>
                  <a:pt x="2" y="81"/>
                  <a:pt x="4" y="81"/>
                  <a:pt x="6" y="81"/>
                </a:cubicBezTo>
                <a:cubicBezTo>
                  <a:pt x="6" y="82"/>
                  <a:pt x="7" y="83"/>
                  <a:pt x="7" y="84"/>
                </a:cubicBezTo>
                <a:cubicBezTo>
                  <a:pt x="5" y="84"/>
                  <a:pt x="3" y="85"/>
                  <a:pt x="2" y="85"/>
                </a:cubicBezTo>
                <a:cubicBezTo>
                  <a:pt x="2" y="85"/>
                  <a:pt x="2" y="85"/>
                  <a:pt x="2" y="86"/>
                </a:cubicBezTo>
                <a:cubicBezTo>
                  <a:pt x="2" y="86"/>
                  <a:pt x="1" y="86"/>
                  <a:pt x="2" y="87"/>
                </a:cubicBezTo>
                <a:cubicBezTo>
                  <a:pt x="2" y="87"/>
                  <a:pt x="2" y="87"/>
                  <a:pt x="2" y="88"/>
                </a:cubicBezTo>
                <a:cubicBezTo>
                  <a:pt x="2" y="88"/>
                  <a:pt x="3" y="88"/>
                  <a:pt x="3" y="88"/>
                </a:cubicBezTo>
                <a:cubicBezTo>
                  <a:pt x="4" y="88"/>
                  <a:pt x="6" y="88"/>
                  <a:pt x="8" y="87"/>
                </a:cubicBezTo>
                <a:cubicBezTo>
                  <a:pt x="8" y="88"/>
                  <a:pt x="8" y="89"/>
                  <a:pt x="8" y="90"/>
                </a:cubicBezTo>
                <a:cubicBezTo>
                  <a:pt x="7" y="91"/>
                  <a:pt x="5" y="92"/>
                  <a:pt x="4" y="92"/>
                </a:cubicBezTo>
                <a:cubicBezTo>
                  <a:pt x="4" y="92"/>
                  <a:pt x="4" y="92"/>
                  <a:pt x="3" y="93"/>
                </a:cubicBezTo>
                <a:cubicBezTo>
                  <a:pt x="3" y="93"/>
                  <a:pt x="3" y="94"/>
                  <a:pt x="3" y="94"/>
                </a:cubicBezTo>
                <a:cubicBezTo>
                  <a:pt x="4" y="94"/>
                  <a:pt x="4" y="95"/>
                  <a:pt x="4" y="95"/>
                </a:cubicBezTo>
                <a:cubicBezTo>
                  <a:pt x="4" y="95"/>
                  <a:pt x="5" y="95"/>
                  <a:pt x="5" y="95"/>
                </a:cubicBezTo>
                <a:cubicBezTo>
                  <a:pt x="6" y="95"/>
                  <a:pt x="8" y="94"/>
                  <a:pt x="10" y="94"/>
                </a:cubicBezTo>
                <a:cubicBezTo>
                  <a:pt x="10" y="95"/>
                  <a:pt x="10" y="96"/>
                  <a:pt x="11" y="97"/>
                </a:cubicBezTo>
                <a:cubicBezTo>
                  <a:pt x="9" y="98"/>
                  <a:pt x="7" y="99"/>
                  <a:pt x="7" y="99"/>
                </a:cubicBezTo>
                <a:cubicBezTo>
                  <a:pt x="6" y="99"/>
                  <a:pt x="6" y="100"/>
                  <a:pt x="6" y="100"/>
                </a:cubicBezTo>
                <a:cubicBezTo>
                  <a:pt x="6" y="100"/>
                  <a:pt x="6" y="101"/>
                  <a:pt x="6" y="101"/>
                </a:cubicBezTo>
                <a:cubicBezTo>
                  <a:pt x="6" y="101"/>
                  <a:pt x="7" y="102"/>
                  <a:pt x="7" y="102"/>
                </a:cubicBezTo>
                <a:cubicBezTo>
                  <a:pt x="7" y="102"/>
                  <a:pt x="8" y="102"/>
                  <a:pt x="8" y="102"/>
                </a:cubicBezTo>
                <a:cubicBezTo>
                  <a:pt x="8" y="102"/>
                  <a:pt x="10" y="101"/>
                  <a:pt x="12" y="100"/>
                </a:cubicBezTo>
                <a:cubicBezTo>
                  <a:pt x="13" y="101"/>
                  <a:pt x="13" y="102"/>
                  <a:pt x="14" y="103"/>
                </a:cubicBezTo>
                <a:cubicBezTo>
                  <a:pt x="12" y="104"/>
                  <a:pt x="10" y="105"/>
                  <a:pt x="10" y="106"/>
                </a:cubicBezTo>
                <a:cubicBezTo>
                  <a:pt x="10" y="106"/>
                  <a:pt x="9" y="106"/>
                  <a:pt x="9" y="107"/>
                </a:cubicBezTo>
                <a:cubicBezTo>
                  <a:pt x="9" y="107"/>
                  <a:pt x="9" y="107"/>
                  <a:pt x="10" y="108"/>
                </a:cubicBezTo>
                <a:cubicBezTo>
                  <a:pt x="10" y="108"/>
                  <a:pt x="10" y="108"/>
                  <a:pt x="10" y="108"/>
                </a:cubicBezTo>
                <a:cubicBezTo>
                  <a:pt x="11" y="108"/>
                  <a:pt x="11" y="108"/>
                  <a:pt x="11" y="108"/>
                </a:cubicBezTo>
                <a:cubicBezTo>
                  <a:pt x="12" y="108"/>
                  <a:pt x="14" y="107"/>
                  <a:pt x="16" y="107"/>
                </a:cubicBezTo>
                <a:cubicBezTo>
                  <a:pt x="16" y="107"/>
                  <a:pt x="17" y="108"/>
                  <a:pt x="17" y="109"/>
                </a:cubicBezTo>
                <a:cubicBezTo>
                  <a:pt x="16" y="110"/>
                  <a:pt x="14" y="112"/>
                  <a:pt x="14" y="112"/>
                </a:cubicBezTo>
                <a:cubicBezTo>
                  <a:pt x="14" y="112"/>
                  <a:pt x="13" y="113"/>
                  <a:pt x="13" y="113"/>
                </a:cubicBezTo>
                <a:cubicBezTo>
                  <a:pt x="13" y="113"/>
                  <a:pt x="13" y="114"/>
                  <a:pt x="14" y="114"/>
                </a:cubicBezTo>
                <a:cubicBezTo>
                  <a:pt x="14" y="114"/>
                  <a:pt x="14" y="115"/>
                  <a:pt x="15" y="115"/>
                </a:cubicBezTo>
                <a:cubicBezTo>
                  <a:pt x="15" y="115"/>
                  <a:pt x="15" y="115"/>
                  <a:pt x="16" y="114"/>
                </a:cubicBezTo>
                <a:cubicBezTo>
                  <a:pt x="16" y="114"/>
                  <a:pt x="18" y="113"/>
                  <a:pt x="19" y="112"/>
                </a:cubicBezTo>
                <a:cubicBezTo>
                  <a:pt x="20" y="113"/>
                  <a:pt x="21" y="114"/>
                  <a:pt x="21" y="115"/>
                </a:cubicBezTo>
                <a:cubicBezTo>
                  <a:pt x="20" y="116"/>
                  <a:pt x="19" y="118"/>
                  <a:pt x="18" y="118"/>
                </a:cubicBezTo>
                <a:cubicBezTo>
                  <a:pt x="18" y="118"/>
                  <a:pt x="18" y="118"/>
                  <a:pt x="18" y="119"/>
                </a:cubicBezTo>
                <a:cubicBezTo>
                  <a:pt x="18" y="119"/>
                  <a:pt x="18" y="120"/>
                  <a:pt x="18" y="120"/>
                </a:cubicBezTo>
                <a:cubicBezTo>
                  <a:pt x="19" y="120"/>
                  <a:pt x="19" y="120"/>
                  <a:pt x="19" y="120"/>
                </a:cubicBezTo>
                <a:cubicBezTo>
                  <a:pt x="20" y="120"/>
                  <a:pt x="20" y="120"/>
                  <a:pt x="20" y="120"/>
                </a:cubicBezTo>
                <a:cubicBezTo>
                  <a:pt x="21" y="120"/>
                  <a:pt x="22" y="119"/>
                  <a:pt x="24" y="117"/>
                </a:cubicBezTo>
                <a:cubicBezTo>
                  <a:pt x="25" y="118"/>
                  <a:pt x="25" y="119"/>
                  <a:pt x="26" y="120"/>
                </a:cubicBezTo>
                <a:cubicBezTo>
                  <a:pt x="25" y="121"/>
                  <a:pt x="24" y="123"/>
                  <a:pt x="23" y="123"/>
                </a:cubicBezTo>
                <a:cubicBezTo>
                  <a:pt x="23" y="123"/>
                  <a:pt x="23" y="124"/>
                  <a:pt x="23" y="124"/>
                </a:cubicBezTo>
                <a:cubicBezTo>
                  <a:pt x="23" y="125"/>
                  <a:pt x="23" y="125"/>
                  <a:pt x="24" y="125"/>
                </a:cubicBezTo>
                <a:cubicBezTo>
                  <a:pt x="24" y="125"/>
                  <a:pt x="24" y="126"/>
                  <a:pt x="25" y="126"/>
                </a:cubicBezTo>
                <a:cubicBezTo>
                  <a:pt x="25" y="126"/>
                  <a:pt x="25" y="126"/>
                  <a:pt x="26" y="125"/>
                </a:cubicBezTo>
                <a:cubicBezTo>
                  <a:pt x="26" y="125"/>
                  <a:pt x="28" y="123"/>
                  <a:pt x="29" y="122"/>
                </a:cubicBezTo>
                <a:cubicBezTo>
                  <a:pt x="30" y="123"/>
                  <a:pt x="31" y="123"/>
                  <a:pt x="31" y="124"/>
                </a:cubicBezTo>
                <a:cubicBezTo>
                  <a:pt x="30" y="126"/>
                  <a:pt x="29" y="128"/>
                  <a:pt x="29" y="128"/>
                </a:cubicBezTo>
                <a:cubicBezTo>
                  <a:pt x="29" y="128"/>
                  <a:pt x="29" y="129"/>
                  <a:pt x="29" y="129"/>
                </a:cubicBezTo>
                <a:cubicBezTo>
                  <a:pt x="29" y="129"/>
                  <a:pt x="29" y="130"/>
                  <a:pt x="30" y="130"/>
                </a:cubicBezTo>
                <a:cubicBezTo>
                  <a:pt x="30" y="130"/>
                  <a:pt x="30" y="130"/>
                  <a:pt x="31" y="130"/>
                </a:cubicBezTo>
                <a:cubicBezTo>
                  <a:pt x="31" y="130"/>
                  <a:pt x="31" y="130"/>
                  <a:pt x="32" y="130"/>
                </a:cubicBezTo>
                <a:cubicBezTo>
                  <a:pt x="32" y="129"/>
                  <a:pt x="33" y="128"/>
                  <a:pt x="35" y="126"/>
                </a:cubicBezTo>
                <a:cubicBezTo>
                  <a:pt x="35" y="127"/>
                  <a:pt x="36" y="127"/>
                  <a:pt x="37" y="128"/>
                </a:cubicBezTo>
                <a:cubicBezTo>
                  <a:pt x="36" y="130"/>
                  <a:pt x="35" y="132"/>
                  <a:pt x="35" y="132"/>
                </a:cubicBezTo>
                <a:cubicBezTo>
                  <a:pt x="35" y="132"/>
                  <a:pt x="35" y="133"/>
                  <a:pt x="35" y="133"/>
                </a:cubicBezTo>
                <a:cubicBezTo>
                  <a:pt x="35" y="134"/>
                  <a:pt x="35" y="134"/>
                  <a:pt x="36" y="134"/>
                </a:cubicBezTo>
                <a:cubicBezTo>
                  <a:pt x="36" y="134"/>
                  <a:pt x="37" y="134"/>
                  <a:pt x="37" y="134"/>
                </a:cubicBezTo>
                <a:cubicBezTo>
                  <a:pt x="37" y="134"/>
                  <a:pt x="38" y="134"/>
                  <a:pt x="38" y="134"/>
                </a:cubicBezTo>
                <a:cubicBezTo>
                  <a:pt x="38" y="133"/>
                  <a:pt x="39" y="132"/>
                  <a:pt x="40" y="130"/>
                </a:cubicBezTo>
                <a:cubicBezTo>
                  <a:pt x="41" y="130"/>
                  <a:pt x="42" y="131"/>
                  <a:pt x="43" y="131"/>
                </a:cubicBezTo>
                <a:cubicBezTo>
                  <a:pt x="42" y="133"/>
                  <a:pt x="42" y="135"/>
                  <a:pt x="42" y="136"/>
                </a:cubicBezTo>
                <a:cubicBezTo>
                  <a:pt x="42" y="136"/>
                  <a:pt x="42" y="136"/>
                  <a:pt x="42" y="137"/>
                </a:cubicBezTo>
                <a:cubicBezTo>
                  <a:pt x="42" y="137"/>
                  <a:pt x="42" y="137"/>
                  <a:pt x="43" y="137"/>
                </a:cubicBezTo>
                <a:cubicBezTo>
                  <a:pt x="43" y="138"/>
                  <a:pt x="43" y="138"/>
                  <a:pt x="44" y="138"/>
                </a:cubicBezTo>
                <a:cubicBezTo>
                  <a:pt x="44" y="137"/>
                  <a:pt x="44" y="137"/>
                  <a:pt x="45" y="137"/>
                </a:cubicBezTo>
                <a:cubicBezTo>
                  <a:pt x="45" y="136"/>
                  <a:pt x="46" y="135"/>
                  <a:pt x="47" y="133"/>
                </a:cubicBezTo>
                <a:cubicBezTo>
                  <a:pt x="48" y="133"/>
                  <a:pt x="49" y="134"/>
                  <a:pt x="49" y="134"/>
                </a:cubicBezTo>
                <a:cubicBezTo>
                  <a:pt x="49" y="136"/>
                  <a:pt x="49" y="138"/>
                  <a:pt x="49" y="138"/>
                </a:cubicBezTo>
                <a:cubicBezTo>
                  <a:pt x="48" y="139"/>
                  <a:pt x="49" y="139"/>
                  <a:pt x="49" y="139"/>
                </a:cubicBezTo>
                <a:cubicBezTo>
                  <a:pt x="49" y="140"/>
                  <a:pt x="49" y="140"/>
                  <a:pt x="50" y="140"/>
                </a:cubicBezTo>
                <a:cubicBezTo>
                  <a:pt x="50" y="140"/>
                  <a:pt x="50" y="140"/>
                  <a:pt x="51" y="140"/>
                </a:cubicBezTo>
                <a:cubicBezTo>
                  <a:pt x="51" y="140"/>
                  <a:pt x="51" y="140"/>
                  <a:pt x="51" y="139"/>
                </a:cubicBezTo>
                <a:cubicBezTo>
                  <a:pt x="52" y="139"/>
                  <a:pt x="52" y="137"/>
                  <a:pt x="53" y="135"/>
                </a:cubicBezTo>
                <a:cubicBezTo>
                  <a:pt x="54" y="136"/>
                  <a:pt x="55" y="136"/>
                  <a:pt x="56" y="136"/>
                </a:cubicBezTo>
                <a:cubicBezTo>
                  <a:pt x="56" y="138"/>
                  <a:pt x="56" y="140"/>
                  <a:pt x="56" y="140"/>
                </a:cubicBezTo>
                <a:cubicBezTo>
                  <a:pt x="55" y="141"/>
                  <a:pt x="56" y="141"/>
                  <a:pt x="56" y="142"/>
                </a:cubicBezTo>
                <a:cubicBezTo>
                  <a:pt x="56" y="142"/>
                  <a:pt x="56" y="142"/>
                  <a:pt x="57" y="142"/>
                </a:cubicBezTo>
                <a:cubicBezTo>
                  <a:pt x="57" y="142"/>
                  <a:pt x="58" y="142"/>
                  <a:pt x="58" y="142"/>
                </a:cubicBezTo>
                <a:cubicBezTo>
                  <a:pt x="58" y="142"/>
                  <a:pt x="58" y="141"/>
                  <a:pt x="59" y="141"/>
                </a:cubicBezTo>
                <a:cubicBezTo>
                  <a:pt x="59" y="141"/>
                  <a:pt x="59" y="139"/>
                  <a:pt x="60" y="137"/>
                </a:cubicBezTo>
                <a:cubicBezTo>
                  <a:pt x="61" y="137"/>
                  <a:pt x="62" y="137"/>
                  <a:pt x="63" y="137"/>
                </a:cubicBezTo>
                <a:cubicBezTo>
                  <a:pt x="63" y="139"/>
                  <a:pt x="63" y="141"/>
                  <a:pt x="63" y="142"/>
                </a:cubicBezTo>
                <a:cubicBezTo>
                  <a:pt x="63" y="142"/>
                  <a:pt x="63" y="143"/>
                  <a:pt x="63" y="143"/>
                </a:cubicBezTo>
                <a:cubicBezTo>
                  <a:pt x="63" y="143"/>
                  <a:pt x="64" y="143"/>
                  <a:pt x="64" y="143"/>
                </a:cubicBezTo>
                <a:cubicBezTo>
                  <a:pt x="65" y="143"/>
                  <a:pt x="65" y="143"/>
                  <a:pt x="65" y="143"/>
                </a:cubicBezTo>
                <a:cubicBezTo>
                  <a:pt x="66" y="143"/>
                  <a:pt x="66" y="142"/>
                  <a:pt x="66" y="142"/>
                </a:cubicBezTo>
                <a:cubicBezTo>
                  <a:pt x="66" y="142"/>
                  <a:pt x="66" y="140"/>
                  <a:pt x="67" y="138"/>
                </a:cubicBezTo>
                <a:cubicBezTo>
                  <a:pt x="68" y="138"/>
                  <a:pt x="69" y="138"/>
                  <a:pt x="70" y="138"/>
                </a:cubicBezTo>
                <a:cubicBezTo>
                  <a:pt x="70" y="140"/>
                  <a:pt x="70" y="142"/>
                  <a:pt x="70" y="142"/>
                </a:cubicBezTo>
                <a:cubicBezTo>
                  <a:pt x="70" y="143"/>
                  <a:pt x="70" y="143"/>
                  <a:pt x="71" y="143"/>
                </a:cubicBezTo>
                <a:cubicBezTo>
                  <a:pt x="71" y="143"/>
                  <a:pt x="71" y="144"/>
                  <a:pt x="72" y="144"/>
                </a:cubicBezTo>
                <a:cubicBezTo>
                  <a:pt x="72" y="144"/>
                  <a:pt x="73" y="143"/>
                  <a:pt x="73" y="143"/>
                </a:cubicBezTo>
                <a:cubicBezTo>
                  <a:pt x="73" y="143"/>
                  <a:pt x="73" y="143"/>
                  <a:pt x="73" y="142"/>
                </a:cubicBezTo>
                <a:cubicBezTo>
                  <a:pt x="73" y="142"/>
                  <a:pt x="74" y="140"/>
                  <a:pt x="74" y="138"/>
                </a:cubicBezTo>
                <a:cubicBezTo>
                  <a:pt x="75" y="138"/>
                  <a:pt x="76" y="138"/>
                  <a:pt x="77" y="138"/>
                </a:cubicBezTo>
                <a:cubicBezTo>
                  <a:pt x="77" y="140"/>
                  <a:pt x="77" y="142"/>
                  <a:pt x="78" y="142"/>
                </a:cubicBezTo>
                <a:cubicBezTo>
                  <a:pt x="78" y="142"/>
                  <a:pt x="78" y="143"/>
                  <a:pt x="78" y="143"/>
                </a:cubicBezTo>
                <a:cubicBezTo>
                  <a:pt x="78" y="143"/>
                  <a:pt x="79" y="143"/>
                  <a:pt x="79" y="143"/>
                </a:cubicBezTo>
                <a:cubicBezTo>
                  <a:pt x="80" y="143"/>
                  <a:pt x="80" y="143"/>
                  <a:pt x="80" y="143"/>
                </a:cubicBezTo>
                <a:cubicBezTo>
                  <a:pt x="81" y="143"/>
                  <a:pt x="81" y="142"/>
                  <a:pt x="81" y="142"/>
                </a:cubicBezTo>
                <a:cubicBezTo>
                  <a:pt x="81" y="141"/>
                  <a:pt x="81" y="139"/>
                  <a:pt x="81" y="137"/>
                </a:cubicBezTo>
                <a:cubicBezTo>
                  <a:pt x="82" y="137"/>
                  <a:pt x="83" y="137"/>
                  <a:pt x="83" y="137"/>
                </a:cubicBezTo>
                <a:cubicBezTo>
                  <a:pt x="84" y="139"/>
                  <a:pt x="85" y="141"/>
                  <a:pt x="85" y="141"/>
                </a:cubicBezTo>
                <a:cubicBezTo>
                  <a:pt x="85" y="141"/>
                  <a:pt x="85" y="142"/>
                  <a:pt x="86" y="142"/>
                </a:cubicBezTo>
                <a:cubicBezTo>
                  <a:pt x="86" y="142"/>
                  <a:pt x="86" y="142"/>
                  <a:pt x="87" y="142"/>
                </a:cubicBezTo>
                <a:cubicBezTo>
                  <a:pt x="87" y="142"/>
                  <a:pt x="87" y="142"/>
                  <a:pt x="88" y="142"/>
                </a:cubicBezTo>
                <a:cubicBezTo>
                  <a:pt x="88" y="141"/>
                  <a:pt x="88" y="141"/>
                  <a:pt x="88" y="140"/>
                </a:cubicBezTo>
                <a:cubicBezTo>
                  <a:pt x="88" y="140"/>
                  <a:pt x="88" y="138"/>
                  <a:pt x="87" y="136"/>
                </a:cubicBezTo>
                <a:cubicBezTo>
                  <a:pt x="88" y="136"/>
                  <a:pt x="89" y="136"/>
                  <a:pt x="90" y="135"/>
                </a:cubicBezTo>
                <a:cubicBezTo>
                  <a:pt x="91" y="137"/>
                  <a:pt x="92" y="139"/>
                  <a:pt x="92" y="139"/>
                </a:cubicBezTo>
                <a:cubicBezTo>
                  <a:pt x="92" y="140"/>
                  <a:pt x="93" y="140"/>
                  <a:pt x="93" y="140"/>
                </a:cubicBezTo>
                <a:cubicBezTo>
                  <a:pt x="93" y="140"/>
                  <a:pt x="94" y="140"/>
                  <a:pt x="94" y="140"/>
                </a:cubicBezTo>
                <a:cubicBezTo>
                  <a:pt x="94" y="140"/>
                  <a:pt x="95" y="140"/>
                  <a:pt x="95" y="139"/>
                </a:cubicBezTo>
                <a:cubicBezTo>
                  <a:pt x="95" y="139"/>
                  <a:pt x="95" y="139"/>
                  <a:pt x="95" y="138"/>
                </a:cubicBezTo>
                <a:cubicBezTo>
                  <a:pt x="95" y="138"/>
                  <a:pt x="94" y="136"/>
                  <a:pt x="94" y="134"/>
                </a:cubicBezTo>
                <a:cubicBezTo>
                  <a:pt x="95" y="134"/>
                  <a:pt x="96" y="133"/>
                  <a:pt x="97" y="133"/>
                </a:cubicBezTo>
                <a:cubicBezTo>
                  <a:pt x="98" y="135"/>
                  <a:pt x="99" y="136"/>
                  <a:pt x="99" y="137"/>
                </a:cubicBezTo>
                <a:cubicBezTo>
                  <a:pt x="99" y="137"/>
                  <a:pt x="100" y="137"/>
                  <a:pt x="100" y="138"/>
                </a:cubicBezTo>
                <a:cubicBezTo>
                  <a:pt x="100" y="138"/>
                  <a:pt x="101" y="138"/>
                  <a:pt x="101" y="137"/>
                </a:cubicBezTo>
                <a:cubicBezTo>
                  <a:pt x="101" y="137"/>
                  <a:pt x="102" y="137"/>
                  <a:pt x="102" y="137"/>
                </a:cubicBezTo>
                <a:cubicBezTo>
                  <a:pt x="102" y="136"/>
                  <a:pt x="102" y="136"/>
                  <a:pt x="102" y="136"/>
                </a:cubicBezTo>
                <a:cubicBezTo>
                  <a:pt x="102" y="135"/>
                  <a:pt x="101" y="133"/>
                  <a:pt x="100" y="131"/>
                </a:cubicBezTo>
                <a:cubicBezTo>
                  <a:pt x="101" y="131"/>
                  <a:pt x="102" y="130"/>
                  <a:pt x="103" y="130"/>
                </a:cubicBezTo>
                <a:cubicBezTo>
                  <a:pt x="104" y="132"/>
                  <a:pt x="105" y="133"/>
                  <a:pt x="106" y="134"/>
                </a:cubicBezTo>
                <a:cubicBezTo>
                  <a:pt x="106" y="134"/>
                  <a:pt x="106" y="134"/>
                  <a:pt x="107" y="134"/>
                </a:cubicBezTo>
                <a:cubicBezTo>
                  <a:pt x="107" y="134"/>
                  <a:pt x="107" y="134"/>
                  <a:pt x="108" y="134"/>
                </a:cubicBezTo>
                <a:cubicBezTo>
                  <a:pt x="108" y="134"/>
                  <a:pt x="108" y="134"/>
                  <a:pt x="108" y="133"/>
                </a:cubicBezTo>
                <a:cubicBezTo>
                  <a:pt x="108" y="133"/>
                  <a:pt x="108" y="132"/>
                  <a:pt x="108" y="132"/>
                </a:cubicBezTo>
                <a:cubicBezTo>
                  <a:pt x="108" y="132"/>
                  <a:pt x="107" y="130"/>
                  <a:pt x="106" y="128"/>
                </a:cubicBezTo>
                <a:cubicBezTo>
                  <a:pt x="107" y="127"/>
                  <a:pt x="108" y="127"/>
                  <a:pt x="109" y="126"/>
                </a:cubicBezTo>
                <a:cubicBezTo>
                  <a:pt x="110" y="128"/>
                  <a:pt x="112" y="129"/>
                  <a:pt x="112" y="130"/>
                </a:cubicBezTo>
                <a:cubicBezTo>
                  <a:pt x="112" y="130"/>
                  <a:pt x="113" y="130"/>
                  <a:pt x="113" y="130"/>
                </a:cubicBezTo>
                <a:cubicBezTo>
                  <a:pt x="113" y="130"/>
                  <a:pt x="114" y="130"/>
                  <a:pt x="114" y="130"/>
                </a:cubicBezTo>
                <a:cubicBezTo>
                  <a:pt x="114" y="130"/>
                  <a:pt x="114" y="129"/>
                  <a:pt x="115" y="129"/>
                </a:cubicBezTo>
                <a:cubicBezTo>
                  <a:pt x="115" y="129"/>
                  <a:pt x="115" y="128"/>
                  <a:pt x="114" y="128"/>
                </a:cubicBezTo>
                <a:cubicBezTo>
                  <a:pt x="114" y="128"/>
                  <a:pt x="113" y="126"/>
                  <a:pt x="112" y="124"/>
                </a:cubicBezTo>
                <a:cubicBezTo>
                  <a:pt x="113" y="123"/>
                  <a:pt x="114" y="123"/>
                  <a:pt x="114" y="122"/>
                </a:cubicBezTo>
                <a:cubicBezTo>
                  <a:pt x="116" y="123"/>
                  <a:pt x="117" y="125"/>
                  <a:pt x="118" y="125"/>
                </a:cubicBezTo>
                <a:cubicBezTo>
                  <a:pt x="118" y="126"/>
                  <a:pt x="118" y="126"/>
                  <a:pt x="119" y="126"/>
                </a:cubicBezTo>
                <a:cubicBezTo>
                  <a:pt x="119" y="126"/>
                  <a:pt x="120" y="125"/>
                  <a:pt x="120" y="125"/>
                </a:cubicBezTo>
                <a:cubicBezTo>
                  <a:pt x="120" y="125"/>
                  <a:pt x="120" y="125"/>
                  <a:pt x="120" y="124"/>
                </a:cubicBezTo>
                <a:cubicBezTo>
                  <a:pt x="120" y="124"/>
                  <a:pt x="120" y="123"/>
                  <a:pt x="120" y="123"/>
                </a:cubicBezTo>
                <a:cubicBezTo>
                  <a:pt x="120" y="123"/>
                  <a:pt x="118" y="121"/>
                  <a:pt x="117" y="120"/>
                </a:cubicBezTo>
                <a:cubicBezTo>
                  <a:pt x="118" y="119"/>
                  <a:pt x="119" y="118"/>
                  <a:pt x="120" y="117"/>
                </a:cubicBezTo>
                <a:cubicBezTo>
                  <a:pt x="121" y="119"/>
                  <a:pt x="123" y="120"/>
                  <a:pt x="123" y="120"/>
                </a:cubicBezTo>
                <a:cubicBezTo>
                  <a:pt x="123" y="120"/>
                  <a:pt x="124" y="120"/>
                  <a:pt x="124" y="120"/>
                </a:cubicBezTo>
                <a:cubicBezTo>
                  <a:pt x="125" y="120"/>
                  <a:pt x="125" y="120"/>
                  <a:pt x="125" y="120"/>
                </a:cubicBezTo>
                <a:cubicBezTo>
                  <a:pt x="125" y="120"/>
                  <a:pt x="125" y="119"/>
                  <a:pt x="125" y="119"/>
                </a:cubicBezTo>
                <a:cubicBezTo>
                  <a:pt x="126" y="118"/>
                  <a:pt x="125" y="118"/>
                  <a:pt x="125" y="118"/>
                </a:cubicBezTo>
                <a:cubicBezTo>
                  <a:pt x="125" y="118"/>
                  <a:pt x="123" y="116"/>
                  <a:pt x="122" y="115"/>
                </a:cubicBezTo>
                <a:cubicBezTo>
                  <a:pt x="123" y="114"/>
                  <a:pt x="123" y="113"/>
                  <a:pt x="124" y="112"/>
                </a:cubicBezTo>
                <a:cubicBezTo>
                  <a:pt x="126" y="113"/>
                  <a:pt x="128" y="114"/>
                  <a:pt x="128" y="114"/>
                </a:cubicBezTo>
                <a:cubicBezTo>
                  <a:pt x="128" y="115"/>
                  <a:pt x="129" y="115"/>
                  <a:pt x="129" y="115"/>
                </a:cubicBezTo>
                <a:cubicBezTo>
                  <a:pt x="129" y="115"/>
                  <a:pt x="130" y="114"/>
                  <a:pt x="130" y="114"/>
                </a:cubicBezTo>
                <a:cubicBezTo>
                  <a:pt x="130" y="114"/>
                  <a:pt x="130" y="113"/>
                  <a:pt x="130" y="113"/>
                </a:cubicBezTo>
                <a:cubicBezTo>
                  <a:pt x="130" y="113"/>
                  <a:pt x="130" y="112"/>
                  <a:pt x="130" y="112"/>
                </a:cubicBezTo>
                <a:cubicBezTo>
                  <a:pt x="129" y="112"/>
                  <a:pt x="128" y="110"/>
                  <a:pt x="126" y="109"/>
                </a:cubicBezTo>
                <a:cubicBezTo>
                  <a:pt x="127" y="108"/>
                  <a:pt x="127" y="107"/>
                  <a:pt x="128" y="107"/>
                </a:cubicBezTo>
                <a:cubicBezTo>
                  <a:pt x="130" y="107"/>
                  <a:pt x="132" y="108"/>
                  <a:pt x="132" y="108"/>
                </a:cubicBezTo>
                <a:cubicBezTo>
                  <a:pt x="132" y="108"/>
                  <a:pt x="133" y="108"/>
                  <a:pt x="133" y="108"/>
                </a:cubicBezTo>
                <a:cubicBezTo>
                  <a:pt x="133" y="108"/>
                  <a:pt x="134" y="108"/>
                  <a:pt x="134" y="108"/>
                </a:cubicBezTo>
                <a:cubicBezTo>
                  <a:pt x="134" y="107"/>
                  <a:pt x="134" y="107"/>
                  <a:pt x="134" y="107"/>
                </a:cubicBezTo>
                <a:cubicBezTo>
                  <a:pt x="134" y="106"/>
                  <a:pt x="134" y="106"/>
                  <a:pt x="134" y="106"/>
                </a:cubicBezTo>
                <a:cubicBezTo>
                  <a:pt x="133" y="105"/>
                  <a:pt x="132" y="104"/>
                  <a:pt x="130" y="103"/>
                </a:cubicBezTo>
                <a:cubicBezTo>
                  <a:pt x="130" y="102"/>
                  <a:pt x="131" y="101"/>
                  <a:pt x="131" y="100"/>
                </a:cubicBezTo>
                <a:cubicBezTo>
                  <a:pt x="133" y="101"/>
                  <a:pt x="135" y="102"/>
                  <a:pt x="136" y="102"/>
                </a:cubicBezTo>
                <a:cubicBezTo>
                  <a:pt x="136" y="102"/>
                  <a:pt x="136" y="102"/>
                  <a:pt x="137" y="102"/>
                </a:cubicBezTo>
                <a:cubicBezTo>
                  <a:pt x="137" y="102"/>
                  <a:pt x="137" y="101"/>
                  <a:pt x="137" y="101"/>
                </a:cubicBezTo>
                <a:cubicBezTo>
                  <a:pt x="137" y="101"/>
                  <a:pt x="137" y="100"/>
                  <a:pt x="137" y="100"/>
                </a:cubicBezTo>
                <a:cubicBezTo>
                  <a:pt x="137" y="100"/>
                  <a:pt x="137" y="99"/>
                  <a:pt x="137" y="99"/>
                </a:cubicBezTo>
                <a:cubicBezTo>
                  <a:pt x="136" y="99"/>
                  <a:pt x="134" y="98"/>
                  <a:pt x="133" y="97"/>
                </a:cubicBezTo>
                <a:cubicBezTo>
                  <a:pt x="133" y="96"/>
                  <a:pt x="134" y="95"/>
                  <a:pt x="134" y="94"/>
                </a:cubicBezTo>
                <a:cubicBezTo>
                  <a:pt x="136" y="94"/>
                  <a:pt x="138" y="95"/>
                  <a:pt x="138" y="95"/>
                </a:cubicBezTo>
                <a:cubicBezTo>
                  <a:pt x="139" y="95"/>
                  <a:pt x="139" y="95"/>
                  <a:pt x="139" y="95"/>
                </a:cubicBezTo>
                <a:cubicBezTo>
                  <a:pt x="140" y="95"/>
                  <a:pt x="140" y="94"/>
                  <a:pt x="140" y="94"/>
                </a:cubicBezTo>
                <a:cubicBezTo>
                  <a:pt x="140" y="94"/>
                  <a:pt x="140" y="93"/>
                  <a:pt x="140" y="93"/>
                </a:cubicBezTo>
                <a:cubicBezTo>
                  <a:pt x="140" y="92"/>
                  <a:pt x="140" y="92"/>
                  <a:pt x="139" y="92"/>
                </a:cubicBezTo>
                <a:cubicBezTo>
                  <a:pt x="139" y="92"/>
                  <a:pt x="137" y="91"/>
                  <a:pt x="135" y="90"/>
                </a:cubicBezTo>
                <a:cubicBezTo>
                  <a:pt x="135" y="89"/>
                  <a:pt x="136" y="88"/>
                  <a:pt x="136" y="87"/>
                </a:cubicBezTo>
                <a:cubicBezTo>
                  <a:pt x="138" y="88"/>
                  <a:pt x="140" y="88"/>
                  <a:pt x="140" y="88"/>
                </a:cubicBezTo>
                <a:cubicBezTo>
                  <a:pt x="141" y="88"/>
                  <a:pt x="141" y="88"/>
                  <a:pt x="141" y="88"/>
                </a:cubicBezTo>
                <a:cubicBezTo>
                  <a:pt x="142" y="87"/>
                  <a:pt x="142" y="87"/>
                  <a:pt x="142" y="87"/>
                </a:cubicBezTo>
                <a:cubicBezTo>
                  <a:pt x="142" y="86"/>
                  <a:pt x="142" y="86"/>
                  <a:pt x="142" y="86"/>
                </a:cubicBezTo>
                <a:cubicBezTo>
                  <a:pt x="142" y="85"/>
                  <a:pt x="141" y="85"/>
                  <a:pt x="141" y="85"/>
                </a:cubicBezTo>
                <a:cubicBezTo>
                  <a:pt x="141" y="85"/>
                  <a:pt x="139" y="84"/>
                  <a:pt x="137" y="84"/>
                </a:cubicBezTo>
                <a:cubicBezTo>
                  <a:pt x="137" y="83"/>
                  <a:pt x="137" y="82"/>
                  <a:pt x="137" y="81"/>
                </a:cubicBezTo>
                <a:cubicBezTo>
                  <a:pt x="139" y="81"/>
                  <a:pt x="141" y="81"/>
                  <a:pt x="142" y="81"/>
                </a:cubicBezTo>
                <a:cubicBezTo>
                  <a:pt x="142" y="81"/>
                  <a:pt x="142" y="80"/>
                  <a:pt x="143" y="80"/>
                </a:cubicBezTo>
                <a:cubicBezTo>
                  <a:pt x="143" y="80"/>
                  <a:pt x="143" y="80"/>
                  <a:pt x="143" y="79"/>
                </a:cubicBezTo>
                <a:cubicBezTo>
                  <a:pt x="143" y="79"/>
                  <a:pt x="143" y="79"/>
                  <a:pt x="143" y="78"/>
                </a:cubicBezTo>
                <a:cubicBezTo>
                  <a:pt x="143" y="78"/>
                  <a:pt x="142" y="78"/>
                  <a:pt x="142" y="78"/>
                </a:cubicBezTo>
                <a:cubicBezTo>
                  <a:pt x="142" y="78"/>
                  <a:pt x="140" y="77"/>
                  <a:pt x="138" y="77"/>
                </a:cubicBezTo>
                <a:cubicBezTo>
                  <a:pt x="138" y="76"/>
                  <a:pt x="138" y="75"/>
                  <a:pt x="138" y="74"/>
                </a:cubicBezTo>
                <a:cubicBezTo>
                  <a:pt x="140" y="74"/>
                  <a:pt x="142" y="73"/>
                  <a:pt x="142" y="73"/>
                </a:cubicBezTo>
                <a:close/>
                <a:moveTo>
                  <a:pt x="72" y="129"/>
                </a:moveTo>
                <a:cubicBezTo>
                  <a:pt x="40" y="129"/>
                  <a:pt x="15" y="103"/>
                  <a:pt x="15" y="72"/>
                </a:cubicBezTo>
                <a:cubicBezTo>
                  <a:pt x="15" y="40"/>
                  <a:pt x="40" y="14"/>
                  <a:pt x="72" y="14"/>
                </a:cubicBezTo>
                <a:cubicBezTo>
                  <a:pt x="103" y="14"/>
                  <a:pt x="129" y="40"/>
                  <a:pt x="129" y="72"/>
                </a:cubicBezTo>
                <a:cubicBezTo>
                  <a:pt x="129" y="103"/>
                  <a:pt x="103" y="129"/>
                  <a:pt x="72" y="12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136" name="Freeform 6"/>
          <p:cNvSpPr>
            <a:spLocks noEditPoints="1"/>
          </p:cNvSpPr>
          <p:nvPr/>
        </p:nvSpPr>
        <p:spPr bwMode="auto">
          <a:xfrm>
            <a:off x="3275381" y="2693686"/>
            <a:ext cx="280335" cy="279314"/>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137" name="Freeform 6"/>
          <p:cNvSpPr>
            <a:spLocks noEditPoints="1"/>
          </p:cNvSpPr>
          <p:nvPr/>
        </p:nvSpPr>
        <p:spPr bwMode="auto">
          <a:xfrm>
            <a:off x="1376211" y="2702150"/>
            <a:ext cx="280335" cy="279314"/>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138" name="Freeform 6"/>
          <p:cNvSpPr>
            <a:spLocks noEditPoints="1"/>
          </p:cNvSpPr>
          <p:nvPr/>
        </p:nvSpPr>
        <p:spPr bwMode="auto">
          <a:xfrm>
            <a:off x="737925" y="1402507"/>
            <a:ext cx="280335" cy="279314"/>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chemeClr val="tx2"/>
          </a:solidFill>
          <a:ln>
            <a:noFill/>
          </a:ln>
        </p:spPr>
        <p:txBody>
          <a:bodyPr vert="horz" wrap="square" lIns="121880" tIns="60940" rIns="121880" bIns="60940" numCol="1" anchor="t" anchorCtr="0" compatLnSpc="1"/>
          <a:lstStyle/>
          <a:p>
            <a:pPr defTabSz="1218565">
              <a:defRPr/>
            </a:pPr>
            <a:endParaRPr lang="en-US" sz="2400" kern="0">
              <a:solidFill>
                <a:sysClr val="windowText" lastClr="000000"/>
              </a:solidFill>
              <a:cs typeface="+mn-ea"/>
            </a:endParaRPr>
          </a:p>
        </p:txBody>
      </p:sp>
      <p:sp>
        <p:nvSpPr>
          <p:cNvPr id="139" name="Freeform 6"/>
          <p:cNvSpPr>
            <a:spLocks noEditPoints="1"/>
          </p:cNvSpPr>
          <p:nvPr/>
        </p:nvSpPr>
        <p:spPr bwMode="auto">
          <a:xfrm>
            <a:off x="2704054" y="4752567"/>
            <a:ext cx="280335" cy="279314"/>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140" name="Freeform 6"/>
          <p:cNvSpPr>
            <a:spLocks noEditPoints="1"/>
          </p:cNvSpPr>
          <p:nvPr/>
        </p:nvSpPr>
        <p:spPr bwMode="auto">
          <a:xfrm>
            <a:off x="1074716" y="5308859"/>
            <a:ext cx="280335" cy="279314"/>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chemeClr val="tx2"/>
          </a:solidFill>
          <a:ln>
            <a:noFill/>
          </a:ln>
        </p:spPr>
        <p:txBody>
          <a:bodyPr vert="horz" wrap="square" lIns="121880" tIns="60940" rIns="121880" bIns="60940" numCol="1" anchor="t" anchorCtr="0" compatLnSpc="1"/>
          <a:lstStyle/>
          <a:p>
            <a:pPr defTabSz="1218565">
              <a:defRPr/>
            </a:pPr>
            <a:endParaRPr lang="en-US" sz="2400" kern="0">
              <a:solidFill>
                <a:sysClr val="windowText" lastClr="000000"/>
              </a:solidFill>
              <a:cs typeface="+mn-ea"/>
            </a:endParaRPr>
          </a:p>
        </p:txBody>
      </p:sp>
      <p:sp>
        <p:nvSpPr>
          <p:cNvPr id="141" name="Freeform 6"/>
          <p:cNvSpPr>
            <a:spLocks noEditPoints="1"/>
          </p:cNvSpPr>
          <p:nvPr/>
        </p:nvSpPr>
        <p:spPr bwMode="auto">
          <a:xfrm>
            <a:off x="2711423" y="1652607"/>
            <a:ext cx="280335" cy="279314"/>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chemeClr val="tx2"/>
          </a:solidFill>
          <a:ln>
            <a:noFill/>
          </a:ln>
        </p:spPr>
        <p:txBody>
          <a:bodyPr vert="horz" wrap="square" lIns="121880" tIns="60940" rIns="121880" bIns="60940" numCol="1" anchor="t" anchorCtr="0" compatLnSpc="1"/>
          <a:lstStyle/>
          <a:p>
            <a:pPr defTabSz="1218565">
              <a:defRPr/>
            </a:pPr>
            <a:endParaRPr lang="en-US" sz="2400" kern="0">
              <a:solidFill>
                <a:sysClr val="windowText" lastClr="000000"/>
              </a:solidFill>
              <a:cs typeface="+mn-ea"/>
            </a:endParaRPr>
          </a:p>
        </p:txBody>
      </p:sp>
      <p:sp>
        <p:nvSpPr>
          <p:cNvPr id="142" name="Freeform 6"/>
          <p:cNvSpPr>
            <a:spLocks noEditPoints="1"/>
          </p:cNvSpPr>
          <p:nvPr/>
        </p:nvSpPr>
        <p:spPr bwMode="auto">
          <a:xfrm>
            <a:off x="3805406" y="3886060"/>
            <a:ext cx="280335" cy="279314"/>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chemeClr val="tx2"/>
          </a:solidFill>
          <a:ln w="6350" cap="flat" cmpd="sng" algn="ctr">
            <a:noFill/>
            <a:prstDash val="solid"/>
            <a:miter lim="800000"/>
          </a:ln>
          <a:effectLst/>
        </p:spPr>
        <p:txBody>
          <a:bodyPr lIns="91397" tIns="45701" rIns="91397" bIns="45701" rtlCol="0" anchor="ctr"/>
          <a:lstStyle/>
          <a:p>
            <a:pPr defTabSz="1217930"/>
            <a:endParaRPr lang="en-US" sz="1200" kern="0">
              <a:solidFill>
                <a:sysClr val="window" lastClr="FFFFFF"/>
              </a:solidFill>
              <a:latin typeface="+mn-ea"/>
              <a:cs typeface="+mn-ea"/>
            </a:endParaRPr>
          </a:p>
        </p:txBody>
      </p:sp>
      <p:sp>
        <p:nvSpPr>
          <p:cNvPr id="143" name="Freeform 6"/>
          <p:cNvSpPr>
            <a:spLocks noEditPoints="1"/>
          </p:cNvSpPr>
          <p:nvPr/>
        </p:nvSpPr>
        <p:spPr bwMode="auto">
          <a:xfrm>
            <a:off x="201857" y="5182117"/>
            <a:ext cx="280335" cy="279314"/>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chemeClr val="tx2"/>
          </a:solidFill>
          <a:ln w="6350" cap="flat" cmpd="sng" algn="ctr">
            <a:noFill/>
            <a:prstDash val="solid"/>
            <a:miter lim="800000"/>
          </a:ln>
          <a:effectLst/>
        </p:spPr>
        <p:txBody>
          <a:bodyPr lIns="91397" tIns="45701" rIns="91397" bIns="45701" rtlCol="0" anchor="ctr"/>
          <a:lstStyle/>
          <a:p>
            <a:pPr defTabSz="1217930"/>
            <a:endParaRPr lang="en-US" sz="1200" kern="0">
              <a:solidFill>
                <a:sysClr val="window" lastClr="FFFFFF"/>
              </a:solidFill>
              <a:latin typeface="+mn-ea"/>
              <a:cs typeface="+mn-ea"/>
            </a:endParaRPr>
          </a:p>
        </p:txBody>
      </p:sp>
      <p:sp>
        <p:nvSpPr>
          <p:cNvPr id="144" name="Freeform 6"/>
          <p:cNvSpPr>
            <a:spLocks noEditPoints="1"/>
          </p:cNvSpPr>
          <p:nvPr/>
        </p:nvSpPr>
        <p:spPr bwMode="auto">
          <a:xfrm>
            <a:off x="8834" y="204132"/>
            <a:ext cx="280335" cy="279314"/>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chemeClr val="tx2"/>
          </a:solidFill>
          <a:ln>
            <a:noFill/>
          </a:ln>
        </p:spPr>
        <p:txBody>
          <a:bodyPr vert="horz" wrap="square" lIns="121880" tIns="60940" rIns="121880" bIns="60940" numCol="1" anchor="t" anchorCtr="0" compatLnSpc="1"/>
          <a:lstStyle/>
          <a:p>
            <a:pPr defTabSz="1218565">
              <a:defRPr/>
            </a:pPr>
            <a:endParaRPr lang="en-US" sz="2400" kern="0">
              <a:solidFill>
                <a:sysClr val="windowText" lastClr="000000"/>
              </a:solidFill>
              <a:cs typeface="+mn-ea"/>
            </a:endParaRPr>
          </a:p>
        </p:txBody>
      </p:sp>
      <p:sp>
        <p:nvSpPr>
          <p:cNvPr id="145" name="Freeform 6"/>
          <p:cNvSpPr>
            <a:spLocks noEditPoints="1"/>
          </p:cNvSpPr>
          <p:nvPr/>
        </p:nvSpPr>
        <p:spPr bwMode="auto">
          <a:xfrm>
            <a:off x="1671435" y="1206129"/>
            <a:ext cx="280335" cy="279314"/>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146" name="Freeform 6"/>
          <p:cNvSpPr>
            <a:spLocks noEditPoints="1"/>
          </p:cNvSpPr>
          <p:nvPr/>
        </p:nvSpPr>
        <p:spPr bwMode="auto">
          <a:xfrm>
            <a:off x="2080337" y="5661395"/>
            <a:ext cx="280335" cy="279314"/>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chemeClr val="accent1"/>
          </a:solidFill>
          <a:ln>
            <a:noFill/>
          </a:ln>
        </p:spPr>
        <p:txBody>
          <a:bodyPr vert="horz" wrap="square" lIns="121880" tIns="60940" rIns="121880" bIns="60940" numCol="1" anchor="t" anchorCtr="0" compatLnSpc="1"/>
          <a:lstStyle/>
          <a:p>
            <a:pPr defTabSz="1218565">
              <a:defRPr/>
            </a:pPr>
            <a:endParaRPr lang="en-US" sz="2400" kern="0">
              <a:solidFill>
                <a:sysClr val="windowText" lastClr="000000"/>
              </a:solidFill>
              <a:cs typeface="+mn-ea"/>
            </a:endParaRPr>
          </a:p>
        </p:txBody>
      </p:sp>
      <p:sp>
        <p:nvSpPr>
          <p:cNvPr id="147" name="Freeform 6"/>
          <p:cNvSpPr>
            <a:spLocks noEditPoints="1"/>
          </p:cNvSpPr>
          <p:nvPr/>
        </p:nvSpPr>
        <p:spPr bwMode="auto">
          <a:xfrm>
            <a:off x="1485735" y="6132207"/>
            <a:ext cx="280335" cy="279314"/>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148" name="Freeform 6"/>
          <p:cNvSpPr>
            <a:spLocks noEditPoints="1"/>
          </p:cNvSpPr>
          <p:nvPr/>
        </p:nvSpPr>
        <p:spPr bwMode="auto">
          <a:xfrm>
            <a:off x="201856" y="2981463"/>
            <a:ext cx="280335" cy="279314"/>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grpSp>
        <p:nvGrpSpPr>
          <p:cNvPr id="149" name="Group 37"/>
          <p:cNvGrpSpPr/>
          <p:nvPr/>
        </p:nvGrpSpPr>
        <p:grpSpPr>
          <a:xfrm>
            <a:off x="677923" y="2267238"/>
            <a:ext cx="358075" cy="327691"/>
            <a:chOff x="6726389" y="1486674"/>
            <a:chExt cx="411805" cy="376863"/>
          </a:xfrm>
          <a:solidFill>
            <a:schemeClr val="accent1"/>
          </a:solidFill>
        </p:grpSpPr>
        <p:sp>
          <p:nvSpPr>
            <p:cNvPr id="150" name="Oval 52"/>
            <p:cNvSpPr>
              <a:spLocks noChangeArrowheads="1"/>
            </p:cNvSpPr>
            <p:nvPr/>
          </p:nvSpPr>
          <p:spPr bwMode="auto">
            <a:xfrm>
              <a:off x="6773808" y="1786168"/>
              <a:ext cx="44924" cy="42429"/>
            </a:xfrm>
            <a:prstGeom prst="ellipse">
              <a:avLst/>
            </a:pr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sp>
          <p:nvSpPr>
            <p:cNvPr id="151" name="Oval 53"/>
            <p:cNvSpPr>
              <a:spLocks noChangeArrowheads="1"/>
            </p:cNvSpPr>
            <p:nvPr/>
          </p:nvSpPr>
          <p:spPr bwMode="auto">
            <a:xfrm>
              <a:off x="6748851" y="1836083"/>
              <a:ext cx="24958" cy="27454"/>
            </a:xfrm>
            <a:prstGeom prst="ellipse">
              <a:avLst/>
            </a:pr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sp>
          <p:nvSpPr>
            <p:cNvPr id="152" name="Freeform 54"/>
            <p:cNvSpPr/>
            <p:nvPr/>
          </p:nvSpPr>
          <p:spPr bwMode="auto">
            <a:xfrm>
              <a:off x="6726389" y="1486674"/>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grpSp>
      <p:sp>
        <p:nvSpPr>
          <p:cNvPr id="153" name="Freeform 55"/>
          <p:cNvSpPr>
            <a:spLocks noEditPoints="1"/>
          </p:cNvSpPr>
          <p:nvPr/>
        </p:nvSpPr>
        <p:spPr bwMode="auto">
          <a:xfrm>
            <a:off x="1237598" y="1417547"/>
            <a:ext cx="234902" cy="245827"/>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tx2"/>
          </a:solidFill>
          <a:ln>
            <a:noFill/>
          </a:ln>
        </p:spPr>
        <p:txBody>
          <a:bodyPr vert="horz" wrap="square" lIns="121880" tIns="60940" rIns="121880" bIns="60940" numCol="1" anchor="t" anchorCtr="0" compatLnSpc="1"/>
          <a:lstStyle/>
          <a:p>
            <a:pPr defTabSz="1218565">
              <a:defRPr/>
            </a:pPr>
            <a:endParaRPr lang="en-US" sz="2400" kern="0">
              <a:solidFill>
                <a:sysClr val="windowText" lastClr="000000"/>
              </a:solidFill>
              <a:cs typeface="+mn-ea"/>
            </a:endParaRPr>
          </a:p>
        </p:txBody>
      </p:sp>
      <p:sp>
        <p:nvSpPr>
          <p:cNvPr id="154" name="Freeform 61"/>
          <p:cNvSpPr/>
          <p:nvPr/>
        </p:nvSpPr>
        <p:spPr bwMode="auto">
          <a:xfrm>
            <a:off x="3554658" y="3253112"/>
            <a:ext cx="426370" cy="442769"/>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tx2"/>
          </a:solidFill>
          <a:ln>
            <a:noFill/>
          </a:ln>
        </p:spPr>
        <p:txBody>
          <a:bodyPr vert="horz" wrap="square" lIns="121880" tIns="60940" rIns="121880" bIns="60940" numCol="1" anchor="t" anchorCtr="0" compatLnSpc="1"/>
          <a:lstStyle/>
          <a:p>
            <a:pPr defTabSz="1218565">
              <a:defRPr/>
            </a:pPr>
            <a:endParaRPr lang="en-US" sz="2400" kern="0">
              <a:solidFill>
                <a:sysClr val="windowText" lastClr="000000"/>
              </a:solidFill>
              <a:cs typeface="+mn-ea"/>
            </a:endParaRPr>
          </a:p>
        </p:txBody>
      </p:sp>
      <p:grpSp>
        <p:nvGrpSpPr>
          <p:cNvPr id="155" name="Group 45"/>
          <p:cNvGrpSpPr/>
          <p:nvPr/>
        </p:nvGrpSpPr>
        <p:grpSpPr>
          <a:xfrm>
            <a:off x="641340" y="3846912"/>
            <a:ext cx="882656" cy="655022"/>
            <a:chOff x="5129089" y="3156352"/>
            <a:chExt cx="474198" cy="351905"/>
          </a:xfrm>
          <a:solidFill>
            <a:schemeClr val="tx2"/>
          </a:solidFill>
        </p:grpSpPr>
        <p:sp>
          <p:nvSpPr>
            <p:cNvPr id="156" name="Freeform 66"/>
            <p:cNvSpPr>
              <a:spLocks noEditPoints="1"/>
            </p:cNvSpPr>
            <p:nvPr/>
          </p:nvSpPr>
          <p:spPr bwMode="auto">
            <a:xfrm>
              <a:off x="5139073" y="3156352"/>
              <a:ext cx="459224" cy="279527"/>
            </a:xfrm>
            <a:custGeom>
              <a:avLst/>
              <a:gdLst>
                <a:gd name="T0" fmla="*/ 184 w 184"/>
                <a:gd name="T1" fmla="*/ 0 h 112"/>
                <a:gd name="T2" fmla="*/ 0 w 184"/>
                <a:gd name="T3" fmla="*/ 0 h 112"/>
                <a:gd name="T4" fmla="*/ 0 w 184"/>
                <a:gd name="T5" fmla="*/ 112 h 112"/>
                <a:gd name="T6" fmla="*/ 184 w 184"/>
                <a:gd name="T7" fmla="*/ 112 h 112"/>
                <a:gd name="T8" fmla="*/ 184 w 184"/>
                <a:gd name="T9" fmla="*/ 0 h 112"/>
                <a:gd name="T10" fmla="*/ 176 w 184"/>
                <a:gd name="T11" fmla="*/ 102 h 112"/>
                <a:gd name="T12" fmla="*/ 8 w 184"/>
                <a:gd name="T13" fmla="*/ 102 h 112"/>
                <a:gd name="T14" fmla="*/ 8 w 184"/>
                <a:gd name="T15" fmla="*/ 8 h 112"/>
                <a:gd name="T16" fmla="*/ 176 w 184"/>
                <a:gd name="T17" fmla="*/ 8 h 112"/>
                <a:gd name="T18" fmla="*/ 176 w 184"/>
                <a:gd name="T19"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12">
                  <a:moveTo>
                    <a:pt x="184" y="0"/>
                  </a:moveTo>
                  <a:lnTo>
                    <a:pt x="0" y="0"/>
                  </a:lnTo>
                  <a:lnTo>
                    <a:pt x="0" y="112"/>
                  </a:lnTo>
                  <a:lnTo>
                    <a:pt x="184" y="112"/>
                  </a:lnTo>
                  <a:lnTo>
                    <a:pt x="184" y="0"/>
                  </a:lnTo>
                  <a:close/>
                  <a:moveTo>
                    <a:pt x="176" y="102"/>
                  </a:moveTo>
                  <a:lnTo>
                    <a:pt x="8" y="102"/>
                  </a:lnTo>
                  <a:lnTo>
                    <a:pt x="8" y="8"/>
                  </a:lnTo>
                  <a:lnTo>
                    <a:pt x="176" y="8"/>
                  </a:lnTo>
                  <a:lnTo>
                    <a:pt x="176" y="10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sp>
          <p:nvSpPr>
            <p:cNvPr id="157" name="Freeform 67"/>
            <p:cNvSpPr/>
            <p:nvPr/>
          </p:nvSpPr>
          <p:spPr bwMode="auto">
            <a:xfrm>
              <a:off x="5129089" y="3448358"/>
              <a:ext cx="474198" cy="59899"/>
            </a:xfrm>
            <a:custGeom>
              <a:avLst/>
              <a:gdLst>
                <a:gd name="T0" fmla="*/ 190 w 190"/>
                <a:gd name="T1" fmla="*/ 16 h 24"/>
                <a:gd name="T2" fmla="*/ 188 w 190"/>
                <a:gd name="T3" fmla="*/ 0 h 24"/>
                <a:gd name="T4" fmla="*/ 3 w 190"/>
                <a:gd name="T5" fmla="*/ 0 h 24"/>
                <a:gd name="T6" fmla="*/ 0 w 190"/>
                <a:gd name="T7" fmla="*/ 16 h 24"/>
                <a:gd name="T8" fmla="*/ 0 w 190"/>
                <a:gd name="T9" fmla="*/ 16 h 24"/>
                <a:gd name="T10" fmla="*/ 0 w 190"/>
                <a:gd name="T11" fmla="*/ 24 h 24"/>
                <a:gd name="T12" fmla="*/ 190 w 190"/>
                <a:gd name="T13" fmla="*/ 24 h 24"/>
                <a:gd name="T14" fmla="*/ 190 w 190"/>
                <a:gd name="T15" fmla="*/ 16 h 24"/>
                <a:gd name="T16" fmla="*/ 190 w 190"/>
                <a:gd name="T1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4">
                  <a:moveTo>
                    <a:pt x="190" y="16"/>
                  </a:moveTo>
                  <a:lnTo>
                    <a:pt x="188" y="0"/>
                  </a:lnTo>
                  <a:lnTo>
                    <a:pt x="3" y="0"/>
                  </a:lnTo>
                  <a:lnTo>
                    <a:pt x="0" y="16"/>
                  </a:lnTo>
                  <a:lnTo>
                    <a:pt x="0" y="16"/>
                  </a:lnTo>
                  <a:lnTo>
                    <a:pt x="0" y="24"/>
                  </a:lnTo>
                  <a:lnTo>
                    <a:pt x="190" y="24"/>
                  </a:lnTo>
                  <a:lnTo>
                    <a:pt x="190" y="16"/>
                  </a:lnTo>
                  <a:lnTo>
                    <a:pt x="190" y="1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grpSp>
      <p:grpSp>
        <p:nvGrpSpPr>
          <p:cNvPr id="158" name="Group 48"/>
          <p:cNvGrpSpPr/>
          <p:nvPr/>
        </p:nvGrpSpPr>
        <p:grpSpPr>
          <a:xfrm>
            <a:off x="2229471" y="5019181"/>
            <a:ext cx="291965" cy="366076"/>
            <a:chOff x="5106627" y="2260366"/>
            <a:chExt cx="324452" cy="406813"/>
          </a:xfrm>
          <a:solidFill>
            <a:schemeClr val="bg1"/>
          </a:solidFill>
        </p:grpSpPr>
        <p:sp>
          <p:nvSpPr>
            <p:cNvPr id="159" name="Freeform 80"/>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160" name="Freeform 81"/>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161" name="Freeform 82"/>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162"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grpSp>
      <p:grpSp>
        <p:nvGrpSpPr>
          <p:cNvPr id="169" name="Group 59"/>
          <p:cNvGrpSpPr/>
          <p:nvPr/>
        </p:nvGrpSpPr>
        <p:grpSpPr>
          <a:xfrm>
            <a:off x="231691" y="1412752"/>
            <a:ext cx="275494" cy="298451"/>
            <a:chOff x="6941027" y="4788593"/>
            <a:chExt cx="359392" cy="389342"/>
          </a:xfrm>
          <a:solidFill>
            <a:schemeClr val="tx2"/>
          </a:solidFill>
        </p:grpSpPr>
        <p:sp>
          <p:nvSpPr>
            <p:cNvPr id="170" name="Freeform 132"/>
            <p:cNvSpPr/>
            <p:nvPr/>
          </p:nvSpPr>
          <p:spPr bwMode="auto">
            <a:xfrm>
              <a:off x="7018395" y="4880936"/>
              <a:ext cx="204654" cy="207151"/>
            </a:xfrm>
            <a:custGeom>
              <a:avLst/>
              <a:gdLst>
                <a:gd name="T0" fmla="*/ 0 w 82"/>
                <a:gd name="T1" fmla="*/ 29 h 83"/>
                <a:gd name="T2" fmla="*/ 58 w 82"/>
                <a:gd name="T3" fmla="*/ 29 h 83"/>
                <a:gd name="T4" fmla="*/ 58 w 82"/>
                <a:gd name="T5" fmla="*/ 83 h 83"/>
                <a:gd name="T6" fmla="*/ 82 w 82"/>
                <a:gd name="T7" fmla="*/ 83 h 83"/>
                <a:gd name="T8" fmla="*/ 82 w 82"/>
                <a:gd name="T9" fmla="*/ 0 h 83"/>
                <a:gd name="T10" fmla="*/ 0 w 82"/>
                <a:gd name="T11" fmla="*/ 0 h 83"/>
                <a:gd name="T12" fmla="*/ 0 w 82"/>
                <a:gd name="T13" fmla="*/ 29 h 83"/>
              </a:gdLst>
              <a:ahLst/>
              <a:cxnLst>
                <a:cxn ang="0">
                  <a:pos x="T0" y="T1"/>
                </a:cxn>
                <a:cxn ang="0">
                  <a:pos x="T2" y="T3"/>
                </a:cxn>
                <a:cxn ang="0">
                  <a:pos x="T4" y="T5"/>
                </a:cxn>
                <a:cxn ang="0">
                  <a:pos x="T6" y="T7"/>
                </a:cxn>
                <a:cxn ang="0">
                  <a:pos x="T8" y="T9"/>
                </a:cxn>
                <a:cxn ang="0">
                  <a:pos x="T10" y="T11"/>
                </a:cxn>
                <a:cxn ang="0">
                  <a:pos x="T12" y="T13"/>
                </a:cxn>
              </a:cxnLst>
              <a:rect l="0" t="0" r="r" b="b"/>
              <a:pathLst>
                <a:path w="82" h="83">
                  <a:moveTo>
                    <a:pt x="0" y="29"/>
                  </a:moveTo>
                  <a:lnTo>
                    <a:pt x="58" y="29"/>
                  </a:lnTo>
                  <a:lnTo>
                    <a:pt x="58" y="83"/>
                  </a:lnTo>
                  <a:lnTo>
                    <a:pt x="82" y="83"/>
                  </a:lnTo>
                  <a:lnTo>
                    <a:pt x="82" y="0"/>
                  </a:lnTo>
                  <a:lnTo>
                    <a:pt x="0" y="0"/>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171" name="Freeform 133"/>
            <p:cNvSpPr/>
            <p:nvPr/>
          </p:nvSpPr>
          <p:spPr bwMode="auto">
            <a:xfrm>
              <a:off x="7093268" y="4788593"/>
              <a:ext cx="207151" cy="204654"/>
            </a:xfrm>
            <a:custGeom>
              <a:avLst/>
              <a:gdLst>
                <a:gd name="T0" fmla="*/ 0 w 83"/>
                <a:gd name="T1" fmla="*/ 0 h 82"/>
                <a:gd name="T2" fmla="*/ 0 w 83"/>
                <a:gd name="T3" fmla="*/ 29 h 82"/>
                <a:gd name="T4" fmla="*/ 59 w 83"/>
                <a:gd name="T5" fmla="*/ 29 h 82"/>
                <a:gd name="T6" fmla="*/ 59 w 83"/>
                <a:gd name="T7" fmla="*/ 82 h 82"/>
                <a:gd name="T8" fmla="*/ 83 w 83"/>
                <a:gd name="T9" fmla="*/ 82 h 82"/>
                <a:gd name="T10" fmla="*/ 83 w 83"/>
                <a:gd name="T11" fmla="*/ 0 h 82"/>
                <a:gd name="T12" fmla="*/ 0 w 83"/>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83" h="82">
                  <a:moveTo>
                    <a:pt x="0" y="0"/>
                  </a:moveTo>
                  <a:lnTo>
                    <a:pt x="0" y="29"/>
                  </a:lnTo>
                  <a:lnTo>
                    <a:pt x="59" y="29"/>
                  </a:lnTo>
                  <a:lnTo>
                    <a:pt x="59" y="82"/>
                  </a:lnTo>
                  <a:lnTo>
                    <a:pt x="83" y="82"/>
                  </a:lnTo>
                  <a:lnTo>
                    <a:pt x="83"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172" name="Rectangle 134"/>
            <p:cNvSpPr>
              <a:spLocks noChangeArrowheads="1"/>
            </p:cNvSpPr>
            <p:nvPr/>
          </p:nvSpPr>
          <p:spPr bwMode="auto">
            <a:xfrm>
              <a:off x="6941027" y="4970784"/>
              <a:ext cx="207151" cy="20715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grpSp>
      <p:grpSp>
        <p:nvGrpSpPr>
          <p:cNvPr id="173" name="Group 63"/>
          <p:cNvGrpSpPr/>
          <p:nvPr/>
        </p:nvGrpSpPr>
        <p:grpSpPr>
          <a:xfrm>
            <a:off x="2502218" y="3123671"/>
            <a:ext cx="311493" cy="351336"/>
            <a:chOff x="5513440" y="1766202"/>
            <a:chExt cx="429274" cy="484183"/>
          </a:xfrm>
          <a:solidFill>
            <a:schemeClr val="accent1"/>
          </a:solidFill>
        </p:grpSpPr>
        <p:sp>
          <p:nvSpPr>
            <p:cNvPr id="174" name="Freeform 147"/>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sp>
          <p:nvSpPr>
            <p:cNvPr id="175"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sp>
          <p:nvSpPr>
            <p:cNvPr id="176" name="Freeform 149"/>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grpSp>
      <p:grpSp>
        <p:nvGrpSpPr>
          <p:cNvPr id="177" name="Group 67"/>
          <p:cNvGrpSpPr/>
          <p:nvPr/>
        </p:nvGrpSpPr>
        <p:grpSpPr>
          <a:xfrm>
            <a:off x="3237745" y="3984475"/>
            <a:ext cx="314303" cy="408591"/>
            <a:chOff x="6421904" y="4798576"/>
            <a:chExt cx="299494" cy="389342"/>
          </a:xfrm>
          <a:solidFill>
            <a:schemeClr val="bg1"/>
          </a:solidFill>
        </p:grpSpPr>
        <p:sp>
          <p:nvSpPr>
            <p:cNvPr id="178"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179"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grpSp>
      <p:grpSp>
        <p:nvGrpSpPr>
          <p:cNvPr id="180" name="Group 70"/>
          <p:cNvGrpSpPr/>
          <p:nvPr/>
        </p:nvGrpSpPr>
        <p:grpSpPr>
          <a:xfrm>
            <a:off x="53414" y="727822"/>
            <a:ext cx="385310" cy="313537"/>
            <a:chOff x="1550139" y="1314466"/>
            <a:chExt cx="509139" cy="414300"/>
          </a:xfrm>
          <a:solidFill>
            <a:schemeClr val="tx2"/>
          </a:solidFill>
        </p:grpSpPr>
        <p:sp>
          <p:nvSpPr>
            <p:cNvPr id="181"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182"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183"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grpSp>
      <p:grpSp>
        <p:nvGrpSpPr>
          <p:cNvPr id="184" name="Group 74"/>
          <p:cNvGrpSpPr/>
          <p:nvPr/>
        </p:nvGrpSpPr>
        <p:grpSpPr>
          <a:xfrm>
            <a:off x="1576351" y="5467290"/>
            <a:ext cx="353586" cy="351551"/>
            <a:chOff x="2306360" y="1306978"/>
            <a:chExt cx="434268" cy="431771"/>
          </a:xfrm>
          <a:solidFill>
            <a:schemeClr val="accent1"/>
          </a:solidFill>
        </p:grpSpPr>
        <p:sp>
          <p:nvSpPr>
            <p:cNvPr id="185" name="Freeform 8"/>
            <p:cNvSpPr/>
            <p:nvPr/>
          </p:nvSpPr>
          <p:spPr bwMode="auto">
            <a:xfrm>
              <a:off x="2306360" y="1623943"/>
              <a:ext cx="114806" cy="114806"/>
            </a:xfrm>
            <a:custGeom>
              <a:avLst/>
              <a:gdLst>
                <a:gd name="T0" fmla="*/ 21 w 46"/>
                <a:gd name="T1" fmla="*/ 0 h 46"/>
                <a:gd name="T2" fmla="*/ 0 w 46"/>
                <a:gd name="T3" fmla="*/ 46 h 46"/>
                <a:gd name="T4" fmla="*/ 46 w 46"/>
                <a:gd name="T5" fmla="*/ 25 h 46"/>
                <a:gd name="T6" fmla="*/ 46 w 46"/>
                <a:gd name="T7" fmla="*/ 26 h 46"/>
                <a:gd name="T8" fmla="*/ 21 w 46"/>
                <a:gd name="T9" fmla="*/ 0 h 46"/>
                <a:gd name="T10" fmla="*/ 21 w 46"/>
                <a:gd name="T11" fmla="*/ 0 h 46"/>
              </a:gdLst>
              <a:ahLst/>
              <a:cxnLst>
                <a:cxn ang="0">
                  <a:pos x="T0" y="T1"/>
                </a:cxn>
                <a:cxn ang="0">
                  <a:pos x="T2" y="T3"/>
                </a:cxn>
                <a:cxn ang="0">
                  <a:pos x="T4" y="T5"/>
                </a:cxn>
                <a:cxn ang="0">
                  <a:pos x="T6" y="T7"/>
                </a:cxn>
                <a:cxn ang="0">
                  <a:pos x="T8" y="T9"/>
                </a:cxn>
                <a:cxn ang="0">
                  <a:pos x="T10" y="T11"/>
                </a:cxn>
              </a:cxnLst>
              <a:rect l="0" t="0" r="r" b="b"/>
              <a:pathLst>
                <a:path w="46" h="46">
                  <a:moveTo>
                    <a:pt x="21" y="0"/>
                  </a:moveTo>
                  <a:lnTo>
                    <a:pt x="0" y="46"/>
                  </a:lnTo>
                  <a:lnTo>
                    <a:pt x="46" y="25"/>
                  </a:lnTo>
                  <a:lnTo>
                    <a:pt x="46" y="26"/>
                  </a:lnTo>
                  <a:lnTo>
                    <a:pt x="21" y="0"/>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sp>
          <p:nvSpPr>
            <p:cNvPr id="186" name="Freeform 9"/>
            <p:cNvSpPr/>
            <p:nvPr/>
          </p:nvSpPr>
          <p:spPr bwMode="auto">
            <a:xfrm>
              <a:off x="2371251" y="1344415"/>
              <a:ext cx="289511" cy="292007"/>
            </a:xfrm>
            <a:custGeom>
              <a:avLst/>
              <a:gdLst>
                <a:gd name="T0" fmla="*/ 105 w 116"/>
                <a:gd name="T1" fmla="*/ 0 h 117"/>
                <a:gd name="T2" fmla="*/ 0 w 116"/>
                <a:gd name="T3" fmla="*/ 106 h 117"/>
                <a:gd name="T4" fmla="*/ 11 w 116"/>
                <a:gd name="T5" fmla="*/ 117 h 117"/>
                <a:gd name="T6" fmla="*/ 116 w 116"/>
                <a:gd name="T7" fmla="*/ 10 h 117"/>
                <a:gd name="T8" fmla="*/ 105 w 116"/>
                <a:gd name="T9" fmla="*/ 0 h 117"/>
              </a:gdLst>
              <a:ahLst/>
              <a:cxnLst>
                <a:cxn ang="0">
                  <a:pos x="T0" y="T1"/>
                </a:cxn>
                <a:cxn ang="0">
                  <a:pos x="T2" y="T3"/>
                </a:cxn>
                <a:cxn ang="0">
                  <a:pos x="T4" y="T5"/>
                </a:cxn>
                <a:cxn ang="0">
                  <a:pos x="T6" y="T7"/>
                </a:cxn>
                <a:cxn ang="0">
                  <a:pos x="T8" y="T9"/>
                </a:cxn>
              </a:cxnLst>
              <a:rect l="0" t="0" r="r" b="b"/>
              <a:pathLst>
                <a:path w="116" h="117">
                  <a:moveTo>
                    <a:pt x="105" y="0"/>
                  </a:moveTo>
                  <a:lnTo>
                    <a:pt x="0" y="106"/>
                  </a:lnTo>
                  <a:lnTo>
                    <a:pt x="11" y="117"/>
                  </a:lnTo>
                  <a:lnTo>
                    <a:pt x="116" y="10"/>
                  </a:lnTo>
                  <a:lnTo>
                    <a:pt x="105" y="0"/>
                  </a:ln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sp>
          <p:nvSpPr>
            <p:cNvPr id="187" name="Freeform 10"/>
            <p:cNvSpPr/>
            <p:nvPr/>
          </p:nvSpPr>
          <p:spPr bwMode="auto">
            <a:xfrm>
              <a:off x="2411183" y="1384348"/>
              <a:ext cx="289511" cy="292007"/>
            </a:xfrm>
            <a:custGeom>
              <a:avLst/>
              <a:gdLst>
                <a:gd name="T0" fmla="*/ 107 w 116"/>
                <a:gd name="T1" fmla="*/ 0 h 117"/>
                <a:gd name="T2" fmla="*/ 0 w 116"/>
                <a:gd name="T3" fmla="*/ 106 h 117"/>
                <a:gd name="T4" fmla="*/ 11 w 116"/>
                <a:gd name="T5" fmla="*/ 117 h 117"/>
                <a:gd name="T6" fmla="*/ 116 w 116"/>
                <a:gd name="T7" fmla="*/ 10 h 117"/>
                <a:gd name="T8" fmla="*/ 107 w 116"/>
                <a:gd name="T9" fmla="*/ 0 h 117"/>
              </a:gdLst>
              <a:ahLst/>
              <a:cxnLst>
                <a:cxn ang="0">
                  <a:pos x="T0" y="T1"/>
                </a:cxn>
                <a:cxn ang="0">
                  <a:pos x="T2" y="T3"/>
                </a:cxn>
                <a:cxn ang="0">
                  <a:pos x="T4" y="T5"/>
                </a:cxn>
                <a:cxn ang="0">
                  <a:pos x="T6" y="T7"/>
                </a:cxn>
                <a:cxn ang="0">
                  <a:pos x="T8" y="T9"/>
                </a:cxn>
              </a:cxnLst>
              <a:rect l="0" t="0" r="r" b="b"/>
              <a:pathLst>
                <a:path w="116" h="117">
                  <a:moveTo>
                    <a:pt x="107" y="0"/>
                  </a:moveTo>
                  <a:lnTo>
                    <a:pt x="0" y="106"/>
                  </a:lnTo>
                  <a:lnTo>
                    <a:pt x="11" y="117"/>
                  </a:lnTo>
                  <a:lnTo>
                    <a:pt x="116" y="10"/>
                  </a:lnTo>
                  <a:lnTo>
                    <a:pt x="107" y="0"/>
                  </a:ln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sp>
          <p:nvSpPr>
            <p:cNvPr id="188" name="Freeform 11"/>
            <p:cNvSpPr/>
            <p:nvPr/>
          </p:nvSpPr>
          <p:spPr bwMode="auto">
            <a:xfrm>
              <a:off x="2653275" y="1306978"/>
              <a:ext cx="87353" cy="87353"/>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grpSp>
      <p:sp>
        <p:nvSpPr>
          <p:cNvPr id="196" name="Freeform 45"/>
          <p:cNvSpPr>
            <a:spLocks noEditPoints="1"/>
          </p:cNvSpPr>
          <p:nvPr/>
        </p:nvSpPr>
        <p:spPr bwMode="auto">
          <a:xfrm>
            <a:off x="556450" y="5918244"/>
            <a:ext cx="331817" cy="427928"/>
          </a:xfrm>
          <a:custGeom>
            <a:avLst/>
            <a:gdLst>
              <a:gd name="T0" fmla="*/ 104 w 109"/>
              <a:gd name="T1" fmla="*/ 67 h 141"/>
              <a:gd name="T2" fmla="*/ 96 w 109"/>
              <a:gd name="T3" fmla="*/ 67 h 141"/>
              <a:gd name="T4" fmla="*/ 96 w 109"/>
              <a:gd name="T5" fmla="*/ 44 h 141"/>
              <a:gd name="T6" fmla="*/ 84 w 109"/>
              <a:gd name="T7" fmla="*/ 13 h 141"/>
              <a:gd name="T8" fmla="*/ 55 w 109"/>
              <a:gd name="T9" fmla="*/ 0 h 141"/>
              <a:gd name="T10" fmla="*/ 25 w 109"/>
              <a:gd name="T11" fmla="*/ 13 h 141"/>
              <a:gd name="T12" fmla="*/ 13 w 109"/>
              <a:gd name="T13" fmla="*/ 44 h 141"/>
              <a:gd name="T14" fmla="*/ 13 w 109"/>
              <a:gd name="T15" fmla="*/ 67 h 141"/>
              <a:gd name="T16" fmla="*/ 6 w 109"/>
              <a:gd name="T17" fmla="*/ 67 h 141"/>
              <a:gd name="T18" fmla="*/ 0 w 109"/>
              <a:gd name="T19" fmla="*/ 73 h 141"/>
              <a:gd name="T20" fmla="*/ 0 w 109"/>
              <a:gd name="T21" fmla="*/ 136 h 141"/>
              <a:gd name="T22" fmla="*/ 6 w 109"/>
              <a:gd name="T23" fmla="*/ 141 h 141"/>
              <a:gd name="T24" fmla="*/ 104 w 109"/>
              <a:gd name="T25" fmla="*/ 141 h 141"/>
              <a:gd name="T26" fmla="*/ 109 w 109"/>
              <a:gd name="T27" fmla="*/ 136 h 141"/>
              <a:gd name="T28" fmla="*/ 109 w 109"/>
              <a:gd name="T29" fmla="*/ 73 h 141"/>
              <a:gd name="T30" fmla="*/ 104 w 109"/>
              <a:gd name="T31" fmla="*/ 67 h 141"/>
              <a:gd name="T32" fmla="*/ 67 w 109"/>
              <a:gd name="T33" fmla="*/ 124 h 141"/>
              <a:gd name="T34" fmla="*/ 55 w 109"/>
              <a:gd name="T35" fmla="*/ 136 h 141"/>
              <a:gd name="T36" fmla="*/ 43 w 109"/>
              <a:gd name="T37" fmla="*/ 124 h 141"/>
              <a:gd name="T38" fmla="*/ 43 w 109"/>
              <a:gd name="T39" fmla="*/ 102 h 141"/>
              <a:gd name="T40" fmla="*/ 55 w 109"/>
              <a:gd name="T41" fmla="*/ 90 h 141"/>
              <a:gd name="T42" fmla="*/ 67 w 109"/>
              <a:gd name="T43" fmla="*/ 102 h 141"/>
              <a:gd name="T44" fmla="*/ 67 w 109"/>
              <a:gd name="T45" fmla="*/ 124 h 141"/>
              <a:gd name="T46" fmla="*/ 77 w 109"/>
              <a:gd name="T47" fmla="*/ 67 h 141"/>
              <a:gd name="T48" fmla="*/ 33 w 109"/>
              <a:gd name="T49" fmla="*/ 67 h 141"/>
              <a:gd name="T50" fmla="*/ 33 w 109"/>
              <a:gd name="T51" fmla="*/ 44 h 141"/>
              <a:gd name="T52" fmla="*/ 39 w 109"/>
              <a:gd name="T53" fmla="*/ 26 h 141"/>
              <a:gd name="T54" fmla="*/ 55 w 109"/>
              <a:gd name="T55" fmla="*/ 19 h 141"/>
              <a:gd name="T56" fmla="*/ 70 w 109"/>
              <a:gd name="T57" fmla="*/ 26 h 141"/>
              <a:gd name="T58" fmla="*/ 77 w 109"/>
              <a:gd name="T59" fmla="*/ 44 h 141"/>
              <a:gd name="T60" fmla="*/ 77 w 109"/>
              <a:gd name="T61" fmla="*/ 6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1">
                <a:moveTo>
                  <a:pt x="104" y="67"/>
                </a:moveTo>
                <a:cubicBezTo>
                  <a:pt x="96" y="67"/>
                  <a:pt x="96" y="67"/>
                  <a:pt x="96" y="67"/>
                </a:cubicBezTo>
                <a:cubicBezTo>
                  <a:pt x="96" y="44"/>
                  <a:pt x="96" y="44"/>
                  <a:pt x="96" y="44"/>
                </a:cubicBezTo>
                <a:cubicBezTo>
                  <a:pt x="96" y="32"/>
                  <a:pt x="92" y="21"/>
                  <a:pt x="84" y="13"/>
                </a:cubicBezTo>
                <a:cubicBezTo>
                  <a:pt x="77" y="5"/>
                  <a:pt x="66" y="0"/>
                  <a:pt x="55" y="0"/>
                </a:cubicBezTo>
                <a:cubicBezTo>
                  <a:pt x="43" y="0"/>
                  <a:pt x="32" y="5"/>
                  <a:pt x="25" y="13"/>
                </a:cubicBezTo>
                <a:cubicBezTo>
                  <a:pt x="18" y="21"/>
                  <a:pt x="13" y="32"/>
                  <a:pt x="13" y="44"/>
                </a:cubicBezTo>
                <a:cubicBezTo>
                  <a:pt x="13" y="67"/>
                  <a:pt x="13" y="67"/>
                  <a:pt x="13" y="67"/>
                </a:cubicBezTo>
                <a:cubicBezTo>
                  <a:pt x="6" y="67"/>
                  <a:pt x="6" y="67"/>
                  <a:pt x="6" y="67"/>
                </a:cubicBezTo>
                <a:cubicBezTo>
                  <a:pt x="3" y="67"/>
                  <a:pt x="0" y="70"/>
                  <a:pt x="0" y="73"/>
                </a:cubicBezTo>
                <a:cubicBezTo>
                  <a:pt x="0" y="136"/>
                  <a:pt x="0" y="136"/>
                  <a:pt x="0" y="136"/>
                </a:cubicBezTo>
                <a:cubicBezTo>
                  <a:pt x="0" y="139"/>
                  <a:pt x="3" y="141"/>
                  <a:pt x="6" y="141"/>
                </a:cubicBezTo>
                <a:cubicBezTo>
                  <a:pt x="104" y="141"/>
                  <a:pt x="104" y="141"/>
                  <a:pt x="104" y="141"/>
                </a:cubicBezTo>
                <a:cubicBezTo>
                  <a:pt x="107" y="141"/>
                  <a:pt x="109" y="139"/>
                  <a:pt x="109" y="136"/>
                </a:cubicBezTo>
                <a:cubicBezTo>
                  <a:pt x="109" y="73"/>
                  <a:pt x="109" y="73"/>
                  <a:pt x="109" y="73"/>
                </a:cubicBezTo>
                <a:cubicBezTo>
                  <a:pt x="109" y="70"/>
                  <a:pt x="107" y="67"/>
                  <a:pt x="104" y="67"/>
                </a:cubicBezTo>
                <a:close/>
                <a:moveTo>
                  <a:pt x="67" y="124"/>
                </a:moveTo>
                <a:cubicBezTo>
                  <a:pt x="67" y="130"/>
                  <a:pt x="61" y="136"/>
                  <a:pt x="55" y="136"/>
                </a:cubicBezTo>
                <a:cubicBezTo>
                  <a:pt x="48" y="136"/>
                  <a:pt x="43" y="130"/>
                  <a:pt x="43" y="124"/>
                </a:cubicBezTo>
                <a:cubicBezTo>
                  <a:pt x="43" y="102"/>
                  <a:pt x="43" y="102"/>
                  <a:pt x="43" y="102"/>
                </a:cubicBezTo>
                <a:cubicBezTo>
                  <a:pt x="43" y="95"/>
                  <a:pt x="48" y="90"/>
                  <a:pt x="55" y="90"/>
                </a:cubicBezTo>
                <a:cubicBezTo>
                  <a:pt x="61" y="90"/>
                  <a:pt x="67" y="95"/>
                  <a:pt x="67" y="102"/>
                </a:cubicBezTo>
                <a:lnTo>
                  <a:pt x="67" y="124"/>
                </a:lnTo>
                <a:close/>
                <a:moveTo>
                  <a:pt x="77" y="67"/>
                </a:moveTo>
                <a:cubicBezTo>
                  <a:pt x="33" y="67"/>
                  <a:pt x="33" y="67"/>
                  <a:pt x="33" y="67"/>
                </a:cubicBezTo>
                <a:cubicBezTo>
                  <a:pt x="33" y="44"/>
                  <a:pt x="33" y="44"/>
                  <a:pt x="33" y="44"/>
                </a:cubicBezTo>
                <a:cubicBezTo>
                  <a:pt x="33" y="37"/>
                  <a:pt x="35" y="31"/>
                  <a:pt x="39" y="26"/>
                </a:cubicBezTo>
                <a:cubicBezTo>
                  <a:pt x="44" y="22"/>
                  <a:pt x="49" y="19"/>
                  <a:pt x="55" y="19"/>
                </a:cubicBezTo>
                <a:cubicBezTo>
                  <a:pt x="61" y="19"/>
                  <a:pt x="66" y="22"/>
                  <a:pt x="70" y="26"/>
                </a:cubicBezTo>
                <a:cubicBezTo>
                  <a:pt x="74" y="31"/>
                  <a:pt x="77" y="37"/>
                  <a:pt x="77" y="44"/>
                </a:cubicBezTo>
                <a:lnTo>
                  <a:pt x="77" y="67"/>
                </a:lnTo>
                <a:close/>
              </a:path>
            </a:pathLst>
          </a:custGeom>
          <a:solidFill>
            <a:schemeClr val="tx2"/>
          </a:solidFill>
          <a:ln>
            <a:noFill/>
          </a:ln>
        </p:spPr>
        <p:txBody>
          <a:bodyPr vert="horz" wrap="square" lIns="121880" tIns="60940" rIns="121880" bIns="60940" numCol="1" anchor="t" anchorCtr="0" compatLnSpc="1"/>
          <a:lstStyle/>
          <a:p>
            <a:pPr defTabSz="1218565">
              <a:defRPr/>
            </a:pPr>
            <a:endParaRPr lang="en-US" sz="2400" kern="0">
              <a:solidFill>
                <a:sysClr val="windowText" lastClr="000000"/>
              </a:solidFill>
              <a:cs typeface="+mn-ea"/>
            </a:endParaRPr>
          </a:p>
        </p:txBody>
      </p:sp>
      <p:grpSp>
        <p:nvGrpSpPr>
          <p:cNvPr id="197" name="Group 87"/>
          <p:cNvGrpSpPr/>
          <p:nvPr/>
        </p:nvGrpSpPr>
        <p:grpSpPr>
          <a:xfrm>
            <a:off x="2408111" y="4211925"/>
            <a:ext cx="405601" cy="399162"/>
            <a:chOff x="1587575" y="2265358"/>
            <a:chExt cx="314468" cy="309477"/>
          </a:xfrm>
          <a:solidFill>
            <a:schemeClr val="accent1"/>
          </a:solidFill>
        </p:grpSpPr>
        <p:sp>
          <p:nvSpPr>
            <p:cNvPr id="198"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sp>
          <p:nvSpPr>
            <p:cNvPr id="199"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grpSp>
      <p:grpSp>
        <p:nvGrpSpPr>
          <p:cNvPr id="200" name="Group 90"/>
          <p:cNvGrpSpPr/>
          <p:nvPr/>
        </p:nvGrpSpPr>
        <p:grpSpPr>
          <a:xfrm>
            <a:off x="2978487" y="2113429"/>
            <a:ext cx="357102" cy="406359"/>
            <a:chOff x="2927811" y="2108124"/>
            <a:chExt cx="361887" cy="411804"/>
          </a:xfrm>
          <a:solidFill>
            <a:schemeClr val="tx2"/>
          </a:solidFill>
        </p:grpSpPr>
        <p:sp>
          <p:nvSpPr>
            <p:cNvPr id="201" name="Freeform 68"/>
            <p:cNvSpPr>
              <a:spLocks noEditPoints="1"/>
            </p:cNvSpPr>
            <p:nvPr/>
          </p:nvSpPr>
          <p:spPr bwMode="auto">
            <a:xfrm>
              <a:off x="2927811" y="2108124"/>
              <a:ext cx="164722" cy="299494"/>
            </a:xfrm>
            <a:custGeom>
              <a:avLst/>
              <a:gdLst>
                <a:gd name="T0" fmla="*/ 50 w 50"/>
                <a:gd name="T1" fmla="*/ 83 h 90"/>
                <a:gd name="T2" fmla="*/ 50 w 50"/>
                <a:gd name="T3" fmla="*/ 7 h 90"/>
                <a:gd name="T4" fmla="*/ 44 w 50"/>
                <a:gd name="T5" fmla="*/ 0 h 90"/>
                <a:gd name="T6" fmla="*/ 6 w 50"/>
                <a:gd name="T7" fmla="*/ 0 h 90"/>
                <a:gd name="T8" fmla="*/ 0 w 50"/>
                <a:gd name="T9" fmla="*/ 7 h 90"/>
                <a:gd name="T10" fmla="*/ 0 w 50"/>
                <a:gd name="T11" fmla="*/ 83 h 90"/>
                <a:gd name="T12" fmla="*/ 6 w 50"/>
                <a:gd name="T13" fmla="*/ 90 h 90"/>
                <a:gd name="T14" fmla="*/ 44 w 50"/>
                <a:gd name="T15" fmla="*/ 90 h 90"/>
                <a:gd name="T16" fmla="*/ 50 w 50"/>
                <a:gd name="T17" fmla="*/ 83 h 90"/>
                <a:gd name="T18" fmla="*/ 39 w 50"/>
                <a:gd name="T19" fmla="*/ 5 h 90"/>
                <a:gd name="T20" fmla="*/ 41 w 50"/>
                <a:gd name="T21" fmla="*/ 6 h 90"/>
                <a:gd name="T22" fmla="*/ 39 w 50"/>
                <a:gd name="T23" fmla="*/ 8 h 90"/>
                <a:gd name="T24" fmla="*/ 38 w 50"/>
                <a:gd name="T25" fmla="*/ 6 h 90"/>
                <a:gd name="T26" fmla="*/ 39 w 50"/>
                <a:gd name="T27" fmla="*/ 5 h 90"/>
                <a:gd name="T28" fmla="*/ 16 w 50"/>
                <a:gd name="T29" fmla="*/ 5 h 90"/>
                <a:gd name="T30" fmla="*/ 34 w 50"/>
                <a:gd name="T31" fmla="*/ 5 h 90"/>
                <a:gd name="T32" fmla="*/ 34 w 50"/>
                <a:gd name="T33" fmla="*/ 7 h 90"/>
                <a:gd name="T34" fmla="*/ 16 w 50"/>
                <a:gd name="T35" fmla="*/ 7 h 90"/>
                <a:gd name="T36" fmla="*/ 16 w 50"/>
                <a:gd name="T37" fmla="*/ 5 h 90"/>
                <a:gd name="T38" fmla="*/ 5 w 50"/>
                <a:gd name="T39" fmla="*/ 69 h 90"/>
                <a:gd name="T40" fmla="*/ 5 w 50"/>
                <a:gd name="T41" fmla="*/ 11 h 90"/>
                <a:gd name="T42" fmla="*/ 45 w 50"/>
                <a:gd name="T43" fmla="*/ 11 h 90"/>
                <a:gd name="T44" fmla="*/ 45 w 50"/>
                <a:gd name="T45" fmla="*/ 69 h 90"/>
                <a:gd name="T46" fmla="*/ 5 w 50"/>
                <a:gd name="T47" fmla="*/ 69 h 90"/>
                <a:gd name="T48" fmla="*/ 25 w 50"/>
                <a:gd name="T49" fmla="*/ 83 h 90"/>
                <a:gd name="T50" fmla="*/ 21 w 50"/>
                <a:gd name="T51" fmla="*/ 79 h 90"/>
                <a:gd name="T52" fmla="*/ 25 w 50"/>
                <a:gd name="T53" fmla="*/ 75 h 90"/>
                <a:gd name="T54" fmla="*/ 29 w 50"/>
                <a:gd name="T55" fmla="*/ 79 h 90"/>
                <a:gd name="T56" fmla="*/ 25 w 50"/>
                <a:gd name="T57" fmla="*/ 8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202" name="Freeform 69"/>
            <p:cNvSpPr>
              <a:spLocks noEditPoints="1"/>
            </p:cNvSpPr>
            <p:nvPr/>
          </p:nvSpPr>
          <p:spPr bwMode="auto">
            <a:xfrm>
              <a:off x="3119985" y="2220434"/>
              <a:ext cx="169713" cy="299494"/>
            </a:xfrm>
            <a:custGeom>
              <a:avLst/>
              <a:gdLst>
                <a:gd name="T0" fmla="*/ 44 w 51"/>
                <a:gd name="T1" fmla="*/ 0 h 90"/>
                <a:gd name="T2" fmla="*/ 7 w 51"/>
                <a:gd name="T3" fmla="*/ 0 h 90"/>
                <a:gd name="T4" fmla="*/ 0 w 51"/>
                <a:gd name="T5" fmla="*/ 7 h 90"/>
                <a:gd name="T6" fmla="*/ 0 w 51"/>
                <a:gd name="T7" fmla="*/ 83 h 90"/>
                <a:gd name="T8" fmla="*/ 7 w 51"/>
                <a:gd name="T9" fmla="*/ 90 h 90"/>
                <a:gd name="T10" fmla="*/ 44 w 51"/>
                <a:gd name="T11" fmla="*/ 90 h 90"/>
                <a:gd name="T12" fmla="*/ 51 w 51"/>
                <a:gd name="T13" fmla="*/ 83 h 90"/>
                <a:gd name="T14" fmla="*/ 51 w 51"/>
                <a:gd name="T15" fmla="*/ 7 h 90"/>
                <a:gd name="T16" fmla="*/ 44 w 51"/>
                <a:gd name="T17" fmla="*/ 0 h 90"/>
                <a:gd name="T18" fmla="*/ 40 w 51"/>
                <a:gd name="T19" fmla="*/ 5 h 90"/>
                <a:gd name="T20" fmla="*/ 42 w 51"/>
                <a:gd name="T21" fmla="*/ 6 h 90"/>
                <a:gd name="T22" fmla="*/ 40 w 51"/>
                <a:gd name="T23" fmla="*/ 8 h 90"/>
                <a:gd name="T24" fmla="*/ 38 w 51"/>
                <a:gd name="T25" fmla="*/ 6 h 90"/>
                <a:gd name="T26" fmla="*/ 40 w 51"/>
                <a:gd name="T27" fmla="*/ 5 h 90"/>
                <a:gd name="T28" fmla="*/ 17 w 51"/>
                <a:gd name="T29" fmla="*/ 5 h 90"/>
                <a:gd name="T30" fmla="*/ 34 w 51"/>
                <a:gd name="T31" fmla="*/ 5 h 90"/>
                <a:gd name="T32" fmla="*/ 34 w 51"/>
                <a:gd name="T33" fmla="*/ 7 h 90"/>
                <a:gd name="T34" fmla="*/ 17 w 51"/>
                <a:gd name="T35" fmla="*/ 7 h 90"/>
                <a:gd name="T36" fmla="*/ 17 w 51"/>
                <a:gd name="T37" fmla="*/ 5 h 90"/>
                <a:gd name="T38" fmla="*/ 26 w 51"/>
                <a:gd name="T39" fmla="*/ 83 h 90"/>
                <a:gd name="T40" fmla="*/ 21 w 51"/>
                <a:gd name="T41" fmla="*/ 79 h 90"/>
                <a:gd name="T42" fmla="*/ 26 w 51"/>
                <a:gd name="T43" fmla="*/ 75 h 90"/>
                <a:gd name="T44" fmla="*/ 30 w 51"/>
                <a:gd name="T45" fmla="*/ 79 h 90"/>
                <a:gd name="T46" fmla="*/ 26 w 51"/>
                <a:gd name="T47" fmla="*/ 83 h 90"/>
                <a:gd name="T48" fmla="*/ 46 w 51"/>
                <a:gd name="T49" fmla="*/ 69 h 90"/>
                <a:gd name="T50" fmla="*/ 5 w 51"/>
                <a:gd name="T51" fmla="*/ 69 h 90"/>
                <a:gd name="T52" fmla="*/ 5 w 51"/>
                <a:gd name="T53" fmla="*/ 11 h 90"/>
                <a:gd name="T54" fmla="*/ 46 w 51"/>
                <a:gd name="T55" fmla="*/ 11 h 90"/>
                <a:gd name="T56" fmla="*/ 46 w 51"/>
                <a:gd name="T57" fmla="*/ 6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203" name="Freeform 70"/>
            <p:cNvSpPr/>
            <p:nvPr/>
          </p:nvSpPr>
          <p:spPr bwMode="auto">
            <a:xfrm>
              <a:off x="3107507" y="2125594"/>
              <a:ext cx="99831" cy="82362"/>
            </a:xfrm>
            <a:custGeom>
              <a:avLst/>
              <a:gdLst>
                <a:gd name="T0" fmla="*/ 32 w 40"/>
                <a:gd name="T1" fmla="*/ 33 h 33"/>
                <a:gd name="T2" fmla="*/ 40 w 40"/>
                <a:gd name="T3" fmla="*/ 33 h 33"/>
                <a:gd name="T4" fmla="*/ 40 w 40"/>
                <a:gd name="T5" fmla="*/ 8 h 33"/>
                <a:gd name="T6" fmla="*/ 40 w 40"/>
                <a:gd name="T7" fmla="*/ 0 h 33"/>
                <a:gd name="T8" fmla="*/ 32 w 40"/>
                <a:gd name="T9" fmla="*/ 0 h 33"/>
                <a:gd name="T10" fmla="*/ 0 w 40"/>
                <a:gd name="T11" fmla="*/ 0 h 33"/>
                <a:gd name="T12" fmla="*/ 0 w 40"/>
                <a:gd name="T13" fmla="*/ 8 h 33"/>
                <a:gd name="T14" fmla="*/ 32 w 40"/>
                <a:gd name="T15" fmla="*/ 8 h 33"/>
                <a:gd name="T16" fmla="*/ 32 w 40"/>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3">
                  <a:moveTo>
                    <a:pt x="32" y="33"/>
                  </a:moveTo>
                  <a:lnTo>
                    <a:pt x="40" y="33"/>
                  </a:lnTo>
                  <a:lnTo>
                    <a:pt x="40" y="8"/>
                  </a:lnTo>
                  <a:lnTo>
                    <a:pt x="40" y="0"/>
                  </a:lnTo>
                  <a:lnTo>
                    <a:pt x="32" y="0"/>
                  </a:lnTo>
                  <a:lnTo>
                    <a:pt x="0" y="0"/>
                  </a:lnTo>
                  <a:lnTo>
                    <a:pt x="0" y="8"/>
                  </a:lnTo>
                  <a:lnTo>
                    <a:pt x="32" y="8"/>
                  </a:lnTo>
                  <a:lnTo>
                    <a:pt x="32"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204" name="Freeform 71"/>
            <p:cNvSpPr/>
            <p:nvPr/>
          </p:nvSpPr>
          <p:spPr bwMode="auto">
            <a:xfrm>
              <a:off x="3017659" y="2425088"/>
              <a:ext cx="82362" cy="82362"/>
            </a:xfrm>
            <a:custGeom>
              <a:avLst/>
              <a:gdLst>
                <a:gd name="T0" fmla="*/ 8 w 33"/>
                <a:gd name="T1" fmla="*/ 0 h 33"/>
                <a:gd name="T2" fmla="*/ 0 w 33"/>
                <a:gd name="T3" fmla="*/ 0 h 33"/>
                <a:gd name="T4" fmla="*/ 0 w 33"/>
                <a:gd name="T5" fmla="*/ 25 h 33"/>
                <a:gd name="T6" fmla="*/ 0 w 33"/>
                <a:gd name="T7" fmla="*/ 33 h 33"/>
                <a:gd name="T8" fmla="*/ 8 w 33"/>
                <a:gd name="T9" fmla="*/ 33 h 33"/>
                <a:gd name="T10" fmla="*/ 33 w 33"/>
                <a:gd name="T11" fmla="*/ 33 h 33"/>
                <a:gd name="T12" fmla="*/ 33 w 33"/>
                <a:gd name="T13" fmla="*/ 25 h 33"/>
                <a:gd name="T14" fmla="*/ 8 w 33"/>
                <a:gd name="T15" fmla="*/ 25 h 33"/>
                <a:gd name="T16" fmla="*/ 8 w 33"/>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3">
                  <a:moveTo>
                    <a:pt x="8" y="0"/>
                  </a:moveTo>
                  <a:lnTo>
                    <a:pt x="0" y="0"/>
                  </a:lnTo>
                  <a:lnTo>
                    <a:pt x="0" y="25"/>
                  </a:lnTo>
                  <a:lnTo>
                    <a:pt x="0" y="33"/>
                  </a:lnTo>
                  <a:lnTo>
                    <a:pt x="8" y="33"/>
                  </a:lnTo>
                  <a:lnTo>
                    <a:pt x="33" y="33"/>
                  </a:lnTo>
                  <a:lnTo>
                    <a:pt x="33" y="25"/>
                  </a:lnTo>
                  <a:lnTo>
                    <a:pt x="8" y="25"/>
                  </a:lnTo>
                  <a:lnTo>
                    <a:pt x="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grpSp>
      <p:grpSp>
        <p:nvGrpSpPr>
          <p:cNvPr id="205" name="Group 95"/>
          <p:cNvGrpSpPr/>
          <p:nvPr/>
        </p:nvGrpSpPr>
        <p:grpSpPr>
          <a:xfrm>
            <a:off x="1888395" y="1866711"/>
            <a:ext cx="491613" cy="363121"/>
            <a:chOff x="2563427" y="3717902"/>
            <a:chExt cx="439257" cy="324452"/>
          </a:xfrm>
          <a:solidFill>
            <a:schemeClr val="tx2"/>
          </a:solidFill>
        </p:grpSpPr>
        <p:sp>
          <p:nvSpPr>
            <p:cNvPr id="206" name="Freeform 92"/>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207" name="Freeform 93"/>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208" name="Freeform 94"/>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grpSp>
      <p:grpSp>
        <p:nvGrpSpPr>
          <p:cNvPr id="209" name="Group 103"/>
          <p:cNvGrpSpPr/>
          <p:nvPr/>
        </p:nvGrpSpPr>
        <p:grpSpPr>
          <a:xfrm>
            <a:off x="848331" y="1015257"/>
            <a:ext cx="245323" cy="241428"/>
            <a:chOff x="1587575" y="2265358"/>
            <a:chExt cx="314468" cy="309477"/>
          </a:xfrm>
          <a:solidFill>
            <a:schemeClr val="tx2"/>
          </a:solidFill>
        </p:grpSpPr>
        <p:sp>
          <p:nvSpPr>
            <p:cNvPr id="210"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sp>
          <p:nvSpPr>
            <p:cNvPr id="211"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a:cs typeface="+mn-ea"/>
              </a:endParaRPr>
            </a:p>
          </p:txBody>
        </p:sp>
      </p:grpSp>
      <p:sp>
        <p:nvSpPr>
          <p:cNvPr id="212" name="Rounded Rectangle 106"/>
          <p:cNvSpPr/>
          <p:nvPr/>
        </p:nvSpPr>
        <p:spPr>
          <a:xfrm>
            <a:off x="4368268" y="2615393"/>
            <a:ext cx="7414547" cy="1954958"/>
          </a:xfrm>
          <a:prstGeom prst="roundRect">
            <a:avLst>
              <a:gd name="adj" fmla="val 5186"/>
            </a:avLst>
          </a:prstGeom>
          <a:noFill/>
          <a:ln w="9525" cap="flat" cmpd="sng" algn="ctr">
            <a:solidFill>
              <a:schemeClr val="tx2"/>
            </a:solidFill>
            <a:prstDash val="solid"/>
            <a:miter lim="800000"/>
          </a:ln>
          <a:effectLst/>
        </p:spPr>
        <p:txBody>
          <a:bodyPr lIns="121880" tIns="60940" rIns="121880" bIns="60940" rtlCol="0" anchor="ctr"/>
          <a:lstStyle/>
          <a:p>
            <a:pPr algn="ctr" defTabSz="1218565">
              <a:defRPr/>
            </a:pPr>
            <a:endParaRPr lang="en-US" sz="2400" kern="0">
              <a:solidFill>
                <a:srgbClr val="FFFFFF"/>
              </a:solidFill>
              <a:latin typeface="+mn-ea"/>
              <a:cs typeface="+mn-ea"/>
            </a:endParaRPr>
          </a:p>
        </p:txBody>
      </p:sp>
      <p:sp>
        <p:nvSpPr>
          <p:cNvPr id="213" name="Text Box 10"/>
          <p:cNvSpPr txBox="1">
            <a:spLocks noChangeArrowheads="1"/>
          </p:cNvSpPr>
          <p:nvPr/>
        </p:nvSpPr>
        <p:spPr bwMode="auto">
          <a:xfrm>
            <a:off x="4571406" y="2804940"/>
            <a:ext cx="6906701" cy="1870704"/>
          </a:xfrm>
          <a:prstGeom prst="rect">
            <a:avLst/>
          </a:prstGeom>
          <a:noFill/>
          <a:ln w="9525">
            <a:noFill/>
            <a:miter lim="800000"/>
          </a:ln>
        </p:spPr>
        <p:txBody>
          <a:bodyPr wrap="square" lIns="60940" tIns="30470" rIns="60940" bIns="30470">
            <a:spAutoFit/>
          </a:bodyPr>
          <a:lstStyle/>
          <a:p>
            <a:pPr defTabSz="1218565">
              <a:lnSpc>
                <a:spcPct val="120000"/>
              </a:lnSpc>
              <a:defRPr/>
            </a:pPr>
            <a:r>
              <a:rPr lang="zh-CN" altLang="en-US" sz="1400" kern="0" dirty="0">
                <a:solidFill>
                  <a:srgbClr val="7F7F7F"/>
                </a:solidFill>
                <a:latin typeface="+mn-ea"/>
                <a:cs typeface="+mn-ea"/>
                <a:sym typeface="方正兰亭黑_GBK" pitchFamily="2" charset="-122"/>
              </a:rPr>
              <a:t>在此录入上述图片的综合分析说明，在此录入上述图片的综合分析说明，在此录入上述图片的综合分析说明。在此录入上述图片的综合分析说明，在此录入上述图片的综合分析说明，在此录入上述图片的综合分析说明。在此录入上述图片的综合分析说明，在此录入上述图片的综合分析说明，在此录入上述图片的综合分析说明。</a:t>
            </a:r>
            <a:endParaRPr lang="zh-CN" altLang="en-US" sz="1400" kern="0" dirty="0">
              <a:solidFill>
                <a:srgbClr val="7F7F7F"/>
              </a:solidFill>
              <a:cs typeface="+mn-ea"/>
            </a:endParaRPr>
          </a:p>
          <a:p>
            <a:pPr defTabSz="1218565">
              <a:lnSpc>
                <a:spcPct val="120000"/>
              </a:lnSpc>
              <a:defRPr/>
            </a:pPr>
            <a:r>
              <a:rPr lang="zh-CN" altLang="en-US" sz="1400" kern="0" dirty="0">
                <a:solidFill>
                  <a:srgbClr val="7F7F7F"/>
                </a:solidFill>
                <a:latin typeface="+mn-ea"/>
                <a:cs typeface="+mn-ea"/>
                <a:sym typeface="方正兰亭黑_GBK" pitchFamily="2" charset="-122"/>
              </a:rPr>
              <a:t>在此录入上述图片的综合分析说明，在此录入上述图片的综合分析说明，在此录入上述图片的综合分析说明。</a:t>
            </a:r>
            <a:endParaRPr lang="zh-CN" altLang="en-US" sz="1400" kern="0" dirty="0">
              <a:solidFill>
                <a:srgbClr val="7F7F7F"/>
              </a:solidFill>
              <a:cs typeface="+mn-ea"/>
            </a:endParaRPr>
          </a:p>
          <a:p>
            <a:pPr defTabSz="1218565">
              <a:lnSpc>
                <a:spcPct val="120000"/>
              </a:lnSpc>
              <a:defRPr/>
            </a:pPr>
            <a:endParaRPr lang="zh-CN" altLang="en-US" sz="1400" kern="0" dirty="0">
              <a:solidFill>
                <a:srgbClr val="7F7F7F"/>
              </a:solidFill>
              <a:cs typeface="+mn-ea"/>
            </a:endParaRPr>
          </a:p>
        </p:txBody>
      </p:sp>
      <p:sp>
        <p:nvSpPr>
          <p:cNvPr id="214" name="Text Box 10"/>
          <p:cNvSpPr txBox="1">
            <a:spLocks noChangeArrowheads="1"/>
          </p:cNvSpPr>
          <p:nvPr/>
        </p:nvSpPr>
        <p:spPr bwMode="auto">
          <a:xfrm>
            <a:off x="4572463" y="4670854"/>
            <a:ext cx="7109840" cy="938698"/>
          </a:xfrm>
          <a:prstGeom prst="rect">
            <a:avLst/>
          </a:prstGeom>
          <a:noFill/>
          <a:ln w="9525">
            <a:noFill/>
            <a:miter lim="800000"/>
          </a:ln>
        </p:spPr>
        <p:txBody>
          <a:bodyPr wrap="square" lIns="60940" tIns="30470" rIns="60940" bIns="30470">
            <a:spAutoFit/>
          </a:bodyPr>
          <a:lstStyle/>
          <a:p>
            <a:pPr defTabSz="1450340">
              <a:lnSpc>
                <a:spcPct val="150000"/>
              </a:lnSpc>
              <a:defRPr/>
            </a:pPr>
            <a:r>
              <a:rPr lang="zh-CN" altLang="en-US" sz="1600" kern="0" dirty="0">
                <a:solidFill>
                  <a:srgbClr val="7F7F7F"/>
                </a:solidFill>
                <a:latin typeface="+mn-ea"/>
                <a:cs typeface="+mn-ea"/>
              </a:rPr>
              <a:t>文字标题内容</a:t>
            </a:r>
            <a:endParaRPr lang="en-US" altLang="zh-CN" sz="1600" kern="0" dirty="0">
              <a:solidFill>
                <a:srgbClr val="7F7F7F"/>
              </a:solidFill>
              <a:latin typeface="+mn-ea"/>
              <a:cs typeface="+mn-ea"/>
            </a:endParaRPr>
          </a:p>
          <a:p>
            <a:pPr defTabSz="1450340">
              <a:lnSpc>
                <a:spcPct val="150000"/>
              </a:lnSpc>
              <a:defRPr/>
            </a:pPr>
            <a:r>
              <a:rPr lang="zh-CN" altLang="en-US" sz="1100" kern="0" dirty="0">
                <a:solidFill>
                  <a:srgbClr val="7F7F7F"/>
                </a:solidFill>
                <a:latin typeface="+mn-ea"/>
                <a:cs typeface="+mn-ea"/>
                <a:sym typeface="方正兰亭黑_GBK" pitchFamily="2" charset="-122"/>
              </a:rPr>
              <a:t>在此录入上述图片的综合分析说明，在此录入上述图片的综合分析说明，在此录入上述图片的综合分析说明。在此录入上述图片的综合分析说明，在此录入上述图片的综合分析说明，在此录入上述图片的综合分析说明。</a:t>
            </a:r>
            <a:endParaRPr lang="en-US" sz="1100" kern="0" dirty="0">
              <a:solidFill>
                <a:srgbClr val="7F7F7F"/>
              </a:solidFill>
              <a:latin typeface="+mn-ea"/>
              <a:cs typeface="+mn-ea"/>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stCondLst>
                                    <p:cond delay="0"/>
                                  </p:stCondLst>
                                  <p:childTnLst>
                                    <p:set>
                                      <p:cBhvr>
                                        <p:cTn id="6" dur="1" fill="hold">
                                          <p:stCondLst>
                                            <p:cond delay="0"/>
                                          </p:stCondLst>
                                        </p:cTn>
                                        <p:tgtEl>
                                          <p:spTgt spid="119"/>
                                        </p:tgtEl>
                                        <p:attrNameLst>
                                          <p:attrName>style.visibility</p:attrName>
                                        </p:attrNameLst>
                                      </p:cBhvr>
                                      <p:to>
                                        <p:strVal val="visible"/>
                                      </p:to>
                                    </p:set>
                                    <p:anim calcmode="lin" valueType="num">
                                      <p:cBhvr additive="base">
                                        <p:cTn id="7" dur="100" fill="hold"/>
                                        <p:tgtEl>
                                          <p:spTgt spid="119"/>
                                        </p:tgtEl>
                                        <p:attrNameLst>
                                          <p:attrName>ppt_x</p:attrName>
                                        </p:attrNameLst>
                                      </p:cBhvr>
                                      <p:tavLst>
                                        <p:tav tm="0">
                                          <p:val>
                                            <p:strVal val="1+#ppt_w/2"/>
                                          </p:val>
                                        </p:tav>
                                        <p:tav tm="100000">
                                          <p:val>
                                            <p:strVal val="#ppt_x"/>
                                          </p:val>
                                        </p:tav>
                                      </p:tavLst>
                                    </p:anim>
                                    <p:anim calcmode="lin" valueType="num">
                                      <p:cBhvr additive="base">
                                        <p:cTn id="8" dur="100" fill="hold"/>
                                        <p:tgtEl>
                                          <p:spTgt spid="11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20"/>
                                        </p:tgtEl>
                                        <p:attrNameLst>
                                          <p:attrName>style.visibility</p:attrName>
                                        </p:attrNameLst>
                                      </p:cBhvr>
                                      <p:to>
                                        <p:strVal val="visible"/>
                                      </p:to>
                                    </p:set>
                                    <p:anim calcmode="lin" valueType="num">
                                      <p:cBhvr additive="base">
                                        <p:cTn id="12" dur="100" fill="hold"/>
                                        <p:tgtEl>
                                          <p:spTgt spid="120"/>
                                        </p:tgtEl>
                                        <p:attrNameLst>
                                          <p:attrName>ppt_x</p:attrName>
                                        </p:attrNameLst>
                                      </p:cBhvr>
                                      <p:tavLst>
                                        <p:tav tm="0">
                                          <p:val>
                                            <p:strVal val="1+#ppt_w/2"/>
                                          </p:val>
                                        </p:tav>
                                        <p:tav tm="100000">
                                          <p:val>
                                            <p:strVal val="#ppt_x"/>
                                          </p:val>
                                        </p:tav>
                                      </p:tavLst>
                                    </p:anim>
                                    <p:anim calcmode="lin" valueType="num">
                                      <p:cBhvr additive="base">
                                        <p:cTn id="13" dur="100" fill="hold"/>
                                        <p:tgtEl>
                                          <p:spTgt spid="12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121"/>
                                        </p:tgtEl>
                                        <p:attrNameLst>
                                          <p:attrName>style.visibility</p:attrName>
                                        </p:attrNameLst>
                                      </p:cBhvr>
                                      <p:to>
                                        <p:strVal val="visible"/>
                                      </p:to>
                                    </p:set>
                                    <p:anim calcmode="lin" valueType="num">
                                      <p:cBhvr additive="base">
                                        <p:cTn id="17" dur="100" fill="hold"/>
                                        <p:tgtEl>
                                          <p:spTgt spid="121"/>
                                        </p:tgtEl>
                                        <p:attrNameLst>
                                          <p:attrName>ppt_x</p:attrName>
                                        </p:attrNameLst>
                                      </p:cBhvr>
                                      <p:tavLst>
                                        <p:tav tm="0">
                                          <p:val>
                                            <p:strVal val="1+#ppt_w/2"/>
                                          </p:val>
                                        </p:tav>
                                        <p:tav tm="100000">
                                          <p:val>
                                            <p:strVal val="#ppt_x"/>
                                          </p:val>
                                        </p:tav>
                                      </p:tavLst>
                                    </p:anim>
                                    <p:anim calcmode="lin" valueType="num">
                                      <p:cBhvr additive="base">
                                        <p:cTn id="18" dur="100" fill="hold"/>
                                        <p:tgtEl>
                                          <p:spTgt spid="12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9" fill="hold" grpId="0" nodeType="afterEffect">
                                  <p:stCondLst>
                                    <p:cond delay="0"/>
                                  </p:stCondLst>
                                  <p:childTnLst>
                                    <p:set>
                                      <p:cBhvr>
                                        <p:cTn id="21" dur="1" fill="hold">
                                          <p:stCondLst>
                                            <p:cond delay="0"/>
                                          </p:stCondLst>
                                        </p:cTn>
                                        <p:tgtEl>
                                          <p:spTgt spid="122"/>
                                        </p:tgtEl>
                                        <p:attrNameLst>
                                          <p:attrName>style.visibility</p:attrName>
                                        </p:attrNameLst>
                                      </p:cBhvr>
                                      <p:to>
                                        <p:strVal val="visible"/>
                                      </p:to>
                                    </p:set>
                                    <p:anim calcmode="lin" valueType="num">
                                      <p:cBhvr additive="base">
                                        <p:cTn id="22" dur="100" fill="hold"/>
                                        <p:tgtEl>
                                          <p:spTgt spid="122"/>
                                        </p:tgtEl>
                                        <p:attrNameLst>
                                          <p:attrName>ppt_x</p:attrName>
                                        </p:attrNameLst>
                                      </p:cBhvr>
                                      <p:tavLst>
                                        <p:tav tm="0">
                                          <p:val>
                                            <p:strVal val="0-#ppt_w/2"/>
                                          </p:val>
                                        </p:tav>
                                        <p:tav tm="100000">
                                          <p:val>
                                            <p:strVal val="#ppt_x"/>
                                          </p:val>
                                        </p:tav>
                                      </p:tavLst>
                                    </p:anim>
                                    <p:anim calcmode="lin" valueType="num">
                                      <p:cBhvr additive="base">
                                        <p:cTn id="23" dur="100" fill="hold"/>
                                        <p:tgtEl>
                                          <p:spTgt spid="122"/>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123"/>
                                        </p:tgtEl>
                                        <p:attrNameLst>
                                          <p:attrName>style.visibility</p:attrName>
                                        </p:attrNameLst>
                                      </p:cBhvr>
                                      <p:to>
                                        <p:strVal val="visible"/>
                                      </p:to>
                                    </p:set>
                                    <p:anim calcmode="lin" valueType="num">
                                      <p:cBhvr additive="base">
                                        <p:cTn id="27" dur="100" fill="hold"/>
                                        <p:tgtEl>
                                          <p:spTgt spid="123"/>
                                        </p:tgtEl>
                                        <p:attrNameLst>
                                          <p:attrName>ppt_x</p:attrName>
                                        </p:attrNameLst>
                                      </p:cBhvr>
                                      <p:tavLst>
                                        <p:tav tm="0">
                                          <p:val>
                                            <p:strVal val="0-#ppt_w/2"/>
                                          </p:val>
                                        </p:tav>
                                        <p:tav tm="100000">
                                          <p:val>
                                            <p:strVal val="#ppt_x"/>
                                          </p:val>
                                        </p:tav>
                                      </p:tavLst>
                                    </p:anim>
                                    <p:anim calcmode="lin" valueType="num">
                                      <p:cBhvr additive="base">
                                        <p:cTn id="28" dur="100" fill="hold"/>
                                        <p:tgtEl>
                                          <p:spTgt spid="12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124"/>
                                        </p:tgtEl>
                                        <p:attrNameLst>
                                          <p:attrName>style.visibility</p:attrName>
                                        </p:attrNameLst>
                                      </p:cBhvr>
                                      <p:to>
                                        <p:strVal val="visible"/>
                                      </p:to>
                                    </p:set>
                                    <p:anim calcmode="lin" valueType="num">
                                      <p:cBhvr additive="base">
                                        <p:cTn id="32" dur="100" fill="hold"/>
                                        <p:tgtEl>
                                          <p:spTgt spid="124"/>
                                        </p:tgtEl>
                                        <p:attrNameLst>
                                          <p:attrName>ppt_x</p:attrName>
                                        </p:attrNameLst>
                                      </p:cBhvr>
                                      <p:tavLst>
                                        <p:tav tm="0">
                                          <p:val>
                                            <p:strVal val="#ppt_x"/>
                                          </p:val>
                                        </p:tav>
                                        <p:tav tm="100000">
                                          <p:val>
                                            <p:strVal val="#ppt_x"/>
                                          </p:val>
                                        </p:tav>
                                      </p:tavLst>
                                    </p:anim>
                                    <p:anim calcmode="lin" valueType="num">
                                      <p:cBhvr additive="base">
                                        <p:cTn id="33" dur="100" fill="hold"/>
                                        <p:tgtEl>
                                          <p:spTgt spid="124"/>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126"/>
                                        </p:tgtEl>
                                        <p:attrNameLst>
                                          <p:attrName>style.visibility</p:attrName>
                                        </p:attrNameLst>
                                      </p:cBhvr>
                                      <p:to>
                                        <p:strVal val="visible"/>
                                      </p:to>
                                    </p:set>
                                    <p:anim calcmode="lin" valueType="num">
                                      <p:cBhvr additive="base">
                                        <p:cTn id="37" dur="100" fill="hold"/>
                                        <p:tgtEl>
                                          <p:spTgt spid="126"/>
                                        </p:tgtEl>
                                        <p:attrNameLst>
                                          <p:attrName>ppt_x</p:attrName>
                                        </p:attrNameLst>
                                      </p:cBhvr>
                                      <p:tavLst>
                                        <p:tav tm="0">
                                          <p:val>
                                            <p:strVal val="#ppt_x"/>
                                          </p:val>
                                        </p:tav>
                                        <p:tav tm="100000">
                                          <p:val>
                                            <p:strVal val="#ppt_x"/>
                                          </p:val>
                                        </p:tav>
                                      </p:tavLst>
                                    </p:anim>
                                    <p:anim calcmode="lin" valueType="num">
                                      <p:cBhvr additive="base">
                                        <p:cTn id="38" dur="100" fill="hold"/>
                                        <p:tgtEl>
                                          <p:spTgt spid="126"/>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9" fill="hold" grpId="0" nodeType="afterEffect">
                                  <p:stCondLst>
                                    <p:cond delay="0"/>
                                  </p:stCondLst>
                                  <p:childTnLst>
                                    <p:set>
                                      <p:cBhvr>
                                        <p:cTn id="41" dur="1" fill="hold">
                                          <p:stCondLst>
                                            <p:cond delay="0"/>
                                          </p:stCondLst>
                                        </p:cTn>
                                        <p:tgtEl>
                                          <p:spTgt spid="127"/>
                                        </p:tgtEl>
                                        <p:attrNameLst>
                                          <p:attrName>style.visibility</p:attrName>
                                        </p:attrNameLst>
                                      </p:cBhvr>
                                      <p:to>
                                        <p:strVal val="visible"/>
                                      </p:to>
                                    </p:set>
                                    <p:anim calcmode="lin" valueType="num">
                                      <p:cBhvr additive="base">
                                        <p:cTn id="42" dur="100" fill="hold"/>
                                        <p:tgtEl>
                                          <p:spTgt spid="127"/>
                                        </p:tgtEl>
                                        <p:attrNameLst>
                                          <p:attrName>ppt_x</p:attrName>
                                        </p:attrNameLst>
                                      </p:cBhvr>
                                      <p:tavLst>
                                        <p:tav tm="0">
                                          <p:val>
                                            <p:strVal val="0-#ppt_w/2"/>
                                          </p:val>
                                        </p:tav>
                                        <p:tav tm="100000">
                                          <p:val>
                                            <p:strVal val="#ppt_x"/>
                                          </p:val>
                                        </p:tav>
                                      </p:tavLst>
                                    </p:anim>
                                    <p:anim calcmode="lin" valueType="num">
                                      <p:cBhvr additive="base">
                                        <p:cTn id="43" dur="100" fill="hold"/>
                                        <p:tgtEl>
                                          <p:spTgt spid="127"/>
                                        </p:tgtEl>
                                        <p:attrNameLst>
                                          <p:attrName>ppt_y</p:attrName>
                                        </p:attrNameLst>
                                      </p:cBhvr>
                                      <p:tavLst>
                                        <p:tav tm="0">
                                          <p:val>
                                            <p:strVal val="0-#ppt_h/2"/>
                                          </p:val>
                                        </p:tav>
                                        <p:tav tm="100000">
                                          <p:val>
                                            <p:strVal val="#ppt_y"/>
                                          </p:val>
                                        </p:tav>
                                      </p:tavLst>
                                    </p:anim>
                                  </p:childTnLst>
                                </p:cTn>
                              </p:par>
                            </p:childTnLst>
                          </p:cTn>
                        </p:par>
                        <p:par>
                          <p:cTn id="44" fill="hold">
                            <p:stCondLst>
                              <p:cond delay="4000"/>
                            </p:stCondLst>
                            <p:childTnLst>
                              <p:par>
                                <p:cTn id="45" presetID="2" presetClass="entr" presetSubtype="2" fill="hold" grpId="0" nodeType="afterEffect">
                                  <p:stCondLst>
                                    <p:cond delay="0"/>
                                  </p:stCondLst>
                                  <p:childTnLst>
                                    <p:set>
                                      <p:cBhvr>
                                        <p:cTn id="46" dur="1" fill="hold">
                                          <p:stCondLst>
                                            <p:cond delay="0"/>
                                          </p:stCondLst>
                                        </p:cTn>
                                        <p:tgtEl>
                                          <p:spTgt spid="128"/>
                                        </p:tgtEl>
                                        <p:attrNameLst>
                                          <p:attrName>style.visibility</p:attrName>
                                        </p:attrNameLst>
                                      </p:cBhvr>
                                      <p:to>
                                        <p:strVal val="visible"/>
                                      </p:to>
                                    </p:set>
                                    <p:anim calcmode="lin" valueType="num">
                                      <p:cBhvr additive="base">
                                        <p:cTn id="47" dur="100" fill="hold"/>
                                        <p:tgtEl>
                                          <p:spTgt spid="128"/>
                                        </p:tgtEl>
                                        <p:attrNameLst>
                                          <p:attrName>ppt_x</p:attrName>
                                        </p:attrNameLst>
                                      </p:cBhvr>
                                      <p:tavLst>
                                        <p:tav tm="0">
                                          <p:val>
                                            <p:strVal val="1+#ppt_w/2"/>
                                          </p:val>
                                        </p:tav>
                                        <p:tav tm="100000">
                                          <p:val>
                                            <p:strVal val="#ppt_x"/>
                                          </p:val>
                                        </p:tav>
                                      </p:tavLst>
                                    </p:anim>
                                    <p:anim calcmode="lin" valueType="num">
                                      <p:cBhvr additive="base">
                                        <p:cTn id="48" dur="100" fill="hold"/>
                                        <p:tgtEl>
                                          <p:spTgt spid="128"/>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130"/>
                                        </p:tgtEl>
                                        <p:attrNameLst>
                                          <p:attrName>style.visibility</p:attrName>
                                        </p:attrNameLst>
                                      </p:cBhvr>
                                      <p:to>
                                        <p:strVal val="visible"/>
                                      </p:to>
                                    </p:set>
                                    <p:anim calcmode="lin" valueType="num">
                                      <p:cBhvr additive="base">
                                        <p:cTn id="52" dur="100" fill="hold"/>
                                        <p:tgtEl>
                                          <p:spTgt spid="130"/>
                                        </p:tgtEl>
                                        <p:attrNameLst>
                                          <p:attrName>ppt_x</p:attrName>
                                        </p:attrNameLst>
                                      </p:cBhvr>
                                      <p:tavLst>
                                        <p:tav tm="0">
                                          <p:val>
                                            <p:strVal val="#ppt_x"/>
                                          </p:val>
                                        </p:tav>
                                        <p:tav tm="100000">
                                          <p:val>
                                            <p:strVal val="#ppt_x"/>
                                          </p:val>
                                        </p:tav>
                                      </p:tavLst>
                                    </p:anim>
                                    <p:anim calcmode="lin" valueType="num">
                                      <p:cBhvr additive="base">
                                        <p:cTn id="53" dur="100" fill="hold"/>
                                        <p:tgtEl>
                                          <p:spTgt spid="130"/>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12" fill="hold" grpId="0" nodeType="afterEffect">
                                  <p:stCondLst>
                                    <p:cond delay="0"/>
                                  </p:stCondLst>
                                  <p:childTnLst>
                                    <p:set>
                                      <p:cBhvr>
                                        <p:cTn id="56" dur="1" fill="hold">
                                          <p:stCondLst>
                                            <p:cond delay="0"/>
                                          </p:stCondLst>
                                        </p:cTn>
                                        <p:tgtEl>
                                          <p:spTgt spid="131"/>
                                        </p:tgtEl>
                                        <p:attrNameLst>
                                          <p:attrName>style.visibility</p:attrName>
                                        </p:attrNameLst>
                                      </p:cBhvr>
                                      <p:to>
                                        <p:strVal val="visible"/>
                                      </p:to>
                                    </p:set>
                                    <p:anim calcmode="lin" valueType="num">
                                      <p:cBhvr additive="base">
                                        <p:cTn id="57" dur="100" fill="hold"/>
                                        <p:tgtEl>
                                          <p:spTgt spid="131"/>
                                        </p:tgtEl>
                                        <p:attrNameLst>
                                          <p:attrName>ppt_x</p:attrName>
                                        </p:attrNameLst>
                                      </p:cBhvr>
                                      <p:tavLst>
                                        <p:tav tm="0">
                                          <p:val>
                                            <p:strVal val="0-#ppt_w/2"/>
                                          </p:val>
                                        </p:tav>
                                        <p:tav tm="100000">
                                          <p:val>
                                            <p:strVal val="#ppt_x"/>
                                          </p:val>
                                        </p:tav>
                                      </p:tavLst>
                                    </p:anim>
                                    <p:anim calcmode="lin" valueType="num">
                                      <p:cBhvr additive="base">
                                        <p:cTn id="58" dur="100" fill="hold"/>
                                        <p:tgtEl>
                                          <p:spTgt spid="131"/>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grpId="0" nodeType="afterEffect">
                                  <p:stCondLst>
                                    <p:cond delay="0"/>
                                  </p:stCondLst>
                                  <p:childTnLst>
                                    <p:set>
                                      <p:cBhvr>
                                        <p:cTn id="61" dur="1" fill="hold">
                                          <p:stCondLst>
                                            <p:cond delay="0"/>
                                          </p:stCondLst>
                                        </p:cTn>
                                        <p:tgtEl>
                                          <p:spTgt spid="132"/>
                                        </p:tgtEl>
                                        <p:attrNameLst>
                                          <p:attrName>style.visibility</p:attrName>
                                        </p:attrNameLst>
                                      </p:cBhvr>
                                      <p:to>
                                        <p:strVal val="visible"/>
                                      </p:to>
                                    </p:set>
                                    <p:anim calcmode="lin" valueType="num">
                                      <p:cBhvr additive="base">
                                        <p:cTn id="62" dur="100" fill="hold"/>
                                        <p:tgtEl>
                                          <p:spTgt spid="132"/>
                                        </p:tgtEl>
                                        <p:attrNameLst>
                                          <p:attrName>ppt_x</p:attrName>
                                        </p:attrNameLst>
                                      </p:cBhvr>
                                      <p:tavLst>
                                        <p:tav tm="0">
                                          <p:val>
                                            <p:strVal val="#ppt_x"/>
                                          </p:val>
                                        </p:tav>
                                        <p:tav tm="100000">
                                          <p:val>
                                            <p:strVal val="#ppt_x"/>
                                          </p:val>
                                        </p:tav>
                                      </p:tavLst>
                                    </p:anim>
                                    <p:anim calcmode="lin" valueType="num">
                                      <p:cBhvr additive="base">
                                        <p:cTn id="63" dur="100" fill="hold"/>
                                        <p:tgtEl>
                                          <p:spTgt spid="132"/>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9" fill="hold" grpId="0" nodeType="afterEffect">
                                  <p:stCondLst>
                                    <p:cond delay="0"/>
                                  </p:stCondLst>
                                  <p:childTnLst>
                                    <p:set>
                                      <p:cBhvr>
                                        <p:cTn id="66" dur="1" fill="hold">
                                          <p:stCondLst>
                                            <p:cond delay="0"/>
                                          </p:stCondLst>
                                        </p:cTn>
                                        <p:tgtEl>
                                          <p:spTgt spid="133"/>
                                        </p:tgtEl>
                                        <p:attrNameLst>
                                          <p:attrName>style.visibility</p:attrName>
                                        </p:attrNameLst>
                                      </p:cBhvr>
                                      <p:to>
                                        <p:strVal val="visible"/>
                                      </p:to>
                                    </p:set>
                                    <p:anim calcmode="lin" valueType="num">
                                      <p:cBhvr additive="base">
                                        <p:cTn id="67" dur="100" fill="hold"/>
                                        <p:tgtEl>
                                          <p:spTgt spid="133"/>
                                        </p:tgtEl>
                                        <p:attrNameLst>
                                          <p:attrName>ppt_x</p:attrName>
                                        </p:attrNameLst>
                                      </p:cBhvr>
                                      <p:tavLst>
                                        <p:tav tm="0">
                                          <p:val>
                                            <p:strVal val="0-#ppt_w/2"/>
                                          </p:val>
                                        </p:tav>
                                        <p:tav tm="100000">
                                          <p:val>
                                            <p:strVal val="#ppt_x"/>
                                          </p:val>
                                        </p:tav>
                                      </p:tavLst>
                                    </p:anim>
                                    <p:anim calcmode="lin" valueType="num">
                                      <p:cBhvr additive="base">
                                        <p:cTn id="68" dur="100" fill="hold"/>
                                        <p:tgtEl>
                                          <p:spTgt spid="133"/>
                                        </p:tgtEl>
                                        <p:attrNameLst>
                                          <p:attrName>ppt_y</p:attrName>
                                        </p:attrNameLst>
                                      </p:cBhvr>
                                      <p:tavLst>
                                        <p:tav tm="0">
                                          <p:val>
                                            <p:strVal val="0-#ppt_h/2"/>
                                          </p:val>
                                        </p:tav>
                                        <p:tav tm="100000">
                                          <p:val>
                                            <p:strVal val="#ppt_y"/>
                                          </p:val>
                                        </p:tav>
                                      </p:tavLst>
                                    </p:anim>
                                  </p:childTnLst>
                                </p:cTn>
                              </p:par>
                            </p:childTnLst>
                          </p:cTn>
                        </p:par>
                        <p:par>
                          <p:cTn id="69" fill="hold">
                            <p:stCondLst>
                              <p:cond delay="6500"/>
                            </p:stCondLst>
                            <p:childTnLst>
                              <p:par>
                                <p:cTn id="70" presetID="2" presetClass="entr" presetSubtype="4" fill="hold" grpId="0" nodeType="afterEffect">
                                  <p:stCondLst>
                                    <p:cond delay="0"/>
                                  </p:stCondLst>
                                  <p:childTnLst>
                                    <p:set>
                                      <p:cBhvr>
                                        <p:cTn id="71" dur="1" fill="hold">
                                          <p:stCondLst>
                                            <p:cond delay="0"/>
                                          </p:stCondLst>
                                        </p:cTn>
                                        <p:tgtEl>
                                          <p:spTgt spid="134"/>
                                        </p:tgtEl>
                                        <p:attrNameLst>
                                          <p:attrName>style.visibility</p:attrName>
                                        </p:attrNameLst>
                                      </p:cBhvr>
                                      <p:to>
                                        <p:strVal val="visible"/>
                                      </p:to>
                                    </p:set>
                                    <p:anim calcmode="lin" valueType="num">
                                      <p:cBhvr additive="base">
                                        <p:cTn id="72" dur="100" fill="hold"/>
                                        <p:tgtEl>
                                          <p:spTgt spid="134"/>
                                        </p:tgtEl>
                                        <p:attrNameLst>
                                          <p:attrName>ppt_x</p:attrName>
                                        </p:attrNameLst>
                                      </p:cBhvr>
                                      <p:tavLst>
                                        <p:tav tm="0">
                                          <p:val>
                                            <p:strVal val="#ppt_x"/>
                                          </p:val>
                                        </p:tav>
                                        <p:tav tm="100000">
                                          <p:val>
                                            <p:strVal val="#ppt_x"/>
                                          </p:val>
                                        </p:tav>
                                      </p:tavLst>
                                    </p:anim>
                                    <p:anim calcmode="lin" valueType="num">
                                      <p:cBhvr additive="base">
                                        <p:cTn id="73" dur="100" fill="hold"/>
                                        <p:tgtEl>
                                          <p:spTgt spid="134"/>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grpId="0" nodeType="afterEffect">
                                  <p:stCondLst>
                                    <p:cond delay="0"/>
                                  </p:stCondLst>
                                  <p:childTnLst>
                                    <p:set>
                                      <p:cBhvr>
                                        <p:cTn id="76" dur="1" fill="hold">
                                          <p:stCondLst>
                                            <p:cond delay="0"/>
                                          </p:stCondLst>
                                        </p:cTn>
                                        <p:tgtEl>
                                          <p:spTgt spid="135"/>
                                        </p:tgtEl>
                                        <p:attrNameLst>
                                          <p:attrName>style.visibility</p:attrName>
                                        </p:attrNameLst>
                                      </p:cBhvr>
                                      <p:to>
                                        <p:strVal val="visible"/>
                                      </p:to>
                                    </p:set>
                                    <p:anim calcmode="lin" valueType="num">
                                      <p:cBhvr additive="base">
                                        <p:cTn id="77" dur="100" fill="hold"/>
                                        <p:tgtEl>
                                          <p:spTgt spid="135"/>
                                        </p:tgtEl>
                                        <p:attrNameLst>
                                          <p:attrName>ppt_x</p:attrName>
                                        </p:attrNameLst>
                                      </p:cBhvr>
                                      <p:tavLst>
                                        <p:tav tm="0">
                                          <p:val>
                                            <p:strVal val="#ppt_x"/>
                                          </p:val>
                                        </p:tav>
                                        <p:tav tm="100000">
                                          <p:val>
                                            <p:strVal val="#ppt_x"/>
                                          </p:val>
                                        </p:tav>
                                      </p:tavLst>
                                    </p:anim>
                                    <p:anim calcmode="lin" valueType="num">
                                      <p:cBhvr additive="base">
                                        <p:cTn id="78" dur="100" fill="hold"/>
                                        <p:tgtEl>
                                          <p:spTgt spid="135"/>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fill="hold" grpId="0" nodeType="afterEffect">
                                  <p:stCondLst>
                                    <p:cond delay="0"/>
                                  </p:stCondLst>
                                  <p:childTnLst>
                                    <p:set>
                                      <p:cBhvr>
                                        <p:cTn id="81" dur="1" fill="hold">
                                          <p:stCondLst>
                                            <p:cond delay="0"/>
                                          </p:stCondLst>
                                        </p:cTn>
                                        <p:tgtEl>
                                          <p:spTgt spid="136"/>
                                        </p:tgtEl>
                                        <p:attrNameLst>
                                          <p:attrName>style.visibility</p:attrName>
                                        </p:attrNameLst>
                                      </p:cBhvr>
                                      <p:to>
                                        <p:strVal val="visible"/>
                                      </p:to>
                                    </p:set>
                                    <p:anim calcmode="lin" valueType="num">
                                      <p:cBhvr additive="base">
                                        <p:cTn id="82" dur="100" fill="hold"/>
                                        <p:tgtEl>
                                          <p:spTgt spid="136"/>
                                        </p:tgtEl>
                                        <p:attrNameLst>
                                          <p:attrName>ppt_x</p:attrName>
                                        </p:attrNameLst>
                                      </p:cBhvr>
                                      <p:tavLst>
                                        <p:tav tm="0">
                                          <p:val>
                                            <p:strVal val="#ppt_x"/>
                                          </p:val>
                                        </p:tav>
                                        <p:tav tm="100000">
                                          <p:val>
                                            <p:strVal val="#ppt_x"/>
                                          </p:val>
                                        </p:tav>
                                      </p:tavLst>
                                    </p:anim>
                                    <p:anim calcmode="lin" valueType="num">
                                      <p:cBhvr additive="base">
                                        <p:cTn id="83" dur="100" fill="hold"/>
                                        <p:tgtEl>
                                          <p:spTgt spid="136"/>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6" fill="hold" grpId="0" nodeType="afterEffect">
                                  <p:stCondLst>
                                    <p:cond delay="0"/>
                                  </p:stCondLst>
                                  <p:childTnLst>
                                    <p:set>
                                      <p:cBhvr>
                                        <p:cTn id="86" dur="1" fill="hold">
                                          <p:stCondLst>
                                            <p:cond delay="0"/>
                                          </p:stCondLst>
                                        </p:cTn>
                                        <p:tgtEl>
                                          <p:spTgt spid="137"/>
                                        </p:tgtEl>
                                        <p:attrNameLst>
                                          <p:attrName>style.visibility</p:attrName>
                                        </p:attrNameLst>
                                      </p:cBhvr>
                                      <p:to>
                                        <p:strVal val="visible"/>
                                      </p:to>
                                    </p:set>
                                    <p:anim calcmode="lin" valueType="num">
                                      <p:cBhvr additive="base">
                                        <p:cTn id="87" dur="100" fill="hold"/>
                                        <p:tgtEl>
                                          <p:spTgt spid="137"/>
                                        </p:tgtEl>
                                        <p:attrNameLst>
                                          <p:attrName>ppt_x</p:attrName>
                                        </p:attrNameLst>
                                      </p:cBhvr>
                                      <p:tavLst>
                                        <p:tav tm="0">
                                          <p:val>
                                            <p:strVal val="1+#ppt_w/2"/>
                                          </p:val>
                                        </p:tav>
                                        <p:tav tm="100000">
                                          <p:val>
                                            <p:strVal val="#ppt_x"/>
                                          </p:val>
                                        </p:tav>
                                      </p:tavLst>
                                    </p:anim>
                                    <p:anim calcmode="lin" valueType="num">
                                      <p:cBhvr additive="base">
                                        <p:cTn id="88" dur="100" fill="hold"/>
                                        <p:tgtEl>
                                          <p:spTgt spid="137"/>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fill="hold" grpId="0" nodeType="afterEffect">
                                  <p:stCondLst>
                                    <p:cond delay="0"/>
                                  </p:stCondLst>
                                  <p:childTnLst>
                                    <p:set>
                                      <p:cBhvr>
                                        <p:cTn id="91" dur="1" fill="hold">
                                          <p:stCondLst>
                                            <p:cond delay="0"/>
                                          </p:stCondLst>
                                        </p:cTn>
                                        <p:tgtEl>
                                          <p:spTgt spid="138"/>
                                        </p:tgtEl>
                                        <p:attrNameLst>
                                          <p:attrName>style.visibility</p:attrName>
                                        </p:attrNameLst>
                                      </p:cBhvr>
                                      <p:to>
                                        <p:strVal val="visible"/>
                                      </p:to>
                                    </p:set>
                                    <p:anim calcmode="lin" valueType="num">
                                      <p:cBhvr additive="base">
                                        <p:cTn id="92" dur="100" fill="hold"/>
                                        <p:tgtEl>
                                          <p:spTgt spid="138"/>
                                        </p:tgtEl>
                                        <p:attrNameLst>
                                          <p:attrName>ppt_x</p:attrName>
                                        </p:attrNameLst>
                                      </p:cBhvr>
                                      <p:tavLst>
                                        <p:tav tm="0">
                                          <p:val>
                                            <p:strVal val="#ppt_x"/>
                                          </p:val>
                                        </p:tav>
                                        <p:tav tm="100000">
                                          <p:val>
                                            <p:strVal val="#ppt_x"/>
                                          </p:val>
                                        </p:tav>
                                      </p:tavLst>
                                    </p:anim>
                                    <p:anim calcmode="lin" valueType="num">
                                      <p:cBhvr additive="base">
                                        <p:cTn id="93" dur="100" fill="hold"/>
                                        <p:tgtEl>
                                          <p:spTgt spid="138"/>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fill="hold" grpId="0" nodeType="afterEffect">
                                  <p:stCondLst>
                                    <p:cond delay="0"/>
                                  </p:stCondLst>
                                  <p:childTnLst>
                                    <p:set>
                                      <p:cBhvr>
                                        <p:cTn id="96" dur="1" fill="hold">
                                          <p:stCondLst>
                                            <p:cond delay="0"/>
                                          </p:stCondLst>
                                        </p:cTn>
                                        <p:tgtEl>
                                          <p:spTgt spid="139"/>
                                        </p:tgtEl>
                                        <p:attrNameLst>
                                          <p:attrName>style.visibility</p:attrName>
                                        </p:attrNameLst>
                                      </p:cBhvr>
                                      <p:to>
                                        <p:strVal val="visible"/>
                                      </p:to>
                                    </p:set>
                                    <p:anim calcmode="lin" valueType="num">
                                      <p:cBhvr additive="base">
                                        <p:cTn id="97" dur="100" fill="hold"/>
                                        <p:tgtEl>
                                          <p:spTgt spid="139"/>
                                        </p:tgtEl>
                                        <p:attrNameLst>
                                          <p:attrName>ppt_x</p:attrName>
                                        </p:attrNameLst>
                                      </p:cBhvr>
                                      <p:tavLst>
                                        <p:tav tm="0">
                                          <p:val>
                                            <p:strVal val="#ppt_x"/>
                                          </p:val>
                                        </p:tav>
                                        <p:tav tm="100000">
                                          <p:val>
                                            <p:strVal val="#ppt_x"/>
                                          </p:val>
                                        </p:tav>
                                      </p:tavLst>
                                    </p:anim>
                                    <p:anim calcmode="lin" valueType="num">
                                      <p:cBhvr additive="base">
                                        <p:cTn id="98" dur="100" fill="hold"/>
                                        <p:tgtEl>
                                          <p:spTgt spid="139"/>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fill="hold" grpId="0" nodeType="afterEffect">
                                  <p:stCondLst>
                                    <p:cond delay="0"/>
                                  </p:stCondLst>
                                  <p:childTnLst>
                                    <p:set>
                                      <p:cBhvr>
                                        <p:cTn id="101" dur="1" fill="hold">
                                          <p:stCondLst>
                                            <p:cond delay="0"/>
                                          </p:stCondLst>
                                        </p:cTn>
                                        <p:tgtEl>
                                          <p:spTgt spid="140"/>
                                        </p:tgtEl>
                                        <p:attrNameLst>
                                          <p:attrName>style.visibility</p:attrName>
                                        </p:attrNameLst>
                                      </p:cBhvr>
                                      <p:to>
                                        <p:strVal val="visible"/>
                                      </p:to>
                                    </p:set>
                                    <p:anim calcmode="lin" valueType="num">
                                      <p:cBhvr additive="base">
                                        <p:cTn id="102" dur="100" fill="hold"/>
                                        <p:tgtEl>
                                          <p:spTgt spid="140"/>
                                        </p:tgtEl>
                                        <p:attrNameLst>
                                          <p:attrName>ppt_x</p:attrName>
                                        </p:attrNameLst>
                                      </p:cBhvr>
                                      <p:tavLst>
                                        <p:tav tm="0">
                                          <p:val>
                                            <p:strVal val="#ppt_x"/>
                                          </p:val>
                                        </p:tav>
                                        <p:tav tm="100000">
                                          <p:val>
                                            <p:strVal val="#ppt_x"/>
                                          </p:val>
                                        </p:tav>
                                      </p:tavLst>
                                    </p:anim>
                                    <p:anim calcmode="lin" valueType="num">
                                      <p:cBhvr additive="base">
                                        <p:cTn id="103" dur="100" fill="hold"/>
                                        <p:tgtEl>
                                          <p:spTgt spid="140"/>
                                        </p:tgtEl>
                                        <p:attrNameLst>
                                          <p:attrName>ppt_y</p:attrName>
                                        </p:attrNameLst>
                                      </p:cBhvr>
                                      <p:tavLst>
                                        <p:tav tm="0">
                                          <p:val>
                                            <p:strVal val="1+#ppt_h/2"/>
                                          </p:val>
                                        </p:tav>
                                        <p:tav tm="100000">
                                          <p:val>
                                            <p:strVal val="#ppt_y"/>
                                          </p:val>
                                        </p:tav>
                                      </p:tavLst>
                                    </p:anim>
                                  </p:childTnLst>
                                </p:cTn>
                              </p:par>
                            </p:childTnLst>
                          </p:cTn>
                        </p:par>
                        <p:par>
                          <p:cTn id="104" fill="hold">
                            <p:stCondLst>
                              <p:cond delay="10000"/>
                            </p:stCondLst>
                            <p:childTnLst>
                              <p:par>
                                <p:cTn id="105" presetID="2" presetClass="entr" presetSubtype="4" fill="hold" grpId="0" nodeType="afterEffect">
                                  <p:stCondLst>
                                    <p:cond delay="0"/>
                                  </p:stCondLst>
                                  <p:childTnLst>
                                    <p:set>
                                      <p:cBhvr>
                                        <p:cTn id="106" dur="1" fill="hold">
                                          <p:stCondLst>
                                            <p:cond delay="0"/>
                                          </p:stCondLst>
                                        </p:cTn>
                                        <p:tgtEl>
                                          <p:spTgt spid="141"/>
                                        </p:tgtEl>
                                        <p:attrNameLst>
                                          <p:attrName>style.visibility</p:attrName>
                                        </p:attrNameLst>
                                      </p:cBhvr>
                                      <p:to>
                                        <p:strVal val="visible"/>
                                      </p:to>
                                    </p:set>
                                    <p:anim calcmode="lin" valueType="num">
                                      <p:cBhvr additive="base">
                                        <p:cTn id="107" dur="100" fill="hold"/>
                                        <p:tgtEl>
                                          <p:spTgt spid="141"/>
                                        </p:tgtEl>
                                        <p:attrNameLst>
                                          <p:attrName>ppt_x</p:attrName>
                                        </p:attrNameLst>
                                      </p:cBhvr>
                                      <p:tavLst>
                                        <p:tav tm="0">
                                          <p:val>
                                            <p:strVal val="#ppt_x"/>
                                          </p:val>
                                        </p:tav>
                                        <p:tav tm="100000">
                                          <p:val>
                                            <p:strVal val="#ppt_x"/>
                                          </p:val>
                                        </p:tav>
                                      </p:tavLst>
                                    </p:anim>
                                    <p:anim calcmode="lin" valueType="num">
                                      <p:cBhvr additive="base">
                                        <p:cTn id="108" dur="100" fill="hold"/>
                                        <p:tgtEl>
                                          <p:spTgt spid="141"/>
                                        </p:tgtEl>
                                        <p:attrNameLst>
                                          <p:attrName>ppt_y</p:attrName>
                                        </p:attrNameLst>
                                      </p:cBhvr>
                                      <p:tavLst>
                                        <p:tav tm="0">
                                          <p:val>
                                            <p:strVal val="1+#ppt_h/2"/>
                                          </p:val>
                                        </p:tav>
                                        <p:tav tm="100000">
                                          <p:val>
                                            <p:strVal val="#ppt_y"/>
                                          </p:val>
                                        </p:tav>
                                      </p:tavLst>
                                    </p:anim>
                                  </p:childTnLst>
                                </p:cTn>
                              </p:par>
                            </p:childTnLst>
                          </p:cTn>
                        </p:par>
                        <p:par>
                          <p:cTn id="109" fill="hold">
                            <p:stCondLst>
                              <p:cond delay="10500"/>
                            </p:stCondLst>
                            <p:childTnLst>
                              <p:par>
                                <p:cTn id="110" presetID="2" presetClass="entr" presetSubtype="4" fill="hold" grpId="0" nodeType="afterEffect">
                                  <p:stCondLst>
                                    <p:cond delay="0"/>
                                  </p:stCondLst>
                                  <p:childTnLst>
                                    <p:set>
                                      <p:cBhvr>
                                        <p:cTn id="111" dur="1" fill="hold">
                                          <p:stCondLst>
                                            <p:cond delay="0"/>
                                          </p:stCondLst>
                                        </p:cTn>
                                        <p:tgtEl>
                                          <p:spTgt spid="142"/>
                                        </p:tgtEl>
                                        <p:attrNameLst>
                                          <p:attrName>style.visibility</p:attrName>
                                        </p:attrNameLst>
                                      </p:cBhvr>
                                      <p:to>
                                        <p:strVal val="visible"/>
                                      </p:to>
                                    </p:set>
                                    <p:anim calcmode="lin" valueType="num">
                                      <p:cBhvr additive="base">
                                        <p:cTn id="112" dur="100" fill="hold"/>
                                        <p:tgtEl>
                                          <p:spTgt spid="142"/>
                                        </p:tgtEl>
                                        <p:attrNameLst>
                                          <p:attrName>ppt_x</p:attrName>
                                        </p:attrNameLst>
                                      </p:cBhvr>
                                      <p:tavLst>
                                        <p:tav tm="0">
                                          <p:val>
                                            <p:strVal val="#ppt_x"/>
                                          </p:val>
                                        </p:tav>
                                        <p:tav tm="100000">
                                          <p:val>
                                            <p:strVal val="#ppt_x"/>
                                          </p:val>
                                        </p:tav>
                                      </p:tavLst>
                                    </p:anim>
                                    <p:anim calcmode="lin" valueType="num">
                                      <p:cBhvr additive="base">
                                        <p:cTn id="113" dur="100" fill="hold"/>
                                        <p:tgtEl>
                                          <p:spTgt spid="142"/>
                                        </p:tgtEl>
                                        <p:attrNameLst>
                                          <p:attrName>ppt_y</p:attrName>
                                        </p:attrNameLst>
                                      </p:cBhvr>
                                      <p:tavLst>
                                        <p:tav tm="0">
                                          <p:val>
                                            <p:strVal val="1+#ppt_h/2"/>
                                          </p:val>
                                        </p:tav>
                                        <p:tav tm="100000">
                                          <p:val>
                                            <p:strVal val="#ppt_y"/>
                                          </p:val>
                                        </p:tav>
                                      </p:tavLst>
                                    </p:anim>
                                  </p:childTnLst>
                                </p:cTn>
                              </p:par>
                            </p:childTnLst>
                          </p:cTn>
                        </p:par>
                        <p:par>
                          <p:cTn id="114" fill="hold">
                            <p:stCondLst>
                              <p:cond delay="11000"/>
                            </p:stCondLst>
                            <p:childTnLst>
                              <p:par>
                                <p:cTn id="115" presetID="2" presetClass="entr" presetSubtype="4" fill="hold" grpId="0" nodeType="afterEffect">
                                  <p:stCondLst>
                                    <p:cond delay="0"/>
                                  </p:stCondLst>
                                  <p:childTnLst>
                                    <p:set>
                                      <p:cBhvr>
                                        <p:cTn id="116" dur="1" fill="hold">
                                          <p:stCondLst>
                                            <p:cond delay="0"/>
                                          </p:stCondLst>
                                        </p:cTn>
                                        <p:tgtEl>
                                          <p:spTgt spid="143"/>
                                        </p:tgtEl>
                                        <p:attrNameLst>
                                          <p:attrName>style.visibility</p:attrName>
                                        </p:attrNameLst>
                                      </p:cBhvr>
                                      <p:to>
                                        <p:strVal val="visible"/>
                                      </p:to>
                                    </p:set>
                                    <p:anim calcmode="lin" valueType="num">
                                      <p:cBhvr additive="base">
                                        <p:cTn id="117" dur="100" fill="hold"/>
                                        <p:tgtEl>
                                          <p:spTgt spid="143"/>
                                        </p:tgtEl>
                                        <p:attrNameLst>
                                          <p:attrName>ppt_x</p:attrName>
                                        </p:attrNameLst>
                                      </p:cBhvr>
                                      <p:tavLst>
                                        <p:tav tm="0">
                                          <p:val>
                                            <p:strVal val="#ppt_x"/>
                                          </p:val>
                                        </p:tav>
                                        <p:tav tm="100000">
                                          <p:val>
                                            <p:strVal val="#ppt_x"/>
                                          </p:val>
                                        </p:tav>
                                      </p:tavLst>
                                    </p:anim>
                                    <p:anim calcmode="lin" valueType="num">
                                      <p:cBhvr additive="base">
                                        <p:cTn id="118" dur="100" fill="hold"/>
                                        <p:tgtEl>
                                          <p:spTgt spid="143"/>
                                        </p:tgtEl>
                                        <p:attrNameLst>
                                          <p:attrName>ppt_y</p:attrName>
                                        </p:attrNameLst>
                                      </p:cBhvr>
                                      <p:tavLst>
                                        <p:tav tm="0">
                                          <p:val>
                                            <p:strVal val="1+#ppt_h/2"/>
                                          </p:val>
                                        </p:tav>
                                        <p:tav tm="100000">
                                          <p:val>
                                            <p:strVal val="#ppt_y"/>
                                          </p:val>
                                        </p:tav>
                                      </p:tavLst>
                                    </p:anim>
                                  </p:childTnLst>
                                </p:cTn>
                              </p:par>
                            </p:childTnLst>
                          </p:cTn>
                        </p:par>
                        <p:par>
                          <p:cTn id="119" fill="hold">
                            <p:stCondLst>
                              <p:cond delay="11500"/>
                            </p:stCondLst>
                            <p:childTnLst>
                              <p:par>
                                <p:cTn id="120" presetID="2" presetClass="entr" presetSubtype="4" fill="hold" grpId="0" nodeType="afterEffect">
                                  <p:stCondLst>
                                    <p:cond delay="0"/>
                                  </p:stCondLst>
                                  <p:childTnLst>
                                    <p:set>
                                      <p:cBhvr>
                                        <p:cTn id="121" dur="1" fill="hold">
                                          <p:stCondLst>
                                            <p:cond delay="0"/>
                                          </p:stCondLst>
                                        </p:cTn>
                                        <p:tgtEl>
                                          <p:spTgt spid="144"/>
                                        </p:tgtEl>
                                        <p:attrNameLst>
                                          <p:attrName>style.visibility</p:attrName>
                                        </p:attrNameLst>
                                      </p:cBhvr>
                                      <p:to>
                                        <p:strVal val="visible"/>
                                      </p:to>
                                    </p:set>
                                    <p:anim calcmode="lin" valueType="num">
                                      <p:cBhvr additive="base">
                                        <p:cTn id="122" dur="100" fill="hold"/>
                                        <p:tgtEl>
                                          <p:spTgt spid="144"/>
                                        </p:tgtEl>
                                        <p:attrNameLst>
                                          <p:attrName>ppt_x</p:attrName>
                                        </p:attrNameLst>
                                      </p:cBhvr>
                                      <p:tavLst>
                                        <p:tav tm="0">
                                          <p:val>
                                            <p:strVal val="#ppt_x"/>
                                          </p:val>
                                        </p:tav>
                                        <p:tav tm="100000">
                                          <p:val>
                                            <p:strVal val="#ppt_x"/>
                                          </p:val>
                                        </p:tav>
                                      </p:tavLst>
                                    </p:anim>
                                    <p:anim calcmode="lin" valueType="num">
                                      <p:cBhvr additive="base">
                                        <p:cTn id="123" dur="100" fill="hold"/>
                                        <p:tgtEl>
                                          <p:spTgt spid="144"/>
                                        </p:tgtEl>
                                        <p:attrNameLst>
                                          <p:attrName>ppt_y</p:attrName>
                                        </p:attrNameLst>
                                      </p:cBhvr>
                                      <p:tavLst>
                                        <p:tav tm="0">
                                          <p:val>
                                            <p:strVal val="1+#ppt_h/2"/>
                                          </p:val>
                                        </p:tav>
                                        <p:tav tm="100000">
                                          <p:val>
                                            <p:strVal val="#ppt_y"/>
                                          </p:val>
                                        </p:tav>
                                      </p:tavLst>
                                    </p:anim>
                                  </p:childTnLst>
                                </p:cTn>
                              </p:par>
                            </p:childTnLst>
                          </p:cTn>
                        </p:par>
                        <p:par>
                          <p:cTn id="124" fill="hold">
                            <p:stCondLst>
                              <p:cond delay="12000"/>
                            </p:stCondLst>
                            <p:childTnLst>
                              <p:par>
                                <p:cTn id="125" presetID="2" presetClass="entr" presetSubtype="4" fill="hold" grpId="0" nodeType="afterEffect">
                                  <p:stCondLst>
                                    <p:cond delay="0"/>
                                  </p:stCondLst>
                                  <p:childTnLst>
                                    <p:set>
                                      <p:cBhvr>
                                        <p:cTn id="126" dur="1" fill="hold">
                                          <p:stCondLst>
                                            <p:cond delay="0"/>
                                          </p:stCondLst>
                                        </p:cTn>
                                        <p:tgtEl>
                                          <p:spTgt spid="145"/>
                                        </p:tgtEl>
                                        <p:attrNameLst>
                                          <p:attrName>style.visibility</p:attrName>
                                        </p:attrNameLst>
                                      </p:cBhvr>
                                      <p:to>
                                        <p:strVal val="visible"/>
                                      </p:to>
                                    </p:set>
                                    <p:anim calcmode="lin" valueType="num">
                                      <p:cBhvr additive="base">
                                        <p:cTn id="127" dur="100" fill="hold"/>
                                        <p:tgtEl>
                                          <p:spTgt spid="145"/>
                                        </p:tgtEl>
                                        <p:attrNameLst>
                                          <p:attrName>ppt_x</p:attrName>
                                        </p:attrNameLst>
                                      </p:cBhvr>
                                      <p:tavLst>
                                        <p:tav tm="0">
                                          <p:val>
                                            <p:strVal val="#ppt_x"/>
                                          </p:val>
                                        </p:tav>
                                        <p:tav tm="100000">
                                          <p:val>
                                            <p:strVal val="#ppt_x"/>
                                          </p:val>
                                        </p:tav>
                                      </p:tavLst>
                                    </p:anim>
                                    <p:anim calcmode="lin" valueType="num">
                                      <p:cBhvr additive="base">
                                        <p:cTn id="128" dur="100" fill="hold"/>
                                        <p:tgtEl>
                                          <p:spTgt spid="145"/>
                                        </p:tgtEl>
                                        <p:attrNameLst>
                                          <p:attrName>ppt_y</p:attrName>
                                        </p:attrNameLst>
                                      </p:cBhvr>
                                      <p:tavLst>
                                        <p:tav tm="0">
                                          <p:val>
                                            <p:strVal val="1+#ppt_h/2"/>
                                          </p:val>
                                        </p:tav>
                                        <p:tav tm="100000">
                                          <p:val>
                                            <p:strVal val="#ppt_y"/>
                                          </p:val>
                                        </p:tav>
                                      </p:tavLst>
                                    </p:anim>
                                  </p:childTnLst>
                                </p:cTn>
                              </p:par>
                            </p:childTnLst>
                          </p:cTn>
                        </p:par>
                        <p:par>
                          <p:cTn id="129" fill="hold">
                            <p:stCondLst>
                              <p:cond delay="12500"/>
                            </p:stCondLst>
                            <p:childTnLst>
                              <p:par>
                                <p:cTn id="130" presetID="2" presetClass="entr" presetSubtype="4" fill="hold" grpId="0" nodeType="afterEffect">
                                  <p:stCondLst>
                                    <p:cond delay="0"/>
                                  </p:stCondLst>
                                  <p:childTnLst>
                                    <p:set>
                                      <p:cBhvr>
                                        <p:cTn id="131" dur="1" fill="hold">
                                          <p:stCondLst>
                                            <p:cond delay="0"/>
                                          </p:stCondLst>
                                        </p:cTn>
                                        <p:tgtEl>
                                          <p:spTgt spid="146"/>
                                        </p:tgtEl>
                                        <p:attrNameLst>
                                          <p:attrName>style.visibility</p:attrName>
                                        </p:attrNameLst>
                                      </p:cBhvr>
                                      <p:to>
                                        <p:strVal val="visible"/>
                                      </p:to>
                                    </p:set>
                                    <p:anim calcmode="lin" valueType="num">
                                      <p:cBhvr additive="base">
                                        <p:cTn id="132" dur="100" fill="hold"/>
                                        <p:tgtEl>
                                          <p:spTgt spid="146"/>
                                        </p:tgtEl>
                                        <p:attrNameLst>
                                          <p:attrName>ppt_x</p:attrName>
                                        </p:attrNameLst>
                                      </p:cBhvr>
                                      <p:tavLst>
                                        <p:tav tm="0">
                                          <p:val>
                                            <p:strVal val="#ppt_x"/>
                                          </p:val>
                                        </p:tav>
                                        <p:tav tm="100000">
                                          <p:val>
                                            <p:strVal val="#ppt_x"/>
                                          </p:val>
                                        </p:tav>
                                      </p:tavLst>
                                    </p:anim>
                                    <p:anim calcmode="lin" valueType="num">
                                      <p:cBhvr additive="base">
                                        <p:cTn id="133" dur="100" fill="hold"/>
                                        <p:tgtEl>
                                          <p:spTgt spid="146"/>
                                        </p:tgtEl>
                                        <p:attrNameLst>
                                          <p:attrName>ppt_y</p:attrName>
                                        </p:attrNameLst>
                                      </p:cBhvr>
                                      <p:tavLst>
                                        <p:tav tm="0">
                                          <p:val>
                                            <p:strVal val="1+#ppt_h/2"/>
                                          </p:val>
                                        </p:tav>
                                        <p:tav tm="100000">
                                          <p:val>
                                            <p:strVal val="#ppt_y"/>
                                          </p:val>
                                        </p:tav>
                                      </p:tavLst>
                                    </p:anim>
                                  </p:childTnLst>
                                </p:cTn>
                              </p:par>
                            </p:childTnLst>
                          </p:cTn>
                        </p:par>
                        <p:par>
                          <p:cTn id="134" fill="hold">
                            <p:stCondLst>
                              <p:cond delay="13000"/>
                            </p:stCondLst>
                            <p:childTnLst>
                              <p:par>
                                <p:cTn id="135" presetID="2" presetClass="entr" presetSubtype="4" fill="hold" grpId="0" nodeType="afterEffect">
                                  <p:stCondLst>
                                    <p:cond delay="0"/>
                                  </p:stCondLst>
                                  <p:childTnLst>
                                    <p:set>
                                      <p:cBhvr>
                                        <p:cTn id="136" dur="1" fill="hold">
                                          <p:stCondLst>
                                            <p:cond delay="0"/>
                                          </p:stCondLst>
                                        </p:cTn>
                                        <p:tgtEl>
                                          <p:spTgt spid="147"/>
                                        </p:tgtEl>
                                        <p:attrNameLst>
                                          <p:attrName>style.visibility</p:attrName>
                                        </p:attrNameLst>
                                      </p:cBhvr>
                                      <p:to>
                                        <p:strVal val="visible"/>
                                      </p:to>
                                    </p:set>
                                    <p:anim calcmode="lin" valueType="num">
                                      <p:cBhvr additive="base">
                                        <p:cTn id="137" dur="100" fill="hold"/>
                                        <p:tgtEl>
                                          <p:spTgt spid="147"/>
                                        </p:tgtEl>
                                        <p:attrNameLst>
                                          <p:attrName>ppt_x</p:attrName>
                                        </p:attrNameLst>
                                      </p:cBhvr>
                                      <p:tavLst>
                                        <p:tav tm="0">
                                          <p:val>
                                            <p:strVal val="#ppt_x"/>
                                          </p:val>
                                        </p:tav>
                                        <p:tav tm="100000">
                                          <p:val>
                                            <p:strVal val="#ppt_x"/>
                                          </p:val>
                                        </p:tav>
                                      </p:tavLst>
                                    </p:anim>
                                    <p:anim calcmode="lin" valueType="num">
                                      <p:cBhvr additive="base">
                                        <p:cTn id="138" dur="100" fill="hold"/>
                                        <p:tgtEl>
                                          <p:spTgt spid="147"/>
                                        </p:tgtEl>
                                        <p:attrNameLst>
                                          <p:attrName>ppt_y</p:attrName>
                                        </p:attrNameLst>
                                      </p:cBhvr>
                                      <p:tavLst>
                                        <p:tav tm="0">
                                          <p:val>
                                            <p:strVal val="1+#ppt_h/2"/>
                                          </p:val>
                                        </p:tav>
                                        <p:tav tm="100000">
                                          <p:val>
                                            <p:strVal val="#ppt_y"/>
                                          </p:val>
                                        </p:tav>
                                      </p:tavLst>
                                    </p:anim>
                                  </p:childTnLst>
                                </p:cTn>
                              </p:par>
                            </p:childTnLst>
                          </p:cTn>
                        </p:par>
                        <p:par>
                          <p:cTn id="139" fill="hold">
                            <p:stCondLst>
                              <p:cond delay="13500"/>
                            </p:stCondLst>
                            <p:childTnLst>
                              <p:par>
                                <p:cTn id="140" presetID="2" presetClass="entr" presetSubtype="6" fill="hold" grpId="0" nodeType="afterEffect">
                                  <p:stCondLst>
                                    <p:cond delay="0"/>
                                  </p:stCondLst>
                                  <p:childTnLst>
                                    <p:set>
                                      <p:cBhvr>
                                        <p:cTn id="141" dur="1" fill="hold">
                                          <p:stCondLst>
                                            <p:cond delay="0"/>
                                          </p:stCondLst>
                                        </p:cTn>
                                        <p:tgtEl>
                                          <p:spTgt spid="148"/>
                                        </p:tgtEl>
                                        <p:attrNameLst>
                                          <p:attrName>style.visibility</p:attrName>
                                        </p:attrNameLst>
                                      </p:cBhvr>
                                      <p:to>
                                        <p:strVal val="visible"/>
                                      </p:to>
                                    </p:set>
                                    <p:anim calcmode="lin" valueType="num">
                                      <p:cBhvr additive="base">
                                        <p:cTn id="142" dur="100" fill="hold"/>
                                        <p:tgtEl>
                                          <p:spTgt spid="148"/>
                                        </p:tgtEl>
                                        <p:attrNameLst>
                                          <p:attrName>ppt_x</p:attrName>
                                        </p:attrNameLst>
                                      </p:cBhvr>
                                      <p:tavLst>
                                        <p:tav tm="0">
                                          <p:val>
                                            <p:strVal val="1+#ppt_w/2"/>
                                          </p:val>
                                        </p:tav>
                                        <p:tav tm="100000">
                                          <p:val>
                                            <p:strVal val="#ppt_x"/>
                                          </p:val>
                                        </p:tav>
                                      </p:tavLst>
                                    </p:anim>
                                    <p:anim calcmode="lin" valueType="num">
                                      <p:cBhvr additive="base">
                                        <p:cTn id="143" dur="100" fill="hold"/>
                                        <p:tgtEl>
                                          <p:spTgt spid="148"/>
                                        </p:tgtEl>
                                        <p:attrNameLst>
                                          <p:attrName>ppt_y</p:attrName>
                                        </p:attrNameLst>
                                      </p:cBhvr>
                                      <p:tavLst>
                                        <p:tav tm="0">
                                          <p:val>
                                            <p:strVal val="1+#ppt_h/2"/>
                                          </p:val>
                                        </p:tav>
                                        <p:tav tm="100000">
                                          <p:val>
                                            <p:strVal val="#ppt_y"/>
                                          </p:val>
                                        </p:tav>
                                      </p:tavLst>
                                    </p:anim>
                                  </p:childTnLst>
                                </p:cTn>
                              </p:par>
                            </p:childTnLst>
                          </p:cTn>
                        </p:par>
                        <p:par>
                          <p:cTn id="144" fill="hold">
                            <p:stCondLst>
                              <p:cond delay="14000"/>
                            </p:stCondLst>
                            <p:childTnLst>
                              <p:par>
                                <p:cTn id="145" presetID="2" presetClass="entr" presetSubtype="4" fill="hold" nodeType="afterEffect">
                                  <p:stCondLst>
                                    <p:cond delay="0"/>
                                  </p:stCondLst>
                                  <p:childTnLst>
                                    <p:set>
                                      <p:cBhvr>
                                        <p:cTn id="146" dur="1" fill="hold">
                                          <p:stCondLst>
                                            <p:cond delay="0"/>
                                          </p:stCondLst>
                                        </p:cTn>
                                        <p:tgtEl>
                                          <p:spTgt spid="149"/>
                                        </p:tgtEl>
                                        <p:attrNameLst>
                                          <p:attrName>style.visibility</p:attrName>
                                        </p:attrNameLst>
                                      </p:cBhvr>
                                      <p:to>
                                        <p:strVal val="visible"/>
                                      </p:to>
                                    </p:set>
                                    <p:anim calcmode="lin" valueType="num">
                                      <p:cBhvr additive="base">
                                        <p:cTn id="147" dur="100" fill="hold"/>
                                        <p:tgtEl>
                                          <p:spTgt spid="149"/>
                                        </p:tgtEl>
                                        <p:attrNameLst>
                                          <p:attrName>ppt_x</p:attrName>
                                        </p:attrNameLst>
                                      </p:cBhvr>
                                      <p:tavLst>
                                        <p:tav tm="0">
                                          <p:val>
                                            <p:strVal val="#ppt_x"/>
                                          </p:val>
                                        </p:tav>
                                        <p:tav tm="100000">
                                          <p:val>
                                            <p:strVal val="#ppt_x"/>
                                          </p:val>
                                        </p:tav>
                                      </p:tavLst>
                                    </p:anim>
                                    <p:anim calcmode="lin" valueType="num">
                                      <p:cBhvr additive="base">
                                        <p:cTn id="148" dur="100" fill="hold"/>
                                        <p:tgtEl>
                                          <p:spTgt spid="149"/>
                                        </p:tgtEl>
                                        <p:attrNameLst>
                                          <p:attrName>ppt_y</p:attrName>
                                        </p:attrNameLst>
                                      </p:cBhvr>
                                      <p:tavLst>
                                        <p:tav tm="0">
                                          <p:val>
                                            <p:strVal val="1+#ppt_h/2"/>
                                          </p:val>
                                        </p:tav>
                                        <p:tav tm="100000">
                                          <p:val>
                                            <p:strVal val="#ppt_y"/>
                                          </p:val>
                                        </p:tav>
                                      </p:tavLst>
                                    </p:anim>
                                  </p:childTnLst>
                                </p:cTn>
                              </p:par>
                            </p:childTnLst>
                          </p:cTn>
                        </p:par>
                        <p:par>
                          <p:cTn id="149" fill="hold">
                            <p:stCondLst>
                              <p:cond delay="14500"/>
                            </p:stCondLst>
                            <p:childTnLst>
                              <p:par>
                                <p:cTn id="150" presetID="2" presetClass="entr" presetSubtype="4" fill="hold" grpId="0" nodeType="afterEffect">
                                  <p:stCondLst>
                                    <p:cond delay="0"/>
                                  </p:stCondLst>
                                  <p:childTnLst>
                                    <p:set>
                                      <p:cBhvr>
                                        <p:cTn id="151" dur="1" fill="hold">
                                          <p:stCondLst>
                                            <p:cond delay="0"/>
                                          </p:stCondLst>
                                        </p:cTn>
                                        <p:tgtEl>
                                          <p:spTgt spid="153"/>
                                        </p:tgtEl>
                                        <p:attrNameLst>
                                          <p:attrName>style.visibility</p:attrName>
                                        </p:attrNameLst>
                                      </p:cBhvr>
                                      <p:to>
                                        <p:strVal val="visible"/>
                                      </p:to>
                                    </p:set>
                                    <p:anim calcmode="lin" valueType="num">
                                      <p:cBhvr additive="base">
                                        <p:cTn id="152" dur="100" fill="hold"/>
                                        <p:tgtEl>
                                          <p:spTgt spid="153"/>
                                        </p:tgtEl>
                                        <p:attrNameLst>
                                          <p:attrName>ppt_x</p:attrName>
                                        </p:attrNameLst>
                                      </p:cBhvr>
                                      <p:tavLst>
                                        <p:tav tm="0">
                                          <p:val>
                                            <p:strVal val="#ppt_x"/>
                                          </p:val>
                                        </p:tav>
                                        <p:tav tm="100000">
                                          <p:val>
                                            <p:strVal val="#ppt_x"/>
                                          </p:val>
                                        </p:tav>
                                      </p:tavLst>
                                    </p:anim>
                                    <p:anim calcmode="lin" valueType="num">
                                      <p:cBhvr additive="base">
                                        <p:cTn id="153" dur="100" fill="hold"/>
                                        <p:tgtEl>
                                          <p:spTgt spid="153"/>
                                        </p:tgtEl>
                                        <p:attrNameLst>
                                          <p:attrName>ppt_y</p:attrName>
                                        </p:attrNameLst>
                                      </p:cBhvr>
                                      <p:tavLst>
                                        <p:tav tm="0">
                                          <p:val>
                                            <p:strVal val="1+#ppt_h/2"/>
                                          </p:val>
                                        </p:tav>
                                        <p:tav tm="100000">
                                          <p:val>
                                            <p:strVal val="#ppt_y"/>
                                          </p:val>
                                        </p:tav>
                                      </p:tavLst>
                                    </p:anim>
                                  </p:childTnLst>
                                </p:cTn>
                              </p:par>
                            </p:childTnLst>
                          </p:cTn>
                        </p:par>
                        <p:par>
                          <p:cTn id="154" fill="hold">
                            <p:stCondLst>
                              <p:cond delay="15000"/>
                            </p:stCondLst>
                            <p:childTnLst>
                              <p:par>
                                <p:cTn id="155" presetID="2" presetClass="entr" presetSubtype="4" fill="hold" grpId="0" nodeType="afterEffect">
                                  <p:stCondLst>
                                    <p:cond delay="0"/>
                                  </p:stCondLst>
                                  <p:childTnLst>
                                    <p:set>
                                      <p:cBhvr>
                                        <p:cTn id="156" dur="1" fill="hold">
                                          <p:stCondLst>
                                            <p:cond delay="0"/>
                                          </p:stCondLst>
                                        </p:cTn>
                                        <p:tgtEl>
                                          <p:spTgt spid="154"/>
                                        </p:tgtEl>
                                        <p:attrNameLst>
                                          <p:attrName>style.visibility</p:attrName>
                                        </p:attrNameLst>
                                      </p:cBhvr>
                                      <p:to>
                                        <p:strVal val="visible"/>
                                      </p:to>
                                    </p:set>
                                    <p:anim calcmode="lin" valueType="num">
                                      <p:cBhvr additive="base">
                                        <p:cTn id="157" dur="100" fill="hold"/>
                                        <p:tgtEl>
                                          <p:spTgt spid="154"/>
                                        </p:tgtEl>
                                        <p:attrNameLst>
                                          <p:attrName>ppt_x</p:attrName>
                                        </p:attrNameLst>
                                      </p:cBhvr>
                                      <p:tavLst>
                                        <p:tav tm="0">
                                          <p:val>
                                            <p:strVal val="#ppt_x"/>
                                          </p:val>
                                        </p:tav>
                                        <p:tav tm="100000">
                                          <p:val>
                                            <p:strVal val="#ppt_x"/>
                                          </p:val>
                                        </p:tav>
                                      </p:tavLst>
                                    </p:anim>
                                    <p:anim calcmode="lin" valueType="num">
                                      <p:cBhvr additive="base">
                                        <p:cTn id="158" dur="100" fill="hold"/>
                                        <p:tgtEl>
                                          <p:spTgt spid="154"/>
                                        </p:tgtEl>
                                        <p:attrNameLst>
                                          <p:attrName>ppt_y</p:attrName>
                                        </p:attrNameLst>
                                      </p:cBhvr>
                                      <p:tavLst>
                                        <p:tav tm="0">
                                          <p:val>
                                            <p:strVal val="1+#ppt_h/2"/>
                                          </p:val>
                                        </p:tav>
                                        <p:tav tm="100000">
                                          <p:val>
                                            <p:strVal val="#ppt_y"/>
                                          </p:val>
                                        </p:tav>
                                      </p:tavLst>
                                    </p:anim>
                                  </p:childTnLst>
                                </p:cTn>
                              </p:par>
                            </p:childTnLst>
                          </p:cTn>
                        </p:par>
                        <p:par>
                          <p:cTn id="159" fill="hold">
                            <p:stCondLst>
                              <p:cond delay="15500"/>
                            </p:stCondLst>
                            <p:childTnLst>
                              <p:par>
                                <p:cTn id="160" presetID="2" presetClass="entr" presetSubtype="4" fill="hold" nodeType="afterEffect">
                                  <p:stCondLst>
                                    <p:cond delay="0"/>
                                  </p:stCondLst>
                                  <p:childTnLst>
                                    <p:set>
                                      <p:cBhvr>
                                        <p:cTn id="161" dur="1" fill="hold">
                                          <p:stCondLst>
                                            <p:cond delay="0"/>
                                          </p:stCondLst>
                                        </p:cTn>
                                        <p:tgtEl>
                                          <p:spTgt spid="155"/>
                                        </p:tgtEl>
                                        <p:attrNameLst>
                                          <p:attrName>style.visibility</p:attrName>
                                        </p:attrNameLst>
                                      </p:cBhvr>
                                      <p:to>
                                        <p:strVal val="visible"/>
                                      </p:to>
                                    </p:set>
                                    <p:anim calcmode="lin" valueType="num">
                                      <p:cBhvr additive="base">
                                        <p:cTn id="162" dur="100" fill="hold"/>
                                        <p:tgtEl>
                                          <p:spTgt spid="155"/>
                                        </p:tgtEl>
                                        <p:attrNameLst>
                                          <p:attrName>ppt_x</p:attrName>
                                        </p:attrNameLst>
                                      </p:cBhvr>
                                      <p:tavLst>
                                        <p:tav tm="0">
                                          <p:val>
                                            <p:strVal val="#ppt_x"/>
                                          </p:val>
                                        </p:tav>
                                        <p:tav tm="100000">
                                          <p:val>
                                            <p:strVal val="#ppt_x"/>
                                          </p:val>
                                        </p:tav>
                                      </p:tavLst>
                                    </p:anim>
                                    <p:anim calcmode="lin" valueType="num">
                                      <p:cBhvr additive="base">
                                        <p:cTn id="163" dur="100" fill="hold"/>
                                        <p:tgtEl>
                                          <p:spTgt spid="155"/>
                                        </p:tgtEl>
                                        <p:attrNameLst>
                                          <p:attrName>ppt_y</p:attrName>
                                        </p:attrNameLst>
                                      </p:cBhvr>
                                      <p:tavLst>
                                        <p:tav tm="0">
                                          <p:val>
                                            <p:strVal val="1+#ppt_h/2"/>
                                          </p:val>
                                        </p:tav>
                                        <p:tav tm="100000">
                                          <p:val>
                                            <p:strVal val="#ppt_y"/>
                                          </p:val>
                                        </p:tav>
                                      </p:tavLst>
                                    </p:anim>
                                  </p:childTnLst>
                                </p:cTn>
                              </p:par>
                            </p:childTnLst>
                          </p:cTn>
                        </p:par>
                        <p:par>
                          <p:cTn id="164" fill="hold">
                            <p:stCondLst>
                              <p:cond delay="16000"/>
                            </p:stCondLst>
                            <p:childTnLst>
                              <p:par>
                                <p:cTn id="165" presetID="2" presetClass="entr" presetSubtype="4" fill="hold" nodeType="afterEffect">
                                  <p:stCondLst>
                                    <p:cond delay="0"/>
                                  </p:stCondLst>
                                  <p:childTnLst>
                                    <p:set>
                                      <p:cBhvr>
                                        <p:cTn id="166" dur="1" fill="hold">
                                          <p:stCondLst>
                                            <p:cond delay="0"/>
                                          </p:stCondLst>
                                        </p:cTn>
                                        <p:tgtEl>
                                          <p:spTgt spid="158"/>
                                        </p:tgtEl>
                                        <p:attrNameLst>
                                          <p:attrName>style.visibility</p:attrName>
                                        </p:attrNameLst>
                                      </p:cBhvr>
                                      <p:to>
                                        <p:strVal val="visible"/>
                                      </p:to>
                                    </p:set>
                                    <p:anim calcmode="lin" valueType="num">
                                      <p:cBhvr additive="base">
                                        <p:cTn id="167" dur="100" fill="hold"/>
                                        <p:tgtEl>
                                          <p:spTgt spid="158"/>
                                        </p:tgtEl>
                                        <p:attrNameLst>
                                          <p:attrName>ppt_x</p:attrName>
                                        </p:attrNameLst>
                                      </p:cBhvr>
                                      <p:tavLst>
                                        <p:tav tm="0">
                                          <p:val>
                                            <p:strVal val="#ppt_x"/>
                                          </p:val>
                                        </p:tav>
                                        <p:tav tm="100000">
                                          <p:val>
                                            <p:strVal val="#ppt_x"/>
                                          </p:val>
                                        </p:tav>
                                      </p:tavLst>
                                    </p:anim>
                                    <p:anim calcmode="lin" valueType="num">
                                      <p:cBhvr additive="base">
                                        <p:cTn id="168" dur="100" fill="hold"/>
                                        <p:tgtEl>
                                          <p:spTgt spid="158"/>
                                        </p:tgtEl>
                                        <p:attrNameLst>
                                          <p:attrName>ppt_y</p:attrName>
                                        </p:attrNameLst>
                                      </p:cBhvr>
                                      <p:tavLst>
                                        <p:tav tm="0">
                                          <p:val>
                                            <p:strVal val="1+#ppt_h/2"/>
                                          </p:val>
                                        </p:tav>
                                        <p:tav tm="100000">
                                          <p:val>
                                            <p:strVal val="#ppt_y"/>
                                          </p:val>
                                        </p:tav>
                                      </p:tavLst>
                                    </p:anim>
                                  </p:childTnLst>
                                </p:cTn>
                              </p:par>
                            </p:childTnLst>
                          </p:cTn>
                        </p:par>
                        <p:par>
                          <p:cTn id="169" fill="hold">
                            <p:stCondLst>
                              <p:cond delay="16500"/>
                            </p:stCondLst>
                            <p:childTnLst>
                              <p:par>
                                <p:cTn id="170" presetID="2" presetClass="entr" presetSubtype="4" fill="hold" nodeType="afterEffect">
                                  <p:stCondLst>
                                    <p:cond delay="0"/>
                                  </p:stCondLst>
                                  <p:childTnLst>
                                    <p:set>
                                      <p:cBhvr>
                                        <p:cTn id="171" dur="1" fill="hold">
                                          <p:stCondLst>
                                            <p:cond delay="0"/>
                                          </p:stCondLst>
                                        </p:cTn>
                                        <p:tgtEl>
                                          <p:spTgt spid="169"/>
                                        </p:tgtEl>
                                        <p:attrNameLst>
                                          <p:attrName>style.visibility</p:attrName>
                                        </p:attrNameLst>
                                      </p:cBhvr>
                                      <p:to>
                                        <p:strVal val="visible"/>
                                      </p:to>
                                    </p:set>
                                    <p:anim calcmode="lin" valueType="num">
                                      <p:cBhvr additive="base">
                                        <p:cTn id="172" dur="100" fill="hold"/>
                                        <p:tgtEl>
                                          <p:spTgt spid="169"/>
                                        </p:tgtEl>
                                        <p:attrNameLst>
                                          <p:attrName>ppt_x</p:attrName>
                                        </p:attrNameLst>
                                      </p:cBhvr>
                                      <p:tavLst>
                                        <p:tav tm="0">
                                          <p:val>
                                            <p:strVal val="#ppt_x"/>
                                          </p:val>
                                        </p:tav>
                                        <p:tav tm="100000">
                                          <p:val>
                                            <p:strVal val="#ppt_x"/>
                                          </p:val>
                                        </p:tav>
                                      </p:tavLst>
                                    </p:anim>
                                    <p:anim calcmode="lin" valueType="num">
                                      <p:cBhvr additive="base">
                                        <p:cTn id="173" dur="100" fill="hold"/>
                                        <p:tgtEl>
                                          <p:spTgt spid="169"/>
                                        </p:tgtEl>
                                        <p:attrNameLst>
                                          <p:attrName>ppt_y</p:attrName>
                                        </p:attrNameLst>
                                      </p:cBhvr>
                                      <p:tavLst>
                                        <p:tav tm="0">
                                          <p:val>
                                            <p:strVal val="1+#ppt_h/2"/>
                                          </p:val>
                                        </p:tav>
                                        <p:tav tm="100000">
                                          <p:val>
                                            <p:strVal val="#ppt_y"/>
                                          </p:val>
                                        </p:tav>
                                      </p:tavLst>
                                    </p:anim>
                                  </p:childTnLst>
                                </p:cTn>
                              </p:par>
                            </p:childTnLst>
                          </p:cTn>
                        </p:par>
                        <p:par>
                          <p:cTn id="174" fill="hold">
                            <p:stCondLst>
                              <p:cond delay="17000"/>
                            </p:stCondLst>
                            <p:childTnLst>
                              <p:par>
                                <p:cTn id="175" presetID="2" presetClass="entr" presetSubtype="4" fill="hold" nodeType="afterEffect">
                                  <p:stCondLst>
                                    <p:cond delay="0"/>
                                  </p:stCondLst>
                                  <p:childTnLst>
                                    <p:set>
                                      <p:cBhvr>
                                        <p:cTn id="176" dur="1" fill="hold">
                                          <p:stCondLst>
                                            <p:cond delay="0"/>
                                          </p:stCondLst>
                                        </p:cTn>
                                        <p:tgtEl>
                                          <p:spTgt spid="173"/>
                                        </p:tgtEl>
                                        <p:attrNameLst>
                                          <p:attrName>style.visibility</p:attrName>
                                        </p:attrNameLst>
                                      </p:cBhvr>
                                      <p:to>
                                        <p:strVal val="visible"/>
                                      </p:to>
                                    </p:set>
                                    <p:anim calcmode="lin" valueType="num">
                                      <p:cBhvr additive="base">
                                        <p:cTn id="177" dur="100" fill="hold"/>
                                        <p:tgtEl>
                                          <p:spTgt spid="173"/>
                                        </p:tgtEl>
                                        <p:attrNameLst>
                                          <p:attrName>ppt_x</p:attrName>
                                        </p:attrNameLst>
                                      </p:cBhvr>
                                      <p:tavLst>
                                        <p:tav tm="0">
                                          <p:val>
                                            <p:strVal val="#ppt_x"/>
                                          </p:val>
                                        </p:tav>
                                        <p:tav tm="100000">
                                          <p:val>
                                            <p:strVal val="#ppt_x"/>
                                          </p:val>
                                        </p:tav>
                                      </p:tavLst>
                                    </p:anim>
                                    <p:anim calcmode="lin" valueType="num">
                                      <p:cBhvr additive="base">
                                        <p:cTn id="178" dur="100" fill="hold"/>
                                        <p:tgtEl>
                                          <p:spTgt spid="173"/>
                                        </p:tgtEl>
                                        <p:attrNameLst>
                                          <p:attrName>ppt_y</p:attrName>
                                        </p:attrNameLst>
                                      </p:cBhvr>
                                      <p:tavLst>
                                        <p:tav tm="0">
                                          <p:val>
                                            <p:strVal val="1+#ppt_h/2"/>
                                          </p:val>
                                        </p:tav>
                                        <p:tav tm="100000">
                                          <p:val>
                                            <p:strVal val="#ppt_y"/>
                                          </p:val>
                                        </p:tav>
                                      </p:tavLst>
                                    </p:anim>
                                  </p:childTnLst>
                                </p:cTn>
                              </p:par>
                            </p:childTnLst>
                          </p:cTn>
                        </p:par>
                        <p:par>
                          <p:cTn id="179" fill="hold">
                            <p:stCondLst>
                              <p:cond delay="17500"/>
                            </p:stCondLst>
                            <p:childTnLst>
                              <p:par>
                                <p:cTn id="180" presetID="2" presetClass="entr" presetSubtype="4" fill="hold" nodeType="afterEffect">
                                  <p:stCondLst>
                                    <p:cond delay="0"/>
                                  </p:stCondLst>
                                  <p:childTnLst>
                                    <p:set>
                                      <p:cBhvr>
                                        <p:cTn id="181" dur="1" fill="hold">
                                          <p:stCondLst>
                                            <p:cond delay="0"/>
                                          </p:stCondLst>
                                        </p:cTn>
                                        <p:tgtEl>
                                          <p:spTgt spid="177"/>
                                        </p:tgtEl>
                                        <p:attrNameLst>
                                          <p:attrName>style.visibility</p:attrName>
                                        </p:attrNameLst>
                                      </p:cBhvr>
                                      <p:to>
                                        <p:strVal val="visible"/>
                                      </p:to>
                                    </p:set>
                                    <p:anim calcmode="lin" valueType="num">
                                      <p:cBhvr additive="base">
                                        <p:cTn id="182" dur="100" fill="hold"/>
                                        <p:tgtEl>
                                          <p:spTgt spid="177"/>
                                        </p:tgtEl>
                                        <p:attrNameLst>
                                          <p:attrName>ppt_x</p:attrName>
                                        </p:attrNameLst>
                                      </p:cBhvr>
                                      <p:tavLst>
                                        <p:tav tm="0">
                                          <p:val>
                                            <p:strVal val="#ppt_x"/>
                                          </p:val>
                                        </p:tav>
                                        <p:tav tm="100000">
                                          <p:val>
                                            <p:strVal val="#ppt_x"/>
                                          </p:val>
                                        </p:tav>
                                      </p:tavLst>
                                    </p:anim>
                                    <p:anim calcmode="lin" valueType="num">
                                      <p:cBhvr additive="base">
                                        <p:cTn id="183" dur="100" fill="hold"/>
                                        <p:tgtEl>
                                          <p:spTgt spid="177"/>
                                        </p:tgtEl>
                                        <p:attrNameLst>
                                          <p:attrName>ppt_y</p:attrName>
                                        </p:attrNameLst>
                                      </p:cBhvr>
                                      <p:tavLst>
                                        <p:tav tm="0">
                                          <p:val>
                                            <p:strVal val="1+#ppt_h/2"/>
                                          </p:val>
                                        </p:tav>
                                        <p:tav tm="100000">
                                          <p:val>
                                            <p:strVal val="#ppt_y"/>
                                          </p:val>
                                        </p:tav>
                                      </p:tavLst>
                                    </p:anim>
                                  </p:childTnLst>
                                </p:cTn>
                              </p:par>
                            </p:childTnLst>
                          </p:cTn>
                        </p:par>
                        <p:par>
                          <p:cTn id="184" fill="hold">
                            <p:stCondLst>
                              <p:cond delay="18000"/>
                            </p:stCondLst>
                            <p:childTnLst>
                              <p:par>
                                <p:cTn id="185" presetID="2" presetClass="entr" presetSubtype="4" fill="hold" nodeType="afterEffect">
                                  <p:stCondLst>
                                    <p:cond delay="0"/>
                                  </p:stCondLst>
                                  <p:childTnLst>
                                    <p:set>
                                      <p:cBhvr>
                                        <p:cTn id="186" dur="1" fill="hold">
                                          <p:stCondLst>
                                            <p:cond delay="0"/>
                                          </p:stCondLst>
                                        </p:cTn>
                                        <p:tgtEl>
                                          <p:spTgt spid="180"/>
                                        </p:tgtEl>
                                        <p:attrNameLst>
                                          <p:attrName>style.visibility</p:attrName>
                                        </p:attrNameLst>
                                      </p:cBhvr>
                                      <p:to>
                                        <p:strVal val="visible"/>
                                      </p:to>
                                    </p:set>
                                    <p:anim calcmode="lin" valueType="num">
                                      <p:cBhvr additive="base">
                                        <p:cTn id="187" dur="100" fill="hold"/>
                                        <p:tgtEl>
                                          <p:spTgt spid="180"/>
                                        </p:tgtEl>
                                        <p:attrNameLst>
                                          <p:attrName>ppt_x</p:attrName>
                                        </p:attrNameLst>
                                      </p:cBhvr>
                                      <p:tavLst>
                                        <p:tav tm="0">
                                          <p:val>
                                            <p:strVal val="#ppt_x"/>
                                          </p:val>
                                        </p:tav>
                                        <p:tav tm="100000">
                                          <p:val>
                                            <p:strVal val="#ppt_x"/>
                                          </p:val>
                                        </p:tav>
                                      </p:tavLst>
                                    </p:anim>
                                    <p:anim calcmode="lin" valueType="num">
                                      <p:cBhvr additive="base">
                                        <p:cTn id="188" dur="100" fill="hold"/>
                                        <p:tgtEl>
                                          <p:spTgt spid="180"/>
                                        </p:tgtEl>
                                        <p:attrNameLst>
                                          <p:attrName>ppt_y</p:attrName>
                                        </p:attrNameLst>
                                      </p:cBhvr>
                                      <p:tavLst>
                                        <p:tav tm="0">
                                          <p:val>
                                            <p:strVal val="1+#ppt_h/2"/>
                                          </p:val>
                                        </p:tav>
                                        <p:tav tm="100000">
                                          <p:val>
                                            <p:strVal val="#ppt_y"/>
                                          </p:val>
                                        </p:tav>
                                      </p:tavLst>
                                    </p:anim>
                                  </p:childTnLst>
                                </p:cTn>
                              </p:par>
                            </p:childTnLst>
                          </p:cTn>
                        </p:par>
                        <p:par>
                          <p:cTn id="189" fill="hold">
                            <p:stCondLst>
                              <p:cond delay="18500"/>
                            </p:stCondLst>
                            <p:childTnLst>
                              <p:par>
                                <p:cTn id="190" presetID="2" presetClass="entr" presetSubtype="4" fill="hold" nodeType="afterEffect">
                                  <p:stCondLst>
                                    <p:cond delay="0"/>
                                  </p:stCondLst>
                                  <p:childTnLst>
                                    <p:set>
                                      <p:cBhvr>
                                        <p:cTn id="191" dur="1" fill="hold">
                                          <p:stCondLst>
                                            <p:cond delay="0"/>
                                          </p:stCondLst>
                                        </p:cTn>
                                        <p:tgtEl>
                                          <p:spTgt spid="184"/>
                                        </p:tgtEl>
                                        <p:attrNameLst>
                                          <p:attrName>style.visibility</p:attrName>
                                        </p:attrNameLst>
                                      </p:cBhvr>
                                      <p:to>
                                        <p:strVal val="visible"/>
                                      </p:to>
                                    </p:set>
                                    <p:anim calcmode="lin" valueType="num">
                                      <p:cBhvr additive="base">
                                        <p:cTn id="192" dur="100" fill="hold"/>
                                        <p:tgtEl>
                                          <p:spTgt spid="184"/>
                                        </p:tgtEl>
                                        <p:attrNameLst>
                                          <p:attrName>ppt_x</p:attrName>
                                        </p:attrNameLst>
                                      </p:cBhvr>
                                      <p:tavLst>
                                        <p:tav tm="0">
                                          <p:val>
                                            <p:strVal val="#ppt_x"/>
                                          </p:val>
                                        </p:tav>
                                        <p:tav tm="100000">
                                          <p:val>
                                            <p:strVal val="#ppt_x"/>
                                          </p:val>
                                        </p:tav>
                                      </p:tavLst>
                                    </p:anim>
                                    <p:anim calcmode="lin" valueType="num">
                                      <p:cBhvr additive="base">
                                        <p:cTn id="193" dur="100" fill="hold"/>
                                        <p:tgtEl>
                                          <p:spTgt spid="184"/>
                                        </p:tgtEl>
                                        <p:attrNameLst>
                                          <p:attrName>ppt_y</p:attrName>
                                        </p:attrNameLst>
                                      </p:cBhvr>
                                      <p:tavLst>
                                        <p:tav tm="0">
                                          <p:val>
                                            <p:strVal val="1+#ppt_h/2"/>
                                          </p:val>
                                        </p:tav>
                                        <p:tav tm="100000">
                                          <p:val>
                                            <p:strVal val="#ppt_y"/>
                                          </p:val>
                                        </p:tav>
                                      </p:tavLst>
                                    </p:anim>
                                  </p:childTnLst>
                                </p:cTn>
                              </p:par>
                            </p:childTnLst>
                          </p:cTn>
                        </p:par>
                        <p:par>
                          <p:cTn id="194" fill="hold">
                            <p:stCondLst>
                              <p:cond delay="19000"/>
                            </p:stCondLst>
                            <p:childTnLst>
                              <p:par>
                                <p:cTn id="195" presetID="2" presetClass="entr" presetSubtype="4" fill="hold" grpId="0" nodeType="afterEffect">
                                  <p:stCondLst>
                                    <p:cond delay="0"/>
                                  </p:stCondLst>
                                  <p:childTnLst>
                                    <p:set>
                                      <p:cBhvr>
                                        <p:cTn id="196" dur="1" fill="hold">
                                          <p:stCondLst>
                                            <p:cond delay="0"/>
                                          </p:stCondLst>
                                        </p:cTn>
                                        <p:tgtEl>
                                          <p:spTgt spid="196"/>
                                        </p:tgtEl>
                                        <p:attrNameLst>
                                          <p:attrName>style.visibility</p:attrName>
                                        </p:attrNameLst>
                                      </p:cBhvr>
                                      <p:to>
                                        <p:strVal val="visible"/>
                                      </p:to>
                                    </p:set>
                                    <p:anim calcmode="lin" valueType="num">
                                      <p:cBhvr additive="base">
                                        <p:cTn id="197" dur="100" fill="hold"/>
                                        <p:tgtEl>
                                          <p:spTgt spid="196"/>
                                        </p:tgtEl>
                                        <p:attrNameLst>
                                          <p:attrName>ppt_x</p:attrName>
                                        </p:attrNameLst>
                                      </p:cBhvr>
                                      <p:tavLst>
                                        <p:tav tm="0">
                                          <p:val>
                                            <p:strVal val="#ppt_x"/>
                                          </p:val>
                                        </p:tav>
                                        <p:tav tm="100000">
                                          <p:val>
                                            <p:strVal val="#ppt_x"/>
                                          </p:val>
                                        </p:tav>
                                      </p:tavLst>
                                    </p:anim>
                                    <p:anim calcmode="lin" valueType="num">
                                      <p:cBhvr additive="base">
                                        <p:cTn id="198" dur="100" fill="hold"/>
                                        <p:tgtEl>
                                          <p:spTgt spid="196"/>
                                        </p:tgtEl>
                                        <p:attrNameLst>
                                          <p:attrName>ppt_y</p:attrName>
                                        </p:attrNameLst>
                                      </p:cBhvr>
                                      <p:tavLst>
                                        <p:tav tm="0">
                                          <p:val>
                                            <p:strVal val="1+#ppt_h/2"/>
                                          </p:val>
                                        </p:tav>
                                        <p:tav tm="100000">
                                          <p:val>
                                            <p:strVal val="#ppt_y"/>
                                          </p:val>
                                        </p:tav>
                                      </p:tavLst>
                                    </p:anim>
                                  </p:childTnLst>
                                </p:cTn>
                              </p:par>
                            </p:childTnLst>
                          </p:cTn>
                        </p:par>
                        <p:par>
                          <p:cTn id="199" fill="hold">
                            <p:stCondLst>
                              <p:cond delay="19500"/>
                            </p:stCondLst>
                            <p:childTnLst>
                              <p:par>
                                <p:cTn id="200" presetID="2" presetClass="entr" presetSubtype="4" fill="hold" nodeType="afterEffect">
                                  <p:stCondLst>
                                    <p:cond delay="0"/>
                                  </p:stCondLst>
                                  <p:childTnLst>
                                    <p:set>
                                      <p:cBhvr>
                                        <p:cTn id="201" dur="1" fill="hold">
                                          <p:stCondLst>
                                            <p:cond delay="0"/>
                                          </p:stCondLst>
                                        </p:cTn>
                                        <p:tgtEl>
                                          <p:spTgt spid="197"/>
                                        </p:tgtEl>
                                        <p:attrNameLst>
                                          <p:attrName>style.visibility</p:attrName>
                                        </p:attrNameLst>
                                      </p:cBhvr>
                                      <p:to>
                                        <p:strVal val="visible"/>
                                      </p:to>
                                    </p:set>
                                    <p:anim calcmode="lin" valueType="num">
                                      <p:cBhvr additive="base">
                                        <p:cTn id="202" dur="100" fill="hold"/>
                                        <p:tgtEl>
                                          <p:spTgt spid="197"/>
                                        </p:tgtEl>
                                        <p:attrNameLst>
                                          <p:attrName>ppt_x</p:attrName>
                                        </p:attrNameLst>
                                      </p:cBhvr>
                                      <p:tavLst>
                                        <p:tav tm="0">
                                          <p:val>
                                            <p:strVal val="#ppt_x"/>
                                          </p:val>
                                        </p:tav>
                                        <p:tav tm="100000">
                                          <p:val>
                                            <p:strVal val="#ppt_x"/>
                                          </p:val>
                                        </p:tav>
                                      </p:tavLst>
                                    </p:anim>
                                    <p:anim calcmode="lin" valueType="num">
                                      <p:cBhvr additive="base">
                                        <p:cTn id="203" dur="100" fill="hold"/>
                                        <p:tgtEl>
                                          <p:spTgt spid="197"/>
                                        </p:tgtEl>
                                        <p:attrNameLst>
                                          <p:attrName>ppt_y</p:attrName>
                                        </p:attrNameLst>
                                      </p:cBhvr>
                                      <p:tavLst>
                                        <p:tav tm="0">
                                          <p:val>
                                            <p:strVal val="1+#ppt_h/2"/>
                                          </p:val>
                                        </p:tav>
                                        <p:tav tm="100000">
                                          <p:val>
                                            <p:strVal val="#ppt_y"/>
                                          </p:val>
                                        </p:tav>
                                      </p:tavLst>
                                    </p:anim>
                                  </p:childTnLst>
                                </p:cTn>
                              </p:par>
                            </p:childTnLst>
                          </p:cTn>
                        </p:par>
                        <p:par>
                          <p:cTn id="204" fill="hold">
                            <p:stCondLst>
                              <p:cond delay="20000"/>
                            </p:stCondLst>
                            <p:childTnLst>
                              <p:par>
                                <p:cTn id="205" presetID="2" presetClass="entr" presetSubtype="4" fill="hold" nodeType="afterEffect">
                                  <p:stCondLst>
                                    <p:cond delay="0"/>
                                  </p:stCondLst>
                                  <p:childTnLst>
                                    <p:set>
                                      <p:cBhvr>
                                        <p:cTn id="206" dur="1" fill="hold">
                                          <p:stCondLst>
                                            <p:cond delay="0"/>
                                          </p:stCondLst>
                                        </p:cTn>
                                        <p:tgtEl>
                                          <p:spTgt spid="200"/>
                                        </p:tgtEl>
                                        <p:attrNameLst>
                                          <p:attrName>style.visibility</p:attrName>
                                        </p:attrNameLst>
                                      </p:cBhvr>
                                      <p:to>
                                        <p:strVal val="visible"/>
                                      </p:to>
                                    </p:set>
                                    <p:anim calcmode="lin" valueType="num">
                                      <p:cBhvr additive="base">
                                        <p:cTn id="207" dur="100" fill="hold"/>
                                        <p:tgtEl>
                                          <p:spTgt spid="200"/>
                                        </p:tgtEl>
                                        <p:attrNameLst>
                                          <p:attrName>ppt_x</p:attrName>
                                        </p:attrNameLst>
                                      </p:cBhvr>
                                      <p:tavLst>
                                        <p:tav tm="0">
                                          <p:val>
                                            <p:strVal val="#ppt_x"/>
                                          </p:val>
                                        </p:tav>
                                        <p:tav tm="100000">
                                          <p:val>
                                            <p:strVal val="#ppt_x"/>
                                          </p:val>
                                        </p:tav>
                                      </p:tavLst>
                                    </p:anim>
                                    <p:anim calcmode="lin" valueType="num">
                                      <p:cBhvr additive="base">
                                        <p:cTn id="208" dur="100" fill="hold"/>
                                        <p:tgtEl>
                                          <p:spTgt spid="200"/>
                                        </p:tgtEl>
                                        <p:attrNameLst>
                                          <p:attrName>ppt_y</p:attrName>
                                        </p:attrNameLst>
                                      </p:cBhvr>
                                      <p:tavLst>
                                        <p:tav tm="0">
                                          <p:val>
                                            <p:strVal val="1+#ppt_h/2"/>
                                          </p:val>
                                        </p:tav>
                                        <p:tav tm="100000">
                                          <p:val>
                                            <p:strVal val="#ppt_y"/>
                                          </p:val>
                                        </p:tav>
                                      </p:tavLst>
                                    </p:anim>
                                  </p:childTnLst>
                                </p:cTn>
                              </p:par>
                            </p:childTnLst>
                          </p:cTn>
                        </p:par>
                        <p:par>
                          <p:cTn id="209" fill="hold">
                            <p:stCondLst>
                              <p:cond delay="20500"/>
                            </p:stCondLst>
                            <p:childTnLst>
                              <p:par>
                                <p:cTn id="210" presetID="2" presetClass="entr" presetSubtype="4" fill="hold" nodeType="afterEffect">
                                  <p:stCondLst>
                                    <p:cond delay="0"/>
                                  </p:stCondLst>
                                  <p:childTnLst>
                                    <p:set>
                                      <p:cBhvr>
                                        <p:cTn id="211" dur="1" fill="hold">
                                          <p:stCondLst>
                                            <p:cond delay="0"/>
                                          </p:stCondLst>
                                        </p:cTn>
                                        <p:tgtEl>
                                          <p:spTgt spid="205"/>
                                        </p:tgtEl>
                                        <p:attrNameLst>
                                          <p:attrName>style.visibility</p:attrName>
                                        </p:attrNameLst>
                                      </p:cBhvr>
                                      <p:to>
                                        <p:strVal val="visible"/>
                                      </p:to>
                                    </p:set>
                                    <p:anim calcmode="lin" valueType="num">
                                      <p:cBhvr additive="base">
                                        <p:cTn id="212" dur="100" fill="hold"/>
                                        <p:tgtEl>
                                          <p:spTgt spid="205"/>
                                        </p:tgtEl>
                                        <p:attrNameLst>
                                          <p:attrName>ppt_x</p:attrName>
                                        </p:attrNameLst>
                                      </p:cBhvr>
                                      <p:tavLst>
                                        <p:tav tm="0">
                                          <p:val>
                                            <p:strVal val="#ppt_x"/>
                                          </p:val>
                                        </p:tav>
                                        <p:tav tm="100000">
                                          <p:val>
                                            <p:strVal val="#ppt_x"/>
                                          </p:val>
                                        </p:tav>
                                      </p:tavLst>
                                    </p:anim>
                                    <p:anim calcmode="lin" valueType="num">
                                      <p:cBhvr additive="base">
                                        <p:cTn id="213" dur="100" fill="hold"/>
                                        <p:tgtEl>
                                          <p:spTgt spid="205"/>
                                        </p:tgtEl>
                                        <p:attrNameLst>
                                          <p:attrName>ppt_y</p:attrName>
                                        </p:attrNameLst>
                                      </p:cBhvr>
                                      <p:tavLst>
                                        <p:tav tm="0">
                                          <p:val>
                                            <p:strVal val="1+#ppt_h/2"/>
                                          </p:val>
                                        </p:tav>
                                        <p:tav tm="100000">
                                          <p:val>
                                            <p:strVal val="#ppt_y"/>
                                          </p:val>
                                        </p:tav>
                                      </p:tavLst>
                                    </p:anim>
                                  </p:childTnLst>
                                </p:cTn>
                              </p:par>
                            </p:childTnLst>
                          </p:cTn>
                        </p:par>
                        <p:par>
                          <p:cTn id="214" fill="hold">
                            <p:stCondLst>
                              <p:cond delay="21000"/>
                            </p:stCondLst>
                            <p:childTnLst>
                              <p:par>
                                <p:cTn id="215" presetID="2" presetClass="entr" presetSubtype="4" fill="hold" nodeType="afterEffect">
                                  <p:stCondLst>
                                    <p:cond delay="0"/>
                                  </p:stCondLst>
                                  <p:childTnLst>
                                    <p:set>
                                      <p:cBhvr>
                                        <p:cTn id="216" dur="1" fill="hold">
                                          <p:stCondLst>
                                            <p:cond delay="0"/>
                                          </p:stCondLst>
                                        </p:cTn>
                                        <p:tgtEl>
                                          <p:spTgt spid="209"/>
                                        </p:tgtEl>
                                        <p:attrNameLst>
                                          <p:attrName>style.visibility</p:attrName>
                                        </p:attrNameLst>
                                      </p:cBhvr>
                                      <p:to>
                                        <p:strVal val="visible"/>
                                      </p:to>
                                    </p:set>
                                    <p:anim calcmode="lin" valueType="num">
                                      <p:cBhvr additive="base">
                                        <p:cTn id="217" dur="100" fill="hold"/>
                                        <p:tgtEl>
                                          <p:spTgt spid="209"/>
                                        </p:tgtEl>
                                        <p:attrNameLst>
                                          <p:attrName>ppt_x</p:attrName>
                                        </p:attrNameLst>
                                      </p:cBhvr>
                                      <p:tavLst>
                                        <p:tav tm="0">
                                          <p:val>
                                            <p:strVal val="#ppt_x"/>
                                          </p:val>
                                        </p:tav>
                                        <p:tav tm="100000">
                                          <p:val>
                                            <p:strVal val="#ppt_x"/>
                                          </p:val>
                                        </p:tav>
                                      </p:tavLst>
                                    </p:anim>
                                    <p:anim calcmode="lin" valueType="num">
                                      <p:cBhvr additive="base">
                                        <p:cTn id="218" dur="100" fill="hold"/>
                                        <p:tgtEl>
                                          <p:spTgt spid="209"/>
                                        </p:tgtEl>
                                        <p:attrNameLst>
                                          <p:attrName>ppt_y</p:attrName>
                                        </p:attrNameLst>
                                      </p:cBhvr>
                                      <p:tavLst>
                                        <p:tav tm="0">
                                          <p:val>
                                            <p:strVal val="1+#ppt_h/2"/>
                                          </p:val>
                                        </p:tav>
                                        <p:tav tm="100000">
                                          <p:val>
                                            <p:strVal val="#ppt_y"/>
                                          </p:val>
                                        </p:tav>
                                      </p:tavLst>
                                    </p:anim>
                                  </p:childTnLst>
                                </p:cTn>
                              </p:par>
                            </p:childTnLst>
                          </p:cTn>
                        </p:par>
                        <p:par>
                          <p:cTn id="219" fill="hold">
                            <p:stCondLst>
                              <p:cond delay="21500"/>
                            </p:stCondLst>
                            <p:childTnLst>
                              <p:par>
                                <p:cTn id="220" presetID="2" presetClass="entr" presetSubtype="4" fill="hold" grpId="0" nodeType="afterEffect">
                                  <p:stCondLst>
                                    <p:cond delay="0"/>
                                  </p:stCondLst>
                                  <p:childTnLst>
                                    <p:set>
                                      <p:cBhvr>
                                        <p:cTn id="221" dur="1" fill="hold">
                                          <p:stCondLst>
                                            <p:cond delay="0"/>
                                          </p:stCondLst>
                                        </p:cTn>
                                        <p:tgtEl>
                                          <p:spTgt spid="118"/>
                                        </p:tgtEl>
                                        <p:attrNameLst>
                                          <p:attrName>style.visibility</p:attrName>
                                        </p:attrNameLst>
                                      </p:cBhvr>
                                      <p:to>
                                        <p:strVal val="visible"/>
                                      </p:to>
                                    </p:set>
                                    <p:anim calcmode="lin" valueType="num">
                                      <p:cBhvr additive="base">
                                        <p:cTn id="222" dur="250" fill="hold"/>
                                        <p:tgtEl>
                                          <p:spTgt spid="118"/>
                                        </p:tgtEl>
                                        <p:attrNameLst>
                                          <p:attrName>ppt_x</p:attrName>
                                        </p:attrNameLst>
                                      </p:cBhvr>
                                      <p:tavLst>
                                        <p:tav tm="0">
                                          <p:val>
                                            <p:strVal val="#ppt_x"/>
                                          </p:val>
                                        </p:tav>
                                        <p:tav tm="100000">
                                          <p:val>
                                            <p:strVal val="#ppt_x"/>
                                          </p:val>
                                        </p:tav>
                                      </p:tavLst>
                                    </p:anim>
                                    <p:anim calcmode="lin" valueType="num">
                                      <p:cBhvr additive="base">
                                        <p:cTn id="223" dur="250" fill="hold"/>
                                        <p:tgtEl>
                                          <p:spTgt spid="118"/>
                                        </p:tgtEl>
                                        <p:attrNameLst>
                                          <p:attrName>ppt_y</p:attrName>
                                        </p:attrNameLst>
                                      </p:cBhvr>
                                      <p:tavLst>
                                        <p:tav tm="0">
                                          <p:val>
                                            <p:strVal val="1+#ppt_h/2"/>
                                          </p:val>
                                        </p:tav>
                                        <p:tav tm="100000">
                                          <p:val>
                                            <p:strVal val="#ppt_y"/>
                                          </p:val>
                                        </p:tav>
                                      </p:tavLst>
                                    </p:anim>
                                  </p:childTnLst>
                                </p:cTn>
                              </p:par>
                            </p:childTnLst>
                          </p:cTn>
                        </p:par>
                        <p:par>
                          <p:cTn id="224" fill="hold">
                            <p:stCondLst>
                              <p:cond delay="22000"/>
                            </p:stCondLst>
                            <p:childTnLst>
                              <p:par>
                                <p:cTn id="225" presetID="2" presetClass="entr" presetSubtype="4" fill="hold" grpId="0" nodeType="afterEffect">
                                  <p:stCondLst>
                                    <p:cond delay="0"/>
                                  </p:stCondLst>
                                  <p:childTnLst>
                                    <p:set>
                                      <p:cBhvr>
                                        <p:cTn id="226" dur="1" fill="hold">
                                          <p:stCondLst>
                                            <p:cond delay="0"/>
                                          </p:stCondLst>
                                        </p:cTn>
                                        <p:tgtEl>
                                          <p:spTgt spid="212"/>
                                        </p:tgtEl>
                                        <p:attrNameLst>
                                          <p:attrName>style.visibility</p:attrName>
                                        </p:attrNameLst>
                                      </p:cBhvr>
                                      <p:to>
                                        <p:strVal val="visible"/>
                                      </p:to>
                                    </p:set>
                                    <p:anim calcmode="lin" valueType="num">
                                      <p:cBhvr additive="base">
                                        <p:cTn id="227" dur="250" fill="hold"/>
                                        <p:tgtEl>
                                          <p:spTgt spid="212"/>
                                        </p:tgtEl>
                                        <p:attrNameLst>
                                          <p:attrName>ppt_x</p:attrName>
                                        </p:attrNameLst>
                                      </p:cBhvr>
                                      <p:tavLst>
                                        <p:tav tm="0">
                                          <p:val>
                                            <p:strVal val="#ppt_x"/>
                                          </p:val>
                                        </p:tav>
                                        <p:tav tm="100000">
                                          <p:val>
                                            <p:strVal val="#ppt_x"/>
                                          </p:val>
                                        </p:tav>
                                      </p:tavLst>
                                    </p:anim>
                                    <p:anim calcmode="lin" valueType="num">
                                      <p:cBhvr additive="base">
                                        <p:cTn id="228" dur="250" fill="hold"/>
                                        <p:tgtEl>
                                          <p:spTgt spid="212"/>
                                        </p:tgtEl>
                                        <p:attrNameLst>
                                          <p:attrName>ppt_y</p:attrName>
                                        </p:attrNameLst>
                                      </p:cBhvr>
                                      <p:tavLst>
                                        <p:tav tm="0">
                                          <p:val>
                                            <p:strVal val="1+#ppt_h/2"/>
                                          </p:val>
                                        </p:tav>
                                        <p:tav tm="100000">
                                          <p:val>
                                            <p:strVal val="#ppt_y"/>
                                          </p:val>
                                        </p:tav>
                                      </p:tavLst>
                                    </p:anim>
                                  </p:childTnLst>
                                </p:cTn>
                              </p:par>
                            </p:childTnLst>
                          </p:cTn>
                        </p:par>
                        <p:par>
                          <p:cTn id="229" fill="hold">
                            <p:stCondLst>
                              <p:cond delay="22500"/>
                            </p:stCondLst>
                            <p:childTnLst>
                              <p:par>
                                <p:cTn id="230" presetID="2" presetClass="entr" presetSubtype="4" fill="hold" grpId="0" nodeType="afterEffect">
                                  <p:stCondLst>
                                    <p:cond delay="0"/>
                                  </p:stCondLst>
                                  <p:childTnLst>
                                    <p:set>
                                      <p:cBhvr>
                                        <p:cTn id="231" dur="1" fill="hold">
                                          <p:stCondLst>
                                            <p:cond delay="0"/>
                                          </p:stCondLst>
                                        </p:cTn>
                                        <p:tgtEl>
                                          <p:spTgt spid="213"/>
                                        </p:tgtEl>
                                        <p:attrNameLst>
                                          <p:attrName>style.visibility</p:attrName>
                                        </p:attrNameLst>
                                      </p:cBhvr>
                                      <p:to>
                                        <p:strVal val="visible"/>
                                      </p:to>
                                    </p:set>
                                    <p:anim calcmode="lin" valueType="num">
                                      <p:cBhvr additive="base">
                                        <p:cTn id="232" dur="250" fill="hold"/>
                                        <p:tgtEl>
                                          <p:spTgt spid="213"/>
                                        </p:tgtEl>
                                        <p:attrNameLst>
                                          <p:attrName>ppt_x</p:attrName>
                                        </p:attrNameLst>
                                      </p:cBhvr>
                                      <p:tavLst>
                                        <p:tav tm="0">
                                          <p:val>
                                            <p:strVal val="#ppt_x"/>
                                          </p:val>
                                        </p:tav>
                                        <p:tav tm="100000">
                                          <p:val>
                                            <p:strVal val="#ppt_x"/>
                                          </p:val>
                                        </p:tav>
                                      </p:tavLst>
                                    </p:anim>
                                    <p:anim calcmode="lin" valueType="num">
                                      <p:cBhvr additive="base">
                                        <p:cTn id="233" dur="250" fill="hold"/>
                                        <p:tgtEl>
                                          <p:spTgt spid="213"/>
                                        </p:tgtEl>
                                        <p:attrNameLst>
                                          <p:attrName>ppt_y</p:attrName>
                                        </p:attrNameLst>
                                      </p:cBhvr>
                                      <p:tavLst>
                                        <p:tav tm="0">
                                          <p:val>
                                            <p:strVal val="1+#ppt_h/2"/>
                                          </p:val>
                                        </p:tav>
                                        <p:tav tm="100000">
                                          <p:val>
                                            <p:strVal val="#ppt_y"/>
                                          </p:val>
                                        </p:tav>
                                      </p:tavLst>
                                    </p:anim>
                                  </p:childTnLst>
                                </p:cTn>
                              </p:par>
                            </p:childTnLst>
                          </p:cTn>
                        </p:par>
                        <p:par>
                          <p:cTn id="234" fill="hold">
                            <p:stCondLst>
                              <p:cond delay="23000"/>
                            </p:stCondLst>
                            <p:childTnLst>
                              <p:par>
                                <p:cTn id="235" presetID="2" presetClass="entr" presetSubtype="4" fill="hold" grpId="0" nodeType="afterEffect">
                                  <p:stCondLst>
                                    <p:cond delay="0"/>
                                  </p:stCondLst>
                                  <p:childTnLst>
                                    <p:set>
                                      <p:cBhvr>
                                        <p:cTn id="236" dur="1" fill="hold">
                                          <p:stCondLst>
                                            <p:cond delay="0"/>
                                          </p:stCondLst>
                                        </p:cTn>
                                        <p:tgtEl>
                                          <p:spTgt spid="214"/>
                                        </p:tgtEl>
                                        <p:attrNameLst>
                                          <p:attrName>style.visibility</p:attrName>
                                        </p:attrNameLst>
                                      </p:cBhvr>
                                      <p:to>
                                        <p:strVal val="visible"/>
                                      </p:to>
                                    </p:set>
                                    <p:anim calcmode="lin" valueType="num">
                                      <p:cBhvr additive="base">
                                        <p:cTn id="237" dur="250" fill="hold"/>
                                        <p:tgtEl>
                                          <p:spTgt spid="214"/>
                                        </p:tgtEl>
                                        <p:attrNameLst>
                                          <p:attrName>ppt_x</p:attrName>
                                        </p:attrNameLst>
                                      </p:cBhvr>
                                      <p:tavLst>
                                        <p:tav tm="0">
                                          <p:val>
                                            <p:strVal val="#ppt_x"/>
                                          </p:val>
                                        </p:tav>
                                        <p:tav tm="100000">
                                          <p:val>
                                            <p:strVal val="#ppt_x"/>
                                          </p:val>
                                        </p:tav>
                                      </p:tavLst>
                                    </p:anim>
                                    <p:anim calcmode="lin" valueType="num">
                                      <p:cBhvr additive="base">
                                        <p:cTn id="238" dur="250" fill="hold"/>
                                        <p:tgtEl>
                                          <p:spTgt spid="2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119" grpId="0" animBg="1"/>
      <p:bldP spid="120" grpId="0" animBg="1"/>
      <p:bldP spid="121" grpId="0" animBg="1"/>
      <p:bldP spid="122" grpId="0" animBg="1"/>
      <p:bldP spid="123" grpId="0" animBg="1"/>
      <p:bldP spid="124" grpId="0" animBg="1"/>
      <p:bldP spid="126" grpId="0" animBg="1"/>
      <p:bldP spid="127" grpId="0" animBg="1"/>
      <p:bldP spid="128"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53" grpId="0" animBg="1"/>
      <p:bldP spid="154" grpId="0" animBg="1"/>
      <p:bldP spid="196" grpId="0" animBg="1"/>
      <p:bldP spid="212" grpId="0" animBg="1"/>
      <p:bldP spid="213" grpId="0"/>
      <p:bldP spid="2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菱形 68"/>
          <p:cNvSpPr/>
          <p:nvPr/>
        </p:nvSpPr>
        <p:spPr>
          <a:xfrm>
            <a:off x="3518232" y="1943764"/>
            <a:ext cx="575989" cy="576064"/>
          </a:xfrm>
          <a:prstGeom prst="diamond">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0" name="菱形 69"/>
          <p:cNvSpPr/>
          <p:nvPr/>
        </p:nvSpPr>
        <p:spPr>
          <a:xfrm>
            <a:off x="5016902" y="1943764"/>
            <a:ext cx="575989" cy="576064"/>
          </a:xfrm>
          <a:prstGeom prst="diamond">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1" name="菱形 70"/>
          <p:cNvSpPr/>
          <p:nvPr/>
        </p:nvSpPr>
        <p:spPr>
          <a:xfrm>
            <a:off x="6800687" y="1943764"/>
            <a:ext cx="575989" cy="576064"/>
          </a:xfrm>
          <a:prstGeom prst="diamond">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2" name="菱形 71"/>
          <p:cNvSpPr/>
          <p:nvPr/>
        </p:nvSpPr>
        <p:spPr>
          <a:xfrm>
            <a:off x="8343102" y="1943764"/>
            <a:ext cx="575989" cy="576064"/>
          </a:xfrm>
          <a:prstGeom prst="diamond">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38" name="组合 37"/>
          <p:cNvGrpSpPr/>
          <p:nvPr/>
        </p:nvGrpSpPr>
        <p:grpSpPr>
          <a:xfrm rot="10800000">
            <a:off x="3831094" y="3433621"/>
            <a:ext cx="84272" cy="641868"/>
            <a:chOff x="2911199" y="2513601"/>
            <a:chExt cx="63212" cy="481401"/>
          </a:xfrm>
        </p:grpSpPr>
        <p:sp>
          <p:nvSpPr>
            <p:cNvPr id="27" name="椭圆 26"/>
            <p:cNvSpPr/>
            <p:nvPr/>
          </p:nvSpPr>
          <p:spPr>
            <a:xfrm>
              <a:off x="2911199" y="2931790"/>
              <a:ext cx="63212" cy="63212"/>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8" name="直接连接符 27"/>
            <p:cNvCxnSpPr/>
            <p:nvPr/>
          </p:nvCxnSpPr>
          <p:spPr>
            <a:xfrm rot="10800000" flipV="1">
              <a:off x="2942805" y="2513601"/>
              <a:ext cx="0" cy="418188"/>
            </a:xfrm>
            <a:prstGeom prst="line">
              <a:avLst/>
            </a:prstGeom>
            <a:ln>
              <a:solidFill>
                <a:schemeClr val="accent1"/>
              </a:solidFill>
              <a:miter lim="800000"/>
              <a:headEnd type="none" w="sm" len="sm"/>
              <a:tailEnd type="none"/>
            </a:ln>
          </p:spPr>
          <p:style>
            <a:lnRef idx="1">
              <a:schemeClr val="accent1"/>
            </a:lnRef>
            <a:fillRef idx="0">
              <a:schemeClr val="accent1"/>
            </a:fillRef>
            <a:effectRef idx="0">
              <a:schemeClr val="accent1"/>
            </a:effectRef>
            <a:fontRef idx="minor">
              <a:schemeClr val="tx1"/>
            </a:fontRef>
          </p:style>
        </p:cxnSp>
      </p:grpSp>
      <p:grpSp>
        <p:nvGrpSpPr>
          <p:cNvPr id="39" name="组合 38"/>
          <p:cNvGrpSpPr/>
          <p:nvPr/>
        </p:nvGrpSpPr>
        <p:grpSpPr>
          <a:xfrm rot="10800000">
            <a:off x="5324210" y="3433621"/>
            <a:ext cx="84272" cy="1239645"/>
            <a:chOff x="2911199" y="1842874"/>
            <a:chExt cx="63212" cy="1152128"/>
          </a:xfrm>
        </p:grpSpPr>
        <p:sp>
          <p:nvSpPr>
            <p:cNvPr id="40" name="椭圆 39"/>
            <p:cNvSpPr/>
            <p:nvPr/>
          </p:nvSpPr>
          <p:spPr>
            <a:xfrm>
              <a:off x="2911199" y="2931790"/>
              <a:ext cx="63212" cy="63212"/>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p:cNvCxnSpPr/>
            <p:nvPr/>
          </p:nvCxnSpPr>
          <p:spPr>
            <a:xfrm rot="10800000" flipV="1">
              <a:off x="2942805" y="1842874"/>
              <a:ext cx="0" cy="1088916"/>
            </a:xfrm>
            <a:prstGeom prst="line">
              <a:avLst/>
            </a:prstGeom>
            <a:ln>
              <a:solidFill>
                <a:schemeClr val="accent4"/>
              </a:solidFill>
              <a:miter lim="800000"/>
              <a:headEnd type="none" w="sm" len="sm"/>
              <a:tailEnd type="none"/>
            </a:ln>
          </p:spPr>
          <p:style>
            <a:lnRef idx="1">
              <a:schemeClr val="accent1"/>
            </a:lnRef>
            <a:fillRef idx="0">
              <a:schemeClr val="accent1"/>
            </a:fillRef>
            <a:effectRef idx="0">
              <a:schemeClr val="accent1"/>
            </a:effectRef>
            <a:fontRef idx="minor">
              <a:schemeClr val="tx1"/>
            </a:fontRef>
          </p:style>
        </p:cxnSp>
      </p:grpSp>
      <p:grpSp>
        <p:nvGrpSpPr>
          <p:cNvPr id="46" name="组合 45"/>
          <p:cNvGrpSpPr/>
          <p:nvPr/>
        </p:nvGrpSpPr>
        <p:grpSpPr>
          <a:xfrm rot="10800000">
            <a:off x="8546824" y="3433621"/>
            <a:ext cx="84272" cy="1239645"/>
            <a:chOff x="2911199" y="1842874"/>
            <a:chExt cx="63212" cy="1152128"/>
          </a:xfrm>
        </p:grpSpPr>
        <p:sp>
          <p:nvSpPr>
            <p:cNvPr id="47" name="椭圆 46"/>
            <p:cNvSpPr/>
            <p:nvPr/>
          </p:nvSpPr>
          <p:spPr>
            <a:xfrm>
              <a:off x="2911199" y="2931790"/>
              <a:ext cx="63212" cy="63212"/>
            </a:xfrm>
            <a:prstGeom prst="ellipse">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直接连接符 47"/>
            <p:cNvCxnSpPr/>
            <p:nvPr/>
          </p:nvCxnSpPr>
          <p:spPr>
            <a:xfrm rot="10800000" flipV="1">
              <a:off x="2942805" y="1842874"/>
              <a:ext cx="0" cy="1088916"/>
            </a:xfrm>
            <a:prstGeom prst="line">
              <a:avLst/>
            </a:prstGeom>
            <a:ln>
              <a:solidFill>
                <a:schemeClr val="accent3"/>
              </a:solidFill>
              <a:miter lim="800000"/>
              <a:headEnd type="none" w="sm" len="sm"/>
              <a:tailEnd type="none"/>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3107031" y="4239978"/>
            <a:ext cx="1493999" cy="795519"/>
            <a:chOff x="2329980" y="3229012"/>
            <a:chExt cx="1120645" cy="596639"/>
          </a:xfrm>
        </p:grpSpPr>
        <p:sp>
          <p:nvSpPr>
            <p:cNvPr id="54" name="TextBox 53"/>
            <p:cNvSpPr txBox="1"/>
            <p:nvPr/>
          </p:nvSpPr>
          <p:spPr>
            <a:xfrm>
              <a:off x="2549576" y="3229012"/>
              <a:ext cx="695916" cy="219291"/>
            </a:xfrm>
            <a:prstGeom prst="rect">
              <a:avLst/>
            </a:prstGeom>
            <a:noFill/>
          </p:spPr>
          <p:txBody>
            <a:bodyPr wrap="square" rtlCol="0">
              <a:spAutoFit/>
            </a:bodyPr>
            <a:lstStyle/>
            <a:p>
              <a:pPr algn="ctr"/>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5" name="TextBox 54"/>
            <p:cNvSpPr txBox="1"/>
            <p:nvPr/>
          </p:nvSpPr>
          <p:spPr>
            <a:xfrm>
              <a:off x="2329980" y="3381298"/>
              <a:ext cx="1120645" cy="444353"/>
            </a:xfrm>
            <a:prstGeom prst="rect">
              <a:avLst/>
            </a:prstGeom>
            <a:noFill/>
          </p:spPr>
          <p:txBody>
            <a:bodyPr wrap="square" rtlCol="0">
              <a:spAutoFit/>
            </a:bodyPr>
            <a:lstStyle/>
            <a:p>
              <a:pPr algn="ct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4602003" y="4956384"/>
            <a:ext cx="1493999" cy="807995"/>
            <a:chOff x="3451355" y="3766316"/>
            <a:chExt cx="1120645" cy="605996"/>
          </a:xfrm>
        </p:grpSpPr>
        <p:sp>
          <p:nvSpPr>
            <p:cNvPr id="56" name="TextBox 55"/>
            <p:cNvSpPr txBox="1"/>
            <p:nvPr/>
          </p:nvSpPr>
          <p:spPr>
            <a:xfrm>
              <a:off x="3663719" y="3766316"/>
              <a:ext cx="695916" cy="219291"/>
            </a:xfrm>
            <a:prstGeom prst="rect">
              <a:avLst/>
            </a:prstGeom>
            <a:noFill/>
          </p:spPr>
          <p:txBody>
            <a:bodyPr wrap="square" rtlCol="0">
              <a:spAutoFit/>
            </a:bodyPr>
            <a:lstStyle/>
            <a:p>
              <a:pPr algn="ctr"/>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7" name="TextBox 56"/>
            <p:cNvSpPr txBox="1"/>
            <p:nvPr/>
          </p:nvSpPr>
          <p:spPr>
            <a:xfrm>
              <a:off x="3451355" y="3927959"/>
              <a:ext cx="1120645" cy="444353"/>
            </a:xfrm>
            <a:prstGeom prst="rect">
              <a:avLst/>
            </a:prstGeom>
            <a:noFill/>
          </p:spPr>
          <p:txBody>
            <a:bodyPr wrap="square" rtlCol="0">
              <a:spAutoFit/>
            </a:bodyPr>
            <a:lstStyle/>
            <a:p>
              <a:pPr algn="ct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3684227" y="3812863"/>
            <a:ext cx="378007" cy="378056"/>
            <a:chOff x="2762934" y="2908678"/>
            <a:chExt cx="283542" cy="283542"/>
          </a:xfrm>
        </p:grpSpPr>
        <p:sp>
          <p:nvSpPr>
            <p:cNvPr id="49" name="椭圆 48"/>
            <p:cNvSpPr/>
            <p:nvPr/>
          </p:nvSpPr>
          <p:spPr>
            <a:xfrm>
              <a:off x="2762934" y="2908678"/>
              <a:ext cx="283542" cy="28354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2851014" y="3016688"/>
              <a:ext cx="104842" cy="903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5177344" y="4550469"/>
            <a:ext cx="378007" cy="378056"/>
            <a:chOff x="3882917" y="3461883"/>
            <a:chExt cx="283542" cy="283542"/>
          </a:xfrm>
        </p:grpSpPr>
        <p:sp>
          <p:nvSpPr>
            <p:cNvPr id="50" name="椭圆 49"/>
            <p:cNvSpPr/>
            <p:nvPr/>
          </p:nvSpPr>
          <p:spPr>
            <a:xfrm>
              <a:off x="3882917" y="3461883"/>
              <a:ext cx="283542" cy="28354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0800000">
              <a:off x="3972267" y="3590343"/>
              <a:ext cx="104842" cy="903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a:off x="8399957" y="4550469"/>
            <a:ext cx="378007" cy="378056"/>
            <a:chOff x="6300192" y="3461883"/>
            <a:chExt cx="283542" cy="283542"/>
          </a:xfrm>
        </p:grpSpPr>
        <p:sp>
          <p:nvSpPr>
            <p:cNvPr id="52" name="椭圆 51"/>
            <p:cNvSpPr/>
            <p:nvPr/>
          </p:nvSpPr>
          <p:spPr>
            <a:xfrm>
              <a:off x="6300192" y="3461883"/>
              <a:ext cx="283542" cy="28354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10800000">
              <a:off x="6389542" y="3553980"/>
              <a:ext cx="104842" cy="903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Group 27"/>
          <p:cNvGrpSpPr/>
          <p:nvPr/>
        </p:nvGrpSpPr>
        <p:grpSpPr>
          <a:xfrm>
            <a:off x="2795859" y="2634100"/>
            <a:ext cx="7122806" cy="723507"/>
            <a:chOff x="1994399" y="2022749"/>
            <a:chExt cx="7192767" cy="730521"/>
          </a:xfrm>
        </p:grpSpPr>
        <p:grpSp>
          <p:nvGrpSpPr>
            <p:cNvPr id="5" name="Group 4"/>
            <p:cNvGrpSpPr/>
            <p:nvPr/>
          </p:nvGrpSpPr>
          <p:grpSpPr>
            <a:xfrm>
              <a:off x="1994399" y="2022749"/>
              <a:ext cx="589804" cy="728170"/>
              <a:chOff x="1994399" y="2158871"/>
              <a:chExt cx="589804" cy="728170"/>
            </a:xfrm>
          </p:grpSpPr>
          <p:sp>
            <p:nvSpPr>
              <p:cNvPr id="22" name="Freeform 5"/>
              <p:cNvSpPr/>
              <p:nvPr/>
            </p:nvSpPr>
            <p:spPr bwMode="auto">
              <a:xfrm>
                <a:off x="1994399" y="2158871"/>
                <a:ext cx="459824" cy="728170"/>
              </a:xfrm>
              <a:custGeom>
                <a:avLst/>
                <a:gdLst>
                  <a:gd name="T0" fmla="*/ 139 w 139"/>
                  <a:gd name="T1" fmla="*/ 218 h 218"/>
                  <a:gd name="T2" fmla="*/ 139 w 139"/>
                  <a:gd name="T3" fmla="*/ 0 h 218"/>
                  <a:gd name="T4" fmla="*/ 109 w 139"/>
                  <a:gd name="T5" fmla="*/ 0 h 218"/>
                  <a:gd name="T6" fmla="*/ 0 w 139"/>
                  <a:gd name="T7" fmla="*/ 109 h 218"/>
                  <a:gd name="T8" fmla="*/ 0 w 139"/>
                  <a:gd name="T9" fmla="*/ 109 h 218"/>
                  <a:gd name="T10" fmla="*/ 109 w 139"/>
                  <a:gd name="T11" fmla="*/ 218 h 218"/>
                  <a:gd name="T12" fmla="*/ 139 w 139"/>
                  <a:gd name="T13" fmla="*/ 218 h 218"/>
                </a:gdLst>
                <a:ahLst/>
                <a:cxnLst>
                  <a:cxn ang="0">
                    <a:pos x="T0" y="T1"/>
                  </a:cxn>
                  <a:cxn ang="0">
                    <a:pos x="T2" y="T3"/>
                  </a:cxn>
                  <a:cxn ang="0">
                    <a:pos x="T4" y="T5"/>
                  </a:cxn>
                  <a:cxn ang="0">
                    <a:pos x="T6" y="T7"/>
                  </a:cxn>
                  <a:cxn ang="0">
                    <a:pos x="T8" y="T9"/>
                  </a:cxn>
                  <a:cxn ang="0">
                    <a:pos x="T10" y="T11"/>
                  </a:cxn>
                  <a:cxn ang="0">
                    <a:pos x="T12" y="T13"/>
                  </a:cxn>
                </a:cxnLst>
                <a:rect l="0" t="0" r="r" b="b"/>
                <a:pathLst>
                  <a:path w="139" h="218">
                    <a:moveTo>
                      <a:pt x="139" y="218"/>
                    </a:moveTo>
                    <a:cubicBezTo>
                      <a:pt x="139" y="0"/>
                      <a:pt x="139" y="0"/>
                      <a:pt x="139" y="0"/>
                    </a:cubicBezTo>
                    <a:cubicBezTo>
                      <a:pt x="109" y="0"/>
                      <a:pt x="109" y="0"/>
                      <a:pt x="109" y="0"/>
                    </a:cubicBezTo>
                    <a:cubicBezTo>
                      <a:pt x="49" y="0"/>
                      <a:pt x="0" y="49"/>
                      <a:pt x="0" y="109"/>
                    </a:cubicBezTo>
                    <a:cubicBezTo>
                      <a:pt x="0" y="109"/>
                      <a:pt x="0" y="109"/>
                      <a:pt x="0" y="109"/>
                    </a:cubicBezTo>
                    <a:cubicBezTo>
                      <a:pt x="0" y="169"/>
                      <a:pt x="49" y="218"/>
                      <a:pt x="109" y="218"/>
                    </a:cubicBezTo>
                    <a:lnTo>
                      <a:pt x="139" y="218"/>
                    </a:lnTo>
                    <a:close/>
                  </a:path>
                </a:pathLst>
              </a:custGeom>
              <a:solidFill>
                <a:schemeClr val="bg1">
                  <a:lumMod val="85000"/>
                </a:schemeClr>
              </a:solidFill>
              <a:ln>
                <a:noFill/>
              </a:ln>
            </p:spPr>
            <p:txBody>
              <a:bodyPr vert="horz" wrap="square" lIns="91440" tIns="45720" rIns="91440" bIns="45720" numCol="1" anchor="t" anchorCtr="0" compatLnSpc="1"/>
              <a:lstStyle/>
              <a:p>
                <a:endParaRPr lang="id-ID"/>
              </a:p>
            </p:txBody>
          </p:sp>
          <p:sp>
            <p:nvSpPr>
              <p:cNvPr id="23" name="Rectangle 6"/>
              <p:cNvSpPr>
                <a:spLocks noChangeArrowheads="1"/>
              </p:cNvSpPr>
              <p:nvPr/>
            </p:nvSpPr>
            <p:spPr bwMode="auto">
              <a:xfrm>
                <a:off x="2417884" y="2158871"/>
                <a:ext cx="166319" cy="728170"/>
              </a:xfrm>
              <a:prstGeom prst="rect">
                <a:avLst/>
              </a:prstGeom>
              <a:solidFill>
                <a:schemeClr val="bg1">
                  <a:lumMod val="65000"/>
                </a:schemeClr>
              </a:solidFill>
              <a:ln>
                <a:noFill/>
              </a:ln>
            </p:spPr>
            <p:txBody>
              <a:bodyPr vert="horz" wrap="square" lIns="91440" tIns="45720" rIns="91440" bIns="45720" numCol="1" anchor="t" anchorCtr="0" compatLnSpc="1"/>
              <a:lstStyle/>
              <a:p>
                <a:endParaRPr lang="id-ID"/>
              </a:p>
            </p:txBody>
          </p:sp>
          <p:sp>
            <p:nvSpPr>
              <p:cNvPr id="24" name="Freeform 9"/>
              <p:cNvSpPr/>
              <p:nvPr/>
            </p:nvSpPr>
            <p:spPr bwMode="auto">
              <a:xfrm>
                <a:off x="1994399" y="2523655"/>
                <a:ext cx="585611" cy="363386"/>
              </a:xfrm>
              <a:custGeom>
                <a:avLst/>
                <a:gdLst>
                  <a:gd name="T0" fmla="*/ 0 w 177"/>
                  <a:gd name="T1" fmla="*/ 0 h 109"/>
                  <a:gd name="T2" fmla="*/ 177 w 177"/>
                  <a:gd name="T3" fmla="*/ 0 h 109"/>
                  <a:gd name="T4" fmla="*/ 177 w 177"/>
                  <a:gd name="T5" fmla="*/ 109 h 109"/>
                  <a:gd name="T6" fmla="*/ 139 w 177"/>
                  <a:gd name="T7" fmla="*/ 109 h 109"/>
                  <a:gd name="T8" fmla="*/ 128 w 177"/>
                  <a:gd name="T9" fmla="*/ 109 h 109"/>
                  <a:gd name="T10" fmla="*/ 109 w 177"/>
                  <a:gd name="T11" fmla="*/ 109 h 109"/>
                  <a:gd name="T12" fmla="*/ 0 w 177"/>
                  <a:gd name="T13" fmla="*/ 0 h 109"/>
                </a:gdLst>
                <a:ahLst/>
                <a:cxnLst>
                  <a:cxn ang="0">
                    <a:pos x="T0" y="T1"/>
                  </a:cxn>
                  <a:cxn ang="0">
                    <a:pos x="T2" y="T3"/>
                  </a:cxn>
                  <a:cxn ang="0">
                    <a:pos x="T4" y="T5"/>
                  </a:cxn>
                  <a:cxn ang="0">
                    <a:pos x="T6" y="T7"/>
                  </a:cxn>
                  <a:cxn ang="0">
                    <a:pos x="T8" y="T9"/>
                  </a:cxn>
                  <a:cxn ang="0">
                    <a:pos x="T10" y="T11"/>
                  </a:cxn>
                  <a:cxn ang="0">
                    <a:pos x="T12" y="T13"/>
                  </a:cxn>
                </a:cxnLst>
                <a:rect l="0" t="0" r="r" b="b"/>
                <a:pathLst>
                  <a:path w="177" h="109">
                    <a:moveTo>
                      <a:pt x="0" y="0"/>
                    </a:moveTo>
                    <a:cubicBezTo>
                      <a:pt x="177" y="0"/>
                      <a:pt x="177" y="0"/>
                      <a:pt x="177" y="0"/>
                    </a:cubicBezTo>
                    <a:cubicBezTo>
                      <a:pt x="177" y="109"/>
                      <a:pt x="177" y="109"/>
                      <a:pt x="177" y="109"/>
                    </a:cubicBezTo>
                    <a:cubicBezTo>
                      <a:pt x="139" y="109"/>
                      <a:pt x="139" y="109"/>
                      <a:pt x="139" y="109"/>
                    </a:cubicBezTo>
                    <a:cubicBezTo>
                      <a:pt x="128" y="109"/>
                      <a:pt x="128" y="109"/>
                      <a:pt x="128" y="109"/>
                    </a:cubicBezTo>
                    <a:cubicBezTo>
                      <a:pt x="109" y="109"/>
                      <a:pt x="109" y="109"/>
                      <a:pt x="109" y="109"/>
                    </a:cubicBezTo>
                    <a:cubicBezTo>
                      <a:pt x="49" y="109"/>
                      <a:pt x="0" y="60"/>
                      <a:pt x="0" y="0"/>
                    </a:cubicBezTo>
                    <a:close/>
                  </a:path>
                </a:pathLst>
              </a:custGeom>
              <a:solidFill>
                <a:srgbClr val="333333">
                  <a:alpha val="10000"/>
                </a:srgbClr>
              </a:solidFill>
              <a:ln>
                <a:noFill/>
              </a:ln>
            </p:spPr>
            <p:txBody>
              <a:bodyPr vert="horz" wrap="square" lIns="91440" tIns="45720" rIns="91440" bIns="45720" numCol="1" anchor="t" anchorCtr="0" compatLnSpc="1"/>
              <a:lstStyle/>
              <a:p>
                <a:endParaRPr lang="id-ID"/>
              </a:p>
            </p:txBody>
          </p:sp>
        </p:grpSp>
        <p:grpSp>
          <p:nvGrpSpPr>
            <p:cNvPr id="6" name="Group 8"/>
            <p:cNvGrpSpPr/>
            <p:nvPr/>
          </p:nvGrpSpPr>
          <p:grpSpPr>
            <a:xfrm>
              <a:off x="2584201" y="2022751"/>
              <a:ext cx="1013415" cy="728177"/>
              <a:chOff x="4530189" y="4285619"/>
              <a:chExt cx="382221" cy="532449"/>
            </a:xfrm>
          </p:grpSpPr>
          <p:sp>
            <p:nvSpPr>
              <p:cNvPr id="20" name="Rectangle 7"/>
              <p:cNvSpPr>
                <a:spLocks noChangeArrowheads="1"/>
              </p:cNvSpPr>
              <p:nvPr/>
            </p:nvSpPr>
            <p:spPr bwMode="auto">
              <a:xfrm>
                <a:off x="4530195" y="4285619"/>
                <a:ext cx="382215" cy="532443"/>
              </a:xfrm>
              <a:prstGeom prst="rect">
                <a:avLst/>
              </a:prstGeom>
              <a:solidFill>
                <a:schemeClr val="accent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a:endParaRPr lang="id-ID" dirty="0">
                  <a:solidFill>
                    <a:schemeClr val="bg1"/>
                  </a:solidFill>
                  <a:latin typeface="+mj-lt"/>
                </a:endParaRPr>
              </a:p>
            </p:txBody>
          </p:sp>
          <p:sp>
            <p:nvSpPr>
              <p:cNvPr id="21" name="Rectangle 8"/>
              <p:cNvSpPr>
                <a:spLocks noChangeArrowheads="1"/>
              </p:cNvSpPr>
              <p:nvPr/>
            </p:nvSpPr>
            <p:spPr bwMode="auto">
              <a:xfrm>
                <a:off x="4530189" y="4552357"/>
                <a:ext cx="382215" cy="265711"/>
              </a:xfrm>
              <a:prstGeom prst="rect">
                <a:avLst/>
              </a:prstGeom>
              <a:solidFill>
                <a:srgbClr val="333333">
                  <a:alpha val="10000"/>
                </a:srgbClr>
              </a:solidFill>
              <a:ln>
                <a:noFill/>
              </a:ln>
            </p:spPr>
            <p:txBody>
              <a:bodyPr vert="horz" wrap="square" lIns="91440" tIns="45720" rIns="91440" bIns="45720" numCol="1" anchor="t" anchorCtr="0" compatLnSpc="1"/>
              <a:lstStyle/>
              <a:p>
                <a:endParaRPr lang="id-ID"/>
              </a:p>
            </p:txBody>
          </p:sp>
        </p:grpSp>
        <p:grpSp>
          <p:nvGrpSpPr>
            <p:cNvPr id="7" name="Group 11"/>
            <p:cNvGrpSpPr/>
            <p:nvPr/>
          </p:nvGrpSpPr>
          <p:grpSpPr>
            <a:xfrm>
              <a:off x="3597597" y="2022749"/>
              <a:ext cx="1729353" cy="728170"/>
              <a:chOff x="4912409" y="4285619"/>
              <a:chExt cx="464324" cy="532444"/>
            </a:xfrm>
          </p:grpSpPr>
          <p:sp>
            <p:nvSpPr>
              <p:cNvPr id="18" name="Rectangle 10"/>
              <p:cNvSpPr>
                <a:spLocks noChangeArrowheads="1"/>
              </p:cNvSpPr>
              <p:nvPr/>
            </p:nvSpPr>
            <p:spPr bwMode="auto">
              <a:xfrm>
                <a:off x="4912409" y="4285619"/>
                <a:ext cx="464324" cy="532444"/>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a:endParaRPr lang="id-ID" dirty="0">
                  <a:solidFill>
                    <a:schemeClr val="bg1"/>
                  </a:solidFill>
                  <a:latin typeface="+mj-lt"/>
                </a:endParaRPr>
              </a:p>
            </p:txBody>
          </p:sp>
          <p:sp>
            <p:nvSpPr>
              <p:cNvPr id="19" name="Rectangle 11"/>
              <p:cNvSpPr>
                <a:spLocks noChangeArrowheads="1"/>
              </p:cNvSpPr>
              <p:nvPr/>
            </p:nvSpPr>
            <p:spPr bwMode="auto">
              <a:xfrm>
                <a:off x="4912409" y="4552352"/>
                <a:ext cx="464324" cy="265711"/>
              </a:xfrm>
              <a:prstGeom prst="rect">
                <a:avLst/>
              </a:prstGeom>
              <a:solidFill>
                <a:schemeClr val="accent2">
                  <a:lumMod val="75000"/>
                  <a:lumOff val="25000"/>
                  <a:alpha val="10000"/>
                </a:schemeClr>
              </a:solidFill>
              <a:ln>
                <a:noFill/>
              </a:ln>
            </p:spPr>
            <p:txBody>
              <a:bodyPr vert="horz" wrap="square" lIns="91440" tIns="45720" rIns="91440" bIns="45720" numCol="1" anchor="ctr" anchorCtr="0" compatLnSpc="1"/>
              <a:lstStyle/>
              <a:p>
                <a:pPr algn="ctr"/>
                <a:endParaRPr lang="id-ID"/>
              </a:p>
            </p:txBody>
          </p:sp>
        </p:grpSp>
        <p:grpSp>
          <p:nvGrpSpPr>
            <p:cNvPr id="8" name="Group 14"/>
            <p:cNvGrpSpPr/>
            <p:nvPr/>
          </p:nvGrpSpPr>
          <p:grpSpPr>
            <a:xfrm>
              <a:off x="5326950" y="2022749"/>
              <a:ext cx="1785293" cy="728170"/>
              <a:chOff x="5350669" y="4285619"/>
              <a:chExt cx="327192" cy="532444"/>
            </a:xfrm>
          </p:grpSpPr>
          <p:sp>
            <p:nvSpPr>
              <p:cNvPr id="16" name="Rectangle 12"/>
              <p:cNvSpPr>
                <a:spLocks noChangeArrowheads="1"/>
              </p:cNvSpPr>
              <p:nvPr/>
            </p:nvSpPr>
            <p:spPr bwMode="auto">
              <a:xfrm>
                <a:off x="5350669" y="4285619"/>
                <a:ext cx="327192" cy="53244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a:endParaRPr lang="id-ID" dirty="0">
                  <a:solidFill>
                    <a:schemeClr val="bg1"/>
                  </a:solidFill>
                  <a:latin typeface="+mj-lt"/>
                </a:endParaRPr>
              </a:p>
            </p:txBody>
          </p:sp>
          <p:sp>
            <p:nvSpPr>
              <p:cNvPr id="17" name="Rectangle 13"/>
              <p:cNvSpPr>
                <a:spLocks noChangeArrowheads="1"/>
              </p:cNvSpPr>
              <p:nvPr/>
            </p:nvSpPr>
            <p:spPr bwMode="auto">
              <a:xfrm>
                <a:off x="5350669" y="4552352"/>
                <a:ext cx="327192" cy="265711"/>
              </a:xfrm>
              <a:prstGeom prst="rect">
                <a:avLst/>
              </a:prstGeom>
              <a:solidFill>
                <a:schemeClr val="accent1">
                  <a:lumMod val="60000"/>
                  <a:lumOff val="40000"/>
                  <a:alpha val="41000"/>
                </a:schemeClr>
              </a:solidFill>
              <a:ln>
                <a:noFill/>
              </a:ln>
            </p:spPr>
            <p:txBody>
              <a:bodyPr vert="horz" wrap="square" lIns="91440" tIns="45720" rIns="91440" bIns="45720" numCol="1" anchor="ctr" anchorCtr="0" compatLnSpc="1"/>
              <a:lstStyle/>
              <a:p>
                <a:pPr algn="ctr"/>
                <a:endParaRPr lang="id-ID" dirty="0"/>
              </a:p>
            </p:txBody>
          </p:sp>
        </p:grpSp>
        <p:grpSp>
          <p:nvGrpSpPr>
            <p:cNvPr id="9" name="Group 17"/>
            <p:cNvGrpSpPr/>
            <p:nvPr/>
          </p:nvGrpSpPr>
          <p:grpSpPr>
            <a:xfrm>
              <a:off x="7112238" y="2022749"/>
              <a:ext cx="1410231" cy="728170"/>
              <a:chOff x="5677862" y="4285619"/>
              <a:chExt cx="382215" cy="532444"/>
            </a:xfrm>
          </p:grpSpPr>
          <p:sp>
            <p:nvSpPr>
              <p:cNvPr id="14" name="Rectangle 14"/>
              <p:cNvSpPr>
                <a:spLocks noChangeArrowheads="1"/>
              </p:cNvSpPr>
              <p:nvPr/>
            </p:nvSpPr>
            <p:spPr bwMode="auto">
              <a:xfrm>
                <a:off x="5677862" y="4285619"/>
                <a:ext cx="382215" cy="53244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a:endParaRPr lang="id-ID" dirty="0">
                  <a:solidFill>
                    <a:schemeClr val="bg1"/>
                  </a:solidFill>
                  <a:latin typeface="+mj-lt"/>
                </a:endParaRPr>
              </a:p>
            </p:txBody>
          </p:sp>
          <p:sp>
            <p:nvSpPr>
              <p:cNvPr id="15" name="Rectangle 15"/>
              <p:cNvSpPr>
                <a:spLocks noChangeArrowheads="1"/>
              </p:cNvSpPr>
              <p:nvPr/>
            </p:nvSpPr>
            <p:spPr bwMode="auto">
              <a:xfrm>
                <a:off x="5677862" y="4552352"/>
                <a:ext cx="382215" cy="265711"/>
              </a:xfrm>
              <a:prstGeom prst="rect">
                <a:avLst/>
              </a:prstGeom>
              <a:solidFill>
                <a:schemeClr val="accent2">
                  <a:lumMod val="90000"/>
                  <a:lumOff val="10000"/>
                  <a:alpha val="10000"/>
                </a:schemeClr>
              </a:solidFill>
              <a:ln>
                <a:noFill/>
              </a:ln>
            </p:spPr>
            <p:txBody>
              <a:bodyPr vert="horz" wrap="square" lIns="91440" tIns="45720" rIns="91440" bIns="45720" numCol="1" anchor="ctr" anchorCtr="0" compatLnSpc="1"/>
              <a:lstStyle/>
              <a:p>
                <a:pPr algn="ctr"/>
                <a:endParaRPr lang="id-ID"/>
              </a:p>
            </p:txBody>
          </p:sp>
        </p:grpSp>
        <p:grpSp>
          <p:nvGrpSpPr>
            <p:cNvPr id="11" name="Group 23"/>
            <p:cNvGrpSpPr/>
            <p:nvPr/>
          </p:nvGrpSpPr>
          <p:grpSpPr>
            <a:xfrm>
              <a:off x="8521451" y="2025100"/>
              <a:ext cx="665715" cy="728170"/>
              <a:chOff x="7103885" y="3993645"/>
              <a:chExt cx="416830" cy="827088"/>
            </a:xfrm>
          </p:grpSpPr>
          <p:sp>
            <p:nvSpPr>
              <p:cNvPr id="12" name="Freeform 18"/>
              <p:cNvSpPr/>
              <p:nvPr/>
            </p:nvSpPr>
            <p:spPr bwMode="auto">
              <a:xfrm>
                <a:off x="7103885" y="3993645"/>
                <a:ext cx="414338" cy="827088"/>
              </a:xfrm>
              <a:custGeom>
                <a:avLst/>
                <a:gdLst>
                  <a:gd name="T0" fmla="*/ 261 w 261"/>
                  <a:gd name="T1" fmla="*/ 261 h 521"/>
                  <a:gd name="T2" fmla="*/ 0 w 261"/>
                  <a:gd name="T3" fmla="*/ 0 h 521"/>
                  <a:gd name="T4" fmla="*/ 0 w 261"/>
                  <a:gd name="T5" fmla="*/ 521 h 521"/>
                  <a:gd name="T6" fmla="*/ 261 w 261"/>
                  <a:gd name="T7" fmla="*/ 261 h 521"/>
                </a:gdLst>
                <a:ahLst/>
                <a:cxnLst>
                  <a:cxn ang="0">
                    <a:pos x="T0" y="T1"/>
                  </a:cxn>
                  <a:cxn ang="0">
                    <a:pos x="T2" y="T3"/>
                  </a:cxn>
                  <a:cxn ang="0">
                    <a:pos x="T4" y="T5"/>
                  </a:cxn>
                  <a:cxn ang="0">
                    <a:pos x="T6" y="T7"/>
                  </a:cxn>
                </a:cxnLst>
                <a:rect l="0" t="0" r="r" b="b"/>
                <a:pathLst>
                  <a:path w="261" h="521">
                    <a:moveTo>
                      <a:pt x="261" y="261"/>
                    </a:moveTo>
                    <a:lnTo>
                      <a:pt x="0" y="0"/>
                    </a:lnTo>
                    <a:lnTo>
                      <a:pt x="0" y="521"/>
                    </a:lnTo>
                    <a:lnTo>
                      <a:pt x="261" y="261"/>
                    </a:lnTo>
                    <a:close/>
                  </a:path>
                </a:pathLst>
              </a:custGeom>
              <a:solidFill>
                <a:srgbClr val="ECAE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 name="Freeform 19"/>
              <p:cNvSpPr/>
              <p:nvPr/>
            </p:nvSpPr>
            <p:spPr bwMode="auto">
              <a:xfrm>
                <a:off x="7395302" y="4288000"/>
                <a:ext cx="125413" cy="242888"/>
              </a:xfrm>
              <a:custGeom>
                <a:avLst/>
                <a:gdLst>
                  <a:gd name="T0" fmla="*/ 79 w 79"/>
                  <a:gd name="T1" fmla="*/ 77 h 153"/>
                  <a:gd name="T2" fmla="*/ 0 w 79"/>
                  <a:gd name="T3" fmla="*/ 153 h 153"/>
                  <a:gd name="T4" fmla="*/ 0 w 79"/>
                  <a:gd name="T5" fmla="*/ 0 h 153"/>
                  <a:gd name="T6" fmla="*/ 0 w 79"/>
                  <a:gd name="T7" fmla="*/ 0 h 153"/>
                  <a:gd name="T8" fmla="*/ 79 w 79"/>
                  <a:gd name="T9" fmla="*/ 77 h 153"/>
                </a:gdLst>
                <a:ahLst/>
                <a:cxnLst>
                  <a:cxn ang="0">
                    <a:pos x="T0" y="T1"/>
                  </a:cxn>
                  <a:cxn ang="0">
                    <a:pos x="T2" y="T3"/>
                  </a:cxn>
                  <a:cxn ang="0">
                    <a:pos x="T4" y="T5"/>
                  </a:cxn>
                  <a:cxn ang="0">
                    <a:pos x="T6" y="T7"/>
                  </a:cxn>
                  <a:cxn ang="0">
                    <a:pos x="T8" y="T9"/>
                  </a:cxn>
                </a:cxnLst>
                <a:rect l="0" t="0" r="r" b="b"/>
                <a:pathLst>
                  <a:path w="79" h="153">
                    <a:moveTo>
                      <a:pt x="79" y="77"/>
                    </a:moveTo>
                    <a:lnTo>
                      <a:pt x="0" y="153"/>
                    </a:lnTo>
                    <a:lnTo>
                      <a:pt x="0" y="0"/>
                    </a:lnTo>
                    <a:lnTo>
                      <a:pt x="0" y="0"/>
                    </a:lnTo>
                    <a:lnTo>
                      <a:pt x="79" y="77"/>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96" name="组合 95"/>
          <p:cNvGrpSpPr/>
          <p:nvPr/>
        </p:nvGrpSpPr>
        <p:grpSpPr>
          <a:xfrm rot="10800000">
            <a:off x="7056105" y="3433621"/>
            <a:ext cx="84272" cy="641868"/>
            <a:chOff x="2911199" y="2513601"/>
            <a:chExt cx="63212" cy="481401"/>
          </a:xfrm>
        </p:grpSpPr>
        <p:sp>
          <p:nvSpPr>
            <p:cNvPr id="97" name="椭圆 96"/>
            <p:cNvSpPr/>
            <p:nvPr/>
          </p:nvSpPr>
          <p:spPr>
            <a:xfrm>
              <a:off x="2911199" y="2931790"/>
              <a:ext cx="63212" cy="63212"/>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8" name="直接连接符 97"/>
            <p:cNvCxnSpPr/>
            <p:nvPr/>
          </p:nvCxnSpPr>
          <p:spPr>
            <a:xfrm rot="10800000" flipV="1">
              <a:off x="2942805" y="2513601"/>
              <a:ext cx="0" cy="418188"/>
            </a:xfrm>
            <a:prstGeom prst="line">
              <a:avLst/>
            </a:prstGeom>
            <a:ln>
              <a:solidFill>
                <a:schemeClr val="accent1"/>
              </a:solidFill>
              <a:miter lim="800000"/>
              <a:headEnd type="none" w="sm" len="sm"/>
              <a:tailEnd type="none"/>
            </a:ln>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a:off x="6332042" y="4239978"/>
            <a:ext cx="1493999" cy="795519"/>
            <a:chOff x="4749053" y="3229012"/>
            <a:chExt cx="1120645" cy="596639"/>
          </a:xfrm>
        </p:grpSpPr>
        <p:sp>
          <p:nvSpPr>
            <p:cNvPr id="100" name="TextBox 99"/>
            <p:cNvSpPr txBox="1"/>
            <p:nvPr/>
          </p:nvSpPr>
          <p:spPr>
            <a:xfrm>
              <a:off x="4968649" y="3229012"/>
              <a:ext cx="695916" cy="219291"/>
            </a:xfrm>
            <a:prstGeom prst="rect">
              <a:avLst/>
            </a:prstGeom>
            <a:noFill/>
          </p:spPr>
          <p:txBody>
            <a:bodyPr wrap="square" rtlCol="0">
              <a:spAutoFit/>
            </a:bodyPr>
            <a:lstStyle/>
            <a:p>
              <a:pPr algn="ctr"/>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01" name="TextBox 100"/>
            <p:cNvSpPr txBox="1"/>
            <p:nvPr/>
          </p:nvSpPr>
          <p:spPr>
            <a:xfrm>
              <a:off x="4749053" y="3381298"/>
              <a:ext cx="1120645" cy="444353"/>
            </a:xfrm>
            <a:prstGeom prst="rect">
              <a:avLst/>
            </a:prstGeom>
            <a:noFill/>
          </p:spPr>
          <p:txBody>
            <a:bodyPr wrap="square" rtlCol="0">
              <a:spAutoFit/>
            </a:bodyPr>
            <a:lstStyle/>
            <a:p>
              <a:pPr algn="ct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6909238" y="3812863"/>
            <a:ext cx="378007" cy="378056"/>
            <a:chOff x="5182007" y="2908678"/>
            <a:chExt cx="283542" cy="283542"/>
          </a:xfrm>
        </p:grpSpPr>
        <p:sp>
          <p:nvSpPr>
            <p:cNvPr id="99" name="椭圆 98"/>
            <p:cNvSpPr/>
            <p:nvPr/>
          </p:nvSpPr>
          <p:spPr>
            <a:xfrm>
              <a:off x="5182007" y="2908678"/>
              <a:ext cx="283542" cy="28354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等腰三角形 101"/>
            <p:cNvSpPr/>
            <p:nvPr/>
          </p:nvSpPr>
          <p:spPr>
            <a:xfrm rot="10800000">
              <a:off x="5270087" y="3016688"/>
              <a:ext cx="104842" cy="903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7846665" y="4956384"/>
            <a:ext cx="1493999" cy="807995"/>
            <a:chOff x="5885168" y="3766316"/>
            <a:chExt cx="1120645" cy="605996"/>
          </a:xfrm>
        </p:grpSpPr>
        <p:sp>
          <p:nvSpPr>
            <p:cNvPr id="103" name="TextBox 102"/>
            <p:cNvSpPr txBox="1"/>
            <p:nvPr/>
          </p:nvSpPr>
          <p:spPr>
            <a:xfrm>
              <a:off x="6097532" y="3766316"/>
              <a:ext cx="695916" cy="219291"/>
            </a:xfrm>
            <a:prstGeom prst="rect">
              <a:avLst/>
            </a:prstGeom>
            <a:noFill/>
          </p:spPr>
          <p:txBody>
            <a:bodyPr wrap="square" rtlCol="0">
              <a:spAutoFit/>
            </a:bodyPr>
            <a:lstStyle/>
            <a:p>
              <a:pPr algn="ctr"/>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04" name="TextBox 103"/>
            <p:cNvSpPr txBox="1"/>
            <p:nvPr/>
          </p:nvSpPr>
          <p:spPr>
            <a:xfrm>
              <a:off x="5885168" y="3927959"/>
              <a:ext cx="1120645" cy="444353"/>
            </a:xfrm>
            <a:prstGeom prst="rect">
              <a:avLst/>
            </a:prstGeom>
            <a:noFill/>
          </p:spPr>
          <p:txBody>
            <a:bodyPr wrap="square" rtlCol="0">
              <a:spAutoFit/>
            </a:bodyPr>
            <a:lstStyle/>
            <a:p>
              <a:pPr algn="ct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3518231" y="1876361"/>
            <a:ext cx="584116" cy="576064"/>
            <a:chOff x="2638421" y="1456302"/>
            <a:chExt cx="438144" cy="432048"/>
          </a:xfrm>
        </p:grpSpPr>
        <p:sp>
          <p:nvSpPr>
            <p:cNvPr id="108" name="菱形 107"/>
            <p:cNvSpPr/>
            <p:nvPr/>
          </p:nvSpPr>
          <p:spPr>
            <a:xfrm>
              <a:off x="2638421" y="1456302"/>
              <a:ext cx="432048" cy="432048"/>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2709046" y="1474590"/>
              <a:ext cx="367519" cy="311624"/>
            </a:xfrm>
            <a:prstGeom prst="rect">
              <a:avLst/>
            </a:prstGeom>
            <a:noFill/>
          </p:spPr>
          <p:txBody>
            <a:bodyPr wrap="square" rtlCol="0">
              <a:spAutoFit/>
            </a:bodyPr>
            <a:lstStyle/>
            <a:p>
              <a:r>
                <a:rPr lang="en-US" altLang="zh-CN" sz="2100" dirty="0">
                  <a:solidFill>
                    <a:schemeClr val="bg1"/>
                  </a:solidFill>
                </a:rPr>
                <a:t>A</a:t>
              </a:r>
              <a:endParaRPr lang="zh-CN" altLang="en-US" sz="2100" dirty="0">
                <a:solidFill>
                  <a:schemeClr val="bg1"/>
                </a:solidFill>
              </a:endParaRPr>
            </a:p>
          </p:txBody>
        </p:sp>
      </p:grpSp>
      <p:grpSp>
        <p:nvGrpSpPr>
          <p:cNvPr id="26" name="组合 25"/>
          <p:cNvGrpSpPr/>
          <p:nvPr/>
        </p:nvGrpSpPr>
        <p:grpSpPr>
          <a:xfrm>
            <a:off x="5016902" y="1876361"/>
            <a:ext cx="575989" cy="576064"/>
            <a:chOff x="3762570" y="1456302"/>
            <a:chExt cx="432048" cy="432048"/>
          </a:xfrm>
        </p:grpSpPr>
        <p:sp>
          <p:nvSpPr>
            <p:cNvPr id="109" name="菱形 108"/>
            <p:cNvSpPr/>
            <p:nvPr/>
          </p:nvSpPr>
          <p:spPr>
            <a:xfrm>
              <a:off x="3762570" y="1456302"/>
              <a:ext cx="432048" cy="432048"/>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TextBox 57"/>
            <p:cNvSpPr txBox="1"/>
            <p:nvPr/>
          </p:nvSpPr>
          <p:spPr>
            <a:xfrm>
              <a:off x="3821425" y="1497075"/>
              <a:ext cx="367519" cy="311624"/>
            </a:xfrm>
            <a:prstGeom prst="rect">
              <a:avLst/>
            </a:prstGeom>
            <a:noFill/>
          </p:spPr>
          <p:txBody>
            <a:bodyPr wrap="square" rtlCol="0">
              <a:spAutoFit/>
            </a:bodyPr>
            <a:lstStyle/>
            <a:p>
              <a:r>
                <a:rPr lang="en-US" altLang="zh-CN" sz="2100" dirty="0">
                  <a:solidFill>
                    <a:schemeClr val="bg1"/>
                  </a:solidFill>
                </a:rPr>
                <a:t>B</a:t>
              </a:r>
              <a:endParaRPr lang="zh-CN" altLang="en-US" sz="2100" dirty="0">
                <a:solidFill>
                  <a:schemeClr val="bg1"/>
                </a:solidFill>
              </a:endParaRPr>
            </a:p>
          </p:txBody>
        </p:sp>
      </p:grpSp>
      <p:grpSp>
        <p:nvGrpSpPr>
          <p:cNvPr id="29" name="组合 28"/>
          <p:cNvGrpSpPr/>
          <p:nvPr/>
        </p:nvGrpSpPr>
        <p:grpSpPr>
          <a:xfrm>
            <a:off x="6800687" y="1876361"/>
            <a:ext cx="575989" cy="576064"/>
            <a:chOff x="5100583" y="1456302"/>
            <a:chExt cx="432048" cy="432048"/>
          </a:xfrm>
        </p:grpSpPr>
        <p:sp>
          <p:nvSpPr>
            <p:cNvPr id="110" name="菱形 109"/>
            <p:cNvSpPr/>
            <p:nvPr/>
          </p:nvSpPr>
          <p:spPr>
            <a:xfrm>
              <a:off x="5100583" y="1456302"/>
              <a:ext cx="432048" cy="432048"/>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TextBox 58"/>
            <p:cNvSpPr txBox="1"/>
            <p:nvPr/>
          </p:nvSpPr>
          <p:spPr>
            <a:xfrm>
              <a:off x="5164129" y="1504570"/>
              <a:ext cx="367519" cy="311624"/>
            </a:xfrm>
            <a:prstGeom prst="rect">
              <a:avLst/>
            </a:prstGeom>
            <a:noFill/>
          </p:spPr>
          <p:txBody>
            <a:bodyPr wrap="square" rtlCol="0">
              <a:spAutoFit/>
            </a:bodyPr>
            <a:lstStyle/>
            <a:p>
              <a:r>
                <a:rPr lang="en-US" altLang="zh-CN" sz="2100" dirty="0">
                  <a:solidFill>
                    <a:schemeClr val="bg1"/>
                  </a:solidFill>
                </a:rPr>
                <a:t>C</a:t>
              </a:r>
              <a:endParaRPr lang="zh-CN" altLang="en-US" sz="2100" dirty="0">
                <a:solidFill>
                  <a:schemeClr val="bg1"/>
                </a:solidFill>
              </a:endParaRPr>
            </a:p>
          </p:txBody>
        </p:sp>
      </p:grpSp>
      <p:grpSp>
        <p:nvGrpSpPr>
          <p:cNvPr id="30" name="组合 29"/>
          <p:cNvGrpSpPr/>
          <p:nvPr/>
        </p:nvGrpSpPr>
        <p:grpSpPr>
          <a:xfrm>
            <a:off x="8343101" y="1876361"/>
            <a:ext cx="582564" cy="576064"/>
            <a:chOff x="6257545" y="1456302"/>
            <a:chExt cx="436980" cy="432048"/>
          </a:xfrm>
        </p:grpSpPr>
        <p:sp>
          <p:nvSpPr>
            <p:cNvPr id="111" name="菱形 110"/>
            <p:cNvSpPr/>
            <p:nvPr/>
          </p:nvSpPr>
          <p:spPr>
            <a:xfrm>
              <a:off x="6257545" y="1456302"/>
              <a:ext cx="432048" cy="432048"/>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TextBox 59"/>
            <p:cNvSpPr txBox="1"/>
            <p:nvPr/>
          </p:nvSpPr>
          <p:spPr>
            <a:xfrm>
              <a:off x="6327006" y="1497075"/>
              <a:ext cx="367519" cy="311624"/>
            </a:xfrm>
            <a:prstGeom prst="rect">
              <a:avLst/>
            </a:prstGeom>
            <a:noFill/>
          </p:spPr>
          <p:txBody>
            <a:bodyPr wrap="square" rtlCol="0">
              <a:spAutoFit/>
            </a:bodyPr>
            <a:lstStyle/>
            <a:p>
              <a:r>
                <a:rPr lang="en-US" altLang="zh-CN" sz="2100" dirty="0">
                  <a:solidFill>
                    <a:schemeClr val="bg1"/>
                  </a:solidFill>
                </a:rPr>
                <a:t>D</a:t>
              </a:r>
              <a:endParaRPr lang="zh-CN" altLang="en-US" sz="2100" dirty="0">
                <a:solidFill>
                  <a:schemeClr val="bg1"/>
                </a:solidFill>
              </a:endParaRPr>
            </a:p>
          </p:txBody>
        </p:sp>
      </p:gr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p:cTn id="7" dur="500" fill="hold"/>
                                        <p:tgtEl>
                                          <p:spTgt spid="69"/>
                                        </p:tgtEl>
                                        <p:attrNameLst>
                                          <p:attrName>ppt_w</p:attrName>
                                        </p:attrNameLst>
                                      </p:cBhvr>
                                      <p:tavLst>
                                        <p:tav tm="0">
                                          <p:val>
                                            <p:fltVal val="0"/>
                                          </p:val>
                                        </p:tav>
                                        <p:tav tm="100000">
                                          <p:val>
                                            <p:strVal val="#ppt_w"/>
                                          </p:val>
                                        </p:tav>
                                      </p:tavLst>
                                    </p:anim>
                                    <p:anim calcmode="lin" valueType="num">
                                      <p:cBhvr>
                                        <p:cTn id="8" dur="500" fill="hold"/>
                                        <p:tgtEl>
                                          <p:spTgt spid="69"/>
                                        </p:tgtEl>
                                        <p:attrNameLst>
                                          <p:attrName>ppt_h</p:attrName>
                                        </p:attrNameLst>
                                      </p:cBhvr>
                                      <p:tavLst>
                                        <p:tav tm="0">
                                          <p:val>
                                            <p:fltVal val="0"/>
                                          </p:val>
                                        </p:tav>
                                        <p:tav tm="100000">
                                          <p:val>
                                            <p:strVal val="#ppt_h"/>
                                          </p:val>
                                        </p:tav>
                                      </p:tavLst>
                                    </p:anim>
                                    <p:anim calcmode="lin" valueType="num">
                                      <p:cBhvr>
                                        <p:cTn id="9" dur="500" fill="hold"/>
                                        <p:tgtEl>
                                          <p:spTgt spid="69"/>
                                        </p:tgtEl>
                                        <p:attrNameLst>
                                          <p:attrName>style.rotation</p:attrName>
                                        </p:attrNameLst>
                                      </p:cBhvr>
                                      <p:tavLst>
                                        <p:tav tm="0">
                                          <p:val>
                                            <p:fltVal val="360"/>
                                          </p:val>
                                        </p:tav>
                                        <p:tav tm="100000">
                                          <p:val>
                                            <p:fltVal val="0"/>
                                          </p:val>
                                        </p:tav>
                                      </p:tavLst>
                                    </p:anim>
                                    <p:animEffect transition="in" filter="fade">
                                      <p:cBhvr>
                                        <p:cTn id="10" dur="500"/>
                                        <p:tgtEl>
                                          <p:spTgt spid="69"/>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70"/>
                                        </p:tgtEl>
                                        <p:attrNameLst>
                                          <p:attrName>style.visibility</p:attrName>
                                        </p:attrNameLst>
                                      </p:cBhvr>
                                      <p:to>
                                        <p:strVal val="visible"/>
                                      </p:to>
                                    </p:set>
                                    <p:anim calcmode="lin" valueType="num">
                                      <p:cBhvr>
                                        <p:cTn id="13" dur="500" fill="hold"/>
                                        <p:tgtEl>
                                          <p:spTgt spid="70"/>
                                        </p:tgtEl>
                                        <p:attrNameLst>
                                          <p:attrName>ppt_w</p:attrName>
                                        </p:attrNameLst>
                                      </p:cBhvr>
                                      <p:tavLst>
                                        <p:tav tm="0">
                                          <p:val>
                                            <p:fltVal val="0"/>
                                          </p:val>
                                        </p:tav>
                                        <p:tav tm="100000">
                                          <p:val>
                                            <p:strVal val="#ppt_w"/>
                                          </p:val>
                                        </p:tav>
                                      </p:tavLst>
                                    </p:anim>
                                    <p:anim calcmode="lin" valueType="num">
                                      <p:cBhvr>
                                        <p:cTn id="14" dur="500" fill="hold"/>
                                        <p:tgtEl>
                                          <p:spTgt spid="70"/>
                                        </p:tgtEl>
                                        <p:attrNameLst>
                                          <p:attrName>ppt_h</p:attrName>
                                        </p:attrNameLst>
                                      </p:cBhvr>
                                      <p:tavLst>
                                        <p:tav tm="0">
                                          <p:val>
                                            <p:fltVal val="0"/>
                                          </p:val>
                                        </p:tav>
                                        <p:tav tm="100000">
                                          <p:val>
                                            <p:strVal val="#ppt_h"/>
                                          </p:val>
                                        </p:tav>
                                      </p:tavLst>
                                    </p:anim>
                                    <p:anim calcmode="lin" valueType="num">
                                      <p:cBhvr>
                                        <p:cTn id="15" dur="500" fill="hold"/>
                                        <p:tgtEl>
                                          <p:spTgt spid="70"/>
                                        </p:tgtEl>
                                        <p:attrNameLst>
                                          <p:attrName>style.rotation</p:attrName>
                                        </p:attrNameLst>
                                      </p:cBhvr>
                                      <p:tavLst>
                                        <p:tav tm="0">
                                          <p:val>
                                            <p:fltVal val="360"/>
                                          </p:val>
                                        </p:tav>
                                        <p:tav tm="100000">
                                          <p:val>
                                            <p:fltVal val="0"/>
                                          </p:val>
                                        </p:tav>
                                      </p:tavLst>
                                    </p:anim>
                                    <p:animEffect transition="in" filter="fade">
                                      <p:cBhvr>
                                        <p:cTn id="16" dur="500"/>
                                        <p:tgtEl>
                                          <p:spTgt spid="70"/>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71"/>
                                        </p:tgtEl>
                                        <p:attrNameLst>
                                          <p:attrName>style.visibility</p:attrName>
                                        </p:attrNameLst>
                                      </p:cBhvr>
                                      <p:to>
                                        <p:strVal val="visible"/>
                                      </p:to>
                                    </p:set>
                                    <p:anim calcmode="lin" valueType="num">
                                      <p:cBhvr>
                                        <p:cTn id="19" dur="500" fill="hold"/>
                                        <p:tgtEl>
                                          <p:spTgt spid="71"/>
                                        </p:tgtEl>
                                        <p:attrNameLst>
                                          <p:attrName>ppt_w</p:attrName>
                                        </p:attrNameLst>
                                      </p:cBhvr>
                                      <p:tavLst>
                                        <p:tav tm="0">
                                          <p:val>
                                            <p:fltVal val="0"/>
                                          </p:val>
                                        </p:tav>
                                        <p:tav tm="100000">
                                          <p:val>
                                            <p:strVal val="#ppt_w"/>
                                          </p:val>
                                        </p:tav>
                                      </p:tavLst>
                                    </p:anim>
                                    <p:anim calcmode="lin" valueType="num">
                                      <p:cBhvr>
                                        <p:cTn id="20" dur="500" fill="hold"/>
                                        <p:tgtEl>
                                          <p:spTgt spid="71"/>
                                        </p:tgtEl>
                                        <p:attrNameLst>
                                          <p:attrName>ppt_h</p:attrName>
                                        </p:attrNameLst>
                                      </p:cBhvr>
                                      <p:tavLst>
                                        <p:tav tm="0">
                                          <p:val>
                                            <p:fltVal val="0"/>
                                          </p:val>
                                        </p:tav>
                                        <p:tav tm="100000">
                                          <p:val>
                                            <p:strVal val="#ppt_h"/>
                                          </p:val>
                                        </p:tav>
                                      </p:tavLst>
                                    </p:anim>
                                    <p:anim calcmode="lin" valueType="num">
                                      <p:cBhvr>
                                        <p:cTn id="21" dur="500" fill="hold"/>
                                        <p:tgtEl>
                                          <p:spTgt spid="71"/>
                                        </p:tgtEl>
                                        <p:attrNameLst>
                                          <p:attrName>style.rotation</p:attrName>
                                        </p:attrNameLst>
                                      </p:cBhvr>
                                      <p:tavLst>
                                        <p:tav tm="0">
                                          <p:val>
                                            <p:fltVal val="360"/>
                                          </p:val>
                                        </p:tav>
                                        <p:tav tm="100000">
                                          <p:val>
                                            <p:fltVal val="0"/>
                                          </p:val>
                                        </p:tav>
                                      </p:tavLst>
                                    </p:anim>
                                    <p:animEffect transition="in" filter="fade">
                                      <p:cBhvr>
                                        <p:cTn id="22" dur="500"/>
                                        <p:tgtEl>
                                          <p:spTgt spid="71"/>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72"/>
                                        </p:tgtEl>
                                        <p:attrNameLst>
                                          <p:attrName>style.visibility</p:attrName>
                                        </p:attrNameLst>
                                      </p:cBhvr>
                                      <p:to>
                                        <p:strVal val="visible"/>
                                      </p:to>
                                    </p:set>
                                    <p:anim calcmode="lin" valueType="num">
                                      <p:cBhvr>
                                        <p:cTn id="25" dur="500" fill="hold"/>
                                        <p:tgtEl>
                                          <p:spTgt spid="72"/>
                                        </p:tgtEl>
                                        <p:attrNameLst>
                                          <p:attrName>ppt_w</p:attrName>
                                        </p:attrNameLst>
                                      </p:cBhvr>
                                      <p:tavLst>
                                        <p:tav tm="0">
                                          <p:val>
                                            <p:fltVal val="0"/>
                                          </p:val>
                                        </p:tav>
                                        <p:tav tm="100000">
                                          <p:val>
                                            <p:strVal val="#ppt_w"/>
                                          </p:val>
                                        </p:tav>
                                      </p:tavLst>
                                    </p:anim>
                                    <p:anim calcmode="lin" valueType="num">
                                      <p:cBhvr>
                                        <p:cTn id="26" dur="500" fill="hold"/>
                                        <p:tgtEl>
                                          <p:spTgt spid="72"/>
                                        </p:tgtEl>
                                        <p:attrNameLst>
                                          <p:attrName>ppt_h</p:attrName>
                                        </p:attrNameLst>
                                      </p:cBhvr>
                                      <p:tavLst>
                                        <p:tav tm="0">
                                          <p:val>
                                            <p:fltVal val="0"/>
                                          </p:val>
                                        </p:tav>
                                        <p:tav tm="100000">
                                          <p:val>
                                            <p:strVal val="#ppt_h"/>
                                          </p:val>
                                        </p:tav>
                                      </p:tavLst>
                                    </p:anim>
                                    <p:anim calcmode="lin" valueType="num">
                                      <p:cBhvr>
                                        <p:cTn id="27" dur="500" fill="hold"/>
                                        <p:tgtEl>
                                          <p:spTgt spid="72"/>
                                        </p:tgtEl>
                                        <p:attrNameLst>
                                          <p:attrName>style.rotation</p:attrName>
                                        </p:attrNameLst>
                                      </p:cBhvr>
                                      <p:tavLst>
                                        <p:tav tm="0">
                                          <p:val>
                                            <p:fltVal val="360"/>
                                          </p:val>
                                        </p:tav>
                                        <p:tav tm="100000">
                                          <p:val>
                                            <p:fltVal val="0"/>
                                          </p:val>
                                        </p:tav>
                                      </p:tavLst>
                                    </p:anim>
                                    <p:animEffect transition="in" filter="fade">
                                      <p:cBhvr>
                                        <p:cTn id="28" dur="500"/>
                                        <p:tgtEl>
                                          <p:spTgt spid="72"/>
                                        </p:tgtEl>
                                      </p:cBhvr>
                                    </p:animEffect>
                                  </p:childTnLst>
                                </p:cTn>
                              </p:par>
                            </p:childTnLst>
                          </p:cTn>
                        </p:par>
                        <p:par>
                          <p:cTn id="29" fill="hold">
                            <p:stCondLst>
                              <p:cond delay="500"/>
                            </p:stCondLst>
                            <p:childTnLst>
                              <p:par>
                                <p:cTn id="30" presetID="23" presetClass="entr" presetSubtype="16"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childTnLst>
                                </p:cTn>
                              </p:par>
                              <p:par>
                                <p:cTn id="34" presetID="23" presetClass="entr" presetSubtype="16" fill="hold" nodeType="with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p:cTn id="36" dur="500" fill="hold"/>
                                        <p:tgtEl>
                                          <p:spTgt spid="26"/>
                                        </p:tgtEl>
                                        <p:attrNameLst>
                                          <p:attrName>ppt_w</p:attrName>
                                        </p:attrNameLst>
                                      </p:cBhvr>
                                      <p:tavLst>
                                        <p:tav tm="0">
                                          <p:val>
                                            <p:fltVal val="0"/>
                                          </p:val>
                                        </p:tav>
                                        <p:tav tm="100000">
                                          <p:val>
                                            <p:strVal val="#ppt_w"/>
                                          </p:val>
                                        </p:tav>
                                      </p:tavLst>
                                    </p:anim>
                                    <p:anim calcmode="lin" valueType="num">
                                      <p:cBhvr>
                                        <p:cTn id="37" dur="500" fill="hold"/>
                                        <p:tgtEl>
                                          <p:spTgt spid="26"/>
                                        </p:tgtEl>
                                        <p:attrNameLst>
                                          <p:attrName>ppt_h</p:attrName>
                                        </p:attrNameLst>
                                      </p:cBhvr>
                                      <p:tavLst>
                                        <p:tav tm="0">
                                          <p:val>
                                            <p:fltVal val="0"/>
                                          </p:val>
                                        </p:tav>
                                        <p:tav tm="100000">
                                          <p:val>
                                            <p:strVal val="#ppt_h"/>
                                          </p:val>
                                        </p:tav>
                                      </p:tavLst>
                                    </p:anim>
                                  </p:childTnLst>
                                </p:cTn>
                              </p:par>
                              <p:par>
                                <p:cTn id="38" presetID="23" presetClass="entr" presetSubtype="16"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p:cTn id="40" dur="500" fill="hold"/>
                                        <p:tgtEl>
                                          <p:spTgt spid="29"/>
                                        </p:tgtEl>
                                        <p:attrNameLst>
                                          <p:attrName>ppt_w</p:attrName>
                                        </p:attrNameLst>
                                      </p:cBhvr>
                                      <p:tavLst>
                                        <p:tav tm="0">
                                          <p:val>
                                            <p:fltVal val="0"/>
                                          </p:val>
                                        </p:tav>
                                        <p:tav tm="100000">
                                          <p:val>
                                            <p:strVal val="#ppt_w"/>
                                          </p:val>
                                        </p:tav>
                                      </p:tavLst>
                                    </p:anim>
                                    <p:anim calcmode="lin" valueType="num">
                                      <p:cBhvr>
                                        <p:cTn id="41" dur="500" fill="hold"/>
                                        <p:tgtEl>
                                          <p:spTgt spid="29"/>
                                        </p:tgtEl>
                                        <p:attrNameLst>
                                          <p:attrName>ppt_h</p:attrName>
                                        </p:attrNameLst>
                                      </p:cBhvr>
                                      <p:tavLst>
                                        <p:tav tm="0">
                                          <p:val>
                                            <p:fltVal val="0"/>
                                          </p:val>
                                        </p:tav>
                                        <p:tav tm="100000">
                                          <p:val>
                                            <p:strVal val="#ppt_h"/>
                                          </p:val>
                                        </p:tav>
                                      </p:tavLst>
                                    </p:anim>
                                  </p:childTnLst>
                                </p:cTn>
                              </p:par>
                              <p:par>
                                <p:cTn id="42" presetID="23" presetClass="entr" presetSubtype="16" fill="hold" nodeType="with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p:cTn id="44" dur="500" fill="hold"/>
                                        <p:tgtEl>
                                          <p:spTgt spid="30"/>
                                        </p:tgtEl>
                                        <p:attrNameLst>
                                          <p:attrName>ppt_w</p:attrName>
                                        </p:attrNameLst>
                                      </p:cBhvr>
                                      <p:tavLst>
                                        <p:tav tm="0">
                                          <p:val>
                                            <p:fltVal val="0"/>
                                          </p:val>
                                        </p:tav>
                                        <p:tav tm="100000">
                                          <p:val>
                                            <p:strVal val="#ppt_w"/>
                                          </p:val>
                                        </p:tav>
                                      </p:tavLst>
                                    </p:anim>
                                    <p:anim calcmode="lin" valueType="num">
                                      <p:cBhvr>
                                        <p:cTn id="45" dur="500" fill="hold"/>
                                        <p:tgtEl>
                                          <p:spTgt spid="30"/>
                                        </p:tgtEl>
                                        <p:attrNameLst>
                                          <p:attrName>ppt_h</p:attrName>
                                        </p:attrNameLst>
                                      </p:cBhvr>
                                      <p:tavLst>
                                        <p:tav tm="0">
                                          <p:val>
                                            <p:fltVal val="0"/>
                                          </p:val>
                                        </p:tav>
                                        <p:tav tm="100000">
                                          <p:val>
                                            <p:strVal val="#ppt_h"/>
                                          </p:val>
                                        </p:tav>
                                      </p:tavLst>
                                    </p:anim>
                                  </p:childTnLst>
                                </p:cTn>
                              </p:par>
                            </p:childTnLst>
                          </p:cTn>
                        </p:par>
                        <p:par>
                          <p:cTn id="46" fill="hold">
                            <p:stCondLst>
                              <p:cond delay="1000"/>
                            </p:stCondLst>
                            <p:childTnLst>
                              <p:par>
                                <p:cTn id="47" presetID="12" presetClass="entr" presetSubtype="8"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500"/>
                                        <p:tgtEl>
                                          <p:spTgt spid="4"/>
                                        </p:tgtEl>
                                        <p:attrNameLst>
                                          <p:attrName>ppt_x</p:attrName>
                                        </p:attrNameLst>
                                      </p:cBhvr>
                                      <p:tavLst>
                                        <p:tav tm="0">
                                          <p:val>
                                            <p:strVal val="#ppt_x-#ppt_w*1.125000"/>
                                          </p:val>
                                        </p:tav>
                                        <p:tav tm="100000">
                                          <p:val>
                                            <p:strVal val="#ppt_x"/>
                                          </p:val>
                                        </p:tav>
                                      </p:tavLst>
                                    </p:anim>
                                    <p:animEffect transition="in" filter="wipe(right)">
                                      <p:cBhvr>
                                        <p:cTn id="50" dur="500"/>
                                        <p:tgtEl>
                                          <p:spTgt spid="4"/>
                                        </p:tgtEl>
                                      </p:cBhvr>
                                    </p:animEffect>
                                  </p:childTnLst>
                                </p:cTn>
                              </p:par>
                            </p:childTnLst>
                          </p:cTn>
                        </p:par>
                        <p:par>
                          <p:cTn id="51" fill="hold">
                            <p:stCondLst>
                              <p:cond delay="1500"/>
                            </p:stCondLst>
                            <p:childTnLst>
                              <p:par>
                                <p:cTn id="52" presetID="22" presetClass="entr" presetSubtype="1" fill="hold" nodeType="after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wipe(up)">
                                      <p:cBhvr>
                                        <p:cTn id="54" dur="500"/>
                                        <p:tgtEl>
                                          <p:spTgt spid="38"/>
                                        </p:tgtEl>
                                      </p:cBhvr>
                                    </p:animEffect>
                                  </p:childTnLst>
                                </p:cTn>
                              </p:par>
                              <p:par>
                                <p:cTn id="55" presetID="22" presetClass="entr" presetSubtype="1" fill="hold" nodeType="with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wipe(up)">
                                      <p:cBhvr>
                                        <p:cTn id="57" dur="500"/>
                                        <p:tgtEl>
                                          <p:spTgt spid="39"/>
                                        </p:tgtEl>
                                      </p:cBhvr>
                                    </p:animEffect>
                                  </p:childTnLst>
                                </p:cTn>
                              </p:par>
                              <p:par>
                                <p:cTn id="58" presetID="22" presetClass="entr" presetSubtype="1" fill="hold" nodeType="withEffect">
                                  <p:stCondLst>
                                    <p:cond delay="0"/>
                                  </p:stCondLst>
                                  <p:childTnLst>
                                    <p:set>
                                      <p:cBhvr>
                                        <p:cTn id="59" dur="1" fill="hold">
                                          <p:stCondLst>
                                            <p:cond delay="0"/>
                                          </p:stCondLst>
                                        </p:cTn>
                                        <p:tgtEl>
                                          <p:spTgt spid="96"/>
                                        </p:tgtEl>
                                        <p:attrNameLst>
                                          <p:attrName>style.visibility</p:attrName>
                                        </p:attrNameLst>
                                      </p:cBhvr>
                                      <p:to>
                                        <p:strVal val="visible"/>
                                      </p:to>
                                    </p:set>
                                    <p:animEffect transition="in" filter="wipe(up)">
                                      <p:cBhvr>
                                        <p:cTn id="60" dur="500"/>
                                        <p:tgtEl>
                                          <p:spTgt spid="96"/>
                                        </p:tgtEl>
                                      </p:cBhvr>
                                    </p:animEffect>
                                  </p:childTnLst>
                                </p:cTn>
                              </p:par>
                              <p:par>
                                <p:cTn id="61" presetID="22" presetClass="entr" presetSubtype="1" fill="hold" nodeType="withEffect">
                                  <p:stCondLst>
                                    <p:cond delay="0"/>
                                  </p:stCondLst>
                                  <p:childTnLst>
                                    <p:set>
                                      <p:cBhvr>
                                        <p:cTn id="62" dur="1" fill="hold">
                                          <p:stCondLst>
                                            <p:cond delay="0"/>
                                          </p:stCondLst>
                                        </p:cTn>
                                        <p:tgtEl>
                                          <p:spTgt spid="46"/>
                                        </p:tgtEl>
                                        <p:attrNameLst>
                                          <p:attrName>style.visibility</p:attrName>
                                        </p:attrNameLst>
                                      </p:cBhvr>
                                      <p:to>
                                        <p:strVal val="visible"/>
                                      </p:to>
                                    </p:set>
                                    <p:animEffect transition="in" filter="wipe(up)">
                                      <p:cBhvr>
                                        <p:cTn id="63" dur="500"/>
                                        <p:tgtEl>
                                          <p:spTgt spid="46"/>
                                        </p:tgtEl>
                                      </p:cBhvr>
                                    </p:animEffect>
                                  </p:childTnLst>
                                </p:cTn>
                              </p:par>
                            </p:childTnLst>
                          </p:cTn>
                        </p:par>
                        <p:par>
                          <p:cTn id="64" fill="hold">
                            <p:stCondLst>
                              <p:cond delay="2000"/>
                            </p:stCondLst>
                            <p:childTnLst>
                              <p:par>
                                <p:cTn id="65" presetID="37" presetClass="entr" presetSubtype="0" fill="hold"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500"/>
                                        <p:tgtEl>
                                          <p:spTgt spid="31"/>
                                        </p:tgtEl>
                                      </p:cBhvr>
                                    </p:animEffect>
                                    <p:anim calcmode="lin" valueType="num">
                                      <p:cBhvr>
                                        <p:cTn id="68" dur="500" fill="hold"/>
                                        <p:tgtEl>
                                          <p:spTgt spid="31"/>
                                        </p:tgtEl>
                                        <p:attrNameLst>
                                          <p:attrName>ppt_x</p:attrName>
                                        </p:attrNameLst>
                                      </p:cBhvr>
                                      <p:tavLst>
                                        <p:tav tm="0">
                                          <p:val>
                                            <p:strVal val="#ppt_x"/>
                                          </p:val>
                                        </p:tav>
                                        <p:tav tm="100000">
                                          <p:val>
                                            <p:strVal val="#ppt_x"/>
                                          </p:val>
                                        </p:tav>
                                      </p:tavLst>
                                    </p:anim>
                                    <p:anim calcmode="lin" valueType="num">
                                      <p:cBhvr>
                                        <p:cTn id="69" dur="450" decel="100000" fill="hold"/>
                                        <p:tgtEl>
                                          <p:spTgt spid="31"/>
                                        </p:tgtEl>
                                        <p:attrNameLst>
                                          <p:attrName>ppt_y</p:attrName>
                                        </p:attrNameLst>
                                      </p:cBhvr>
                                      <p:tavLst>
                                        <p:tav tm="0">
                                          <p:val>
                                            <p:strVal val="#ppt_y+1"/>
                                          </p:val>
                                        </p:tav>
                                        <p:tav tm="100000">
                                          <p:val>
                                            <p:strVal val="#ppt_y-.03"/>
                                          </p:val>
                                        </p:tav>
                                      </p:tavLst>
                                    </p:anim>
                                    <p:anim calcmode="lin" valueType="num">
                                      <p:cBhvr>
                                        <p:cTn id="70" dur="50" accel="100000" fill="hold">
                                          <p:stCondLst>
                                            <p:cond delay="450"/>
                                          </p:stCondLst>
                                        </p:cTn>
                                        <p:tgtEl>
                                          <p:spTgt spid="31"/>
                                        </p:tgtEl>
                                        <p:attrNameLst>
                                          <p:attrName>ppt_y</p:attrName>
                                        </p:attrNameLst>
                                      </p:cBhvr>
                                      <p:tavLst>
                                        <p:tav tm="0">
                                          <p:val>
                                            <p:strVal val="#ppt_y-.03"/>
                                          </p:val>
                                        </p:tav>
                                        <p:tav tm="100000">
                                          <p:val>
                                            <p:strVal val="#ppt_y"/>
                                          </p:val>
                                        </p:tav>
                                      </p:tavLst>
                                    </p:anim>
                                  </p:childTnLst>
                                </p:cTn>
                              </p:par>
                              <p:par>
                                <p:cTn id="71" presetID="37" presetClass="entr" presetSubtype="0" fill="hold" nodeType="with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500"/>
                                        <p:tgtEl>
                                          <p:spTgt spid="32"/>
                                        </p:tgtEl>
                                      </p:cBhvr>
                                    </p:animEffect>
                                    <p:anim calcmode="lin" valueType="num">
                                      <p:cBhvr>
                                        <p:cTn id="74" dur="500" fill="hold"/>
                                        <p:tgtEl>
                                          <p:spTgt spid="32"/>
                                        </p:tgtEl>
                                        <p:attrNameLst>
                                          <p:attrName>ppt_x</p:attrName>
                                        </p:attrNameLst>
                                      </p:cBhvr>
                                      <p:tavLst>
                                        <p:tav tm="0">
                                          <p:val>
                                            <p:strVal val="#ppt_x"/>
                                          </p:val>
                                        </p:tav>
                                        <p:tav tm="100000">
                                          <p:val>
                                            <p:strVal val="#ppt_x"/>
                                          </p:val>
                                        </p:tav>
                                      </p:tavLst>
                                    </p:anim>
                                    <p:anim calcmode="lin" valueType="num">
                                      <p:cBhvr>
                                        <p:cTn id="75" dur="450" decel="100000" fill="hold"/>
                                        <p:tgtEl>
                                          <p:spTgt spid="32"/>
                                        </p:tgtEl>
                                        <p:attrNameLst>
                                          <p:attrName>ppt_y</p:attrName>
                                        </p:attrNameLst>
                                      </p:cBhvr>
                                      <p:tavLst>
                                        <p:tav tm="0">
                                          <p:val>
                                            <p:strVal val="#ppt_y+1"/>
                                          </p:val>
                                        </p:tav>
                                        <p:tav tm="100000">
                                          <p:val>
                                            <p:strVal val="#ppt_y-.03"/>
                                          </p:val>
                                        </p:tav>
                                      </p:tavLst>
                                    </p:anim>
                                    <p:anim calcmode="lin" valueType="num">
                                      <p:cBhvr>
                                        <p:cTn id="76" dur="50" accel="100000" fill="hold">
                                          <p:stCondLst>
                                            <p:cond delay="450"/>
                                          </p:stCondLst>
                                        </p:cTn>
                                        <p:tgtEl>
                                          <p:spTgt spid="32"/>
                                        </p:tgtEl>
                                        <p:attrNameLst>
                                          <p:attrName>ppt_y</p:attrName>
                                        </p:attrNameLst>
                                      </p:cBhvr>
                                      <p:tavLst>
                                        <p:tav tm="0">
                                          <p:val>
                                            <p:strVal val="#ppt_y-.03"/>
                                          </p:val>
                                        </p:tav>
                                        <p:tav tm="100000">
                                          <p:val>
                                            <p:strVal val="#ppt_y"/>
                                          </p:val>
                                        </p:tav>
                                      </p:tavLst>
                                    </p:anim>
                                  </p:childTnLst>
                                </p:cTn>
                              </p:par>
                              <p:par>
                                <p:cTn id="77" presetID="37" presetClass="entr" presetSubtype="0" fill="hold" nodeType="with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fade">
                                      <p:cBhvr>
                                        <p:cTn id="79" dur="500"/>
                                        <p:tgtEl>
                                          <p:spTgt spid="34"/>
                                        </p:tgtEl>
                                      </p:cBhvr>
                                    </p:animEffect>
                                    <p:anim calcmode="lin" valueType="num">
                                      <p:cBhvr>
                                        <p:cTn id="80" dur="500" fill="hold"/>
                                        <p:tgtEl>
                                          <p:spTgt spid="34"/>
                                        </p:tgtEl>
                                        <p:attrNameLst>
                                          <p:attrName>ppt_x</p:attrName>
                                        </p:attrNameLst>
                                      </p:cBhvr>
                                      <p:tavLst>
                                        <p:tav tm="0">
                                          <p:val>
                                            <p:strVal val="#ppt_x"/>
                                          </p:val>
                                        </p:tav>
                                        <p:tav tm="100000">
                                          <p:val>
                                            <p:strVal val="#ppt_x"/>
                                          </p:val>
                                        </p:tav>
                                      </p:tavLst>
                                    </p:anim>
                                    <p:anim calcmode="lin" valueType="num">
                                      <p:cBhvr>
                                        <p:cTn id="81" dur="450" decel="100000" fill="hold"/>
                                        <p:tgtEl>
                                          <p:spTgt spid="34"/>
                                        </p:tgtEl>
                                        <p:attrNameLst>
                                          <p:attrName>ppt_y</p:attrName>
                                        </p:attrNameLst>
                                      </p:cBhvr>
                                      <p:tavLst>
                                        <p:tav tm="0">
                                          <p:val>
                                            <p:strVal val="#ppt_y+1"/>
                                          </p:val>
                                        </p:tav>
                                        <p:tav tm="100000">
                                          <p:val>
                                            <p:strVal val="#ppt_y-.03"/>
                                          </p:val>
                                        </p:tav>
                                      </p:tavLst>
                                    </p:anim>
                                    <p:anim calcmode="lin" valueType="num">
                                      <p:cBhvr>
                                        <p:cTn id="82" dur="50" accel="100000" fill="hold">
                                          <p:stCondLst>
                                            <p:cond delay="450"/>
                                          </p:stCondLst>
                                        </p:cTn>
                                        <p:tgtEl>
                                          <p:spTgt spid="34"/>
                                        </p:tgtEl>
                                        <p:attrNameLst>
                                          <p:attrName>ppt_y</p:attrName>
                                        </p:attrNameLst>
                                      </p:cBhvr>
                                      <p:tavLst>
                                        <p:tav tm="0">
                                          <p:val>
                                            <p:strVal val="#ppt_y-.03"/>
                                          </p:val>
                                        </p:tav>
                                        <p:tav tm="100000">
                                          <p:val>
                                            <p:strVal val="#ppt_y"/>
                                          </p:val>
                                        </p:tav>
                                      </p:tavLst>
                                    </p:anim>
                                  </p:childTnLst>
                                </p:cTn>
                              </p:par>
                              <p:par>
                                <p:cTn id="83" presetID="37" presetClass="entr" presetSubtype="0" fill="hold" nodeType="withEffect">
                                  <p:stCondLst>
                                    <p:cond delay="0"/>
                                  </p:stCondLst>
                                  <p:childTnLst>
                                    <p:set>
                                      <p:cBhvr>
                                        <p:cTn id="84" dur="1" fill="hold">
                                          <p:stCondLst>
                                            <p:cond delay="0"/>
                                          </p:stCondLst>
                                        </p:cTn>
                                        <p:tgtEl>
                                          <p:spTgt spid="36"/>
                                        </p:tgtEl>
                                        <p:attrNameLst>
                                          <p:attrName>style.visibility</p:attrName>
                                        </p:attrNameLst>
                                      </p:cBhvr>
                                      <p:to>
                                        <p:strVal val="visible"/>
                                      </p:to>
                                    </p:set>
                                    <p:animEffect transition="in" filter="fade">
                                      <p:cBhvr>
                                        <p:cTn id="85" dur="500"/>
                                        <p:tgtEl>
                                          <p:spTgt spid="36"/>
                                        </p:tgtEl>
                                      </p:cBhvr>
                                    </p:animEffect>
                                    <p:anim calcmode="lin" valueType="num">
                                      <p:cBhvr>
                                        <p:cTn id="86" dur="500" fill="hold"/>
                                        <p:tgtEl>
                                          <p:spTgt spid="36"/>
                                        </p:tgtEl>
                                        <p:attrNameLst>
                                          <p:attrName>ppt_x</p:attrName>
                                        </p:attrNameLst>
                                      </p:cBhvr>
                                      <p:tavLst>
                                        <p:tav tm="0">
                                          <p:val>
                                            <p:strVal val="#ppt_x"/>
                                          </p:val>
                                        </p:tav>
                                        <p:tav tm="100000">
                                          <p:val>
                                            <p:strVal val="#ppt_x"/>
                                          </p:val>
                                        </p:tav>
                                      </p:tavLst>
                                    </p:anim>
                                    <p:anim calcmode="lin" valueType="num">
                                      <p:cBhvr>
                                        <p:cTn id="87" dur="450" decel="100000" fill="hold"/>
                                        <p:tgtEl>
                                          <p:spTgt spid="36"/>
                                        </p:tgtEl>
                                        <p:attrNameLst>
                                          <p:attrName>ppt_y</p:attrName>
                                        </p:attrNameLst>
                                      </p:cBhvr>
                                      <p:tavLst>
                                        <p:tav tm="0">
                                          <p:val>
                                            <p:strVal val="#ppt_y+1"/>
                                          </p:val>
                                        </p:tav>
                                        <p:tav tm="100000">
                                          <p:val>
                                            <p:strVal val="#ppt_y-.03"/>
                                          </p:val>
                                        </p:tav>
                                      </p:tavLst>
                                    </p:anim>
                                    <p:anim calcmode="lin" valueType="num">
                                      <p:cBhvr>
                                        <p:cTn id="88" dur="50" accel="100000" fill="hold">
                                          <p:stCondLst>
                                            <p:cond delay="450"/>
                                          </p:stCondLst>
                                        </p:cTn>
                                        <p:tgtEl>
                                          <p:spTgt spid="36"/>
                                        </p:tgtEl>
                                        <p:attrNameLst>
                                          <p:attrName>ppt_y</p:attrName>
                                        </p:attrNameLst>
                                      </p:cBhvr>
                                      <p:tavLst>
                                        <p:tav tm="0">
                                          <p:val>
                                            <p:strVal val="#ppt_y-.03"/>
                                          </p:val>
                                        </p:tav>
                                        <p:tav tm="100000">
                                          <p:val>
                                            <p:strVal val="#ppt_y"/>
                                          </p:val>
                                        </p:tav>
                                      </p:tavLst>
                                    </p:anim>
                                  </p:childTnLst>
                                </p:cTn>
                              </p:par>
                              <p:par>
                                <p:cTn id="89" presetID="47" presetClass="entr" presetSubtype="0" fill="hold" nodeType="withEffect">
                                  <p:stCondLst>
                                    <p:cond delay="500"/>
                                  </p:stCondLst>
                                  <p:childTnLst>
                                    <p:set>
                                      <p:cBhvr>
                                        <p:cTn id="90" dur="1" fill="hold">
                                          <p:stCondLst>
                                            <p:cond delay="0"/>
                                          </p:stCondLst>
                                        </p:cTn>
                                        <p:tgtEl>
                                          <p:spTgt spid="37"/>
                                        </p:tgtEl>
                                        <p:attrNameLst>
                                          <p:attrName>style.visibility</p:attrName>
                                        </p:attrNameLst>
                                      </p:cBhvr>
                                      <p:to>
                                        <p:strVal val="visible"/>
                                      </p:to>
                                    </p:set>
                                    <p:animEffect transition="in" filter="fade">
                                      <p:cBhvr>
                                        <p:cTn id="91" dur="500"/>
                                        <p:tgtEl>
                                          <p:spTgt spid="37"/>
                                        </p:tgtEl>
                                      </p:cBhvr>
                                    </p:animEffect>
                                    <p:anim calcmode="lin" valueType="num">
                                      <p:cBhvr>
                                        <p:cTn id="92" dur="500" fill="hold"/>
                                        <p:tgtEl>
                                          <p:spTgt spid="37"/>
                                        </p:tgtEl>
                                        <p:attrNameLst>
                                          <p:attrName>ppt_x</p:attrName>
                                        </p:attrNameLst>
                                      </p:cBhvr>
                                      <p:tavLst>
                                        <p:tav tm="0">
                                          <p:val>
                                            <p:strVal val="#ppt_x"/>
                                          </p:val>
                                        </p:tav>
                                        <p:tav tm="100000">
                                          <p:val>
                                            <p:strVal val="#ppt_x"/>
                                          </p:val>
                                        </p:tav>
                                      </p:tavLst>
                                    </p:anim>
                                    <p:anim calcmode="lin" valueType="num">
                                      <p:cBhvr>
                                        <p:cTn id="93" dur="500" fill="hold"/>
                                        <p:tgtEl>
                                          <p:spTgt spid="37"/>
                                        </p:tgtEl>
                                        <p:attrNameLst>
                                          <p:attrName>ppt_y</p:attrName>
                                        </p:attrNameLst>
                                      </p:cBhvr>
                                      <p:tavLst>
                                        <p:tav tm="0">
                                          <p:val>
                                            <p:strVal val="#ppt_y-.1"/>
                                          </p:val>
                                        </p:tav>
                                        <p:tav tm="100000">
                                          <p:val>
                                            <p:strVal val="#ppt_y"/>
                                          </p:val>
                                        </p:tav>
                                      </p:tavLst>
                                    </p:anim>
                                  </p:childTnLst>
                                </p:cTn>
                              </p:par>
                              <p:par>
                                <p:cTn id="94" presetID="47" presetClass="entr" presetSubtype="0" fill="hold" nodeType="withEffect">
                                  <p:stCondLst>
                                    <p:cond delay="500"/>
                                  </p:stCondLst>
                                  <p:childTnLst>
                                    <p:set>
                                      <p:cBhvr>
                                        <p:cTn id="95" dur="1" fill="hold">
                                          <p:stCondLst>
                                            <p:cond delay="0"/>
                                          </p:stCondLst>
                                        </p:cTn>
                                        <p:tgtEl>
                                          <p:spTgt spid="43"/>
                                        </p:tgtEl>
                                        <p:attrNameLst>
                                          <p:attrName>style.visibility</p:attrName>
                                        </p:attrNameLst>
                                      </p:cBhvr>
                                      <p:to>
                                        <p:strVal val="visible"/>
                                      </p:to>
                                    </p:set>
                                    <p:animEffect transition="in" filter="fade">
                                      <p:cBhvr>
                                        <p:cTn id="96" dur="500"/>
                                        <p:tgtEl>
                                          <p:spTgt spid="43"/>
                                        </p:tgtEl>
                                      </p:cBhvr>
                                    </p:animEffect>
                                    <p:anim calcmode="lin" valueType="num">
                                      <p:cBhvr>
                                        <p:cTn id="97" dur="500" fill="hold"/>
                                        <p:tgtEl>
                                          <p:spTgt spid="43"/>
                                        </p:tgtEl>
                                        <p:attrNameLst>
                                          <p:attrName>ppt_x</p:attrName>
                                        </p:attrNameLst>
                                      </p:cBhvr>
                                      <p:tavLst>
                                        <p:tav tm="0">
                                          <p:val>
                                            <p:strVal val="#ppt_x"/>
                                          </p:val>
                                        </p:tav>
                                        <p:tav tm="100000">
                                          <p:val>
                                            <p:strVal val="#ppt_x"/>
                                          </p:val>
                                        </p:tav>
                                      </p:tavLst>
                                    </p:anim>
                                    <p:anim calcmode="lin" valueType="num">
                                      <p:cBhvr>
                                        <p:cTn id="98" dur="500" fill="hold"/>
                                        <p:tgtEl>
                                          <p:spTgt spid="43"/>
                                        </p:tgtEl>
                                        <p:attrNameLst>
                                          <p:attrName>ppt_y</p:attrName>
                                        </p:attrNameLst>
                                      </p:cBhvr>
                                      <p:tavLst>
                                        <p:tav tm="0">
                                          <p:val>
                                            <p:strVal val="#ppt_y-.1"/>
                                          </p:val>
                                        </p:tav>
                                        <p:tav tm="100000">
                                          <p:val>
                                            <p:strVal val="#ppt_y"/>
                                          </p:val>
                                        </p:tav>
                                      </p:tavLst>
                                    </p:anim>
                                  </p:childTnLst>
                                </p:cTn>
                              </p:par>
                              <p:par>
                                <p:cTn id="99" presetID="47" presetClass="entr" presetSubtype="0" fill="hold" nodeType="withEffect">
                                  <p:stCondLst>
                                    <p:cond delay="500"/>
                                  </p:stCondLst>
                                  <p:childTnLst>
                                    <p:set>
                                      <p:cBhvr>
                                        <p:cTn id="100" dur="1" fill="hold">
                                          <p:stCondLst>
                                            <p:cond delay="0"/>
                                          </p:stCondLst>
                                        </p:cTn>
                                        <p:tgtEl>
                                          <p:spTgt spid="44"/>
                                        </p:tgtEl>
                                        <p:attrNameLst>
                                          <p:attrName>style.visibility</p:attrName>
                                        </p:attrNameLst>
                                      </p:cBhvr>
                                      <p:to>
                                        <p:strVal val="visible"/>
                                      </p:to>
                                    </p:set>
                                    <p:animEffect transition="in" filter="fade">
                                      <p:cBhvr>
                                        <p:cTn id="101" dur="500"/>
                                        <p:tgtEl>
                                          <p:spTgt spid="44"/>
                                        </p:tgtEl>
                                      </p:cBhvr>
                                    </p:animEffect>
                                    <p:anim calcmode="lin" valueType="num">
                                      <p:cBhvr>
                                        <p:cTn id="102" dur="500" fill="hold"/>
                                        <p:tgtEl>
                                          <p:spTgt spid="44"/>
                                        </p:tgtEl>
                                        <p:attrNameLst>
                                          <p:attrName>ppt_x</p:attrName>
                                        </p:attrNameLst>
                                      </p:cBhvr>
                                      <p:tavLst>
                                        <p:tav tm="0">
                                          <p:val>
                                            <p:strVal val="#ppt_x"/>
                                          </p:val>
                                        </p:tav>
                                        <p:tav tm="100000">
                                          <p:val>
                                            <p:strVal val="#ppt_x"/>
                                          </p:val>
                                        </p:tav>
                                      </p:tavLst>
                                    </p:anim>
                                    <p:anim calcmode="lin" valueType="num">
                                      <p:cBhvr>
                                        <p:cTn id="103" dur="500" fill="hold"/>
                                        <p:tgtEl>
                                          <p:spTgt spid="44"/>
                                        </p:tgtEl>
                                        <p:attrNameLst>
                                          <p:attrName>ppt_y</p:attrName>
                                        </p:attrNameLst>
                                      </p:cBhvr>
                                      <p:tavLst>
                                        <p:tav tm="0">
                                          <p:val>
                                            <p:strVal val="#ppt_y-.1"/>
                                          </p:val>
                                        </p:tav>
                                        <p:tav tm="100000">
                                          <p:val>
                                            <p:strVal val="#ppt_y"/>
                                          </p:val>
                                        </p:tav>
                                      </p:tavLst>
                                    </p:anim>
                                  </p:childTnLst>
                                </p:cTn>
                              </p:par>
                              <p:par>
                                <p:cTn id="104" presetID="47" presetClass="entr" presetSubtype="0" fill="hold" nodeType="withEffect">
                                  <p:stCondLst>
                                    <p:cond delay="500"/>
                                  </p:stCondLst>
                                  <p:childTnLst>
                                    <p:set>
                                      <p:cBhvr>
                                        <p:cTn id="105" dur="1" fill="hold">
                                          <p:stCondLst>
                                            <p:cond delay="0"/>
                                          </p:stCondLst>
                                        </p:cTn>
                                        <p:tgtEl>
                                          <p:spTgt spid="51"/>
                                        </p:tgtEl>
                                        <p:attrNameLst>
                                          <p:attrName>style.visibility</p:attrName>
                                        </p:attrNameLst>
                                      </p:cBhvr>
                                      <p:to>
                                        <p:strVal val="visible"/>
                                      </p:to>
                                    </p:set>
                                    <p:animEffect transition="in" filter="fade">
                                      <p:cBhvr>
                                        <p:cTn id="106" dur="500"/>
                                        <p:tgtEl>
                                          <p:spTgt spid="51"/>
                                        </p:tgtEl>
                                      </p:cBhvr>
                                    </p:animEffect>
                                    <p:anim calcmode="lin" valueType="num">
                                      <p:cBhvr>
                                        <p:cTn id="107" dur="500" fill="hold"/>
                                        <p:tgtEl>
                                          <p:spTgt spid="51"/>
                                        </p:tgtEl>
                                        <p:attrNameLst>
                                          <p:attrName>ppt_x</p:attrName>
                                        </p:attrNameLst>
                                      </p:cBhvr>
                                      <p:tavLst>
                                        <p:tav tm="0">
                                          <p:val>
                                            <p:strVal val="#ppt_x"/>
                                          </p:val>
                                        </p:tav>
                                        <p:tav tm="100000">
                                          <p:val>
                                            <p:strVal val="#ppt_x"/>
                                          </p:val>
                                        </p:tav>
                                      </p:tavLst>
                                    </p:anim>
                                    <p:anim calcmode="lin" valueType="num">
                                      <p:cBhvr>
                                        <p:cTn id="108" dur="5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1" grpId="0" animBg="1"/>
      <p:bldP spid="7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844040" y="1965960"/>
            <a:ext cx="8580120" cy="2712720"/>
          </a:xfrm>
          <a:prstGeom prst="rect">
            <a:avLst/>
          </a:prstGeom>
          <a:solidFill>
            <a:srgbClr val="1B5892">
              <a:alpha val="78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 name="TextBox 10"/>
          <p:cNvSpPr txBox="1"/>
          <p:nvPr/>
        </p:nvSpPr>
        <p:spPr>
          <a:xfrm>
            <a:off x="3649798" y="2298969"/>
            <a:ext cx="4968604" cy="646331"/>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en-US" altLang="zh-CN" sz="3600" b="0" dirty="0">
                <a:solidFill>
                  <a:schemeClr val="bg1"/>
                </a:solidFill>
              </a:rPr>
              <a:t>PART </a:t>
            </a:r>
            <a:r>
              <a:rPr lang="en-US" altLang="zh-CN" sz="3600" b="0" dirty="0" smtClean="0">
                <a:solidFill>
                  <a:schemeClr val="bg1"/>
                </a:solidFill>
              </a:rPr>
              <a:t>02</a:t>
            </a:r>
            <a:endParaRPr lang="zh-CN" altLang="en-US" sz="3600" b="0" dirty="0">
              <a:solidFill>
                <a:schemeClr val="bg1"/>
              </a:solidFill>
            </a:endParaRPr>
          </a:p>
        </p:txBody>
      </p:sp>
      <p:sp>
        <p:nvSpPr>
          <p:cNvPr id="4" name="TextBox 11"/>
          <p:cNvSpPr txBox="1"/>
          <p:nvPr/>
        </p:nvSpPr>
        <p:spPr>
          <a:xfrm>
            <a:off x="3649798" y="2816810"/>
            <a:ext cx="4968604" cy="923330"/>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zh-CN" altLang="en-US" sz="5400" dirty="0" smtClean="0">
                <a:solidFill>
                  <a:schemeClr val="bg1"/>
                </a:solidFill>
              </a:rPr>
              <a:t>添加目录标题</a:t>
            </a:r>
            <a:endParaRPr lang="zh-CN" altLang="en-US" sz="5400" dirty="0">
              <a:solidFill>
                <a:schemeClr val="bg1"/>
              </a:solidFill>
            </a:endParaRPr>
          </a:p>
        </p:txBody>
      </p:sp>
      <p:sp>
        <p:nvSpPr>
          <p:cNvPr id="5" name="TextBox 12"/>
          <p:cNvSpPr txBox="1"/>
          <p:nvPr/>
        </p:nvSpPr>
        <p:spPr>
          <a:xfrm>
            <a:off x="3571466" y="3740140"/>
            <a:ext cx="5125268" cy="553998"/>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a:r>
              <a:rPr lang="en-US" altLang="zh-CN" sz="105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3841010" y="1885466"/>
            <a:ext cx="0" cy="35595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6076058" y="1844826"/>
            <a:ext cx="0" cy="35595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8284016" y="1844826"/>
            <a:ext cx="0" cy="35595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2066739" y="1844825"/>
            <a:ext cx="1341315" cy="353931"/>
          </a:xfrm>
          <a:prstGeom prst="rect">
            <a:avLst/>
          </a:prstGeom>
          <a:noFill/>
        </p:spPr>
        <p:txBody>
          <a:bodyPr wrap="square" lIns="121908" tIns="60954" rIns="121908" bIns="60954" rtlCol="0">
            <a:spAutoFit/>
          </a:bodyPr>
          <a:lstStyle/>
          <a:p>
            <a:r>
              <a:rPr lang="zh-CN" altLang="en-US" sz="1500" dirty="0">
                <a:solidFill>
                  <a:schemeClr val="accent1"/>
                </a:solidFill>
                <a:latin typeface="+mn-ea"/>
                <a:cs typeface="+mn-ea"/>
              </a:rPr>
              <a:t>代用名 </a:t>
            </a:r>
            <a:r>
              <a:rPr lang="en-US" altLang="zh-CN" sz="1100" dirty="0">
                <a:solidFill>
                  <a:schemeClr val="bg1">
                    <a:lumMod val="50000"/>
                  </a:schemeClr>
                </a:solidFill>
                <a:latin typeface="+mj-ea"/>
                <a:cs typeface="+mn-ea"/>
              </a:rPr>
              <a:t>Name</a:t>
            </a:r>
            <a:endParaRPr lang="zh-CN" altLang="en-US" sz="1100" dirty="0">
              <a:solidFill>
                <a:schemeClr val="bg1">
                  <a:lumMod val="50000"/>
                </a:schemeClr>
              </a:solidFill>
              <a:cs typeface="+mn-ea"/>
            </a:endParaRPr>
          </a:p>
        </p:txBody>
      </p:sp>
      <p:grpSp>
        <p:nvGrpSpPr>
          <p:cNvPr id="96" name="组合 95"/>
          <p:cNvGrpSpPr/>
          <p:nvPr/>
        </p:nvGrpSpPr>
        <p:grpSpPr>
          <a:xfrm>
            <a:off x="1898263" y="4077413"/>
            <a:ext cx="8287054" cy="1265415"/>
            <a:chOff x="1423287" y="3130218"/>
            <a:chExt cx="6216100" cy="949061"/>
          </a:xfrm>
        </p:grpSpPr>
        <p:grpSp>
          <p:nvGrpSpPr>
            <p:cNvPr id="92" name="组合 91"/>
            <p:cNvGrpSpPr/>
            <p:nvPr/>
          </p:nvGrpSpPr>
          <p:grpSpPr>
            <a:xfrm>
              <a:off x="1538199" y="3130218"/>
              <a:ext cx="961300" cy="187446"/>
              <a:chOff x="1538199" y="3130218"/>
              <a:chExt cx="961300" cy="187446"/>
            </a:xfrm>
          </p:grpSpPr>
          <p:sp>
            <p:nvSpPr>
              <p:cNvPr id="17" name="流程图: 可选过程 16"/>
              <p:cNvSpPr/>
              <p:nvPr/>
            </p:nvSpPr>
            <p:spPr>
              <a:xfrm>
                <a:off x="1538199" y="3132285"/>
                <a:ext cx="961300" cy="185379"/>
              </a:xfrm>
              <a:prstGeom prst="flowChartAlternateProcess">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4555" tIns="17278" rIns="34555" bIns="17278" rtlCol="0" anchor="ctr"/>
              <a:lstStyle/>
              <a:p>
                <a:pPr algn="ctr"/>
                <a:endParaRPr lang="zh-CN" altLang="en-US">
                  <a:cs typeface="+mn-ea"/>
                </a:endParaRPr>
              </a:p>
            </p:txBody>
          </p:sp>
          <p:sp>
            <p:nvSpPr>
              <p:cNvPr id="18" name="TextBox 17"/>
              <p:cNvSpPr txBox="1"/>
              <p:nvPr/>
            </p:nvSpPr>
            <p:spPr>
              <a:xfrm>
                <a:off x="1582043" y="3130218"/>
                <a:ext cx="887902" cy="181087"/>
              </a:xfrm>
              <a:prstGeom prst="rect">
                <a:avLst/>
              </a:prstGeom>
              <a:noFill/>
            </p:spPr>
            <p:txBody>
              <a:bodyPr wrap="square" lIns="34555" tIns="17278" rIns="34555" bIns="17278" rtlCol="0">
                <a:spAutoFit/>
              </a:bodyPr>
              <a:lstStyle/>
              <a:p>
                <a:pPr lvl="0" algn="ctr"/>
                <a:r>
                  <a:rPr lang="zh-CN" altLang="en-US" sz="1300" dirty="0">
                    <a:solidFill>
                      <a:schemeClr val="bg1"/>
                    </a:solidFill>
                    <a:latin typeface="+mn-ea"/>
                    <a:cs typeface="+mn-ea"/>
                  </a:rPr>
                  <a:t>职位</a:t>
                </a:r>
              </a:p>
            </p:txBody>
          </p:sp>
        </p:grpSp>
        <p:sp>
          <p:nvSpPr>
            <p:cNvPr id="27" name="矩形 26"/>
            <p:cNvSpPr/>
            <p:nvPr/>
          </p:nvSpPr>
          <p:spPr>
            <a:xfrm>
              <a:off x="1423287" y="3386782"/>
              <a:ext cx="1207734" cy="692497"/>
            </a:xfrm>
            <a:prstGeom prst="rect">
              <a:avLst/>
            </a:prstGeom>
          </p:spPr>
          <p:txBody>
            <a:bodyPr wrap="square">
              <a:spAutoFit/>
            </a:bodyPr>
            <a:lstStyle/>
            <a:p>
              <a:pPr algn="ctr">
                <a:lnSpc>
                  <a:spcPct val="150000"/>
                </a:lnSpc>
              </a:pPr>
              <a:r>
                <a:rPr lang="zh-CN" altLang="en-US" sz="900" dirty="0">
                  <a:solidFill>
                    <a:schemeClr val="bg1">
                      <a:lumMod val="50000"/>
                    </a:schemeClr>
                  </a:solidFill>
                  <a:latin typeface="+mn-ea"/>
                  <a:cs typeface="+mn-ea"/>
                </a:rPr>
                <a:t>您的内容打在这里，或者通过复您的文本后，在此框中选择粘贴并选择只保留文字，您的内容打在这</a:t>
              </a:r>
              <a:endParaRPr lang="id-ID" altLang="zh-CN" sz="900" dirty="0">
                <a:solidFill>
                  <a:schemeClr val="bg1">
                    <a:lumMod val="50000"/>
                  </a:schemeClr>
                </a:solidFill>
                <a:latin typeface="Lato" panose="020F0502020204030203" pitchFamily="34" charset="0"/>
                <a:cs typeface="+mn-ea"/>
              </a:endParaRPr>
            </a:p>
          </p:txBody>
        </p:sp>
        <p:sp>
          <p:nvSpPr>
            <p:cNvPr id="42" name="矩形 41"/>
            <p:cNvSpPr/>
            <p:nvPr/>
          </p:nvSpPr>
          <p:spPr>
            <a:xfrm>
              <a:off x="3081135" y="3386782"/>
              <a:ext cx="1207734" cy="692497"/>
            </a:xfrm>
            <a:prstGeom prst="rect">
              <a:avLst/>
            </a:prstGeom>
          </p:spPr>
          <p:txBody>
            <a:bodyPr wrap="square">
              <a:spAutoFit/>
            </a:bodyPr>
            <a:lstStyle/>
            <a:p>
              <a:pPr algn="ctr">
                <a:lnSpc>
                  <a:spcPct val="150000"/>
                </a:lnSpc>
              </a:pPr>
              <a:r>
                <a:rPr lang="zh-CN" altLang="en-US" sz="900" dirty="0">
                  <a:solidFill>
                    <a:schemeClr val="bg1">
                      <a:lumMod val="50000"/>
                    </a:schemeClr>
                  </a:solidFill>
                  <a:latin typeface="+mn-ea"/>
                  <a:cs typeface="+mn-ea"/>
                </a:rPr>
                <a:t>您的内容打在这里，或者通过复您的文本后，在此框中选择粘贴并选择只保留文字，您的内容打在这</a:t>
              </a:r>
              <a:endParaRPr lang="id-ID" altLang="zh-CN" sz="900" dirty="0">
                <a:solidFill>
                  <a:schemeClr val="bg1">
                    <a:lumMod val="50000"/>
                  </a:schemeClr>
                </a:solidFill>
                <a:latin typeface="Lato" panose="020F0502020204030203" pitchFamily="34" charset="0"/>
                <a:cs typeface="+mn-ea"/>
              </a:endParaRPr>
            </a:p>
          </p:txBody>
        </p:sp>
        <p:sp>
          <p:nvSpPr>
            <p:cNvPr id="45" name="矩形 44"/>
            <p:cNvSpPr/>
            <p:nvPr/>
          </p:nvSpPr>
          <p:spPr>
            <a:xfrm>
              <a:off x="4810478" y="3386782"/>
              <a:ext cx="1207734" cy="692497"/>
            </a:xfrm>
            <a:prstGeom prst="rect">
              <a:avLst/>
            </a:prstGeom>
          </p:spPr>
          <p:txBody>
            <a:bodyPr wrap="square">
              <a:spAutoFit/>
            </a:bodyPr>
            <a:lstStyle/>
            <a:p>
              <a:pPr algn="ctr">
                <a:lnSpc>
                  <a:spcPct val="150000"/>
                </a:lnSpc>
              </a:pPr>
              <a:r>
                <a:rPr lang="zh-CN" altLang="en-US" sz="900" dirty="0">
                  <a:solidFill>
                    <a:schemeClr val="bg1">
                      <a:lumMod val="50000"/>
                    </a:schemeClr>
                  </a:solidFill>
                  <a:latin typeface="+mn-ea"/>
                  <a:cs typeface="+mn-ea"/>
                </a:rPr>
                <a:t>您的内容打在这里，或者通过复您的文本后，在此框中选择粘贴并选择只保留文字，您的内容打在这</a:t>
              </a:r>
              <a:endParaRPr lang="id-ID" altLang="zh-CN" sz="900" dirty="0">
                <a:solidFill>
                  <a:schemeClr val="bg1">
                    <a:lumMod val="50000"/>
                  </a:schemeClr>
                </a:solidFill>
                <a:latin typeface="Lato" panose="020F0502020204030203" pitchFamily="34" charset="0"/>
                <a:cs typeface="+mn-ea"/>
              </a:endParaRPr>
            </a:p>
          </p:txBody>
        </p:sp>
        <p:sp>
          <p:nvSpPr>
            <p:cNvPr id="48" name="矩形 47"/>
            <p:cNvSpPr/>
            <p:nvPr/>
          </p:nvSpPr>
          <p:spPr>
            <a:xfrm>
              <a:off x="6431653" y="3386782"/>
              <a:ext cx="1207734" cy="692497"/>
            </a:xfrm>
            <a:prstGeom prst="rect">
              <a:avLst/>
            </a:prstGeom>
          </p:spPr>
          <p:txBody>
            <a:bodyPr wrap="square">
              <a:spAutoFit/>
            </a:bodyPr>
            <a:lstStyle/>
            <a:p>
              <a:pPr algn="ctr">
                <a:lnSpc>
                  <a:spcPct val="150000"/>
                </a:lnSpc>
              </a:pPr>
              <a:r>
                <a:rPr lang="zh-CN" altLang="en-US" sz="900" dirty="0">
                  <a:solidFill>
                    <a:schemeClr val="bg1">
                      <a:lumMod val="50000"/>
                    </a:schemeClr>
                  </a:solidFill>
                  <a:latin typeface="+mn-ea"/>
                  <a:cs typeface="+mn-ea"/>
                </a:rPr>
                <a:t>您的内容打在这里，或者通过复您的文本后，在此框中选择粘贴并选择只保留文字，您的内容打在这</a:t>
              </a:r>
              <a:endParaRPr lang="id-ID" altLang="zh-CN" sz="900" dirty="0">
                <a:solidFill>
                  <a:schemeClr val="bg1">
                    <a:lumMod val="50000"/>
                  </a:schemeClr>
                </a:solidFill>
                <a:latin typeface="Lato" panose="020F0502020204030203" pitchFamily="34" charset="0"/>
                <a:cs typeface="+mn-ea"/>
              </a:endParaRPr>
            </a:p>
          </p:txBody>
        </p:sp>
        <p:grpSp>
          <p:nvGrpSpPr>
            <p:cNvPr id="95" name="组合 94"/>
            <p:cNvGrpSpPr/>
            <p:nvPr/>
          </p:nvGrpSpPr>
          <p:grpSpPr>
            <a:xfrm>
              <a:off x="3230367" y="3130218"/>
              <a:ext cx="961300" cy="187446"/>
              <a:chOff x="3230367" y="3130218"/>
              <a:chExt cx="961300" cy="187446"/>
            </a:xfrm>
          </p:grpSpPr>
          <p:sp>
            <p:nvSpPr>
              <p:cNvPr id="53" name="流程图: 可选过程 52"/>
              <p:cNvSpPr/>
              <p:nvPr/>
            </p:nvSpPr>
            <p:spPr>
              <a:xfrm>
                <a:off x="3230367" y="3132285"/>
                <a:ext cx="961300" cy="185379"/>
              </a:xfrm>
              <a:prstGeom prst="flowChartAlternate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4555" tIns="17278" rIns="34555" bIns="17278" rtlCol="0" anchor="ctr"/>
              <a:lstStyle/>
              <a:p>
                <a:pPr algn="ctr"/>
                <a:endParaRPr lang="zh-CN" altLang="en-US">
                  <a:cs typeface="+mn-ea"/>
                </a:endParaRPr>
              </a:p>
            </p:txBody>
          </p:sp>
          <p:sp>
            <p:nvSpPr>
              <p:cNvPr id="54" name="TextBox 53"/>
              <p:cNvSpPr txBox="1"/>
              <p:nvPr/>
            </p:nvSpPr>
            <p:spPr>
              <a:xfrm>
                <a:off x="3274211" y="3130218"/>
                <a:ext cx="887902" cy="181087"/>
              </a:xfrm>
              <a:prstGeom prst="rect">
                <a:avLst/>
              </a:prstGeom>
              <a:noFill/>
            </p:spPr>
            <p:txBody>
              <a:bodyPr wrap="square" lIns="34555" tIns="17278" rIns="34555" bIns="17278" rtlCol="0">
                <a:spAutoFit/>
              </a:bodyPr>
              <a:lstStyle/>
              <a:p>
                <a:pPr lvl="0" algn="ctr"/>
                <a:r>
                  <a:rPr lang="zh-CN" altLang="en-US" sz="1300" dirty="0">
                    <a:solidFill>
                      <a:schemeClr val="bg1"/>
                    </a:solidFill>
                    <a:latin typeface="+mn-ea"/>
                    <a:cs typeface="+mn-ea"/>
                  </a:rPr>
                  <a:t>职位</a:t>
                </a:r>
              </a:p>
            </p:txBody>
          </p:sp>
        </p:grpSp>
        <p:grpSp>
          <p:nvGrpSpPr>
            <p:cNvPr id="94" name="组合 93"/>
            <p:cNvGrpSpPr/>
            <p:nvPr/>
          </p:nvGrpSpPr>
          <p:grpSpPr>
            <a:xfrm>
              <a:off x="4926550" y="3130218"/>
              <a:ext cx="961300" cy="187446"/>
              <a:chOff x="4926550" y="3130218"/>
              <a:chExt cx="961300" cy="187446"/>
            </a:xfrm>
          </p:grpSpPr>
          <p:sp>
            <p:nvSpPr>
              <p:cNvPr id="55" name="流程图: 可选过程 54"/>
              <p:cNvSpPr/>
              <p:nvPr/>
            </p:nvSpPr>
            <p:spPr>
              <a:xfrm>
                <a:off x="4926550" y="3132285"/>
                <a:ext cx="961300" cy="185379"/>
              </a:xfrm>
              <a:prstGeom prst="flowChartAlternateProcess">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4555" tIns="17278" rIns="34555" bIns="17278" rtlCol="0" anchor="ctr"/>
              <a:lstStyle/>
              <a:p>
                <a:pPr algn="ctr"/>
                <a:endParaRPr lang="zh-CN" altLang="en-US">
                  <a:cs typeface="+mn-ea"/>
                </a:endParaRPr>
              </a:p>
            </p:txBody>
          </p:sp>
          <p:sp>
            <p:nvSpPr>
              <p:cNvPr id="56" name="TextBox 55"/>
              <p:cNvSpPr txBox="1"/>
              <p:nvPr/>
            </p:nvSpPr>
            <p:spPr>
              <a:xfrm>
                <a:off x="4970394" y="3130218"/>
                <a:ext cx="887902" cy="181087"/>
              </a:xfrm>
              <a:prstGeom prst="rect">
                <a:avLst/>
              </a:prstGeom>
              <a:noFill/>
            </p:spPr>
            <p:txBody>
              <a:bodyPr wrap="square" lIns="34555" tIns="17278" rIns="34555" bIns="17278" rtlCol="0">
                <a:spAutoFit/>
              </a:bodyPr>
              <a:lstStyle/>
              <a:p>
                <a:pPr lvl="0" algn="ctr"/>
                <a:r>
                  <a:rPr lang="zh-CN" altLang="en-US" sz="1300" dirty="0">
                    <a:solidFill>
                      <a:schemeClr val="bg1"/>
                    </a:solidFill>
                    <a:latin typeface="+mn-ea"/>
                    <a:cs typeface="+mn-ea"/>
                  </a:rPr>
                  <a:t>职位</a:t>
                </a:r>
              </a:p>
            </p:txBody>
          </p:sp>
        </p:grpSp>
        <p:grpSp>
          <p:nvGrpSpPr>
            <p:cNvPr id="93" name="组合 92"/>
            <p:cNvGrpSpPr/>
            <p:nvPr/>
          </p:nvGrpSpPr>
          <p:grpSpPr>
            <a:xfrm>
              <a:off x="6547725" y="3130218"/>
              <a:ext cx="961300" cy="187446"/>
              <a:chOff x="6547725" y="3130218"/>
              <a:chExt cx="961300" cy="187446"/>
            </a:xfrm>
          </p:grpSpPr>
          <p:sp>
            <p:nvSpPr>
              <p:cNvPr id="57" name="流程图: 可选过程 56"/>
              <p:cNvSpPr/>
              <p:nvPr/>
            </p:nvSpPr>
            <p:spPr>
              <a:xfrm>
                <a:off x="6547725" y="3132285"/>
                <a:ext cx="961300" cy="185379"/>
              </a:xfrm>
              <a:prstGeom prst="flowChartAlternate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4555" tIns="17278" rIns="34555" bIns="17278" rtlCol="0" anchor="ctr"/>
              <a:lstStyle/>
              <a:p>
                <a:pPr algn="ctr"/>
                <a:endParaRPr lang="zh-CN" altLang="en-US">
                  <a:cs typeface="+mn-ea"/>
                </a:endParaRPr>
              </a:p>
            </p:txBody>
          </p:sp>
          <p:sp>
            <p:nvSpPr>
              <p:cNvPr id="58" name="TextBox 57"/>
              <p:cNvSpPr txBox="1"/>
              <p:nvPr/>
            </p:nvSpPr>
            <p:spPr>
              <a:xfrm>
                <a:off x="6591569" y="3130218"/>
                <a:ext cx="887902" cy="181087"/>
              </a:xfrm>
              <a:prstGeom prst="rect">
                <a:avLst/>
              </a:prstGeom>
              <a:noFill/>
            </p:spPr>
            <p:txBody>
              <a:bodyPr wrap="square" lIns="34555" tIns="17278" rIns="34555" bIns="17278" rtlCol="0">
                <a:spAutoFit/>
              </a:bodyPr>
              <a:lstStyle/>
              <a:p>
                <a:pPr lvl="0" algn="ctr"/>
                <a:r>
                  <a:rPr lang="zh-CN" altLang="en-US" sz="1300" dirty="0">
                    <a:solidFill>
                      <a:schemeClr val="bg1"/>
                    </a:solidFill>
                    <a:latin typeface="+mn-ea"/>
                    <a:cs typeface="+mn-ea"/>
                  </a:rPr>
                  <a:t>职位</a:t>
                </a:r>
              </a:p>
            </p:txBody>
          </p:sp>
        </p:grpSp>
      </p:grpSp>
      <p:sp>
        <p:nvSpPr>
          <p:cNvPr id="59" name="TextBox 58"/>
          <p:cNvSpPr txBox="1"/>
          <p:nvPr/>
        </p:nvSpPr>
        <p:spPr>
          <a:xfrm>
            <a:off x="4348575" y="1844825"/>
            <a:ext cx="1341315" cy="353931"/>
          </a:xfrm>
          <a:prstGeom prst="rect">
            <a:avLst/>
          </a:prstGeom>
          <a:noFill/>
        </p:spPr>
        <p:txBody>
          <a:bodyPr wrap="square" lIns="121908" tIns="60954" rIns="121908" bIns="60954" rtlCol="0">
            <a:spAutoFit/>
          </a:bodyPr>
          <a:lstStyle/>
          <a:p>
            <a:r>
              <a:rPr lang="zh-CN" altLang="en-US" sz="1500" dirty="0">
                <a:solidFill>
                  <a:schemeClr val="accent1"/>
                </a:solidFill>
                <a:latin typeface="+mn-ea"/>
                <a:cs typeface="+mn-ea"/>
              </a:rPr>
              <a:t>代用名 </a:t>
            </a:r>
            <a:r>
              <a:rPr lang="en-US" altLang="zh-CN" sz="1100" dirty="0">
                <a:solidFill>
                  <a:schemeClr val="bg1">
                    <a:lumMod val="50000"/>
                  </a:schemeClr>
                </a:solidFill>
                <a:latin typeface="+mj-ea"/>
                <a:cs typeface="+mn-ea"/>
              </a:rPr>
              <a:t>Name</a:t>
            </a:r>
            <a:endParaRPr lang="zh-CN" altLang="en-US" sz="1100" dirty="0">
              <a:solidFill>
                <a:schemeClr val="bg1">
                  <a:lumMod val="50000"/>
                </a:schemeClr>
              </a:solidFill>
              <a:cs typeface="+mn-ea"/>
            </a:endParaRPr>
          </a:p>
        </p:txBody>
      </p:sp>
      <p:sp>
        <p:nvSpPr>
          <p:cNvPr id="60" name="TextBox 59"/>
          <p:cNvSpPr txBox="1"/>
          <p:nvPr/>
        </p:nvSpPr>
        <p:spPr>
          <a:xfrm>
            <a:off x="6603224" y="1844825"/>
            <a:ext cx="1341315" cy="353931"/>
          </a:xfrm>
          <a:prstGeom prst="rect">
            <a:avLst/>
          </a:prstGeom>
          <a:noFill/>
        </p:spPr>
        <p:txBody>
          <a:bodyPr wrap="square" lIns="121908" tIns="60954" rIns="121908" bIns="60954" rtlCol="0">
            <a:spAutoFit/>
          </a:bodyPr>
          <a:lstStyle/>
          <a:p>
            <a:r>
              <a:rPr lang="zh-CN" altLang="en-US" sz="1500" dirty="0">
                <a:solidFill>
                  <a:schemeClr val="accent1"/>
                </a:solidFill>
                <a:latin typeface="+mn-ea"/>
                <a:cs typeface="+mn-ea"/>
              </a:rPr>
              <a:t>代用名 </a:t>
            </a:r>
            <a:r>
              <a:rPr lang="en-US" altLang="zh-CN" sz="1100" dirty="0">
                <a:solidFill>
                  <a:schemeClr val="bg1">
                    <a:lumMod val="50000"/>
                  </a:schemeClr>
                </a:solidFill>
                <a:latin typeface="+mj-ea"/>
                <a:cs typeface="+mn-ea"/>
              </a:rPr>
              <a:t>Name</a:t>
            </a:r>
            <a:endParaRPr lang="zh-CN" altLang="en-US" sz="1100" dirty="0">
              <a:solidFill>
                <a:schemeClr val="bg1">
                  <a:lumMod val="50000"/>
                </a:schemeClr>
              </a:solidFill>
              <a:cs typeface="+mn-ea"/>
            </a:endParaRPr>
          </a:p>
        </p:txBody>
      </p:sp>
      <p:sp>
        <p:nvSpPr>
          <p:cNvPr id="61" name="TextBox 60"/>
          <p:cNvSpPr txBox="1"/>
          <p:nvPr/>
        </p:nvSpPr>
        <p:spPr>
          <a:xfrm>
            <a:off x="8630811" y="1844825"/>
            <a:ext cx="1341315" cy="353931"/>
          </a:xfrm>
          <a:prstGeom prst="rect">
            <a:avLst/>
          </a:prstGeom>
          <a:noFill/>
        </p:spPr>
        <p:txBody>
          <a:bodyPr wrap="square" lIns="121908" tIns="60954" rIns="121908" bIns="60954" rtlCol="0">
            <a:spAutoFit/>
          </a:bodyPr>
          <a:lstStyle/>
          <a:p>
            <a:r>
              <a:rPr lang="zh-CN" altLang="en-US" sz="1500" dirty="0">
                <a:solidFill>
                  <a:schemeClr val="accent1"/>
                </a:solidFill>
                <a:latin typeface="+mn-ea"/>
                <a:cs typeface="+mn-ea"/>
              </a:rPr>
              <a:t>代用名 </a:t>
            </a:r>
            <a:r>
              <a:rPr lang="en-US" altLang="zh-CN" sz="1100" dirty="0">
                <a:solidFill>
                  <a:schemeClr val="bg1">
                    <a:lumMod val="50000"/>
                  </a:schemeClr>
                </a:solidFill>
                <a:latin typeface="+mj-ea"/>
                <a:cs typeface="+mn-ea"/>
              </a:rPr>
              <a:t>Name</a:t>
            </a:r>
            <a:endParaRPr lang="zh-CN" altLang="en-US" sz="1100" dirty="0">
              <a:solidFill>
                <a:schemeClr val="bg1">
                  <a:lumMod val="50000"/>
                </a:schemeClr>
              </a:solidFill>
              <a:cs typeface="+mn-ea"/>
            </a:endParaRPr>
          </a:p>
        </p:txBody>
      </p:sp>
      <p:grpSp>
        <p:nvGrpSpPr>
          <p:cNvPr id="87" name="组合 86"/>
          <p:cNvGrpSpPr/>
          <p:nvPr/>
        </p:nvGrpSpPr>
        <p:grpSpPr>
          <a:xfrm>
            <a:off x="1948138" y="2307264"/>
            <a:ext cx="1573535" cy="1573741"/>
            <a:chOff x="1460697" y="1802606"/>
            <a:chExt cx="1180305" cy="1180306"/>
          </a:xfrm>
        </p:grpSpPr>
        <p:sp>
          <p:nvSpPr>
            <p:cNvPr id="2" name="矩形 1"/>
            <p:cNvSpPr/>
            <p:nvPr/>
          </p:nvSpPr>
          <p:spPr>
            <a:xfrm>
              <a:off x="1460697" y="1802606"/>
              <a:ext cx="1180305" cy="1180306"/>
            </a:xfrm>
            <a:prstGeom prst="rect">
              <a:avLst/>
            </a:prstGeom>
            <a:blipFill>
              <a:blip r:embed="rId3"/>
              <a:srcRect/>
              <a:stretch>
                <a:fillRect l="-14849" t="452" r="-52583" b="-4031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2" name="直角三角形 61"/>
            <p:cNvSpPr/>
            <p:nvPr/>
          </p:nvSpPr>
          <p:spPr>
            <a:xfrm rot="16200000">
              <a:off x="2486541" y="2828451"/>
              <a:ext cx="154462" cy="15446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9" name="直角三角形 68"/>
            <p:cNvSpPr/>
            <p:nvPr/>
          </p:nvSpPr>
          <p:spPr>
            <a:xfrm rot="5400000">
              <a:off x="1460696" y="1802607"/>
              <a:ext cx="154462" cy="15446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88" name="组合 87"/>
          <p:cNvGrpSpPr/>
          <p:nvPr/>
        </p:nvGrpSpPr>
        <p:grpSpPr>
          <a:xfrm>
            <a:off x="4162745" y="2307264"/>
            <a:ext cx="1573535" cy="1573741"/>
            <a:chOff x="3121868" y="1802606"/>
            <a:chExt cx="1180305" cy="1180306"/>
          </a:xfrm>
        </p:grpSpPr>
        <p:sp>
          <p:nvSpPr>
            <p:cNvPr id="7" name="矩形 6"/>
            <p:cNvSpPr/>
            <p:nvPr/>
          </p:nvSpPr>
          <p:spPr>
            <a:xfrm>
              <a:off x="3121868" y="1802606"/>
              <a:ext cx="1180305" cy="1180306"/>
            </a:xfrm>
            <a:prstGeom prst="rect">
              <a:avLst/>
            </a:prstGeom>
            <a:blipFill>
              <a:blip r:embed="rId4">
                <a:extLst>
                  <a:ext uri="{BEBA8EAE-BF5A-486C-A8C5-ECC9F3942E4B}">
                    <a14:imgProps xmlns:a14="http://schemas.microsoft.com/office/drawing/2010/main">
                      <a14:imgLayer r:embed="rId5">
                        <a14:imgEffect>
                          <a14:brightnessContrast bright="2000"/>
                        </a14:imgEffect>
                      </a14:imgLayer>
                    </a14:imgProps>
                  </a:ext>
                </a:extLst>
              </a:blip>
              <a:srcRect/>
              <a:stretch>
                <a:fillRect l="-9392" t="-7524" r="-9392" b="-1706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6" name="直角三角形 65"/>
            <p:cNvSpPr/>
            <p:nvPr/>
          </p:nvSpPr>
          <p:spPr>
            <a:xfrm rot="16200000">
              <a:off x="4140081" y="2828451"/>
              <a:ext cx="154462" cy="15446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70" name="直角三角形 69"/>
            <p:cNvSpPr/>
            <p:nvPr/>
          </p:nvSpPr>
          <p:spPr>
            <a:xfrm rot="5400000">
              <a:off x="3121867" y="1802607"/>
              <a:ext cx="154462" cy="15446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89" name="组合 88"/>
          <p:cNvGrpSpPr/>
          <p:nvPr/>
        </p:nvGrpSpPr>
        <p:grpSpPr>
          <a:xfrm>
            <a:off x="6377272" y="2307264"/>
            <a:ext cx="1583743" cy="1573741"/>
            <a:chOff x="4782980" y="1802606"/>
            <a:chExt cx="1187962" cy="1180306"/>
          </a:xfrm>
        </p:grpSpPr>
        <p:sp>
          <p:nvSpPr>
            <p:cNvPr id="8" name="矩形 7"/>
            <p:cNvSpPr/>
            <p:nvPr/>
          </p:nvSpPr>
          <p:spPr>
            <a:xfrm>
              <a:off x="4783038" y="1802606"/>
              <a:ext cx="1180305" cy="1180306"/>
            </a:xfrm>
            <a:prstGeom prst="rect">
              <a:avLst/>
            </a:prstGeom>
            <a:blipFill>
              <a:blip r:embed="rId6"/>
              <a:srcRect/>
              <a:stretch>
                <a:fillRect l="-10321" t="-7222" r="-10321" b="-1342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7" name="直角三角形 66"/>
            <p:cNvSpPr/>
            <p:nvPr/>
          </p:nvSpPr>
          <p:spPr>
            <a:xfrm rot="16200000">
              <a:off x="5816481" y="2828451"/>
              <a:ext cx="154462" cy="15446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71" name="直角三角形 70"/>
            <p:cNvSpPr/>
            <p:nvPr/>
          </p:nvSpPr>
          <p:spPr>
            <a:xfrm rot="5400000">
              <a:off x="4782979" y="1802607"/>
              <a:ext cx="154462" cy="15446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90" name="组合 89"/>
          <p:cNvGrpSpPr/>
          <p:nvPr/>
        </p:nvGrpSpPr>
        <p:grpSpPr>
          <a:xfrm>
            <a:off x="8591955" y="2307264"/>
            <a:ext cx="1573535" cy="1573741"/>
            <a:chOff x="6444208" y="1802606"/>
            <a:chExt cx="1180305" cy="1180306"/>
          </a:xfrm>
        </p:grpSpPr>
        <p:sp>
          <p:nvSpPr>
            <p:cNvPr id="9" name="矩形 8"/>
            <p:cNvSpPr/>
            <p:nvPr/>
          </p:nvSpPr>
          <p:spPr>
            <a:xfrm>
              <a:off x="6444208" y="1802606"/>
              <a:ext cx="1180305" cy="1180306"/>
            </a:xfrm>
            <a:prstGeom prst="rect">
              <a:avLst/>
            </a:prstGeom>
            <a:blipFill>
              <a:blip r:embed="rId7">
                <a:extLst>
                  <a:ext uri="{BEBA8EAE-BF5A-486C-A8C5-ECC9F3942E4B}">
                    <a14:imgProps xmlns:a14="http://schemas.microsoft.com/office/drawing/2010/main">
                      <a14:imgLayer r:embed="rId8">
                        <a14:imgEffect>
                          <a14:brightnessContrast bright="2000"/>
                        </a14:imgEffect>
                      </a14:imgLayer>
                    </a14:imgProps>
                  </a:ext>
                </a:extLst>
              </a:blip>
              <a:srcRect/>
              <a:stretch>
                <a:fillRect l="-8547" t="-7327" r="-8547" b="-97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8" name="直角三角形 67"/>
            <p:cNvSpPr/>
            <p:nvPr/>
          </p:nvSpPr>
          <p:spPr>
            <a:xfrm rot="16200000">
              <a:off x="7467481" y="2828451"/>
              <a:ext cx="154462" cy="15446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72" name="直角三角形 71"/>
            <p:cNvSpPr/>
            <p:nvPr/>
          </p:nvSpPr>
          <p:spPr>
            <a:xfrm rot="5400000">
              <a:off x="6444207" y="1802607"/>
              <a:ext cx="154462" cy="15446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par>
                          <p:cTn id="14" fill="hold">
                            <p:stCondLst>
                              <p:cond delay="500"/>
                            </p:stCondLst>
                            <p:childTnLst>
                              <p:par>
                                <p:cTn id="15" presetID="39" presetClass="entr" presetSubtype="0" accel="100000" fill="hold" grpId="0" nodeType="afterEffect">
                                  <p:stCondLst>
                                    <p:cond delay="0"/>
                                  </p:stCondLst>
                                  <p:iterate type="lt">
                                    <p:tmPct val="10000"/>
                                  </p:iterate>
                                  <p:childTnLst>
                                    <p:set>
                                      <p:cBhvr>
                                        <p:cTn id="16" dur="1" fill="hold">
                                          <p:stCondLst>
                                            <p:cond delay="0"/>
                                          </p:stCondLst>
                                        </p:cTn>
                                        <p:tgtEl>
                                          <p:spTgt spid="51"/>
                                        </p:tgtEl>
                                        <p:attrNameLst>
                                          <p:attrName>style.visibility</p:attrName>
                                        </p:attrNameLst>
                                      </p:cBhvr>
                                      <p:to>
                                        <p:strVal val="visible"/>
                                      </p:to>
                                    </p:set>
                                    <p:anim calcmode="lin" valueType="num">
                                      <p:cBhvr>
                                        <p:cTn id="17" dur="500" fill="hold"/>
                                        <p:tgtEl>
                                          <p:spTgt spid="51"/>
                                        </p:tgtEl>
                                        <p:attrNameLst>
                                          <p:attrName>ppt_h</p:attrName>
                                        </p:attrNameLst>
                                      </p:cBhvr>
                                      <p:tavLst>
                                        <p:tav tm="0">
                                          <p:val>
                                            <p:strVal val="#ppt_h/20"/>
                                          </p:val>
                                        </p:tav>
                                        <p:tav tm="50000">
                                          <p:val>
                                            <p:strVal val="#ppt_h/20"/>
                                          </p:val>
                                        </p:tav>
                                        <p:tav tm="100000">
                                          <p:val>
                                            <p:strVal val="#ppt_h"/>
                                          </p:val>
                                        </p:tav>
                                      </p:tavLst>
                                    </p:anim>
                                    <p:anim calcmode="lin" valueType="num">
                                      <p:cBhvr>
                                        <p:cTn id="18" dur="500" fill="hold"/>
                                        <p:tgtEl>
                                          <p:spTgt spid="51"/>
                                        </p:tgtEl>
                                        <p:attrNameLst>
                                          <p:attrName>ppt_w</p:attrName>
                                        </p:attrNameLst>
                                      </p:cBhvr>
                                      <p:tavLst>
                                        <p:tav tm="0">
                                          <p:val>
                                            <p:strVal val="#ppt_w+.3"/>
                                          </p:val>
                                        </p:tav>
                                        <p:tav tm="50000">
                                          <p:val>
                                            <p:strVal val="#ppt_w+.3"/>
                                          </p:val>
                                        </p:tav>
                                        <p:tav tm="100000">
                                          <p:val>
                                            <p:strVal val="#ppt_w"/>
                                          </p:val>
                                        </p:tav>
                                      </p:tavLst>
                                    </p:anim>
                                    <p:anim calcmode="lin" valueType="num">
                                      <p:cBhvr>
                                        <p:cTn id="19" dur="500" fill="hold"/>
                                        <p:tgtEl>
                                          <p:spTgt spid="51"/>
                                        </p:tgtEl>
                                        <p:attrNameLst>
                                          <p:attrName>ppt_x</p:attrName>
                                        </p:attrNameLst>
                                      </p:cBhvr>
                                      <p:tavLst>
                                        <p:tav tm="0">
                                          <p:val>
                                            <p:strVal val="#ppt_x-.3"/>
                                          </p:val>
                                        </p:tav>
                                        <p:tav tm="50000">
                                          <p:val>
                                            <p:strVal val="#ppt_x"/>
                                          </p:val>
                                        </p:tav>
                                        <p:tav tm="100000">
                                          <p:val>
                                            <p:strVal val="#ppt_x"/>
                                          </p:val>
                                        </p:tav>
                                      </p:tavLst>
                                    </p:anim>
                                    <p:anim calcmode="lin" valueType="num">
                                      <p:cBhvr>
                                        <p:cTn id="20" dur="500" fill="hold"/>
                                        <p:tgtEl>
                                          <p:spTgt spid="51"/>
                                        </p:tgtEl>
                                        <p:attrNameLst>
                                          <p:attrName>ppt_y</p:attrName>
                                        </p:attrNameLst>
                                      </p:cBhvr>
                                      <p:tavLst>
                                        <p:tav tm="0">
                                          <p:val>
                                            <p:strVal val="#ppt_y"/>
                                          </p:val>
                                        </p:tav>
                                        <p:tav tm="100000">
                                          <p:val>
                                            <p:strVal val="#ppt_y"/>
                                          </p:val>
                                        </p:tav>
                                      </p:tavLst>
                                    </p:anim>
                                  </p:childTnLst>
                                </p:cTn>
                              </p:par>
                            </p:childTnLst>
                          </p:cTn>
                        </p:par>
                        <p:par>
                          <p:cTn id="21" fill="hold">
                            <p:stCondLst>
                              <p:cond delay="1350"/>
                            </p:stCondLst>
                            <p:childTnLst>
                              <p:par>
                                <p:cTn id="22" presetID="49" presetClass="entr" presetSubtype="0" decel="100000" fill="hold" nodeType="afterEffect">
                                  <p:stCondLst>
                                    <p:cond delay="0"/>
                                  </p:stCondLst>
                                  <p:childTnLst>
                                    <p:set>
                                      <p:cBhvr>
                                        <p:cTn id="23" dur="1" fill="hold">
                                          <p:stCondLst>
                                            <p:cond delay="0"/>
                                          </p:stCondLst>
                                        </p:cTn>
                                        <p:tgtEl>
                                          <p:spTgt spid="87"/>
                                        </p:tgtEl>
                                        <p:attrNameLst>
                                          <p:attrName>style.visibility</p:attrName>
                                        </p:attrNameLst>
                                      </p:cBhvr>
                                      <p:to>
                                        <p:strVal val="visible"/>
                                      </p:to>
                                    </p:set>
                                    <p:anim calcmode="lin" valueType="num">
                                      <p:cBhvr>
                                        <p:cTn id="24" dur="500" fill="hold"/>
                                        <p:tgtEl>
                                          <p:spTgt spid="87"/>
                                        </p:tgtEl>
                                        <p:attrNameLst>
                                          <p:attrName>ppt_w</p:attrName>
                                        </p:attrNameLst>
                                      </p:cBhvr>
                                      <p:tavLst>
                                        <p:tav tm="0">
                                          <p:val>
                                            <p:fltVal val="0"/>
                                          </p:val>
                                        </p:tav>
                                        <p:tav tm="100000">
                                          <p:val>
                                            <p:strVal val="#ppt_w"/>
                                          </p:val>
                                        </p:tav>
                                      </p:tavLst>
                                    </p:anim>
                                    <p:anim calcmode="lin" valueType="num">
                                      <p:cBhvr>
                                        <p:cTn id="25" dur="500" fill="hold"/>
                                        <p:tgtEl>
                                          <p:spTgt spid="87"/>
                                        </p:tgtEl>
                                        <p:attrNameLst>
                                          <p:attrName>ppt_h</p:attrName>
                                        </p:attrNameLst>
                                      </p:cBhvr>
                                      <p:tavLst>
                                        <p:tav tm="0">
                                          <p:val>
                                            <p:fltVal val="0"/>
                                          </p:val>
                                        </p:tav>
                                        <p:tav tm="100000">
                                          <p:val>
                                            <p:strVal val="#ppt_h"/>
                                          </p:val>
                                        </p:tav>
                                      </p:tavLst>
                                    </p:anim>
                                    <p:anim calcmode="lin" valueType="num">
                                      <p:cBhvr>
                                        <p:cTn id="26" dur="500" fill="hold"/>
                                        <p:tgtEl>
                                          <p:spTgt spid="87"/>
                                        </p:tgtEl>
                                        <p:attrNameLst>
                                          <p:attrName>style.rotation</p:attrName>
                                        </p:attrNameLst>
                                      </p:cBhvr>
                                      <p:tavLst>
                                        <p:tav tm="0">
                                          <p:val>
                                            <p:fltVal val="360"/>
                                          </p:val>
                                        </p:tav>
                                        <p:tav tm="100000">
                                          <p:val>
                                            <p:fltVal val="0"/>
                                          </p:val>
                                        </p:tav>
                                      </p:tavLst>
                                    </p:anim>
                                    <p:animEffect transition="in" filter="fade">
                                      <p:cBhvr>
                                        <p:cTn id="27" dur="500"/>
                                        <p:tgtEl>
                                          <p:spTgt spid="87"/>
                                        </p:tgtEl>
                                      </p:cBhvr>
                                    </p:animEffect>
                                  </p:childTnLst>
                                </p:cTn>
                              </p:par>
                            </p:childTnLst>
                          </p:cTn>
                        </p:par>
                        <p:par>
                          <p:cTn id="28" fill="hold">
                            <p:stCondLst>
                              <p:cond delay="1850"/>
                            </p:stCondLst>
                            <p:childTnLst>
                              <p:par>
                                <p:cTn id="29" presetID="39" presetClass="entr" presetSubtype="0" accel="100000" fill="hold" grpId="0" nodeType="afterEffect">
                                  <p:stCondLst>
                                    <p:cond delay="0"/>
                                  </p:stCondLst>
                                  <p:iterate type="lt">
                                    <p:tmPct val="10000"/>
                                  </p:iterate>
                                  <p:childTnLst>
                                    <p:set>
                                      <p:cBhvr>
                                        <p:cTn id="30" dur="1" fill="hold">
                                          <p:stCondLst>
                                            <p:cond delay="0"/>
                                          </p:stCondLst>
                                        </p:cTn>
                                        <p:tgtEl>
                                          <p:spTgt spid="59"/>
                                        </p:tgtEl>
                                        <p:attrNameLst>
                                          <p:attrName>style.visibility</p:attrName>
                                        </p:attrNameLst>
                                      </p:cBhvr>
                                      <p:to>
                                        <p:strVal val="visible"/>
                                      </p:to>
                                    </p:set>
                                    <p:anim calcmode="lin" valueType="num">
                                      <p:cBhvr>
                                        <p:cTn id="31" dur="500" fill="hold"/>
                                        <p:tgtEl>
                                          <p:spTgt spid="59"/>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59"/>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59"/>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59"/>
                                        </p:tgtEl>
                                        <p:attrNameLst>
                                          <p:attrName>ppt_y</p:attrName>
                                        </p:attrNameLst>
                                      </p:cBhvr>
                                      <p:tavLst>
                                        <p:tav tm="0">
                                          <p:val>
                                            <p:strVal val="#ppt_y"/>
                                          </p:val>
                                        </p:tav>
                                        <p:tav tm="100000">
                                          <p:val>
                                            <p:strVal val="#ppt_y"/>
                                          </p:val>
                                        </p:tav>
                                      </p:tavLst>
                                    </p:anim>
                                  </p:childTnLst>
                                </p:cTn>
                              </p:par>
                            </p:childTnLst>
                          </p:cTn>
                        </p:par>
                        <p:par>
                          <p:cTn id="35" fill="hold">
                            <p:stCondLst>
                              <p:cond delay="2700"/>
                            </p:stCondLst>
                            <p:childTnLst>
                              <p:par>
                                <p:cTn id="36" presetID="49" presetClass="entr" presetSubtype="0" decel="100000" fill="hold" nodeType="afterEffect">
                                  <p:stCondLst>
                                    <p:cond delay="0"/>
                                  </p:stCondLst>
                                  <p:childTnLst>
                                    <p:set>
                                      <p:cBhvr>
                                        <p:cTn id="37" dur="1" fill="hold">
                                          <p:stCondLst>
                                            <p:cond delay="0"/>
                                          </p:stCondLst>
                                        </p:cTn>
                                        <p:tgtEl>
                                          <p:spTgt spid="88"/>
                                        </p:tgtEl>
                                        <p:attrNameLst>
                                          <p:attrName>style.visibility</p:attrName>
                                        </p:attrNameLst>
                                      </p:cBhvr>
                                      <p:to>
                                        <p:strVal val="visible"/>
                                      </p:to>
                                    </p:set>
                                    <p:anim calcmode="lin" valueType="num">
                                      <p:cBhvr>
                                        <p:cTn id="38" dur="500" fill="hold"/>
                                        <p:tgtEl>
                                          <p:spTgt spid="88"/>
                                        </p:tgtEl>
                                        <p:attrNameLst>
                                          <p:attrName>ppt_w</p:attrName>
                                        </p:attrNameLst>
                                      </p:cBhvr>
                                      <p:tavLst>
                                        <p:tav tm="0">
                                          <p:val>
                                            <p:fltVal val="0"/>
                                          </p:val>
                                        </p:tav>
                                        <p:tav tm="100000">
                                          <p:val>
                                            <p:strVal val="#ppt_w"/>
                                          </p:val>
                                        </p:tav>
                                      </p:tavLst>
                                    </p:anim>
                                    <p:anim calcmode="lin" valueType="num">
                                      <p:cBhvr>
                                        <p:cTn id="39" dur="500" fill="hold"/>
                                        <p:tgtEl>
                                          <p:spTgt spid="88"/>
                                        </p:tgtEl>
                                        <p:attrNameLst>
                                          <p:attrName>ppt_h</p:attrName>
                                        </p:attrNameLst>
                                      </p:cBhvr>
                                      <p:tavLst>
                                        <p:tav tm="0">
                                          <p:val>
                                            <p:fltVal val="0"/>
                                          </p:val>
                                        </p:tav>
                                        <p:tav tm="100000">
                                          <p:val>
                                            <p:strVal val="#ppt_h"/>
                                          </p:val>
                                        </p:tav>
                                      </p:tavLst>
                                    </p:anim>
                                    <p:anim calcmode="lin" valueType="num">
                                      <p:cBhvr>
                                        <p:cTn id="40" dur="500" fill="hold"/>
                                        <p:tgtEl>
                                          <p:spTgt spid="88"/>
                                        </p:tgtEl>
                                        <p:attrNameLst>
                                          <p:attrName>style.rotation</p:attrName>
                                        </p:attrNameLst>
                                      </p:cBhvr>
                                      <p:tavLst>
                                        <p:tav tm="0">
                                          <p:val>
                                            <p:fltVal val="360"/>
                                          </p:val>
                                        </p:tav>
                                        <p:tav tm="100000">
                                          <p:val>
                                            <p:fltVal val="0"/>
                                          </p:val>
                                        </p:tav>
                                      </p:tavLst>
                                    </p:anim>
                                    <p:animEffect transition="in" filter="fade">
                                      <p:cBhvr>
                                        <p:cTn id="41" dur="500"/>
                                        <p:tgtEl>
                                          <p:spTgt spid="88"/>
                                        </p:tgtEl>
                                      </p:cBhvr>
                                    </p:animEffect>
                                  </p:childTnLst>
                                </p:cTn>
                              </p:par>
                            </p:childTnLst>
                          </p:cTn>
                        </p:par>
                        <p:par>
                          <p:cTn id="42" fill="hold">
                            <p:stCondLst>
                              <p:cond delay="3200"/>
                            </p:stCondLst>
                            <p:childTnLst>
                              <p:par>
                                <p:cTn id="43" presetID="39" presetClass="entr" presetSubtype="0" accel="100000" fill="hold" grpId="0" nodeType="afterEffect">
                                  <p:stCondLst>
                                    <p:cond delay="0"/>
                                  </p:stCondLst>
                                  <p:iterate type="lt">
                                    <p:tmPct val="10000"/>
                                  </p:iterate>
                                  <p:childTnLst>
                                    <p:set>
                                      <p:cBhvr>
                                        <p:cTn id="44" dur="1" fill="hold">
                                          <p:stCondLst>
                                            <p:cond delay="0"/>
                                          </p:stCondLst>
                                        </p:cTn>
                                        <p:tgtEl>
                                          <p:spTgt spid="60"/>
                                        </p:tgtEl>
                                        <p:attrNameLst>
                                          <p:attrName>style.visibility</p:attrName>
                                        </p:attrNameLst>
                                      </p:cBhvr>
                                      <p:to>
                                        <p:strVal val="visible"/>
                                      </p:to>
                                    </p:set>
                                    <p:anim calcmode="lin" valueType="num">
                                      <p:cBhvr>
                                        <p:cTn id="45" dur="500" fill="hold"/>
                                        <p:tgtEl>
                                          <p:spTgt spid="60"/>
                                        </p:tgtEl>
                                        <p:attrNameLst>
                                          <p:attrName>ppt_h</p:attrName>
                                        </p:attrNameLst>
                                      </p:cBhvr>
                                      <p:tavLst>
                                        <p:tav tm="0">
                                          <p:val>
                                            <p:strVal val="#ppt_h/20"/>
                                          </p:val>
                                        </p:tav>
                                        <p:tav tm="50000">
                                          <p:val>
                                            <p:strVal val="#ppt_h/20"/>
                                          </p:val>
                                        </p:tav>
                                        <p:tav tm="100000">
                                          <p:val>
                                            <p:strVal val="#ppt_h"/>
                                          </p:val>
                                        </p:tav>
                                      </p:tavLst>
                                    </p:anim>
                                    <p:anim calcmode="lin" valueType="num">
                                      <p:cBhvr>
                                        <p:cTn id="46" dur="500" fill="hold"/>
                                        <p:tgtEl>
                                          <p:spTgt spid="60"/>
                                        </p:tgtEl>
                                        <p:attrNameLst>
                                          <p:attrName>ppt_w</p:attrName>
                                        </p:attrNameLst>
                                      </p:cBhvr>
                                      <p:tavLst>
                                        <p:tav tm="0">
                                          <p:val>
                                            <p:strVal val="#ppt_w+.3"/>
                                          </p:val>
                                        </p:tav>
                                        <p:tav tm="50000">
                                          <p:val>
                                            <p:strVal val="#ppt_w+.3"/>
                                          </p:val>
                                        </p:tav>
                                        <p:tav tm="100000">
                                          <p:val>
                                            <p:strVal val="#ppt_w"/>
                                          </p:val>
                                        </p:tav>
                                      </p:tavLst>
                                    </p:anim>
                                    <p:anim calcmode="lin" valueType="num">
                                      <p:cBhvr>
                                        <p:cTn id="47" dur="500" fill="hold"/>
                                        <p:tgtEl>
                                          <p:spTgt spid="60"/>
                                        </p:tgtEl>
                                        <p:attrNameLst>
                                          <p:attrName>ppt_x</p:attrName>
                                        </p:attrNameLst>
                                      </p:cBhvr>
                                      <p:tavLst>
                                        <p:tav tm="0">
                                          <p:val>
                                            <p:strVal val="#ppt_x-.3"/>
                                          </p:val>
                                        </p:tav>
                                        <p:tav tm="50000">
                                          <p:val>
                                            <p:strVal val="#ppt_x"/>
                                          </p:val>
                                        </p:tav>
                                        <p:tav tm="100000">
                                          <p:val>
                                            <p:strVal val="#ppt_x"/>
                                          </p:val>
                                        </p:tav>
                                      </p:tavLst>
                                    </p:anim>
                                    <p:anim calcmode="lin" valueType="num">
                                      <p:cBhvr>
                                        <p:cTn id="48" dur="500" fill="hold"/>
                                        <p:tgtEl>
                                          <p:spTgt spid="60"/>
                                        </p:tgtEl>
                                        <p:attrNameLst>
                                          <p:attrName>ppt_y</p:attrName>
                                        </p:attrNameLst>
                                      </p:cBhvr>
                                      <p:tavLst>
                                        <p:tav tm="0">
                                          <p:val>
                                            <p:strVal val="#ppt_y"/>
                                          </p:val>
                                        </p:tav>
                                        <p:tav tm="100000">
                                          <p:val>
                                            <p:strVal val="#ppt_y"/>
                                          </p:val>
                                        </p:tav>
                                      </p:tavLst>
                                    </p:anim>
                                  </p:childTnLst>
                                </p:cTn>
                              </p:par>
                            </p:childTnLst>
                          </p:cTn>
                        </p:par>
                        <p:par>
                          <p:cTn id="49" fill="hold">
                            <p:stCondLst>
                              <p:cond delay="4050"/>
                            </p:stCondLst>
                            <p:childTnLst>
                              <p:par>
                                <p:cTn id="50" presetID="49" presetClass="entr" presetSubtype="0" decel="100000" fill="hold" nodeType="afterEffect">
                                  <p:stCondLst>
                                    <p:cond delay="0"/>
                                  </p:stCondLst>
                                  <p:childTnLst>
                                    <p:set>
                                      <p:cBhvr>
                                        <p:cTn id="51" dur="1" fill="hold">
                                          <p:stCondLst>
                                            <p:cond delay="0"/>
                                          </p:stCondLst>
                                        </p:cTn>
                                        <p:tgtEl>
                                          <p:spTgt spid="89"/>
                                        </p:tgtEl>
                                        <p:attrNameLst>
                                          <p:attrName>style.visibility</p:attrName>
                                        </p:attrNameLst>
                                      </p:cBhvr>
                                      <p:to>
                                        <p:strVal val="visible"/>
                                      </p:to>
                                    </p:set>
                                    <p:anim calcmode="lin" valueType="num">
                                      <p:cBhvr>
                                        <p:cTn id="52" dur="500" fill="hold"/>
                                        <p:tgtEl>
                                          <p:spTgt spid="89"/>
                                        </p:tgtEl>
                                        <p:attrNameLst>
                                          <p:attrName>ppt_w</p:attrName>
                                        </p:attrNameLst>
                                      </p:cBhvr>
                                      <p:tavLst>
                                        <p:tav tm="0">
                                          <p:val>
                                            <p:fltVal val="0"/>
                                          </p:val>
                                        </p:tav>
                                        <p:tav tm="100000">
                                          <p:val>
                                            <p:strVal val="#ppt_w"/>
                                          </p:val>
                                        </p:tav>
                                      </p:tavLst>
                                    </p:anim>
                                    <p:anim calcmode="lin" valueType="num">
                                      <p:cBhvr>
                                        <p:cTn id="53" dur="500" fill="hold"/>
                                        <p:tgtEl>
                                          <p:spTgt spid="89"/>
                                        </p:tgtEl>
                                        <p:attrNameLst>
                                          <p:attrName>ppt_h</p:attrName>
                                        </p:attrNameLst>
                                      </p:cBhvr>
                                      <p:tavLst>
                                        <p:tav tm="0">
                                          <p:val>
                                            <p:fltVal val="0"/>
                                          </p:val>
                                        </p:tav>
                                        <p:tav tm="100000">
                                          <p:val>
                                            <p:strVal val="#ppt_h"/>
                                          </p:val>
                                        </p:tav>
                                      </p:tavLst>
                                    </p:anim>
                                    <p:anim calcmode="lin" valueType="num">
                                      <p:cBhvr>
                                        <p:cTn id="54" dur="500" fill="hold"/>
                                        <p:tgtEl>
                                          <p:spTgt spid="89"/>
                                        </p:tgtEl>
                                        <p:attrNameLst>
                                          <p:attrName>style.rotation</p:attrName>
                                        </p:attrNameLst>
                                      </p:cBhvr>
                                      <p:tavLst>
                                        <p:tav tm="0">
                                          <p:val>
                                            <p:fltVal val="360"/>
                                          </p:val>
                                        </p:tav>
                                        <p:tav tm="100000">
                                          <p:val>
                                            <p:fltVal val="0"/>
                                          </p:val>
                                        </p:tav>
                                      </p:tavLst>
                                    </p:anim>
                                    <p:animEffect transition="in" filter="fade">
                                      <p:cBhvr>
                                        <p:cTn id="55" dur="500"/>
                                        <p:tgtEl>
                                          <p:spTgt spid="89"/>
                                        </p:tgtEl>
                                      </p:cBhvr>
                                    </p:animEffect>
                                  </p:childTnLst>
                                </p:cTn>
                              </p:par>
                            </p:childTnLst>
                          </p:cTn>
                        </p:par>
                        <p:par>
                          <p:cTn id="56" fill="hold">
                            <p:stCondLst>
                              <p:cond delay="4550"/>
                            </p:stCondLst>
                            <p:childTnLst>
                              <p:par>
                                <p:cTn id="57" presetID="39" presetClass="entr" presetSubtype="0" accel="100000" fill="hold" grpId="0" nodeType="afterEffect">
                                  <p:stCondLst>
                                    <p:cond delay="0"/>
                                  </p:stCondLst>
                                  <p:iterate type="lt">
                                    <p:tmPct val="10000"/>
                                  </p:iterate>
                                  <p:childTnLst>
                                    <p:set>
                                      <p:cBhvr>
                                        <p:cTn id="58" dur="1" fill="hold">
                                          <p:stCondLst>
                                            <p:cond delay="0"/>
                                          </p:stCondLst>
                                        </p:cTn>
                                        <p:tgtEl>
                                          <p:spTgt spid="61"/>
                                        </p:tgtEl>
                                        <p:attrNameLst>
                                          <p:attrName>style.visibility</p:attrName>
                                        </p:attrNameLst>
                                      </p:cBhvr>
                                      <p:to>
                                        <p:strVal val="visible"/>
                                      </p:to>
                                    </p:set>
                                    <p:anim calcmode="lin" valueType="num">
                                      <p:cBhvr>
                                        <p:cTn id="59" dur="500" fill="hold"/>
                                        <p:tgtEl>
                                          <p:spTgt spid="61"/>
                                        </p:tgtEl>
                                        <p:attrNameLst>
                                          <p:attrName>ppt_h</p:attrName>
                                        </p:attrNameLst>
                                      </p:cBhvr>
                                      <p:tavLst>
                                        <p:tav tm="0">
                                          <p:val>
                                            <p:strVal val="#ppt_h/20"/>
                                          </p:val>
                                        </p:tav>
                                        <p:tav tm="50000">
                                          <p:val>
                                            <p:strVal val="#ppt_h/20"/>
                                          </p:val>
                                        </p:tav>
                                        <p:tav tm="100000">
                                          <p:val>
                                            <p:strVal val="#ppt_h"/>
                                          </p:val>
                                        </p:tav>
                                      </p:tavLst>
                                    </p:anim>
                                    <p:anim calcmode="lin" valueType="num">
                                      <p:cBhvr>
                                        <p:cTn id="60" dur="500" fill="hold"/>
                                        <p:tgtEl>
                                          <p:spTgt spid="61"/>
                                        </p:tgtEl>
                                        <p:attrNameLst>
                                          <p:attrName>ppt_w</p:attrName>
                                        </p:attrNameLst>
                                      </p:cBhvr>
                                      <p:tavLst>
                                        <p:tav tm="0">
                                          <p:val>
                                            <p:strVal val="#ppt_w+.3"/>
                                          </p:val>
                                        </p:tav>
                                        <p:tav tm="50000">
                                          <p:val>
                                            <p:strVal val="#ppt_w+.3"/>
                                          </p:val>
                                        </p:tav>
                                        <p:tav tm="100000">
                                          <p:val>
                                            <p:strVal val="#ppt_w"/>
                                          </p:val>
                                        </p:tav>
                                      </p:tavLst>
                                    </p:anim>
                                    <p:anim calcmode="lin" valueType="num">
                                      <p:cBhvr>
                                        <p:cTn id="61" dur="500" fill="hold"/>
                                        <p:tgtEl>
                                          <p:spTgt spid="61"/>
                                        </p:tgtEl>
                                        <p:attrNameLst>
                                          <p:attrName>ppt_x</p:attrName>
                                        </p:attrNameLst>
                                      </p:cBhvr>
                                      <p:tavLst>
                                        <p:tav tm="0">
                                          <p:val>
                                            <p:strVal val="#ppt_x-.3"/>
                                          </p:val>
                                        </p:tav>
                                        <p:tav tm="50000">
                                          <p:val>
                                            <p:strVal val="#ppt_x"/>
                                          </p:val>
                                        </p:tav>
                                        <p:tav tm="100000">
                                          <p:val>
                                            <p:strVal val="#ppt_x"/>
                                          </p:val>
                                        </p:tav>
                                      </p:tavLst>
                                    </p:anim>
                                    <p:anim calcmode="lin" valueType="num">
                                      <p:cBhvr>
                                        <p:cTn id="62" dur="500" fill="hold"/>
                                        <p:tgtEl>
                                          <p:spTgt spid="61"/>
                                        </p:tgtEl>
                                        <p:attrNameLst>
                                          <p:attrName>ppt_y</p:attrName>
                                        </p:attrNameLst>
                                      </p:cBhvr>
                                      <p:tavLst>
                                        <p:tav tm="0">
                                          <p:val>
                                            <p:strVal val="#ppt_y"/>
                                          </p:val>
                                        </p:tav>
                                        <p:tav tm="100000">
                                          <p:val>
                                            <p:strVal val="#ppt_y"/>
                                          </p:val>
                                        </p:tav>
                                      </p:tavLst>
                                    </p:anim>
                                  </p:childTnLst>
                                </p:cTn>
                              </p:par>
                            </p:childTnLst>
                          </p:cTn>
                        </p:par>
                        <p:par>
                          <p:cTn id="63" fill="hold">
                            <p:stCondLst>
                              <p:cond delay="5400"/>
                            </p:stCondLst>
                            <p:childTnLst>
                              <p:par>
                                <p:cTn id="64" presetID="49" presetClass="entr" presetSubtype="0" decel="100000" fill="hold" nodeType="afterEffect">
                                  <p:stCondLst>
                                    <p:cond delay="0"/>
                                  </p:stCondLst>
                                  <p:childTnLst>
                                    <p:set>
                                      <p:cBhvr>
                                        <p:cTn id="65" dur="1" fill="hold">
                                          <p:stCondLst>
                                            <p:cond delay="0"/>
                                          </p:stCondLst>
                                        </p:cTn>
                                        <p:tgtEl>
                                          <p:spTgt spid="90"/>
                                        </p:tgtEl>
                                        <p:attrNameLst>
                                          <p:attrName>style.visibility</p:attrName>
                                        </p:attrNameLst>
                                      </p:cBhvr>
                                      <p:to>
                                        <p:strVal val="visible"/>
                                      </p:to>
                                    </p:set>
                                    <p:anim calcmode="lin" valueType="num">
                                      <p:cBhvr>
                                        <p:cTn id="66" dur="500" fill="hold"/>
                                        <p:tgtEl>
                                          <p:spTgt spid="90"/>
                                        </p:tgtEl>
                                        <p:attrNameLst>
                                          <p:attrName>ppt_w</p:attrName>
                                        </p:attrNameLst>
                                      </p:cBhvr>
                                      <p:tavLst>
                                        <p:tav tm="0">
                                          <p:val>
                                            <p:fltVal val="0"/>
                                          </p:val>
                                        </p:tav>
                                        <p:tav tm="100000">
                                          <p:val>
                                            <p:strVal val="#ppt_w"/>
                                          </p:val>
                                        </p:tav>
                                      </p:tavLst>
                                    </p:anim>
                                    <p:anim calcmode="lin" valueType="num">
                                      <p:cBhvr>
                                        <p:cTn id="67" dur="500" fill="hold"/>
                                        <p:tgtEl>
                                          <p:spTgt spid="90"/>
                                        </p:tgtEl>
                                        <p:attrNameLst>
                                          <p:attrName>ppt_h</p:attrName>
                                        </p:attrNameLst>
                                      </p:cBhvr>
                                      <p:tavLst>
                                        <p:tav tm="0">
                                          <p:val>
                                            <p:fltVal val="0"/>
                                          </p:val>
                                        </p:tav>
                                        <p:tav tm="100000">
                                          <p:val>
                                            <p:strVal val="#ppt_h"/>
                                          </p:val>
                                        </p:tav>
                                      </p:tavLst>
                                    </p:anim>
                                    <p:anim calcmode="lin" valueType="num">
                                      <p:cBhvr>
                                        <p:cTn id="68" dur="500" fill="hold"/>
                                        <p:tgtEl>
                                          <p:spTgt spid="90"/>
                                        </p:tgtEl>
                                        <p:attrNameLst>
                                          <p:attrName>style.rotation</p:attrName>
                                        </p:attrNameLst>
                                      </p:cBhvr>
                                      <p:tavLst>
                                        <p:tav tm="0">
                                          <p:val>
                                            <p:fltVal val="360"/>
                                          </p:val>
                                        </p:tav>
                                        <p:tav tm="100000">
                                          <p:val>
                                            <p:fltVal val="0"/>
                                          </p:val>
                                        </p:tav>
                                      </p:tavLst>
                                    </p:anim>
                                    <p:animEffect transition="in" filter="fade">
                                      <p:cBhvr>
                                        <p:cTn id="69" dur="500"/>
                                        <p:tgtEl>
                                          <p:spTgt spid="90"/>
                                        </p:tgtEl>
                                      </p:cBhvr>
                                    </p:animEffect>
                                  </p:childTnLst>
                                </p:cTn>
                              </p:par>
                            </p:childTnLst>
                          </p:cTn>
                        </p:par>
                        <p:par>
                          <p:cTn id="70" fill="hold">
                            <p:stCondLst>
                              <p:cond delay="5900"/>
                            </p:stCondLst>
                            <p:childTnLst>
                              <p:par>
                                <p:cTn id="71" presetID="37" presetClass="entr" presetSubtype="0" fill="hold" nodeType="afterEffect">
                                  <p:stCondLst>
                                    <p:cond delay="0"/>
                                  </p:stCondLst>
                                  <p:childTnLst>
                                    <p:set>
                                      <p:cBhvr>
                                        <p:cTn id="72" dur="1" fill="hold">
                                          <p:stCondLst>
                                            <p:cond delay="0"/>
                                          </p:stCondLst>
                                        </p:cTn>
                                        <p:tgtEl>
                                          <p:spTgt spid="96"/>
                                        </p:tgtEl>
                                        <p:attrNameLst>
                                          <p:attrName>style.visibility</p:attrName>
                                        </p:attrNameLst>
                                      </p:cBhvr>
                                      <p:to>
                                        <p:strVal val="visible"/>
                                      </p:to>
                                    </p:set>
                                    <p:animEffect transition="in" filter="fade">
                                      <p:cBhvr>
                                        <p:cTn id="73" dur="1000"/>
                                        <p:tgtEl>
                                          <p:spTgt spid="96"/>
                                        </p:tgtEl>
                                      </p:cBhvr>
                                    </p:animEffect>
                                    <p:anim calcmode="lin" valueType="num">
                                      <p:cBhvr>
                                        <p:cTn id="74" dur="1000" fill="hold"/>
                                        <p:tgtEl>
                                          <p:spTgt spid="96"/>
                                        </p:tgtEl>
                                        <p:attrNameLst>
                                          <p:attrName>ppt_x</p:attrName>
                                        </p:attrNameLst>
                                      </p:cBhvr>
                                      <p:tavLst>
                                        <p:tav tm="0">
                                          <p:val>
                                            <p:strVal val="#ppt_x"/>
                                          </p:val>
                                        </p:tav>
                                        <p:tav tm="100000">
                                          <p:val>
                                            <p:strVal val="#ppt_x"/>
                                          </p:val>
                                        </p:tav>
                                      </p:tavLst>
                                    </p:anim>
                                    <p:anim calcmode="lin" valueType="num">
                                      <p:cBhvr>
                                        <p:cTn id="75" dur="900" decel="100000" fill="hold"/>
                                        <p:tgtEl>
                                          <p:spTgt spid="96"/>
                                        </p:tgtEl>
                                        <p:attrNameLst>
                                          <p:attrName>ppt_y</p:attrName>
                                        </p:attrNameLst>
                                      </p:cBhvr>
                                      <p:tavLst>
                                        <p:tav tm="0">
                                          <p:val>
                                            <p:strVal val="#ppt_y+1"/>
                                          </p:val>
                                        </p:tav>
                                        <p:tav tm="100000">
                                          <p:val>
                                            <p:strVal val="#ppt_y-.03"/>
                                          </p:val>
                                        </p:tav>
                                      </p:tavLst>
                                    </p:anim>
                                    <p:anim calcmode="lin" valueType="num">
                                      <p:cBhvr>
                                        <p:cTn id="76" dur="100" accel="100000" fill="hold">
                                          <p:stCondLst>
                                            <p:cond delay="900"/>
                                          </p:stCondLst>
                                        </p:cTn>
                                        <p:tgtEl>
                                          <p:spTgt spid="9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9" grpId="0"/>
      <p:bldP spid="60" grpId="0"/>
      <p:bldP spid="6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881954" y="1555494"/>
            <a:ext cx="974708" cy="4419453"/>
            <a:chOff x="3586098" y="1428750"/>
            <a:chExt cx="731126" cy="3314590"/>
          </a:xfrm>
          <a:solidFill>
            <a:srgbClr val="9BBC57"/>
          </a:solidFill>
        </p:grpSpPr>
        <p:sp>
          <p:nvSpPr>
            <p:cNvPr id="3" name="Freeform 8"/>
            <p:cNvSpPr/>
            <p:nvPr/>
          </p:nvSpPr>
          <p:spPr bwMode="auto">
            <a:xfrm>
              <a:off x="3586098" y="1428750"/>
              <a:ext cx="731126" cy="892299"/>
            </a:xfrm>
            <a:custGeom>
              <a:avLst/>
              <a:gdLst>
                <a:gd name="T0" fmla="*/ 131 w 132"/>
                <a:gd name="T1" fmla="*/ 82 h 161"/>
                <a:gd name="T2" fmla="*/ 69 w 132"/>
                <a:gd name="T3" fmla="*/ 3 h 161"/>
                <a:gd name="T4" fmla="*/ 63 w 132"/>
                <a:gd name="T5" fmla="*/ 3 h 161"/>
                <a:gd name="T6" fmla="*/ 1 w 132"/>
                <a:gd name="T7" fmla="*/ 82 h 161"/>
                <a:gd name="T8" fmla="*/ 5 w 132"/>
                <a:gd name="T9" fmla="*/ 88 h 161"/>
                <a:gd name="T10" fmla="*/ 19 w 132"/>
                <a:gd name="T11" fmla="*/ 88 h 161"/>
                <a:gd name="T12" fmla="*/ 19 w 132"/>
                <a:gd name="T13" fmla="*/ 161 h 161"/>
                <a:gd name="T14" fmla="*/ 114 w 132"/>
                <a:gd name="T15" fmla="*/ 161 h 161"/>
                <a:gd name="T16" fmla="*/ 114 w 132"/>
                <a:gd name="T17" fmla="*/ 88 h 161"/>
                <a:gd name="T18" fmla="*/ 127 w 132"/>
                <a:gd name="T19" fmla="*/ 88 h 161"/>
                <a:gd name="T20" fmla="*/ 131 w 132"/>
                <a:gd name="T21" fmla="*/ 8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161">
                  <a:moveTo>
                    <a:pt x="131" y="82"/>
                  </a:moveTo>
                  <a:cubicBezTo>
                    <a:pt x="69" y="3"/>
                    <a:pt x="69" y="3"/>
                    <a:pt x="69" y="3"/>
                  </a:cubicBezTo>
                  <a:cubicBezTo>
                    <a:pt x="67" y="0"/>
                    <a:pt x="65" y="0"/>
                    <a:pt x="63" y="3"/>
                  </a:cubicBezTo>
                  <a:cubicBezTo>
                    <a:pt x="1" y="82"/>
                    <a:pt x="1" y="82"/>
                    <a:pt x="1" y="82"/>
                  </a:cubicBezTo>
                  <a:cubicBezTo>
                    <a:pt x="0" y="85"/>
                    <a:pt x="1" y="88"/>
                    <a:pt x="5" y="88"/>
                  </a:cubicBezTo>
                  <a:cubicBezTo>
                    <a:pt x="19" y="88"/>
                    <a:pt x="19" y="88"/>
                    <a:pt x="19" y="88"/>
                  </a:cubicBezTo>
                  <a:cubicBezTo>
                    <a:pt x="19" y="161"/>
                    <a:pt x="19" y="161"/>
                    <a:pt x="19" y="161"/>
                  </a:cubicBezTo>
                  <a:cubicBezTo>
                    <a:pt x="114" y="161"/>
                    <a:pt x="114" y="161"/>
                    <a:pt x="114" y="161"/>
                  </a:cubicBezTo>
                  <a:cubicBezTo>
                    <a:pt x="114" y="88"/>
                    <a:pt x="114" y="88"/>
                    <a:pt x="114" y="88"/>
                  </a:cubicBezTo>
                  <a:cubicBezTo>
                    <a:pt x="127" y="88"/>
                    <a:pt x="127" y="88"/>
                    <a:pt x="127" y="88"/>
                  </a:cubicBezTo>
                  <a:cubicBezTo>
                    <a:pt x="130" y="88"/>
                    <a:pt x="132" y="85"/>
                    <a:pt x="131" y="82"/>
                  </a:cubicBezTo>
                  <a:close/>
                </a:path>
              </a:pathLst>
            </a:custGeom>
            <a:ln>
              <a:noFill/>
            </a:ln>
          </p:spPr>
          <p:style>
            <a:lnRef idx="3">
              <a:schemeClr val="lt1"/>
            </a:lnRef>
            <a:fillRef idx="1">
              <a:schemeClr val="accent2"/>
            </a:fillRef>
            <a:effectRef idx="1">
              <a:schemeClr val="accent2"/>
            </a:effectRef>
            <a:fontRef idx="minor">
              <a:schemeClr val="lt1"/>
            </a:fontRef>
          </p:style>
          <p:txBody>
            <a:bodyPr vert="horz" wrap="square" lIns="121920" tIns="60960" rIns="121920" bIns="60960" numCol="1" anchor="t" anchorCtr="0" compatLnSpc="1"/>
            <a:lstStyle/>
            <a:p>
              <a:pPr algn="l" rtl="0"/>
              <a:endParaRPr lang="en-US" sz="2400">
                <a:solidFill>
                  <a:prstClr val="black"/>
                </a:solidFill>
              </a:endParaRPr>
            </a:p>
          </p:txBody>
        </p:sp>
        <p:sp>
          <p:nvSpPr>
            <p:cNvPr id="4" name="Freeform 11"/>
            <p:cNvSpPr/>
            <p:nvPr/>
          </p:nvSpPr>
          <p:spPr bwMode="auto">
            <a:xfrm>
              <a:off x="3691212" y="2792894"/>
              <a:ext cx="525570" cy="1950446"/>
            </a:xfrm>
            <a:custGeom>
              <a:avLst/>
              <a:gdLst>
                <a:gd name="T0" fmla="*/ 95 w 95"/>
                <a:gd name="T1" fmla="*/ 212 h 352"/>
                <a:gd name="T2" fmla="*/ 89 w 95"/>
                <a:gd name="T3" fmla="*/ 212 h 352"/>
                <a:gd name="T4" fmla="*/ 89 w 95"/>
                <a:gd name="T5" fmla="*/ 117 h 352"/>
                <a:gd name="T6" fmla="*/ 95 w 95"/>
                <a:gd name="T7" fmla="*/ 117 h 352"/>
                <a:gd name="T8" fmla="*/ 95 w 95"/>
                <a:gd name="T9" fmla="*/ 0 h 352"/>
                <a:gd name="T10" fmla="*/ 0 w 95"/>
                <a:gd name="T11" fmla="*/ 0 h 352"/>
                <a:gd name="T12" fmla="*/ 0 w 95"/>
                <a:gd name="T13" fmla="*/ 117 h 352"/>
                <a:gd name="T14" fmla="*/ 4 w 95"/>
                <a:gd name="T15" fmla="*/ 117 h 352"/>
                <a:gd name="T16" fmla="*/ 4 w 95"/>
                <a:gd name="T17" fmla="*/ 212 h 352"/>
                <a:gd name="T18" fmla="*/ 0 w 95"/>
                <a:gd name="T19" fmla="*/ 212 h 352"/>
                <a:gd name="T20" fmla="*/ 0 w 95"/>
                <a:gd name="T21" fmla="*/ 346 h 352"/>
                <a:gd name="T22" fmla="*/ 6 w 95"/>
                <a:gd name="T23" fmla="*/ 352 h 352"/>
                <a:gd name="T24" fmla="*/ 11 w 95"/>
                <a:gd name="T25" fmla="*/ 352 h 352"/>
                <a:gd name="T26" fmla="*/ 27 w 95"/>
                <a:gd name="T27" fmla="*/ 352 h 352"/>
                <a:gd name="T28" fmla="*/ 81 w 95"/>
                <a:gd name="T29" fmla="*/ 352 h 352"/>
                <a:gd name="T30" fmla="*/ 81 w 95"/>
                <a:gd name="T31" fmla="*/ 352 h 352"/>
                <a:gd name="T32" fmla="*/ 89 w 95"/>
                <a:gd name="T33" fmla="*/ 352 h 352"/>
                <a:gd name="T34" fmla="*/ 95 w 95"/>
                <a:gd name="T35" fmla="*/ 346 h 352"/>
                <a:gd name="T36" fmla="*/ 95 w 95"/>
                <a:gd name="T37" fmla="*/ 212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5" h="352">
                  <a:moveTo>
                    <a:pt x="95" y="212"/>
                  </a:moveTo>
                  <a:cubicBezTo>
                    <a:pt x="89" y="212"/>
                    <a:pt x="89" y="212"/>
                    <a:pt x="89" y="212"/>
                  </a:cubicBezTo>
                  <a:cubicBezTo>
                    <a:pt x="89" y="117"/>
                    <a:pt x="89" y="117"/>
                    <a:pt x="89" y="117"/>
                  </a:cubicBezTo>
                  <a:cubicBezTo>
                    <a:pt x="95" y="117"/>
                    <a:pt x="95" y="117"/>
                    <a:pt x="95" y="117"/>
                  </a:cubicBezTo>
                  <a:cubicBezTo>
                    <a:pt x="95" y="0"/>
                    <a:pt x="95" y="0"/>
                    <a:pt x="95" y="0"/>
                  </a:cubicBezTo>
                  <a:cubicBezTo>
                    <a:pt x="0" y="0"/>
                    <a:pt x="0" y="0"/>
                    <a:pt x="0" y="0"/>
                  </a:cubicBezTo>
                  <a:cubicBezTo>
                    <a:pt x="0" y="117"/>
                    <a:pt x="0" y="117"/>
                    <a:pt x="0" y="117"/>
                  </a:cubicBezTo>
                  <a:cubicBezTo>
                    <a:pt x="4" y="117"/>
                    <a:pt x="4" y="117"/>
                    <a:pt x="4" y="117"/>
                  </a:cubicBezTo>
                  <a:cubicBezTo>
                    <a:pt x="4" y="212"/>
                    <a:pt x="4" y="212"/>
                    <a:pt x="4" y="212"/>
                  </a:cubicBezTo>
                  <a:cubicBezTo>
                    <a:pt x="0" y="212"/>
                    <a:pt x="0" y="212"/>
                    <a:pt x="0" y="212"/>
                  </a:cubicBezTo>
                  <a:cubicBezTo>
                    <a:pt x="0" y="346"/>
                    <a:pt x="0" y="346"/>
                    <a:pt x="0" y="346"/>
                  </a:cubicBezTo>
                  <a:cubicBezTo>
                    <a:pt x="0" y="349"/>
                    <a:pt x="2" y="352"/>
                    <a:pt x="6" y="352"/>
                  </a:cubicBezTo>
                  <a:cubicBezTo>
                    <a:pt x="11" y="352"/>
                    <a:pt x="11" y="352"/>
                    <a:pt x="11" y="352"/>
                  </a:cubicBezTo>
                  <a:cubicBezTo>
                    <a:pt x="27" y="352"/>
                    <a:pt x="27" y="352"/>
                    <a:pt x="27" y="352"/>
                  </a:cubicBezTo>
                  <a:cubicBezTo>
                    <a:pt x="81" y="352"/>
                    <a:pt x="81" y="352"/>
                    <a:pt x="81" y="352"/>
                  </a:cubicBezTo>
                  <a:cubicBezTo>
                    <a:pt x="81" y="352"/>
                    <a:pt x="81" y="352"/>
                    <a:pt x="81" y="352"/>
                  </a:cubicBezTo>
                  <a:cubicBezTo>
                    <a:pt x="89" y="352"/>
                    <a:pt x="89" y="352"/>
                    <a:pt x="89" y="352"/>
                  </a:cubicBezTo>
                  <a:cubicBezTo>
                    <a:pt x="92" y="352"/>
                    <a:pt x="95" y="349"/>
                    <a:pt x="95" y="346"/>
                  </a:cubicBezTo>
                  <a:lnTo>
                    <a:pt x="95" y="212"/>
                  </a:lnTo>
                  <a:close/>
                </a:path>
              </a:pathLst>
            </a:custGeom>
            <a:ln>
              <a:noFill/>
            </a:ln>
          </p:spPr>
          <p:style>
            <a:lnRef idx="3">
              <a:schemeClr val="lt1"/>
            </a:lnRef>
            <a:fillRef idx="1">
              <a:schemeClr val="accent2"/>
            </a:fillRef>
            <a:effectRef idx="1">
              <a:schemeClr val="accent2"/>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endParaRPr>
            </a:p>
          </p:txBody>
        </p:sp>
      </p:grpSp>
      <p:grpSp>
        <p:nvGrpSpPr>
          <p:cNvPr id="5" name="Group 3"/>
          <p:cNvGrpSpPr/>
          <p:nvPr/>
        </p:nvGrpSpPr>
        <p:grpSpPr>
          <a:xfrm>
            <a:off x="3978873" y="2577047"/>
            <a:ext cx="4421993" cy="974835"/>
            <a:chOff x="2908697" y="2194914"/>
            <a:chExt cx="3316927" cy="731126"/>
          </a:xfrm>
          <a:solidFill>
            <a:srgbClr val="F49D15"/>
          </a:solidFill>
        </p:grpSpPr>
        <p:sp>
          <p:nvSpPr>
            <p:cNvPr id="6" name="Freeform 7"/>
            <p:cNvSpPr/>
            <p:nvPr/>
          </p:nvSpPr>
          <p:spPr bwMode="auto">
            <a:xfrm>
              <a:off x="5330988" y="2194914"/>
              <a:ext cx="894636" cy="731126"/>
            </a:xfrm>
            <a:custGeom>
              <a:avLst/>
              <a:gdLst>
                <a:gd name="T0" fmla="*/ 158 w 161"/>
                <a:gd name="T1" fmla="*/ 63 h 132"/>
                <a:gd name="T2" fmla="*/ 80 w 161"/>
                <a:gd name="T3" fmla="*/ 1 h 132"/>
                <a:gd name="T4" fmla="*/ 74 w 161"/>
                <a:gd name="T5" fmla="*/ 5 h 132"/>
                <a:gd name="T6" fmla="*/ 74 w 161"/>
                <a:gd name="T7" fmla="*/ 19 h 132"/>
                <a:gd name="T8" fmla="*/ 0 w 161"/>
                <a:gd name="T9" fmla="*/ 19 h 132"/>
                <a:gd name="T10" fmla="*/ 0 w 161"/>
                <a:gd name="T11" fmla="*/ 114 h 132"/>
                <a:gd name="T12" fmla="*/ 74 w 161"/>
                <a:gd name="T13" fmla="*/ 114 h 132"/>
                <a:gd name="T14" fmla="*/ 74 w 161"/>
                <a:gd name="T15" fmla="*/ 127 h 132"/>
                <a:gd name="T16" fmla="*/ 80 w 161"/>
                <a:gd name="T17" fmla="*/ 131 h 132"/>
                <a:gd name="T18" fmla="*/ 158 w 161"/>
                <a:gd name="T19" fmla="*/ 68 h 132"/>
                <a:gd name="T20" fmla="*/ 158 w 161"/>
                <a:gd name="T21" fmla="*/ 6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32">
                  <a:moveTo>
                    <a:pt x="158" y="63"/>
                  </a:moveTo>
                  <a:cubicBezTo>
                    <a:pt x="80" y="1"/>
                    <a:pt x="80" y="1"/>
                    <a:pt x="80" y="1"/>
                  </a:cubicBezTo>
                  <a:cubicBezTo>
                    <a:pt x="77" y="0"/>
                    <a:pt x="74" y="1"/>
                    <a:pt x="74" y="5"/>
                  </a:cubicBezTo>
                  <a:cubicBezTo>
                    <a:pt x="74" y="19"/>
                    <a:pt x="74" y="19"/>
                    <a:pt x="74" y="19"/>
                  </a:cubicBezTo>
                  <a:cubicBezTo>
                    <a:pt x="0" y="19"/>
                    <a:pt x="0" y="19"/>
                    <a:pt x="0" y="19"/>
                  </a:cubicBezTo>
                  <a:cubicBezTo>
                    <a:pt x="0" y="114"/>
                    <a:pt x="0" y="114"/>
                    <a:pt x="0" y="114"/>
                  </a:cubicBezTo>
                  <a:cubicBezTo>
                    <a:pt x="74" y="114"/>
                    <a:pt x="74" y="114"/>
                    <a:pt x="74" y="114"/>
                  </a:cubicBezTo>
                  <a:cubicBezTo>
                    <a:pt x="74" y="127"/>
                    <a:pt x="74" y="127"/>
                    <a:pt x="74" y="127"/>
                  </a:cubicBezTo>
                  <a:cubicBezTo>
                    <a:pt x="74" y="130"/>
                    <a:pt x="77" y="132"/>
                    <a:pt x="80" y="131"/>
                  </a:cubicBezTo>
                  <a:cubicBezTo>
                    <a:pt x="158" y="68"/>
                    <a:pt x="158" y="68"/>
                    <a:pt x="158" y="68"/>
                  </a:cubicBezTo>
                  <a:cubicBezTo>
                    <a:pt x="161" y="67"/>
                    <a:pt x="161" y="65"/>
                    <a:pt x="158" y="63"/>
                  </a:cubicBezTo>
                  <a:close/>
                </a:path>
              </a:pathLst>
            </a:custGeom>
            <a:ln>
              <a:noFill/>
            </a:ln>
          </p:spPr>
          <p:style>
            <a:lnRef idx="3">
              <a:schemeClr val="lt1"/>
            </a:lnRef>
            <a:fillRef idx="1">
              <a:schemeClr val="accent1"/>
            </a:fillRef>
            <a:effectRef idx="1">
              <a:schemeClr val="accent1"/>
            </a:effectRef>
            <a:fontRef idx="minor">
              <a:schemeClr val="lt1"/>
            </a:fontRef>
          </p:style>
          <p:txBody>
            <a:bodyPr vert="horz" wrap="square" lIns="121920" tIns="60960" rIns="121920" bIns="60960" numCol="1" anchor="t" anchorCtr="0" compatLnSpc="1"/>
            <a:lstStyle/>
            <a:p>
              <a:pPr algn="l" rtl="0"/>
              <a:endParaRPr lang="en-US" sz="2400">
                <a:solidFill>
                  <a:prstClr val="black"/>
                </a:solidFill>
              </a:endParaRPr>
            </a:p>
          </p:txBody>
        </p:sp>
        <p:sp>
          <p:nvSpPr>
            <p:cNvPr id="7" name="Freeform 9"/>
            <p:cNvSpPr/>
            <p:nvPr/>
          </p:nvSpPr>
          <p:spPr bwMode="auto">
            <a:xfrm>
              <a:off x="2908697" y="2300026"/>
              <a:ext cx="1952782" cy="525570"/>
            </a:xfrm>
            <a:custGeom>
              <a:avLst/>
              <a:gdLst>
                <a:gd name="T0" fmla="*/ 7 w 352"/>
                <a:gd name="T1" fmla="*/ 0 h 95"/>
                <a:gd name="T2" fmla="*/ 0 w 352"/>
                <a:gd name="T3" fmla="*/ 6 h 95"/>
                <a:gd name="T4" fmla="*/ 0 w 352"/>
                <a:gd name="T5" fmla="*/ 26 h 95"/>
                <a:gd name="T6" fmla="*/ 0 w 352"/>
                <a:gd name="T7" fmla="*/ 67 h 95"/>
                <a:gd name="T8" fmla="*/ 0 w 352"/>
                <a:gd name="T9" fmla="*/ 78 h 95"/>
                <a:gd name="T10" fmla="*/ 0 w 352"/>
                <a:gd name="T11" fmla="*/ 89 h 95"/>
                <a:gd name="T12" fmla="*/ 7 w 352"/>
                <a:gd name="T13" fmla="*/ 95 h 95"/>
                <a:gd name="T14" fmla="*/ 352 w 352"/>
                <a:gd name="T15" fmla="*/ 95 h 95"/>
                <a:gd name="T16" fmla="*/ 352 w 352"/>
                <a:gd name="T17" fmla="*/ 0 h 95"/>
                <a:gd name="T18" fmla="*/ 7 w 352"/>
                <a:gd name="T1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95">
                  <a:moveTo>
                    <a:pt x="7" y="0"/>
                  </a:moveTo>
                  <a:cubicBezTo>
                    <a:pt x="3" y="0"/>
                    <a:pt x="0" y="2"/>
                    <a:pt x="0" y="6"/>
                  </a:cubicBezTo>
                  <a:cubicBezTo>
                    <a:pt x="0" y="26"/>
                    <a:pt x="0" y="26"/>
                    <a:pt x="0" y="26"/>
                  </a:cubicBezTo>
                  <a:cubicBezTo>
                    <a:pt x="0" y="67"/>
                    <a:pt x="0" y="67"/>
                    <a:pt x="0" y="67"/>
                  </a:cubicBezTo>
                  <a:cubicBezTo>
                    <a:pt x="0" y="78"/>
                    <a:pt x="0" y="78"/>
                    <a:pt x="0" y="78"/>
                  </a:cubicBezTo>
                  <a:cubicBezTo>
                    <a:pt x="0" y="89"/>
                    <a:pt x="0" y="89"/>
                    <a:pt x="0" y="89"/>
                  </a:cubicBezTo>
                  <a:cubicBezTo>
                    <a:pt x="0" y="92"/>
                    <a:pt x="3" y="95"/>
                    <a:pt x="7" y="95"/>
                  </a:cubicBezTo>
                  <a:cubicBezTo>
                    <a:pt x="352" y="95"/>
                    <a:pt x="352" y="95"/>
                    <a:pt x="352" y="95"/>
                  </a:cubicBezTo>
                  <a:cubicBezTo>
                    <a:pt x="352" y="0"/>
                    <a:pt x="352" y="0"/>
                    <a:pt x="352" y="0"/>
                  </a:cubicBezTo>
                  <a:lnTo>
                    <a:pt x="7" y="0"/>
                  </a:lnTo>
                  <a:close/>
                </a:path>
              </a:pathLst>
            </a:custGeom>
            <a:ln>
              <a:noFill/>
            </a:ln>
          </p:spPr>
          <p:style>
            <a:lnRef idx="3">
              <a:schemeClr val="lt1"/>
            </a:lnRef>
            <a:fillRef idx="1">
              <a:schemeClr val="accent1"/>
            </a:fillRef>
            <a:effectRef idx="1">
              <a:schemeClr val="accent1"/>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endParaRPr>
            </a:p>
          </p:txBody>
        </p:sp>
      </p:grpSp>
      <p:grpSp>
        <p:nvGrpSpPr>
          <p:cNvPr id="8" name="Group 4"/>
          <p:cNvGrpSpPr/>
          <p:nvPr/>
        </p:nvGrpSpPr>
        <p:grpSpPr>
          <a:xfrm>
            <a:off x="6410967" y="1673844"/>
            <a:ext cx="974708" cy="4419452"/>
            <a:chOff x="4733007" y="1517513"/>
            <a:chExt cx="731126" cy="3314589"/>
          </a:xfrm>
          <a:solidFill>
            <a:srgbClr val="15A185"/>
          </a:solidFill>
        </p:grpSpPr>
        <p:sp>
          <p:nvSpPr>
            <p:cNvPr id="9" name="Freeform 6"/>
            <p:cNvSpPr/>
            <p:nvPr/>
          </p:nvSpPr>
          <p:spPr bwMode="auto">
            <a:xfrm>
              <a:off x="4733007" y="3939803"/>
              <a:ext cx="731126" cy="892299"/>
            </a:xfrm>
            <a:custGeom>
              <a:avLst/>
              <a:gdLst>
                <a:gd name="T0" fmla="*/ 127 w 132"/>
                <a:gd name="T1" fmla="*/ 74 h 161"/>
                <a:gd name="T2" fmla="*/ 113 w 132"/>
                <a:gd name="T3" fmla="*/ 74 h 161"/>
                <a:gd name="T4" fmla="*/ 113 w 132"/>
                <a:gd name="T5" fmla="*/ 0 h 161"/>
                <a:gd name="T6" fmla="*/ 18 w 132"/>
                <a:gd name="T7" fmla="*/ 0 h 161"/>
                <a:gd name="T8" fmla="*/ 18 w 132"/>
                <a:gd name="T9" fmla="*/ 74 h 161"/>
                <a:gd name="T10" fmla="*/ 4 w 132"/>
                <a:gd name="T11" fmla="*/ 74 h 161"/>
                <a:gd name="T12" fmla="*/ 1 w 132"/>
                <a:gd name="T13" fmla="*/ 80 h 161"/>
                <a:gd name="T14" fmla="*/ 63 w 132"/>
                <a:gd name="T15" fmla="*/ 158 h 161"/>
                <a:gd name="T16" fmla="*/ 68 w 132"/>
                <a:gd name="T17" fmla="*/ 158 h 161"/>
                <a:gd name="T18" fmla="*/ 130 w 132"/>
                <a:gd name="T19" fmla="*/ 80 h 161"/>
                <a:gd name="T20" fmla="*/ 127 w 132"/>
                <a:gd name="T21" fmla="*/ 7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161">
                  <a:moveTo>
                    <a:pt x="127" y="74"/>
                  </a:moveTo>
                  <a:cubicBezTo>
                    <a:pt x="113" y="74"/>
                    <a:pt x="113" y="74"/>
                    <a:pt x="113" y="74"/>
                  </a:cubicBezTo>
                  <a:cubicBezTo>
                    <a:pt x="113" y="0"/>
                    <a:pt x="113" y="0"/>
                    <a:pt x="113" y="0"/>
                  </a:cubicBezTo>
                  <a:cubicBezTo>
                    <a:pt x="18" y="0"/>
                    <a:pt x="18" y="0"/>
                    <a:pt x="18" y="0"/>
                  </a:cubicBezTo>
                  <a:cubicBezTo>
                    <a:pt x="18" y="74"/>
                    <a:pt x="18" y="74"/>
                    <a:pt x="18" y="74"/>
                  </a:cubicBezTo>
                  <a:cubicBezTo>
                    <a:pt x="4" y="74"/>
                    <a:pt x="4" y="74"/>
                    <a:pt x="4" y="74"/>
                  </a:cubicBezTo>
                  <a:cubicBezTo>
                    <a:pt x="1" y="74"/>
                    <a:pt x="0" y="77"/>
                    <a:pt x="1" y="80"/>
                  </a:cubicBezTo>
                  <a:cubicBezTo>
                    <a:pt x="63" y="158"/>
                    <a:pt x="63" y="158"/>
                    <a:pt x="63" y="158"/>
                  </a:cubicBezTo>
                  <a:cubicBezTo>
                    <a:pt x="65" y="161"/>
                    <a:pt x="67" y="161"/>
                    <a:pt x="68" y="158"/>
                  </a:cubicBezTo>
                  <a:cubicBezTo>
                    <a:pt x="130" y="80"/>
                    <a:pt x="130" y="80"/>
                    <a:pt x="130" y="80"/>
                  </a:cubicBezTo>
                  <a:cubicBezTo>
                    <a:pt x="132" y="77"/>
                    <a:pt x="130" y="74"/>
                    <a:pt x="127" y="74"/>
                  </a:cubicBezTo>
                  <a:close/>
                </a:path>
              </a:pathLst>
            </a:custGeom>
            <a:ln>
              <a:noFill/>
            </a:ln>
          </p:spPr>
          <p:style>
            <a:lnRef idx="3">
              <a:schemeClr val="lt1"/>
            </a:lnRef>
            <a:fillRef idx="1">
              <a:schemeClr val="accent3"/>
            </a:fillRef>
            <a:effectRef idx="1">
              <a:schemeClr val="accent3"/>
            </a:effectRef>
            <a:fontRef idx="minor">
              <a:schemeClr val="lt1"/>
            </a:fontRef>
          </p:style>
          <p:txBody>
            <a:bodyPr vert="horz" wrap="square" lIns="121920" tIns="60960" rIns="121920" bIns="60960" numCol="1" anchor="t" anchorCtr="0" compatLnSpc="1"/>
            <a:lstStyle/>
            <a:p>
              <a:pPr algn="l" rtl="0"/>
              <a:endParaRPr lang="en-US" sz="2400">
                <a:solidFill>
                  <a:prstClr val="black"/>
                </a:solidFill>
              </a:endParaRPr>
            </a:p>
          </p:txBody>
        </p:sp>
        <p:sp>
          <p:nvSpPr>
            <p:cNvPr id="10" name="Freeform 10"/>
            <p:cNvSpPr/>
            <p:nvPr/>
          </p:nvSpPr>
          <p:spPr bwMode="auto">
            <a:xfrm>
              <a:off x="4833448" y="1517513"/>
              <a:ext cx="525570" cy="1950446"/>
            </a:xfrm>
            <a:custGeom>
              <a:avLst/>
              <a:gdLst>
                <a:gd name="T0" fmla="*/ 95 w 95"/>
                <a:gd name="T1" fmla="*/ 7 h 352"/>
                <a:gd name="T2" fmla="*/ 89 w 95"/>
                <a:gd name="T3" fmla="*/ 0 h 352"/>
                <a:gd name="T4" fmla="*/ 68 w 95"/>
                <a:gd name="T5" fmla="*/ 0 h 352"/>
                <a:gd name="T6" fmla="*/ 27 w 95"/>
                <a:gd name="T7" fmla="*/ 0 h 352"/>
                <a:gd name="T8" fmla="*/ 27 w 95"/>
                <a:gd name="T9" fmla="*/ 0 h 352"/>
                <a:gd name="T10" fmla="*/ 6 w 95"/>
                <a:gd name="T11" fmla="*/ 0 h 352"/>
                <a:gd name="T12" fmla="*/ 0 w 95"/>
                <a:gd name="T13" fmla="*/ 7 h 352"/>
                <a:gd name="T14" fmla="*/ 0 w 95"/>
                <a:gd name="T15" fmla="*/ 352 h 352"/>
                <a:gd name="T16" fmla="*/ 95 w 95"/>
                <a:gd name="T17" fmla="*/ 352 h 352"/>
                <a:gd name="T18" fmla="*/ 95 w 95"/>
                <a:gd name="T19" fmla="*/ 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352">
                  <a:moveTo>
                    <a:pt x="95" y="7"/>
                  </a:moveTo>
                  <a:cubicBezTo>
                    <a:pt x="95" y="3"/>
                    <a:pt x="92" y="0"/>
                    <a:pt x="89" y="0"/>
                  </a:cubicBezTo>
                  <a:cubicBezTo>
                    <a:pt x="68" y="0"/>
                    <a:pt x="68" y="0"/>
                    <a:pt x="68" y="0"/>
                  </a:cubicBezTo>
                  <a:cubicBezTo>
                    <a:pt x="27" y="0"/>
                    <a:pt x="27" y="0"/>
                    <a:pt x="27" y="0"/>
                  </a:cubicBezTo>
                  <a:cubicBezTo>
                    <a:pt x="27" y="0"/>
                    <a:pt x="27" y="0"/>
                    <a:pt x="27" y="0"/>
                  </a:cubicBezTo>
                  <a:cubicBezTo>
                    <a:pt x="6" y="0"/>
                    <a:pt x="6" y="0"/>
                    <a:pt x="6" y="0"/>
                  </a:cubicBezTo>
                  <a:cubicBezTo>
                    <a:pt x="2" y="0"/>
                    <a:pt x="0" y="3"/>
                    <a:pt x="0" y="7"/>
                  </a:cubicBezTo>
                  <a:cubicBezTo>
                    <a:pt x="0" y="352"/>
                    <a:pt x="0" y="352"/>
                    <a:pt x="0" y="352"/>
                  </a:cubicBezTo>
                  <a:cubicBezTo>
                    <a:pt x="95" y="352"/>
                    <a:pt x="95" y="352"/>
                    <a:pt x="95" y="352"/>
                  </a:cubicBezTo>
                  <a:lnTo>
                    <a:pt x="95" y="7"/>
                  </a:lnTo>
                  <a:close/>
                </a:path>
              </a:pathLst>
            </a:custGeom>
            <a:ln>
              <a:noFill/>
            </a:ln>
          </p:spPr>
          <p:style>
            <a:lnRef idx="3">
              <a:schemeClr val="lt1"/>
            </a:lnRef>
            <a:fillRef idx="1">
              <a:schemeClr val="accent3"/>
            </a:fillRef>
            <a:effectRef idx="1">
              <a:schemeClr val="accent3"/>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endParaRPr>
            </a:p>
          </p:txBody>
        </p:sp>
      </p:grpSp>
      <p:grpSp>
        <p:nvGrpSpPr>
          <p:cNvPr id="11" name="Group 13"/>
          <p:cNvGrpSpPr/>
          <p:nvPr/>
        </p:nvGrpSpPr>
        <p:grpSpPr>
          <a:xfrm>
            <a:off x="3860537" y="4106256"/>
            <a:ext cx="4421993" cy="974835"/>
            <a:chOff x="2819934" y="3341821"/>
            <a:chExt cx="3316927" cy="731126"/>
          </a:xfrm>
          <a:solidFill>
            <a:srgbClr val="297F9D"/>
          </a:solidFill>
        </p:grpSpPr>
        <p:sp>
          <p:nvSpPr>
            <p:cNvPr id="12" name="Freeform 5"/>
            <p:cNvSpPr/>
            <p:nvPr/>
          </p:nvSpPr>
          <p:spPr bwMode="auto">
            <a:xfrm>
              <a:off x="2819934" y="3341821"/>
              <a:ext cx="892299" cy="731126"/>
            </a:xfrm>
            <a:custGeom>
              <a:avLst/>
              <a:gdLst>
                <a:gd name="T0" fmla="*/ 88 w 161"/>
                <a:gd name="T1" fmla="*/ 4 h 132"/>
                <a:gd name="T2" fmla="*/ 82 w 161"/>
                <a:gd name="T3" fmla="*/ 1 h 132"/>
                <a:gd name="T4" fmla="*/ 3 w 161"/>
                <a:gd name="T5" fmla="*/ 63 h 132"/>
                <a:gd name="T6" fmla="*/ 3 w 161"/>
                <a:gd name="T7" fmla="*/ 68 h 132"/>
                <a:gd name="T8" fmla="*/ 82 w 161"/>
                <a:gd name="T9" fmla="*/ 130 h 132"/>
                <a:gd name="T10" fmla="*/ 88 w 161"/>
                <a:gd name="T11" fmla="*/ 127 h 132"/>
                <a:gd name="T12" fmla="*/ 88 w 161"/>
                <a:gd name="T13" fmla="*/ 113 h 132"/>
                <a:gd name="T14" fmla="*/ 161 w 161"/>
                <a:gd name="T15" fmla="*/ 113 h 132"/>
                <a:gd name="T16" fmla="*/ 161 w 161"/>
                <a:gd name="T17" fmla="*/ 18 h 132"/>
                <a:gd name="T18" fmla="*/ 88 w 161"/>
                <a:gd name="T19" fmla="*/ 18 h 132"/>
                <a:gd name="T20" fmla="*/ 88 w 161"/>
                <a:gd name="T21" fmla="*/ 4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32">
                  <a:moveTo>
                    <a:pt x="88" y="4"/>
                  </a:moveTo>
                  <a:cubicBezTo>
                    <a:pt x="88" y="1"/>
                    <a:pt x="85" y="0"/>
                    <a:pt x="82" y="1"/>
                  </a:cubicBezTo>
                  <a:cubicBezTo>
                    <a:pt x="3" y="63"/>
                    <a:pt x="3" y="63"/>
                    <a:pt x="3" y="63"/>
                  </a:cubicBezTo>
                  <a:cubicBezTo>
                    <a:pt x="0" y="65"/>
                    <a:pt x="0" y="67"/>
                    <a:pt x="3" y="68"/>
                  </a:cubicBezTo>
                  <a:cubicBezTo>
                    <a:pt x="82" y="130"/>
                    <a:pt x="82" y="130"/>
                    <a:pt x="82" y="130"/>
                  </a:cubicBezTo>
                  <a:cubicBezTo>
                    <a:pt x="85" y="132"/>
                    <a:pt x="88" y="130"/>
                    <a:pt x="88" y="127"/>
                  </a:cubicBezTo>
                  <a:cubicBezTo>
                    <a:pt x="88" y="113"/>
                    <a:pt x="88" y="113"/>
                    <a:pt x="88" y="113"/>
                  </a:cubicBezTo>
                  <a:cubicBezTo>
                    <a:pt x="161" y="113"/>
                    <a:pt x="161" y="113"/>
                    <a:pt x="161" y="113"/>
                  </a:cubicBezTo>
                  <a:cubicBezTo>
                    <a:pt x="161" y="18"/>
                    <a:pt x="161" y="18"/>
                    <a:pt x="161" y="18"/>
                  </a:cubicBezTo>
                  <a:cubicBezTo>
                    <a:pt x="88" y="18"/>
                    <a:pt x="88" y="18"/>
                    <a:pt x="88" y="18"/>
                  </a:cubicBezTo>
                  <a:lnTo>
                    <a:pt x="88" y="4"/>
                  </a:lnTo>
                  <a:close/>
                </a:path>
              </a:pathLst>
            </a:custGeom>
            <a:ln>
              <a:noFill/>
            </a:ln>
          </p:spPr>
          <p:style>
            <a:lnRef idx="3">
              <a:schemeClr val="lt1"/>
            </a:lnRef>
            <a:fillRef idx="1">
              <a:schemeClr val="accent4"/>
            </a:fillRef>
            <a:effectRef idx="1">
              <a:schemeClr val="accent4"/>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endParaRPr>
            </a:p>
          </p:txBody>
        </p:sp>
        <p:sp>
          <p:nvSpPr>
            <p:cNvPr id="13" name="Freeform 12"/>
            <p:cNvSpPr/>
            <p:nvPr/>
          </p:nvSpPr>
          <p:spPr bwMode="auto">
            <a:xfrm>
              <a:off x="4184079" y="3442264"/>
              <a:ext cx="1952782" cy="525570"/>
            </a:xfrm>
            <a:custGeom>
              <a:avLst/>
              <a:gdLst>
                <a:gd name="T0" fmla="*/ 346 w 352"/>
                <a:gd name="T1" fmla="*/ 0 h 95"/>
                <a:gd name="T2" fmla="*/ 0 w 352"/>
                <a:gd name="T3" fmla="*/ 0 h 95"/>
                <a:gd name="T4" fmla="*/ 0 w 352"/>
                <a:gd name="T5" fmla="*/ 95 h 95"/>
                <a:gd name="T6" fmla="*/ 346 w 352"/>
                <a:gd name="T7" fmla="*/ 95 h 95"/>
                <a:gd name="T8" fmla="*/ 352 w 352"/>
                <a:gd name="T9" fmla="*/ 89 h 95"/>
                <a:gd name="T10" fmla="*/ 352 w 352"/>
                <a:gd name="T11" fmla="*/ 75 h 95"/>
                <a:gd name="T12" fmla="*/ 352 w 352"/>
                <a:gd name="T13" fmla="*/ 68 h 95"/>
                <a:gd name="T14" fmla="*/ 352 w 352"/>
                <a:gd name="T15" fmla="*/ 27 h 95"/>
                <a:gd name="T16" fmla="*/ 352 w 352"/>
                <a:gd name="T17" fmla="*/ 16 h 95"/>
                <a:gd name="T18" fmla="*/ 352 w 352"/>
                <a:gd name="T19" fmla="*/ 6 h 95"/>
                <a:gd name="T20" fmla="*/ 346 w 352"/>
                <a:gd name="T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2" h="95">
                  <a:moveTo>
                    <a:pt x="346" y="0"/>
                  </a:moveTo>
                  <a:cubicBezTo>
                    <a:pt x="0" y="0"/>
                    <a:pt x="0" y="0"/>
                    <a:pt x="0" y="0"/>
                  </a:cubicBezTo>
                  <a:cubicBezTo>
                    <a:pt x="0" y="95"/>
                    <a:pt x="0" y="95"/>
                    <a:pt x="0" y="95"/>
                  </a:cubicBezTo>
                  <a:cubicBezTo>
                    <a:pt x="346" y="95"/>
                    <a:pt x="346" y="95"/>
                    <a:pt x="346" y="95"/>
                  </a:cubicBezTo>
                  <a:cubicBezTo>
                    <a:pt x="350" y="95"/>
                    <a:pt x="352" y="92"/>
                    <a:pt x="352" y="89"/>
                  </a:cubicBezTo>
                  <a:cubicBezTo>
                    <a:pt x="352" y="75"/>
                    <a:pt x="352" y="75"/>
                    <a:pt x="352" y="75"/>
                  </a:cubicBezTo>
                  <a:cubicBezTo>
                    <a:pt x="352" y="68"/>
                    <a:pt x="352" y="68"/>
                    <a:pt x="352" y="68"/>
                  </a:cubicBezTo>
                  <a:cubicBezTo>
                    <a:pt x="352" y="27"/>
                    <a:pt x="352" y="27"/>
                    <a:pt x="352" y="27"/>
                  </a:cubicBezTo>
                  <a:cubicBezTo>
                    <a:pt x="352" y="16"/>
                    <a:pt x="352" y="16"/>
                    <a:pt x="352" y="16"/>
                  </a:cubicBezTo>
                  <a:cubicBezTo>
                    <a:pt x="352" y="6"/>
                    <a:pt x="352" y="6"/>
                    <a:pt x="352" y="6"/>
                  </a:cubicBezTo>
                  <a:cubicBezTo>
                    <a:pt x="352" y="2"/>
                    <a:pt x="350" y="0"/>
                    <a:pt x="346" y="0"/>
                  </a:cubicBezTo>
                  <a:close/>
                </a:path>
              </a:pathLst>
            </a:custGeom>
            <a:ln>
              <a:noFill/>
            </a:ln>
          </p:spPr>
          <p:style>
            <a:lnRef idx="3">
              <a:schemeClr val="lt1"/>
            </a:lnRef>
            <a:fillRef idx="1">
              <a:schemeClr val="accent4"/>
            </a:fillRef>
            <a:effectRef idx="1">
              <a:schemeClr val="accent4"/>
            </a:effectRef>
            <a:fontRef idx="minor">
              <a:schemeClr val="lt1"/>
            </a:fontRef>
          </p:style>
          <p:txBody>
            <a:bodyPr vert="horz" wrap="square" lIns="121920" tIns="60960" rIns="121920" bIns="60960" numCol="1" anchor="t" anchorCtr="0" compatLnSpc="1"/>
            <a:lstStyle/>
            <a:p>
              <a:pPr>
                <a:defRPr/>
              </a:pPr>
              <a:endParaRPr lang="en-US" sz="2400">
                <a:solidFill>
                  <a:prstClr val="black"/>
                </a:solidFill>
              </a:endParaRPr>
            </a:p>
          </p:txBody>
        </p:sp>
      </p:grpSp>
      <p:sp>
        <p:nvSpPr>
          <p:cNvPr id="14" name="Text Box 10"/>
          <p:cNvSpPr txBox="1">
            <a:spLocks noChangeArrowheads="1"/>
          </p:cNvSpPr>
          <p:nvPr/>
        </p:nvSpPr>
        <p:spPr bwMode="auto">
          <a:xfrm>
            <a:off x="8533308" y="2494207"/>
            <a:ext cx="2315220" cy="1107996"/>
          </a:xfrm>
          <a:prstGeom prst="rect">
            <a:avLst/>
          </a:prstGeom>
          <a:noFill/>
          <a:ln w="9525">
            <a:noFill/>
            <a:miter lim="800000"/>
          </a:ln>
        </p:spPr>
        <p:txBody>
          <a:bodyPr wrap="square" lIns="60960" tIns="30480" rIns="60960" bIns="30480">
            <a:spAutoFit/>
          </a:bodyPr>
          <a:lstStyle/>
          <a:p>
            <a:pPr defTabSz="1450340">
              <a:lnSpc>
                <a:spcPct val="200000"/>
              </a:lnSpc>
            </a:pPr>
            <a:r>
              <a:rPr lang="zh-CN" altLang="en-US" sz="1600" b="1">
                <a:solidFill>
                  <a:prstClr val="black">
                    <a:lumMod val="65000"/>
                    <a:lumOff val="35000"/>
                  </a:prstClr>
                </a:solidFill>
                <a:latin typeface="微软雅黑" panose="020B0503020204020204" pitchFamily="34" charset="-122"/>
                <a:ea typeface="微软雅黑" panose="020B0503020204020204" pitchFamily="34" charset="-122"/>
                <a:cs typeface="Open Sans" panose="020B0606030504020204" pitchFamily="34" charset="0"/>
              </a:rPr>
              <a:t> 添加标题</a:t>
            </a:r>
          </a:p>
          <a:p>
            <a:pPr defTabSz="1450340"/>
            <a:r>
              <a:rPr lang="zh-CN" altLang="en-US" sz="120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rPr>
              <a:t>您的内容打在这里，或通过复制您的文本后在此框中选择粘贴并选择只保留文字</a:t>
            </a:r>
          </a:p>
        </p:txBody>
      </p:sp>
      <p:sp>
        <p:nvSpPr>
          <p:cNvPr id="15" name="Text Box 10"/>
          <p:cNvSpPr txBox="1">
            <a:spLocks noChangeArrowheads="1"/>
          </p:cNvSpPr>
          <p:nvPr/>
        </p:nvSpPr>
        <p:spPr bwMode="auto">
          <a:xfrm>
            <a:off x="8533308" y="4106254"/>
            <a:ext cx="2315220" cy="1107996"/>
          </a:xfrm>
          <a:prstGeom prst="rect">
            <a:avLst/>
          </a:prstGeom>
          <a:noFill/>
          <a:ln w="9525">
            <a:noFill/>
            <a:miter lim="800000"/>
          </a:ln>
        </p:spPr>
        <p:txBody>
          <a:bodyPr wrap="square" lIns="60960" tIns="30480" rIns="60960" bIns="30480">
            <a:spAutoFit/>
          </a:bodyPr>
          <a:lstStyle/>
          <a:p>
            <a:pPr defTabSz="1450340">
              <a:lnSpc>
                <a:spcPct val="200000"/>
              </a:lnSpc>
            </a:pPr>
            <a:r>
              <a:rPr lang="zh-CN" altLang="en-US" sz="1600" b="1">
                <a:solidFill>
                  <a:prstClr val="black">
                    <a:lumMod val="65000"/>
                    <a:lumOff val="35000"/>
                  </a:prstClr>
                </a:solidFill>
                <a:latin typeface="微软雅黑" panose="020B0503020204020204" pitchFamily="34" charset="-122"/>
                <a:ea typeface="微软雅黑" panose="020B0503020204020204" pitchFamily="34" charset="-122"/>
                <a:cs typeface="Open Sans" panose="020B0606030504020204" pitchFamily="34" charset="0"/>
              </a:rPr>
              <a:t> 添加标题</a:t>
            </a:r>
          </a:p>
          <a:p>
            <a:pPr defTabSz="1450340"/>
            <a:r>
              <a:rPr lang="zh-CN" altLang="en-US" sz="120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rPr>
              <a:t>您的内容打在这里，或通过复制您的文本后在此框中选择粘贴并选择只保留文字</a:t>
            </a:r>
          </a:p>
        </p:txBody>
      </p:sp>
      <p:sp>
        <p:nvSpPr>
          <p:cNvPr id="29" name="Text Box 10"/>
          <p:cNvSpPr txBox="1">
            <a:spLocks noChangeArrowheads="1"/>
          </p:cNvSpPr>
          <p:nvPr/>
        </p:nvSpPr>
        <p:spPr bwMode="auto">
          <a:xfrm>
            <a:off x="1379102" y="2494207"/>
            <a:ext cx="2315220" cy="1107996"/>
          </a:xfrm>
          <a:prstGeom prst="rect">
            <a:avLst/>
          </a:prstGeom>
          <a:noFill/>
          <a:ln w="9525">
            <a:noFill/>
            <a:miter lim="800000"/>
          </a:ln>
        </p:spPr>
        <p:txBody>
          <a:bodyPr wrap="square" lIns="60960" tIns="30480" rIns="60960" bIns="30480">
            <a:spAutoFit/>
          </a:bodyPr>
          <a:lstStyle/>
          <a:p>
            <a:pPr algn="r" defTabSz="1450340">
              <a:lnSpc>
                <a:spcPct val="200000"/>
              </a:lnSpc>
            </a:pPr>
            <a:r>
              <a:rPr lang="zh-CN" altLang="en-US" sz="1600" b="1">
                <a:solidFill>
                  <a:prstClr val="black">
                    <a:lumMod val="65000"/>
                    <a:lumOff val="35000"/>
                  </a:prstClr>
                </a:solidFill>
                <a:latin typeface="微软雅黑" panose="020B0503020204020204" pitchFamily="34" charset="-122"/>
                <a:ea typeface="微软雅黑" panose="020B0503020204020204" pitchFamily="34" charset="-122"/>
                <a:cs typeface="Open Sans" panose="020B0606030504020204" pitchFamily="34" charset="0"/>
              </a:rPr>
              <a:t> 添加标题</a:t>
            </a:r>
          </a:p>
          <a:p>
            <a:pPr algn="r" defTabSz="1450340"/>
            <a:r>
              <a:rPr lang="zh-CN" altLang="en-US" sz="120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rPr>
              <a:t>您的内容打在这里，或通过复制您的文本后在此框中选择粘贴并选择只保留文字</a:t>
            </a:r>
          </a:p>
        </p:txBody>
      </p:sp>
      <p:sp>
        <p:nvSpPr>
          <p:cNvPr id="30" name="Text Box 10"/>
          <p:cNvSpPr txBox="1">
            <a:spLocks noChangeArrowheads="1"/>
          </p:cNvSpPr>
          <p:nvPr/>
        </p:nvSpPr>
        <p:spPr bwMode="auto">
          <a:xfrm>
            <a:off x="1379102" y="4106254"/>
            <a:ext cx="2315220" cy="1107996"/>
          </a:xfrm>
          <a:prstGeom prst="rect">
            <a:avLst/>
          </a:prstGeom>
          <a:noFill/>
          <a:ln w="9525">
            <a:noFill/>
            <a:miter lim="800000"/>
          </a:ln>
        </p:spPr>
        <p:txBody>
          <a:bodyPr wrap="square" lIns="60960" tIns="30480" rIns="60960" bIns="30480">
            <a:spAutoFit/>
          </a:bodyPr>
          <a:lstStyle/>
          <a:p>
            <a:pPr algn="r" defTabSz="1450340">
              <a:lnSpc>
                <a:spcPct val="200000"/>
              </a:lnSpc>
            </a:pPr>
            <a:r>
              <a:rPr lang="zh-CN" altLang="en-US" sz="1600" b="1">
                <a:solidFill>
                  <a:prstClr val="black">
                    <a:lumMod val="65000"/>
                    <a:lumOff val="35000"/>
                  </a:prstClr>
                </a:solidFill>
                <a:latin typeface="微软雅黑" panose="020B0503020204020204" pitchFamily="34" charset="-122"/>
                <a:ea typeface="微软雅黑" panose="020B0503020204020204" pitchFamily="34" charset="-122"/>
                <a:cs typeface="Open Sans" panose="020B0606030504020204" pitchFamily="34" charset="0"/>
              </a:rPr>
              <a:t> 添加标题</a:t>
            </a:r>
          </a:p>
          <a:p>
            <a:pPr algn="r" defTabSz="1450340"/>
            <a:r>
              <a:rPr lang="zh-CN" altLang="en-US" sz="120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rPr>
              <a:t>您的内容打在这里，或通过复制您的文本后在此框中选择粘贴并选择只保留文字</a:t>
            </a:r>
          </a:p>
        </p:txBody>
      </p:sp>
      <p:sp>
        <p:nvSpPr>
          <p:cNvPr id="16" name="标题 15"/>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ppt_x"/>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6" presetClass="entr" presetSubtype="0"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down)">
                                      <p:cBhvr>
                                        <p:cTn id="27" dur="86">
                                          <p:stCondLst>
                                            <p:cond delay="0"/>
                                          </p:stCondLst>
                                        </p:cTn>
                                        <p:tgtEl>
                                          <p:spTgt spid="29"/>
                                        </p:tgtEl>
                                      </p:cBhvr>
                                    </p:animEffect>
                                    <p:anim calcmode="lin" valueType="num">
                                      <p:cBhvr>
                                        <p:cTn id="28" dur="274"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29" dur="100"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30" dur="100" tmFilter="0, 0; 0.125,0.2665; 0.25,0.4; 0.375,0.465; 0.5,0.5;  0.625,0.535; 0.75,0.6; 0.875,0.7335; 1,1">
                                          <p:stCondLst>
                                            <p:cond delay="100"/>
                                          </p:stCondLst>
                                        </p:cTn>
                                        <p:tgtEl>
                                          <p:spTgt spid="29"/>
                                        </p:tgtEl>
                                        <p:attrNameLst>
                                          <p:attrName>ppt_y</p:attrName>
                                        </p:attrNameLst>
                                      </p:cBhvr>
                                      <p:tavLst>
                                        <p:tav tm="0" fmla="#ppt_y-sin(pi*$)/9">
                                          <p:val>
                                            <p:fltVal val="0"/>
                                          </p:val>
                                        </p:tav>
                                        <p:tav tm="100000">
                                          <p:val>
                                            <p:fltVal val="1"/>
                                          </p:val>
                                        </p:tav>
                                      </p:tavLst>
                                    </p:anim>
                                    <p:anim calcmode="lin" valueType="num">
                                      <p:cBhvr>
                                        <p:cTn id="31" dur="49" tmFilter="0, 0; 0.125,0.2665; 0.25,0.4; 0.375,0.465; 0.5,0.5;  0.625,0.535; 0.75,0.6; 0.875,0.7335; 1,1">
                                          <p:stCondLst>
                                            <p:cond delay="199"/>
                                          </p:stCondLst>
                                        </p:cTn>
                                        <p:tgtEl>
                                          <p:spTgt spid="29"/>
                                        </p:tgtEl>
                                        <p:attrNameLst>
                                          <p:attrName>ppt_y</p:attrName>
                                        </p:attrNameLst>
                                      </p:cBhvr>
                                      <p:tavLst>
                                        <p:tav tm="0" fmla="#ppt_y-sin(pi*$)/27">
                                          <p:val>
                                            <p:fltVal val="0"/>
                                          </p:val>
                                        </p:tav>
                                        <p:tav tm="100000">
                                          <p:val>
                                            <p:fltVal val="1"/>
                                          </p:val>
                                        </p:tav>
                                      </p:tavLst>
                                    </p:anim>
                                    <p:anim calcmode="lin" valueType="num">
                                      <p:cBhvr>
                                        <p:cTn id="32" dur="25" tmFilter="0, 0; 0.125,0.2665; 0.25,0.4; 0.375,0.465; 0.5,0.5;  0.625,0.535; 0.75,0.6; 0.875,0.7335; 1,1">
                                          <p:stCondLst>
                                            <p:cond delay="248"/>
                                          </p:stCondLst>
                                        </p:cTn>
                                        <p:tgtEl>
                                          <p:spTgt spid="29"/>
                                        </p:tgtEl>
                                        <p:attrNameLst>
                                          <p:attrName>ppt_y</p:attrName>
                                        </p:attrNameLst>
                                      </p:cBhvr>
                                      <p:tavLst>
                                        <p:tav tm="0" fmla="#ppt_y-sin(pi*$)/81">
                                          <p:val>
                                            <p:fltVal val="0"/>
                                          </p:val>
                                        </p:tav>
                                        <p:tav tm="100000">
                                          <p:val>
                                            <p:fltVal val="1"/>
                                          </p:val>
                                        </p:tav>
                                      </p:tavLst>
                                    </p:anim>
                                    <p:animScale>
                                      <p:cBhvr>
                                        <p:cTn id="33" dur="4">
                                          <p:stCondLst>
                                            <p:cond delay="97"/>
                                          </p:stCondLst>
                                        </p:cTn>
                                        <p:tgtEl>
                                          <p:spTgt spid="29"/>
                                        </p:tgtEl>
                                      </p:cBhvr>
                                      <p:to x="100000" y="60000"/>
                                    </p:animScale>
                                    <p:animScale>
                                      <p:cBhvr>
                                        <p:cTn id="34" dur="25" decel="50000">
                                          <p:stCondLst>
                                            <p:cond delay="102"/>
                                          </p:stCondLst>
                                        </p:cTn>
                                        <p:tgtEl>
                                          <p:spTgt spid="29"/>
                                        </p:tgtEl>
                                      </p:cBhvr>
                                      <p:to x="100000" y="100000"/>
                                    </p:animScale>
                                    <p:animScale>
                                      <p:cBhvr>
                                        <p:cTn id="35" dur="4">
                                          <p:stCondLst>
                                            <p:cond delay="197"/>
                                          </p:stCondLst>
                                        </p:cTn>
                                        <p:tgtEl>
                                          <p:spTgt spid="29"/>
                                        </p:tgtEl>
                                      </p:cBhvr>
                                      <p:to x="100000" y="80000"/>
                                    </p:animScale>
                                    <p:animScale>
                                      <p:cBhvr>
                                        <p:cTn id="36" dur="25" decel="50000">
                                          <p:stCondLst>
                                            <p:cond delay="200"/>
                                          </p:stCondLst>
                                        </p:cTn>
                                        <p:tgtEl>
                                          <p:spTgt spid="29"/>
                                        </p:tgtEl>
                                      </p:cBhvr>
                                      <p:to x="100000" y="100000"/>
                                    </p:animScale>
                                    <p:animScale>
                                      <p:cBhvr>
                                        <p:cTn id="37" dur="4">
                                          <p:stCondLst>
                                            <p:cond delay="246"/>
                                          </p:stCondLst>
                                        </p:cTn>
                                        <p:tgtEl>
                                          <p:spTgt spid="29"/>
                                        </p:tgtEl>
                                      </p:cBhvr>
                                      <p:to x="100000" y="90000"/>
                                    </p:animScale>
                                    <p:animScale>
                                      <p:cBhvr>
                                        <p:cTn id="38" dur="25" decel="50000">
                                          <p:stCondLst>
                                            <p:cond delay="250"/>
                                          </p:stCondLst>
                                        </p:cTn>
                                        <p:tgtEl>
                                          <p:spTgt spid="29"/>
                                        </p:tgtEl>
                                      </p:cBhvr>
                                      <p:to x="100000" y="100000"/>
                                    </p:animScale>
                                    <p:animScale>
                                      <p:cBhvr>
                                        <p:cTn id="39" dur="4">
                                          <p:stCondLst>
                                            <p:cond delay="271"/>
                                          </p:stCondLst>
                                        </p:cTn>
                                        <p:tgtEl>
                                          <p:spTgt spid="29"/>
                                        </p:tgtEl>
                                      </p:cBhvr>
                                      <p:to x="100000" y="95000"/>
                                    </p:animScale>
                                    <p:animScale>
                                      <p:cBhvr>
                                        <p:cTn id="40" dur="25" decel="50000">
                                          <p:stCondLst>
                                            <p:cond delay="275"/>
                                          </p:stCondLst>
                                        </p:cTn>
                                        <p:tgtEl>
                                          <p:spTgt spid="29"/>
                                        </p:tgtEl>
                                      </p:cBhvr>
                                      <p:to x="100000" y="100000"/>
                                    </p:animScale>
                                  </p:childTnLst>
                                </p:cTn>
                              </p:par>
                            </p:childTnLst>
                          </p:cTn>
                        </p:par>
                        <p:par>
                          <p:cTn id="41" fill="hold">
                            <p:stCondLst>
                              <p:cond delay="2500"/>
                            </p:stCondLst>
                            <p:childTnLst>
                              <p:par>
                                <p:cTn id="42" presetID="26" presetClass="entr" presetSubtype="0" fill="hold" grpId="0"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wipe(down)">
                                      <p:cBhvr>
                                        <p:cTn id="44" dur="86">
                                          <p:stCondLst>
                                            <p:cond delay="0"/>
                                          </p:stCondLst>
                                        </p:cTn>
                                        <p:tgtEl>
                                          <p:spTgt spid="30"/>
                                        </p:tgtEl>
                                      </p:cBhvr>
                                    </p:animEffect>
                                    <p:anim calcmode="lin" valueType="num">
                                      <p:cBhvr>
                                        <p:cTn id="45" dur="274"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46" dur="100"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47" dur="100" tmFilter="0, 0; 0.125,0.2665; 0.25,0.4; 0.375,0.465; 0.5,0.5;  0.625,0.535; 0.75,0.6; 0.875,0.7335; 1,1">
                                          <p:stCondLst>
                                            <p:cond delay="100"/>
                                          </p:stCondLst>
                                        </p:cTn>
                                        <p:tgtEl>
                                          <p:spTgt spid="30"/>
                                        </p:tgtEl>
                                        <p:attrNameLst>
                                          <p:attrName>ppt_y</p:attrName>
                                        </p:attrNameLst>
                                      </p:cBhvr>
                                      <p:tavLst>
                                        <p:tav tm="0" fmla="#ppt_y-sin(pi*$)/9">
                                          <p:val>
                                            <p:fltVal val="0"/>
                                          </p:val>
                                        </p:tav>
                                        <p:tav tm="100000">
                                          <p:val>
                                            <p:fltVal val="1"/>
                                          </p:val>
                                        </p:tav>
                                      </p:tavLst>
                                    </p:anim>
                                    <p:anim calcmode="lin" valueType="num">
                                      <p:cBhvr>
                                        <p:cTn id="48" dur="49" tmFilter="0, 0; 0.125,0.2665; 0.25,0.4; 0.375,0.465; 0.5,0.5;  0.625,0.535; 0.75,0.6; 0.875,0.7335; 1,1">
                                          <p:stCondLst>
                                            <p:cond delay="199"/>
                                          </p:stCondLst>
                                        </p:cTn>
                                        <p:tgtEl>
                                          <p:spTgt spid="30"/>
                                        </p:tgtEl>
                                        <p:attrNameLst>
                                          <p:attrName>ppt_y</p:attrName>
                                        </p:attrNameLst>
                                      </p:cBhvr>
                                      <p:tavLst>
                                        <p:tav tm="0" fmla="#ppt_y-sin(pi*$)/27">
                                          <p:val>
                                            <p:fltVal val="0"/>
                                          </p:val>
                                        </p:tav>
                                        <p:tav tm="100000">
                                          <p:val>
                                            <p:fltVal val="1"/>
                                          </p:val>
                                        </p:tav>
                                      </p:tavLst>
                                    </p:anim>
                                    <p:anim calcmode="lin" valueType="num">
                                      <p:cBhvr>
                                        <p:cTn id="49" dur="25" tmFilter="0, 0; 0.125,0.2665; 0.25,0.4; 0.375,0.465; 0.5,0.5;  0.625,0.535; 0.75,0.6; 0.875,0.7335; 1,1">
                                          <p:stCondLst>
                                            <p:cond delay="248"/>
                                          </p:stCondLst>
                                        </p:cTn>
                                        <p:tgtEl>
                                          <p:spTgt spid="30"/>
                                        </p:tgtEl>
                                        <p:attrNameLst>
                                          <p:attrName>ppt_y</p:attrName>
                                        </p:attrNameLst>
                                      </p:cBhvr>
                                      <p:tavLst>
                                        <p:tav tm="0" fmla="#ppt_y-sin(pi*$)/81">
                                          <p:val>
                                            <p:fltVal val="0"/>
                                          </p:val>
                                        </p:tav>
                                        <p:tav tm="100000">
                                          <p:val>
                                            <p:fltVal val="1"/>
                                          </p:val>
                                        </p:tav>
                                      </p:tavLst>
                                    </p:anim>
                                    <p:animScale>
                                      <p:cBhvr>
                                        <p:cTn id="50" dur="4">
                                          <p:stCondLst>
                                            <p:cond delay="97"/>
                                          </p:stCondLst>
                                        </p:cTn>
                                        <p:tgtEl>
                                          <p:spTgt spid="30"/>
                                        </p:tgtEl>
                                      </p:cBhvr>
                                      <p:to x="100000" y="60000"/>
                                    </p:animScale>
                                    <p:animScale>
                                      <p:cBhvr>
                                        <p:cTn id="51" dur="25" decel="50000">
                                          <p:stCondLst>
                                            <p:cond delay="102"/>
                                          </p:stCondLst>
                                        </p:cTn>
                                        <p:tgtEl>
                                          <p:spTgt spid="30"/>
                                        </p:tgtEl>
                                      </p:cBhvr>
                                      <p:to x="100000" y="100000"/>
                                    </p:animScale>
                                    <p:animScale>
                                      <p:cBhvr>
                                        <p:cTn id="52" dur="4">
                                          <p:stCondLst>
                                            <p:cond delay="197"/>
                                          </p:stCondLst>
                                        </p:cTn>
                                        <p:tgtEl>
                                          <p:spTgt spid="30"/>
                                        </p:tgtEl>
                                      </p:cBhvr>
                                      <p:to x="100000" y="80000"/>
                                    </p:animScale>
                                    <p:animScale>
                                      <p:cBhvr>
                                        <p:cTn id="53" dur="25" decel="50000">
                                          <p:stCondLst>
                                            <p:cond delay="200"/>
                                          </p:stCondLst>
                                        </p:cTn>
                                        <p:tgtEl>
                                          <p:spTgt spid="30"/>
                                        </p:tgtEl>
                                      </p:cBhvr>
                                      <p:to x="100000" y="100000"/>
                                    </p:animScale>
                                    <p:animScale>
                                      <p:cBhvr>
                                        <p:cTn id="54" dur="4">
                                          <p:stCondLst>
                                            <p:cond delay="246"/>
                                          </p:stCondLst>
                                        </p:cTn>
                                        <p:tgtEl>
                                          <p:spTgt spid="30"/>
                                        </p:tgtEl>
                                      </p:cBhvr>
                                      <p:to x="100000" y="90000"/>
                                    </p:animScale>
                                    <p:animScale>
                                      <p:cBhvr>
                                        <p:cTn id="55" dur="25" decel="50000">
                                          <p:stCondLst>
                                            <p:cond delay="250"/>
                                          </p:stCondLst>
                                        </p:cTn>
                                        <p:tgtEl>
                                          <p:spTgt spid="30"/>
                                        </p:tgtEl>
                                      </p:cBhvr>
                                      <p:to x="100000" y="100000"/>
                                    </p:animScale>
                                    <p:animScale>
                                      <p:cBhvr>
                                        <p:cTn id="56" dur="4">
                                          <p:stCondLst>
                                            <p:cond delay="271"/>
                                          </p:stCondLst>
                                        </p:cTn>
                                        <p:tgtEl>
                                          <p:spTgt spid="30"/>
                                        </p:tgtEl>
                                      </p:cBhvr>
                                      <p:to x="100000" y="95000"/>
                                    </p:animScale>
                                    <p:animScale>
                                      <p:cBhvr>
                                        <p:cTn id="57" dur="25" decel="50000">
                                          <p:stCondLst>
                                            <p:cond delay="275"/>
                                          </p:stCondLst>
                                        </p:cTn>
                                        <p:tgtEl>
                                          <p:spTgt spid="30"/>
                                        </p:tgtEl>
                                      </p:cBhvr>
                                      <p:to x="100000" y="100000"/>
                                    </p:animScale>
                                  </p:childTnLst>
                                </p:cTn>
                              </p:par>
                            </p:childTnLst>
                          </p:cTn>
                        </p:par>
                        <p:par>
                          <p:cTn id="58" fill="hold">
                            <p:stCondLst>
                              <p:cond delay="3000"/>
                            </p:stCondLst>
                            <p:childTnLst>
                              <p:par>
                                <p:cTn id="59" presetID="26" presetClass="entr" presetSubtype="0"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wipe(down)">
                                      <p:cBhvr>
                                        <p:cTn id="61" dur="86">
                                          <p:stCondLst>
                                            <p:cond delay="0"/>
                                          </p:stCondLst>
                                        </p:cTn>
                                        <p:tgtEl>
                                          <p:spTgt spid="14"/>
                                        </p:tgtEl>
                                      </p:cBhvr>
                                    </p:animEffect>
                                    <p:anim calcmode="lin" valueType="num">
                                      <p:cBhvr>
                                        <p:cTn id="62" dur="274"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63" dur="100"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64" dur="100" tmFilter="0, 0; 0.125,0.2665; 0.25,0.4; 0.375,0.465; 0.5,0.5;  0.625,0.535; 0.75,0.6; 0.875,0.7335; 1,1">
                                          <p:stCondLst>
                                            <p:cond delay="100"/>
                                          </p:stCondLst>
                                        </p:cTn>
                                        <p:tgtEl>
                                          <p:spTgt spid="14"/>
                                        </p:tgtEl>
                                        <p:attrNameLst>
                                          <p:attrName>ppt_y</p:attrName>
                                        </p:attrNameLst>
                                      </p:cBhvr>
                                      <p:tavLst>
                                        <p:tav tm="0" fmla="#ppt_y-sin(pi*$)/9">
                                          <p:val>
                                            <p:fltVal val="0"/>
                                          </p:val>
                                        </p:tav>
                                        <p:tav tm="100000">
                                          <p:val>
                                            <p:fltVal val="1"/>
                                          </p:val>
                                        </p:tav>
                                      </p:tavLst>
                                    </p:anim>
                                    <p:anim calcmode="lin" valueType="num">
                                      <p:cBhvr>
                                        <p:cTn id="65" dur="49" tmFilter="0, 0; 0.125,0.2665; 0.25,0.4; 0.375,0.465; 0.5,0.5;  0.625,0.535; 0.75,0.6; 0.875,0.7335; 1,1">
                                          <p:stCondLst>
                                            <p:cond delay="199"/>
                                          </p:stCondLst>
                                        </p:cTn>
                                        <p:tgtEl>
                                          <p:spTgt spid="14"/>
                                        </p:tgtEl>
                                        <p:attrNameLst>
                                          <p:attrName>ppt_y</p:attrName>
                                        </p:attrNameLst>
                                      </p:cBhvr>
                                      <p:tavLst>
                                        <p:tav tm="0" fmla="#ppt_y-sin(pi*$)/27">
                                          <p:val>
                                            <p:fltVal val="0"/>
                                          </p:val>
                                        </p:tav>
                                        <p:tav tm="100000">
                                          <p:val>
                                            <p:fltVal val="1"/>
                                          </p:val>
                                        </p:tav>
                                      </p:tavLst>
                                    </p:anim>
                                    <p:anim calcmode="lin" valueType="num">
                                      <p:cBhvr>
                                        <p:cTn id="66" dur="25" tmFilter="0, 0; 0.125,0.2665; 0.25,0.4; 0.375,0.465; 0.5,0.5;  0.625,0.535; 0.75,0.6; 0.875,0.7335; 1,1">
                                          <p:stCondLst>
                                            <p:cond delay="248"/>
                                          </p:stCondLst>
                                        </p:cTn>
                                        <p:tgtEl>
                                          <p:spTgt spid="14"/>
                                        </p:tgtEl>
                                        <p:attrNameLst>
                                          <p:attrName>ppt_y</p:attrName>
                                        </p:attrNameLst>
                                      </p:cBhvr>
                                      <p:tavLst>
                                        <p:tav tm="0" fmla="#ppt_y-sin(pi*$)/81">
                                          <p:val>
                                            <p:fltVal val="0"/>
                                          </p:val>
                                        </p:tav>
                                        <p:tav tm="100000">
                                          <p:val>
                                            <p:fltVal val="1"/>
                                          </p:val>
                                        </p:tav>
                                      </p:tavLst>
                                    </p:anim>
                                    <p:animScale>
                                      <p:cBhvr>
                                        <p:cTn id="67" dur="4">
                                          <p:stCondLst>
                                            <p:cond delay="97"/>
                                          </p:stCondLst>
                                        </p:cTn>
                                        <p:tgtEl>
                                          <p:spTgt spid="14"/>
                                        </p:tgtEl>
                                      </p:cBhvr>
                                      <p:to x="100000" y="60000"/>
                                    </p:animScale>
                                    <p:animScale>
                                      <p:cBhvr>
                                        <p:cTn id="68" dur="25" decel="50000">
                                          <p:stCondLst>
                                            <p:cond delay="102"/>
                                          </p:stCondLst>
                                        </p:cTn>
                                        <p:tgtEl>
                                          <p:spTgt spid="14"/>
                                        </p:tgtEl>
                                      </p:cBhvr>
                                      <p:to x="100000" y="100000"/>
                                    </p:animScale>
                                    <p:animScale>
                                      <p:cBhvr>
                                        <p:cTn id="69" dur="4">
                                          <p:stCondLst>
                                            <p:cond delay="197"/>
                                          </p:stCondLst>
                                        </p:cTn>
                                        <p:tgtEl>
                                          <p:spTgt spid="14"/>
                                        </p:tgtEl>
                                      </p:cBhvr>
                                      <p:to x="100000" y="80000"/>
                                    </p:animScale>
                                    <p:animScale>
                                      <p:cBhvr>
                                        <p:cTn id="70" dur="25" decel="50000">
                                          <p:stCondLst>
                                            <p:cond delay="200"/>
                                          </p:stCondLst>
                                        </p:cTn>
                                        <p:tgtEl>
                                          <p:spTgt spid="14"/>
                                        </p:tgtEl>
                                      </p:cBhvr>
                                      <p:to x="100000" y="100000"/>
                                    </p:animScale>
                                    <p:animScale>
                                      <p:cBhvr>
                                        <p:cTn id="71" dur="4">
                                          <p:stCondLst>
                                            <p:cond delay="246"/>
                                          </p:stCondLst>
                                        </p:cTn>
                                        <p:tgtEl>
                                          <p:spTgt spid="14"/>
                                        </p:tgtEl>
                                      </p:cBhvr>
                                      <p:to x="100000" y="90000"/>
                                    </p:animScale>
                                    <p:animScale>
                                      <p:cBhvr>
                                        <p:cTn id="72" dur="25" decel="50000">
                                          <p:stCondLst>
                                            <p:cond delay="250"/>
                                          </p:stCondLst>
                                        </p:cTn>
                                        <p:tgtEl>
                                          <p:spTgt spid="14"/>
                                        </p:tgtEl>
                                      </p:cBhvr>
                                      <p:to x="100000" y="100000"/>
                                    </p:animScale>
                                    <p:animScale>
                                      <p:cBhvr>
                                        <p:cTn id="73" dur="4">
                                          <p:stCondLst>
                                            <p:cond delay="271"/>
                                          </p:stCondLst>
                                        </p:cTn>
                                        <p:tgtEl>
                                          <p:spTgt spid="14"/>
                                        </p:tgtEl>
                                      </p:cBhvr>
                                      <p:to x="100000" y="95000"/>
                                    </p:animScale>
                                    <p:animScale>
                                      <p:cBhvr>
                                        <p:cTn id="74" dur="25" decel="50000">
                                          <p:stCondLst>
                                            <p:cond delay="275"/>
                                          </p:stCondLst>
                                        </p:cTn>
                                        <p:tgtEl>
                                          <p:spTgt spid="14"/>
                                        </p:tgtEl>
                                      </p:cBhvr>
                                      <p:to x="100000" y="100000"/>
                                    </p:animScale>
                                  </p:childTnLst>
                                </p:cTn>
                              </p:par>
                            </p:childTnLst>
                          </p:cTn>
                        </p:par>
                        <p:par>
                          <p:cTn id="75" fill="hold">
                            <p:stCondLst>
                              <p:cond delay="3500"/>
                            </p:stCondLst>
                            <p:childTnLst>
                              <p:par>
                                <p:cTn id="76" presetID="26" presetClass="entr" presetSubtype="0" fill="hold" grpId="0" nodeType="after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wipe(down)">
                                      <p:cBhvr>
                                        <p:cTn id="78" dur="86">
                                          <p:stCondLst>
                                            <p:cond delay="0"/>
                                          </p:stCondLst>
                                        </p:cTn>
                                        <p:tgtEl>
                                          <p:spTgt spid="15"/>
                                        </p:tgtEl>
                                      </p:cBhvr>
                                    </p:animEffect>
                                    <p:anim calcmode="lin" valueType="num">
                                      <p:cBhvr>
                                        <p:cTn id="79" dur="274"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80" dur="100"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81" dur="100" tmFilter="0, 0; 0.125,0.2665; 0.25,0.4; 0.375,0.465; 0.5,0.5;  0.625,0.535; 0.75,0.6; 0.875,0.7335; 1,1">
                                          <p:stCondLst>
                                            <p:cond delay="100"/>
                                          </p:stCondLst>
                                        </p:cTn>
                                        <p:tgtEl>
                                          <p:spTgt spid="15"/>
                                        </p:tgtEl>
                                        <p:attrNameLst>
                                          <p:attrName>ppt_y</p:attrName>
                                        </p:attrNameLst>
                                      </p:cBhvr>
                                      <p:tavLst>
                                        <p:tav tm="0" fmla="#ppt_y-sin(pi*$)/9">
                                          <p:val>
                                            <p:fltVal val="0"/>
                                          </p:val>
                                        </p:tav>
                                        <p:tav tm="100000">
                                          <p:val>
                                            <p:fltVal val="1"/>
                                          </p:val>
                                        </p:tav>
                                      </p:tavLst>
                                    </p:anim>
                                    <p:anim calcmode="lin" valueType="num">
                                      <p:cBhvr>
                                        <p:cTn id="82" dur="49" tmFilter="0, 0; 0.125,0.2665; 0.25,0.4; 0.375,0.465; 0.5,0.5;  0.625,0.535; 0.75,0.6; 0.875,0.7335; 1,1">
                                          <p:stCondLst>
                                            <p:cond delay="199"/>
                                          </p:stCondLst>
                                        </p:cTn>
                                        <p:tgtEl>
                                          <p:spTgt spid="15"/>
                                        </p:tgtEl>
                                        <p:attrNameLst>
                                          <p:attrName>ppt_y</p:attrName>
                                        </p:attrNameLst>
                                      </p:cBhvr>
                                      <p:tavLst>
                                        <p:tav tm="0" fmla="#ppt_y-sin(pi*$)/27">
                                          <p:val>
                                            <p:fltVal val="0"/>
                                          </p:val>
                                        </p:tav>
                                        <p:tav tm="100000">
                                          <p:val>
                                            <p:fltVal val="1"/>
                                          </p:val>
                                        </p:tav>
                                      </p:tavLst>
                                    </p:anim>
                                    <p:anim calcmode="lin" valueType="num">
                                      <p:cBhvr>
                                        <p:cTn id="83" dur="25" tmFilter="0, 0; 0.125,0.2665; 0.25,0.4; 0.375,0.465; 0.5,0.5;  0.625,0.535; 0.75,0.6; 0.875,0.7335; 1,1">
                                          <p:stCondLst>
                                            <p:cond delay="248"/>
                                          </p:stCondLst>
                                        </p:cTn>
                                        <p:tgtEl>
                                          <p:spTgt spid="15"/>
                                        </p:tgtEl>
                                        <p:attrNameLst>
                                          <p:attrName>ppt_y</p:attrName>
                                        </p:attrNameLst>
                                      </p:cBhvr>
                                      <p:tavLst>
                                        <p:tav tm="0" fmla="#ppt_y-sin(pi*$)/81">
                                          <p:val>
                                            <p:fltVal val="0"/>
                                          </p:val>
                                        </p:tav>
                                        <p:tav tm="100000">
                                          <p:val>
                                            <p:fltVal val="1"/>
                                          </p:val>
                                        </p:tav>
                                      </p:tavLst>
                                    </p:anim>
                                    <p:animScale>
                                      <p:cBhvr>
                                        <p:cTn id="84" dur="4">
                                          <p:stCondLst>
                                            <p:cond delay="97"/>
                                          </p:stCondLst>
                                        </p:cTn>
                                        <p:tgtEl>
                                          <p:spTgt spid="15"/>
                                        </p:tgtEl>
                                      </p:cBhvr>
                                      <p:to x="100000" y="60000"/>
                                    </p:animScale>
                                    <p:animScale>
                                      <p:cBhvr>
                                        <p:cTn id="85" dur="25" decel="50000">
                                          <p:stCondLst>
                                            <p:cond delay="102"/>
                                          </p:stCondLst>
                                        </p:cTn>
                                        <p:tgtEl>
                                          <p:spTgt spid="15"/>
                                        </p:tgtEl>
                                      </p:cBhvr>
                                      <p:to x="100000" y="100000"/>
                                    </p:animScale>
                                    <p:animScale>
                                      <p:cBhvr>
                                        <p:cTn id="86" dur="4">
                                          <p:stCondLst>
                                            <p:cond delay="197"/>
                                          </p:stCondLst>
                                        </p:cTn>
                                        <p:tgtEl>
                                          <p:spTgt spid="15"/>
                                        </p:tgtEl>
                                      </p:cBhvr>
                                      <p:to x="100000" y="80000"/>
                                    </p:animScale>
                                    <p:animScale>
                                      <p:cBhvr>
                                        <p:cTn id="87" dur="25" decel="50000">
                                          <p:stCondLst>
                                            <p:cond delay="200"/>
                                          </p:stCondLst>
                                        </p:cTn>
                                        <p:tgtEl>
                                          <p:spTgt spid="15"/>
                                        </p:tgtEl>
                                      </p:cBhvr>
                                      <p:to x="100000" y="100000"/>
                                    </p:animScale>
                                    <p:animScale>
                                      <p:cBhvr>
                                        <p:cTn id="88" dur="4">
                                          <p:stCondLst>
                                            <p:cond delay="246"/>
                                          </p:stCondLst>
                                        </p:cTn>
                                        <p:tgtEl>
                                          <p:spTgt spid="15"/>
                                        </p:tgtEl>
                                      </p:cBhvr>
                                      <p:to x="100000" y="90000"/>
                                    </p:animScale>
                                    <p:animScale>
                                      <p:cBhvr>
                                        <p:cTn id="89" dur="25" decel="50000">
                                          <p:stCondLst>
                                            <p:cond delay="250"/>
                                          </p:stCondLst>
                                        </p:cTn>
                                        <p:tgtEl>
                                          <p:spTgt spid="15"/>
                                        </p:tgtEl>
                                      </p:cBhvr>
                                      <p:to x="100000" y="100000"/>
                                    </p:animScale>
                                    <p:animScale>
                                      <p:cBhvr>
                                        <p:cTn id="90" dur="4">
                                          <p:stCondLst>
                                            <p:cond delay="271"/>
                                          </p:stCondLst>
                                        </p:cTn>
                                        <p:tgtEl>
                                          <p:spTgt spid="15"/>
                                        </p:tgtEl>
                                      </p:cBhvr>
                                      <p:to x="100000" y="95000"/>
                                    </p:animScale>
                                    <p:animScale>
                                      <p:cBhvr>
                                        <p:cTn id="91" dur="25" decel="50000">
                                          <p:stCondLst>
                                            <p:cond delay="275"/>
                                          </p:stCondLst>
                                        </p:cTn>
                                        <p:tgtEl>
                                          <p:spTgt spid="1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29" grpId="0"/>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椭圆 4"/>
          <p:cNvSpPr/>
          <p:nvPr/>
        </p:nvSpPr>
        <p:spPr>
          <a:xfrm>
            <a:off x="6319988" y="1644554"/>
            <a:ext cx="1976203" cy="1976460"/>
          </a:xfrm>
          <a:custGeom>
            <a:avLst/>
            <a:gdLst/>
            <a:ahLst/>
            <a:cxnLst/>
            <a:rect l="l" t="t" r="r" b="b"/>
            <a:pathLst>
              <a:path w="1152128" h="1152128">
                <a:moveTo>
                  <a:pt x="576064" y="0"/>
                </a:moveTo>
                <a:lnTo>
                  <a:pt x="1152128" y="0"/>
                </a:lnTo>
                <a:lnTo>
                  <a:pt x="1152128" y="576064"/>
                </a:lnTo>
                <a:cubicBezTo>
                  <a:pt x="1152128" y="894215"/>
                  <a:pt x="894215" y="1152128"/>
                  <a:pt x="576064" y="1152128"/>
                </a:cubicBezTo>
                <a:cubicBezTo>
                  <a:pt x="257913" y="1152128"/>
                  <a:pt x="0" y="894215"/>
                  <a:pt x="0" y="576064"/>
                </a:cubicBezTo>
                <a:cubicBezTo>
                  <a:pt x="0" y="257913"/>
                  <a:pt x="257913" y="0"/>
                  <a:pt x="576064"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2" name="椭圆 4"/>
          <p:cNvSpPr/>
          <p:nvPr/>
        </p:nvSpPr>
        <p:spPr>
          <a:xfrm>
            <a:off x="8879833" y="1644554"/>
            <a:ext cx="1976203" cy="1976460"/>
          </a:xfrm>
          <a:custGeom>
            <a:avLst/>
            <a:gdLst/>
            <a:ahLst/>
            <a:cxnLst/>
            <a:rect l="l" t="t" r="r" b="b"/>
            <a:pathLst>
              <a:path w="1152128" h="1152128">
                <a:moveTo>
                  <a:pt x="576064" y="0"/>
                </a:moveTo>
                <a:lnTo>
                  <a:pt x="1152128" y="0"/>
                </a:lnTo>
                <a:lnTo>
                  <a:pt x="1152128" y="576064"/>
                </a:lnTo>
                <a:cubicBezTo>
                  <a:pt x="1152128" y="894215"/>
                  <a:pt x="894215" y="1152128"/>
                  <a:pt x="576064" y="1152128"/>
                </a:cubicBezTo>
                <a:cubicBezTo>
                  <a:pt x="257913" y="1152128"/>
                  <a:pt x="0" y="894215"/>
                  <a:pt x="0" y="576064"/>
                </a:cubicBezTo>
                <a:cubicBezTo>
                  <a:pt x="0" y="257913"/>
                  <a:pt x="257913" y="0"/>
                  <a:pt x="57606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5" name="椭圆 4"/>
          <p:cNvSpPr/>
          <p:nvPr/>
        </p:nvSpPr>
        <p:spPr>
          <a:xfrm>
            <a:off x="3760143" y="1644554"/>
            <a:ext cx="1976203" cy="1976460"/>
          </a:xfrm>
          <a:custGeom>
            <a:avLst/>
            <a:gdLst/>
            <a:ahLst/>
            <a:cxnLst/>
            <a:rect l="l" t="t" r="r" b="b"/>
            <a:pathLst>
              <a:path w="1152128" h="1152128">
                <a:moveTo>
                  <a:pt x="576064" y="0"/>
                </a:moveTo>
                <a:lnTo>
                  <a:pt x="1152128" y="0"/>
                </a:lnTo>
                <a:lnTo>
                  <a:pt x="1152128" y="576064"/>
                </a:lnTo>
                <a:cubicBezTo>
                  <a:pt x="1152128" y="894215"/>
                  <a:pt x="894215" y="1152128"/>
                  <a:pt x="576064" y="1152128"/>
                </a:cubicBezTo>
                <a:cubicBezTo>
                  <a:pt x="257913" y="1152128"/>
                  <a:pt x="0" y="894215"/>
                  <a:pt x="0" y="576064"/>
                </a:cubicBezTo>
                <a:cubicBezTo>
                  <a:pt x="0" y="257913"/>
                  <a:pt x="257913" y="0"/>
                  <a:pt x="57606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8" name="椭圆 4"/>
          <p:cNvSpPr/>
          <p:nvPr/>
        </p:nvSpPr>
        <p:spPr>
          <a:xfrm>
            <a:off x="1200299" y="1644554"/>
            <a:ext cx="1976203" cy="1976460"/>
          </a:xfrm>
          <a:custGeom>
            <a:avLst/>
            <a:gdLst/>
            <a:ahLst/>
            <a:cxnLst/>
            <a:rect l="l" t="t" r="r" b="b"/>
            <a:pathLst>
              <a:path w="1152128" h="1152128">
                <a:moveTo>
                  <a:pt x="576064" y="0"/>
                </a:moveTo>
                <a:lnTo>
                  <a:pt x="1152128" y="0"/>
                </a:lnTo>
                <a:lnTo>
                  <a:pt x="1152128" y="576064"/>
                </a:lnTo>
                <a:cubicBezTo>
                  <a:pt x="1152128" y="894215"/>
                  <a:pt x="894215" y="1152128"/>
                  <a:pt x="576064" y="1152128"/>
                </a:cubicBezTo>
                <a:cubicBezTo>
                  <a:pt x="257913" y="1152128"/>
                  <a:pt x="0" y="894215"/>
                  <a:pt x="0" y="576064"/>
                </a:cubicBezTo>
                <a:cubicBezTo>
                  <a:pt x="0" y="257913"/>
                  <a:pt x="257913" y="0"/>
                  <a:pt x="57606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1" name="矩形 49"/>
          <p:cNvSpPr>
            <a:spLocks noChangeArrowheads="1"/>
          </p:cNvSpPr>
          <p:nvPr/>
        </p:nvSpPr>
        <p:spPr bwMode="auto">
          <a:xfrm>
            <a:off x="1311175" y="4197054"/>
            <a:ext cx="1905000"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900" b="1" dirty="0">
                <a:solidFill>
                  <a:srgbClr val="131313"/>
                </a:solidFill>
                <a:sym typeface="微软雅黑" panose="020B0503020204020204" pitchFamily="34" charset="-122"/>
              </a:rPr>
              <a:t>添加主题</a:t>
            </a:r>
            <a:endParaRPr lang="zh-CN" altLang="en-US" sz="2700" dirty="0">
              <a:latin typeface="Arial" panose="020B0604020202020204" pitchFamily="34" charset="0"/>
              <a:ea typeface="宋体" panose="02010600030101010101" pitchFamily="2" charset="-122"/>
            </a:endParaRPr>
          </a:p>
        </p:txBody>
      </p:sp>
      <p:sp>
        <p:nvSpPr>
          <p:cNvPr id="36" name="矩形 50"/>
          <p:cNvSpPr>
            <a:spLocks noChangeArrowheads="1"/>
          </p:cNvSpPr>
          <p:nvPr/>
        </p:nvSpPr>
        <p:spPr bwMode="auto">
          <a:xfrm>
            <a:off x="1311175" y="4584082"/>
            <a:ext cx="2096990" cy="123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500" dirty="0">
                <a:solidFill>
                  <a:schemeClr val="tx1">
                    <a:lumMod val="65000"/>
                    <a:lumOff val="35000"/>
                  </a:schemeClr>
                </a:solidFill>
                <a:sym typeface="微软雅黑" panose="020B0503020204020204" pitchFamily="34" charset="-122"/>
              </a:rPr>
              <a:t>在此录入上述图表的综合分析说明，在此录入上述图表的综合分析说明。</a:t>
            </a:r>
          </a:p>
        </p:txBody>
      </p:sp>
      <p:sp>
        <p:nvSpPr>
          <p:cNvPr id="37" name="矩形 49"/>
          <p:cNvSpPr>
            <a:spLocks noChangeArrowheads="1"/>
          </p:cNvSpPr>
          <p:nvPr/>
        </p:nvSpPr>
        <p:spPr bwMode="auto">
          <a:xfrm>
            <a:off x="3866059" y="4197054"/>
            <a:ext cx="1905000"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900" b="1" dirty="0">
                <a:solidFill>
                  <a:srgbClr val="131313"/>
                </a:solidFill>
                <a:sym typeface="微软雅黑" panose="020B0503020204020204" pitchFamily="34" charset="-122"/>
              </a:rPr>
              <a:t>添加主题</a:t>
            </a:r>
            <a:endParaRPr lang="zh-CN" altLang="en-US" sz="2700" dirty="0">
              <a:latin typeface="Arial" panose="020B0604020202020204" pitchFamily="34" charset="0"/>
              <a:ea typeface="宋体" panose="02010600030101010101" pitchFamily="2" charset="-122"/>
            </a:endParaRPr>
          </a:p>
        </p:txBody>
      </p:sp>
      <p:sp>
        <p:nvSpPr>
          <p:cNvPr id="38" name="矩形 50"/>
          <p:cNvSpPr>
            <a:spLocks noChangeArrowheads="1"/>
          </p:cNvSpPr>
          <p:nvPr/>
        </p:nvSpPr>
        <p:spPr bwMode="auto">
          <a:xfrm>
            <a:off x="3866058" y="4584082"/>
            <a:ext cx="2096990" cy="123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500" dirty="0">
                <a:solidFill>
                  <a:schemeClr val="tx1">
                    <a:lumMod val="65000"/>
                    <a:lumOff val="35000"/>
                  </a:schemeClr>
                </a:solidFill>
                <a:sym typeface="微软雅黑" panose="020B0503020204020204" pitchFamily="34" charset="-122"/>
              </a:rPr>
              <a:t>在此录入上述图表的综合分析说明，在此录入上述图表的综合分析说明。</a:t>
            </a:r>
          </a:p>
        </p:txBody>
      </p:sp>
      <p:sp>
        <p:nvSpPr>
          <p:cNvPr id="39" name="矩形 49"/>
          <p:cNvSpPr>
            <a:spLocks noChangeArrowheads="1"/>
          </p:cNvSpPr>
          <p:nvPr/>
        </p:nvSpPr>
        <p:spPr bwMode="auto">
          <a:xfrm>
            <a:off x="6420942" y="4197054"/>
            <a:ext cx="1905000"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900" b="1" dirty="0">
                <a:solidFill>
                  <a:srgbClr val="131313"/>
                </a:solidFill>
                <a:sym typeface="微软雅黑" panose="020B0503020204020204" pitchFamily="34" charset="-122"/>
              </a:rPr>
              <a:t>添加主题</a:t>
            </a:r>
            <a:endParaRPr lang="zh-CN" altLang="en-US" sz="2700" dirty="0">
              <a:latin typeface="Arial" panose="020B0604020202020204" pitchFamily="34" charset="0"/>
              <a:ea typeface="宋体" panose="02010600030101010101" pitchFamily="2" charset="-122"/>
            </a:endParaRPr>
          </a:p>
        </p:txBody>
      </p:sp>
      <p:sp>
        <p:nvSpPr>
          <p:cNvPr id="40" name="矩形 50"/>
          <p:cNvSpPr>
            <a:spLocks noChangeArrowheads="1"/>
          </p:cNvSpPr>
          <p:nvPr/>
        </p:nvSpPr>
        <p:spPr bwMode="auto">
          <a:xfrm>
            <a:off x="6420941" y="4584082"/>
            <a:ext cx="2096990" cy="123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500" dirty="0">
                <a:solidFill>
                  <a:schemeClr val="tx1">
                    <a:lumMod val="65000"/>
                    <a:lumOff val="35000"/>
                  </a:schemeClr>
                </a:solidFill>
                <a:sym typeface="微软雅黑" panose="020B0503020204020204" pitchFamily="34" charset="-122"/>
              </a:rPr>
              <a:t>在此录入上述图表的综合分析说明，在此录入上述图表的综合分析说明。</a:t>
            </a:r>
          </a:p>
        </p:txBody>
      </p:sp>
      <p:sp>
        <p:nvSpPr>
          <p:cNvPr id="41" name="矩形 49"/>
          <p:cNvSpPr>
            <a:spLocks noChangeArrowheads="1"/>
          </p:cNvSpPr>
          <p:nvPr/>
        </p:nvSpPr>
        <p:spPr bwMode="auto">
          <a:xfrm>
            <a:off x="8975827" y="4197054"/>
            <a:ext cx="1905000"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900" b="1" dirty="0">
                <a:solidFill>
                  <a:srgbClr val="131313"/>
                </a:solidFill>
                <a:sym typeface="微软雅黑" panose="020B0503020204020204" pitchFamily="34" charset="-122"/>
              </a:rPr>
              <a:t>添加主题</a:t>
            </a:r>
            <a:endParaRPr lang="zh-CN" altLang="en-US" sz="2700" dirty="0">
              <a:latin typeface="Arial" panose="020B0604020202020204" pitchFamily="34" charset="0"/>
              <a:ea typeface="宋体" panose="02010600030101010101" pitchFamily="2" charset="-122"/>
            </a:endParaRPr>
          </a:p>
        </p:txBody>
      </p:sp>
      <p:sp>
        <p:nvSpPr>
          <p:cNvPr id="42" name="矩形 50"/>
          <p:cNvSpPr>
            <a:spLocks noChangeArrowheads="1"/>
          </p:cNvSpPr>
          <p:nvPr/>
        </p:nvSpPr>
        <p:spPr bwMode="auto">
          <a:xfrm>
            <a:off x="8975826" y="4584082"/>
            <a:ext cx="2096990" cy="123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500" dirty="0">
                <a:solidFill>
                  <a:schemeClr val="tx1">
                    <a:lumMod val="65000"/>
                    <a:lumOff val="35000"/>
                  </a:schemeClr>
                </a:solidFill>
                <a:sym typeface="微软雅黑" panose="020B0503020204020204" pitchFamily="34" charset="-122"/>
              </a:rPr>
              <a:t>在此录入上述图表的综合分析说明，在此录入上述图表的综合分析说明。</a:t>
            </a:r>
          </a:p>
        </p:txBody>
      </p:sp>
      <p:pic>
        <p:nvPicPr>
          <p:cNvPr id="43" name="图片 8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58980" y="2236928"/>
            <a:ext cx="817904" cy="818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图片 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0648" y="2128054"/>
            <a:ext cx="969307" cy="96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Freeform 27"/>
          <p:cNvSpPr>
            <a:spLocks noEditPoints="1" noChangeArrowheads="1"/>
          </p:cNvSpPr>
          <p:nvPr/>
        </p:nvSpPr>
        <p:spPr bwMode="auto">
          <a:xfrm>
            <a:off x="1720941" y="2128054"/>
            <a:ext cx="934916" cy="1035761"/>
          </a:xfrm>
          <a:custGeom>
            <a:avLst/>
            <a:gdLst>
              <a:gd name="T0" fmla="*/ 380 w 540"/>
              <a:gd name="T1" fmla="*/ 584 h 656"/>
              <a:gd name="T2" fmla="*/ 302 w 540"/>
              <a:gd name="T3" fmla="*/ 458 h 656"/>
              <a:gd name="T4" fmla="*/ 188 w 540"/>
              <a:gd name="T5" fmla="*/ 364 h 656"/>
              <a:gd name="T6" fmla="*/ 168 w 540"/>
              <a:gd name="T7" fmla="*/ 216 h 656"/>
              <a:gd name="T8" fmla="*/ 104 w 540"/>
              <a:gd name="T9" fmla="*/ 84 h 656"/>
              <a:gd name="T10" fmla="*/ 44 w 540"/>
              <a:gd name="T11" fmla="*/ 60 h 656"/>
              <a:gd name="T12" fmla="*/ 6 w 540"/>
              <a:gd name="T13" fmla="*/ 106 h 656"/>
              <a:gd name="T14" fmla="*/ 2 w 540"/>
              <a:gd name="T15" fmla="*/ 150 h 656"/>
              <a:gd name="T16" fmla="*/ 8 w 540"/>
              <a:gd name="T17" fmla="*/ 178 h 656"/>
              <a:gd name="T18" fmla="*/ 48 w 540"/>
              <a:gd name="T19" fmla="*/ 298 h 656"/>
              <a:gd name="T20" fmla="*/ 168 w 540"/>
              <a:gd name="T21" fmla="*/ 512 h 656"/>
              <a:gd name="T22" fmla="*/ 248 w 540"/>
              <a:gd name="T23" fmla="*/ 614 h 656"/>
              <a:gd name="T24" fmla="*/ 282 w 540"/>
              <a:gd name="T25" fmla="*/ 644 h 656"/>
              <a:gd name="T26" fmla="*/ 334 w 540"/>
              <a:gd name="T27" fmla="*/ 656 h 656"/>
              <a:gd name="T28" fmla="*/ 384 w 540"/>
              <a:gd name="T29" fmla="*/ 638 h 656"/>
              <a:gd name="T30" fmla="*/ 450 w 540"/>
              <a:gd name="T31" fmla="*/ 0 h 656"/>
              <a:gd name="T32" fmla="*/ 422 w 540"/>
              <a:gd name="T33" fmla="*/ 16 h 656"/>
              <a:gd name="T34" fmla="*/ 428 w 540"/>
              <a:gd name="T35" fmla="*/ 46 h 656"/>
              <a:gd name="T36" fmla="*/ 470 w 540"/>
              <a:gd name="T37" fmla="*/ 120 h 656"/>
              <a:gd name="T38" fmla="*/ 482 w 540"/>
              <a:gd name="T39" fmla="*/ 208 h 656"/>
              <a:gd name="T40" fmla="*/ 474 w 540"/>
              <a:gd name="T41" fmla="*/ 276 h 656"/>
              <a:gd name="T42" fmla="*/ 438 w 540"/>
              <a:gd name="T43" fmla="*/ 354 h 656"/>
              <a:gd name="T44" fmla="*/ 418 w 540"/>
              <a:gd name="T45" fmla="*/ 390 h 656"/>
              <a:gd name="T46" fmla="*/ 436 w 540"/>
              <a:gd name="T47" fmla="*/ 416 h 656"/>
              <a:gd name="T48" fmla="*/ 466 w 540"/>
              <a:gd name="T49" fmla="*/ 410 h 656"/>
              <a:gd name="T50" fmla="*/ 520 w 540"/>
              <a:gd name="T51" fmla="*/ 320 h 656"/>
              <a:gd name="T52" fmla="*/ 540 w 540"/>
              <a:gd name="T53" fmla="*/ 208 h 656"/>
              <a:gd name="T54" fmla="*/ 530 w 540"/>
              <a:gd name="T55" fmla="*/ 128 h 656"/>
              <a:gd name="T56" fmla="*/ 486 w 540"/>
              <a:gd name="T57" fmla="*/ 30 h 656"/>
              <a:gd name="T58" fmla="*/ 400 w 540"/>
              <a:gd name="T59" fmla="*/ 120 h 656"/>
              <a:gd name="T60" fmla="*/ 422 w 540"/>
              <a:gd name="T61" fmla="*/ 216 h 656"/>
              <a:gd name="T62" fmla="*/ 404 w 540"/>
              <a:gd name="T63" fmla="*/ 288 h 656"/>
              <a:gd name="T64" fmla="*/ 376 w 540"/>
              <a:gd name="T65" fmla="*/ 322 h 656"/>
              <a:gd name="T66" fmla="*/ 346 w 540"/>
              <a:gd name="T67" fmla="*/ 310 h 656"/>
              <a:gd name="T68" fmla="*/ 344 w 540"/>
              <a:gd name="T69" fmla="*/ 280 h 656"/>
              <a:gd name="T70" fmla="*/ 366 w 540"/>
              <a:gd name="T71" fmla="*/ 214 h 656"/>
              <a:gd name="T72" fmla="*/ 358 w 540"/>
              <a:gd name="T73" fmla="*/ 162 h 656"/>
              <a:gd name="T74" fmla="*/ 348 w 540"/>
              <a:gd name="T75" fmla="*/ 124 h 656"/>
              <a:gd name="T76" fmla="*/ 372 w 540"/>
              <a:gd name="T77" fmla="*/ 104 h 656"/>
              <a:gd name="T78" fmla="*/ 400 w 540"/>
              <a:gd name="T79" fmla="*/ 120 h 656"/>
              <a:gd name="T80" fmla="*/ 374 w 540"/>
              <a:gd name="T81" fmla="*/ 528 h 656"/>
              <a:gd name="T82" fmla="*/ 354 w 540"/>
              <a:gd name="T83" fmla="*/ 428 h 656"/>
              <a:gd name="T84" fmla="*/ 390 w 540"/>
              <a:gd name="T85" fmla="*/ 462 h 656"/>
              <a:gd name="T86" fmla="*/ 454 w 540"/>
              <a:gd name="T87" fmla="*/ 566 h 656"/>
              <a:gd name="T88" fmla="*/ 190 w 540"/>
              <a:gd name="T89" fmla="*/ 204 h 656"/>
              <a:gd name="T90" fmla="*/ 148 w 540"/>
              <a:gd name="T91" fmla="*/ 120 h 656"/>
              <a:gd name="T92" fmla="*/ 136 w 540"/>
              <a:gd name="T93" fmla="*/ 8 h 656"/>
              <a:gd name="T94" fmla="*/ 178 w 540"/>
              <a:gd name="T95" fmla="*/ 70 h 656"/>
              <a:gd name="T96" fmla="*/ 216 w 540"/>
              <a:gd name="T97" fmla="*/ 174 h 65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40"/>
              <a:gd name="T148" fmla="*/ 0 h 656"/>
              <a:gd name="T149" fmla="*/ 540 w 540"/>
              <a:gd name="T150" fmla="*/ 656 h 65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40" h="656">
                <a:moveTo>
                  <a:pt x="384" y="638"/>
                </a:moveTo>
                <a:lnTo>
                  <a:pt x="412" y="624"/>
                </a:lnTo>
                <a:lnTo>
                  <a:pt x="412" y="624"/>
                </a:lnTo>
                <a:lnTo>
                  <a:pt x="380" y="584"/>
                </a:lnTo>
                <a:lnTo>
                  <a:pt x="352" y="542"/>
                </a:lnTo>
                <a:lnTo>
                  <a:pt x="352" y="542"/>
                </a:lnTo>
                <a:lnTo>
                  <a:pt x="326" y="500"/>
                </a:lnTo>
                <a:lnTo>
                  <a:pt x="302" y="458"/>
                </a:lnTo>
                <a:lnTo>
                  <a:pt x="262" y="480"/>
                </a:lnTo>
                <a:lnTo>
                  <a:pt x="262" y="480"/>
                </a:lnTo>
                <a:lnTo>
                  <a:pt x="222" y="424"/>
                </a:lnTo>
                <a:lnTo>
                  <a:pt x="188" y="364"/>
                </a:lnTo>
                <a:lnTo>
                  <a:pt x="156" y="302"/>
                </a:lnTo>
                <a:lnTo>
                  <a:pt x="128" y="238"/>
                </a:lnTo>
                <a:lnTo>
                  <a:pt x="168" y="216"/>
                </a:lnTo>
                <a:lnTo>
                  <a:pt x="168" y="216"/>
                </a:lnTo>
                <a:lnTo>
                  <a:pt x="146" y="174"/>
                </a:lnTo>
                <a:lnTo>
                  <a:pt x="124" y="130"/>
                </a:lnTo>
                <a:lnTo>
                  <a:pt x="124" y="130"/>
                </a:lnTo>
                <a:lnTo>
                  <a:pt x="104" y="84"/>
                </a:lnTo>
                <a:lnTo>
                  <a:pt x="88" y="34"/>
                </a:lnTo>
                <a:lnTo>
                  <a:pt x="60" y="50"/>
                </a:lnTo>
                <a:lnTo>
                  <a:pt x="60" y="50"/>
                </a:lnTo>
                <a:lnTo>
                  <a:pt x="44" y="60"/>
                </a:lnTo>
                <a:lnTo>
                  <a:pt x="30" y="70"/>
                </a:lnTo>
                <a:lnTo>
                  <a:pt x="20" y="82"/>
                </a:lnTo>
                <a:lnTo>
                  <a:pt x="12" y="94"/>
                </a:lnTo>
                <a:lnTo>
                  <a:pt x="6" y="106"/>
                </a:lnTo>
                <a:lnTo>
                  <a:pt x="2" y="120"/>
                </a:lnTo>
                <a:lnTo>
                  <a:pt x="0" y="134"/>
                </a:lnTo>
                <a:lnTo>
                  <a:pt x="2" y="148"/>
                </a:lnTo>
                <a:lnTo>
                  <a:pt x="2" y="150"/>
                </a:lnTo>
                <a:lnTo>
                  <a:pt x="2" y="150"/>
                </a:lnTo>
                <a:lnTo>
                  <a:pt x="2" y="150"/>
                </a:lnTo>
                <a:lnTo>
                  <a:pt x="8" y="178"/>
                </a:lnTo>
                <a:lnTo>
                  <a:pt x="8" y="178"/>
                </a:lnTo>
                <a:lnTo>
                  <a:pt x="8" y="178"/>
                </a:lnTo>
                <a:lnTo>
                  <a:pt x="8" y="178"/>
                </a:lnTo>
                <a:lnTo>
                  <a:pt x="26" y="240"/>
                </a:lnTo>
                <a:lnTo>
                  <a:pt x="48" y="298"/>
                </a:lnTo>
                <a:lnTo>
                  <a:pt x="74" y="354"/>
                </a:lnTo>
                <a:lnTo>
                  <a:pt x="102" y="408"/>
                </a:lnTo>
                <a:lnTo>
                  <a:pt x="134" y="462"/>
                </a:lnTo>
                <a:lnTo>
                  <a:pt x="168" y="512"/>
                </a:lnTo>
                <a:lnTo>
                  <a:pt x="206" y="562"/>
                </a:lnTo>
                <a:lnTo>
                  <a:pt x="246" y="610"/>
                </a:lnTo>
                <a:lnTo>
                  <a:pt x="246" y="610"/>
                </a:lnTo>
                <a:lnTo>
                  <a:pt x="248" y="614"/>
                </a:lnTo>
                <a:lnTo>
                  <a:pt x="248" y="614"/>
                </a:lnTo>
                <a:lnTo>
                  <a:pt x="270" y="636"/>
                </a:lnTo>
                <a:lnTo>
                  <a:pt x="270" y="636"/>
                </a:lnTo>
                <a:lnTo>
                  <a:pt x="282" y="644"/>
                </a:lnTo>
                <a:lnTo>
                  <a:pt x="294" y="650"/>
                </a:lnTo>
                <a:lnTo>
                  <a:pt x="306" y="654"/>
                </a:lnTo>
                <a:lnTo>
                  <a:pt x="320" y="656"/>
                </a:lnTo>
                <a:lnTo>
                  <a:pt x="334" y="656"/>
                </a:lnTo>
                <a:lnTo>
                  <a:pt x="350" y="652"/>
                </a:lnTo>
                <a:lnTo>
                  <a:pt x="366" y="646"/>
                </a:lnTo>
                <a:lnTo>
                  <a:pt x="384" y="638"/>
                </a:lnTo>
                <a:lnTo>
                  <a:pt x="384" y="638"/>
                </a:lnTo>
                <a:close/>
                <a:moveTo>
                  <a:pt x="470" y="8"/>
                </a:moveTo>
                <a:lnTo>
                  <a:pt x="470" y="8"/>
                </a:lnTo>
                <a:lnTo>
                  <a:pt x="460" y="2"/>
                </a:lnTo>
                <a:lnTo>
                  <a:pt x="450" y="0"/>
                </a:lnTo>
                <a:lnTo>
                  <a:pt x="438" y="0"/>
                </a:lnTo>
                <a:lnTo>
                  <a:pt x="430" y="6"/>
                </a:lnTo>
                <a:lnTo>
                  <a:pt x="430" y="6"/>
                </a:lnTo>
                <a:lnTo>
                  <a:pt x="422" y="16"/>
                </a:lnTo>
                <a:lnTo>
                  <a:pt x="420" y="26"/>
                </a:lnTo>
                <a:lnTo>
                  <a:pt x="422" y="38"/>
                </a:lnTo>
                <a:lnTo>
                  <a:pt x="428" y="46"/>
                </a:lnTo>
                <a:lnTo>
                  <a:pt x="428" y="46"/>
                </a:lnTo>
                <a:lnTo>
                  <a:pt x="440" y="64"/>
                </a:lnTo>
                <a:lnTo>
                  <a:pt x="452" y="82"/>
                </a:lnTo>
                <a:lnTo>
                  <a:pt x="462" y="100"/>
                </a:lnTo>
                <a:lnTo>
                  <a:pt x="470" y="120"/>
                </a:lnTo>
                <a:lnTo>
                  <a:pt x="476" y="142"/>
                </a:lnTo>
                <a:lnTo>
                  <a:pt x="480" y="164"/>
                </a:lnTo>
                <a:lnTo>
                  <a:pt x="482" y="186"/>
                </a:lnTo>
                <a:lnTo>
                  <a:pt x="482" y="208"/>
                </a:lnTo>
                <a:lnTo>
                  <a:pt x="482" y="208"/>
                </a:lnTo>
                <a:lnTo>
                  <a:pt x="482" y="230"/>
                </a:lnTo>
                <a:lnTo>
                  <a:pt x="478" y="254"/>
                </a:lnTo>
                <a:lnTo>
                  <a:pt x="474" y="276"/>
                </a:lnTo>
                <a:lnTo>
                  <a:pt x="468" y="298"/>
                </a:lnTo>
                <a:lnTo>
                  <a:pt x="460" y="318"/>
                </a:lnTo>
                <a:lnTo>
                  <a:pt x="450" y="338"/>
                </a:lnTo>
                <a:lnTo>
                  <a:pt x="438" y="354"/>
                </a:lnTo>
                <a:lnTo>
                  <a:pt x="426" y="370"/>
                </a:lnTo>
                <a:lnTo>
                  <a:pt x="426" y="370"/>
                </a:lnTo>
                <a:lnTo>
                  <a:pt x="420" y="380"/>
                </a:lnTo>
                <a:lnTo>
                  <a:pt x="418" y="390"/>
                </a:lnTo>
                <a:lnTo>
                  <a:pt x="420" y="400"/>
                </a:lnTo>
                <a:lnTo>
                  <a:pt x="426" y="410"/>
                </a:lnTo>
                <a:lnTo>
                  <a:pt x="426" y="410"/>
                </a:lnTo>
                <a:lnTo>
                  <a:pt x="436" y="416"/>
                </a:lnTo>
                <a:lnTo>
                  <a:pt x="446" y="418"/>
                </a:lnTo>
                <a:lnTo>
                  <a:pt x="456" y="416"/>
                </a:lnTo>
                <a:lnTo>
                  <a:pt x="466" y="410"/>
                </a:lnTo>
                <a:lnTo>
                  <a:pt x="466" y="410"/>
                </a:lnTo>
                <a:lnTo>
                  <a:pt x="482" y="390"/>
                </a:lnTo>
                <a:lnTo>
                  <a:pt x="496" y="368"/>
                </a:lnTo>
                <a:lnTo>
                  <a:pt x="510" y="344"/>
                </a:lnTo>
                <a:lnTo>
                  <a:pt x="520" y="320"/>
                </a:lnTo>
                <a:lnTo>
                  <a:pt x="528" y="292"/>
                </a:lnTo>
                <a:lnTo>
                  <a:pt x="534" y="264"/>
                </a:lnTo>
                <a:lnTo>
                  <a:pt x="538" y="236"/>
                </a:lnTo>
                <a:lnTo>
                  <a:pt x="540" y="208"/>
                </a:lnTo>
                <a:lnTo>
                  <a:pt x="540" y="208"/>
                </a:lnTo>
                <a:lnTo>
                  <a:pt x="538" y="180"/>
                </a:lnTo>
                <a:lnTo>
                  <a:pt x="536" y="154"/>
                </a:lnTo>
                <a:lnTo>
                  <a:pt x="530" y="128"/>
                </a:lnTo>
                <a:lnTo>
                  <a:pt x="522" y="102"/>
                </a:lnTo>
                <a:lnTo>
                  <a:pt x="514" y="76"/>
                </a:lnTo>
                <a:lnTo>
                  <a:pt x="500" y="52"/>
                </a:lnTo>
                <a:lnTo>
                  <a:pt x="486" y="30"/>
                </a:lnTo>
                <a:lnTo>
                  <a:pt x="470" y="8"/>
                </a:lnTo>
                <a:lnTo>
                  <a:pt x="470" y="8"/>
                </a:lnTo>
                <a:close/>
                <a:moveTo>
                  <a:pt x="400" y="120"/>
                </a:moveTo>
                <a:lnTo>
                  <a:pt x="400" y="120"/>
                </a:lnTo>
                <a:lnTo>
                  <a:pt x="410" y="144"/>
                </a:lnTo>
                <a:lnTo>
                  <a:pt x="418" y="168"/>
                </a:lnTo>
                <a:lnTo>
                  <a:pt x="422" y="192"/>
                </a:lnTo>
                <a:lnTo>
                  <a:pt x="422" y="216"/>
                </a:lnTo>
                <a:lnTo>
                  <a:pt x="422" y="216"/>
                </a:lnTo>
                <a:lnTo>
                  <a:pt x="420" y="240"/>
                </a:lnTo>
                <a:lnTo>
                  <a:pt x="414" y="264"/>
                </a:lnTo>
                <a:lnTo>
                  <a:pt x="404" y="288"/>
                </a:lnTo>
                <a:lnTo>
                  <a:pt x="392" y="310"/>
                </a:lnTo>
                <a:lnTo>
                  <a:pt x="392" y="310"/>
                </a:lnTo>
                <a:lnTo>
                  <a:pt x="384" y="318"/>
                </a:lnTo>
                <a:lnTo>
                  <a:pt x="376" y="322"/>
                </a:lnTo>
                <a:lnTo>
                  <a:pt x="364" y="322"/>
                </a:lnTo>
                <a:lnTo>
                  <a:pt x="354" y="318"/>
                </a:lnTo>
                <a:lnTo>
                  <a:pt x="354" y="318"/>
                </a:lnTo>
                <a:lnTo>
                  <a:pt x="346" y="310"/>
                </a:lnTo>
                <a:lnTo>
                  <a:pt x="342" y="302"/>
                </a:lnTo>
                <a:lnTo>
                  <a:pt x="340" y="290"/>
                </a:lnTo>
                <a:lnTo>
                  <a:pt x="344" y="280"/>
                </a:lnTo>
                <a:lnTo>
                  <a:pt x="344" y="280"/>
                </a:lnTo>
                <a:lnTo>
                  <a:pt x="354" y="264"/>
                </a:lnTo>
                <a:lnTo>
                  <a:pt x="360" y="248"/>
                </a:lnTo>
                <a:lnTo>
                  <a:pt x="364" y="230"/>
                </a:lnTo>
                <a:lnTo>
                  <a:pt x="366" y="214"/>
                </a:lnTo>
                <a:lnTo>
                  <a:pt x="366" y="214"/>
                </a:lnTo>
                <a:lnTo>
                  <a:pt x="366" y="198"/>
                </a:lnTo>
                <a:lnTo>
                  <a:pt x="362" y="180"/>
                </a:lnTo>
                <a:lnTo>
                  <a:pt x="358" y="162"/>
                </a:lnTo>
                <a:lnTo>
                  <a:pt x="350" y="144"/>
                </a:lnTo>
                <a:lnTo>
                  <a:pt x="350" y="144"/>
                </a:lnTo>
                <a:lnTo>
                  <a:pt x="346" y="134"/>
                </a:lnTo>
                <a:lnTo>
                  <a:pt x="348" y="124"/>
                </a:lnTo>
                <a:lnTo>
                  <a:pt x="352" y="114"/>
                </a:lnTo>
                <a:lnTo>
                  <a:pt x="362" y="106"/>
                </a:lnTo>
                <a:lnTo>
                  <a:pt x="362" y="106"/>
                </a:lnTo>
                <a:lnTo>
                  <a:pt x="372" y="104"/>
                </a:lnTo>
                <a:lnTo>
                  <a:pt x="384" y="106"/>
                </a:lnTo>
                <a:lnTo>
                  <a:pt x="392" y="110"/>
                </a:lnTo>
                <a:lnTo>
                  <a:pt x="400" y="120"/>
                </a:lnTo>
                <a:lnTo>
                  <a:pt x="400" y="120"/>
                </a:lnTo>
                <a:close/>
                <a:moveTo>
                  <a:pt x="434" y="610"/>
                </a:moveTo>
                <a:lnTo>
                  <a:pt x="434" y="610"/>
                </a:lnTo>
                <a:lnTo>
                  <a:pt x="402" y="570"/>
                </a:lnTo>
                <a:lnTo>
                  <a:pt x="374" y="528"/>
                </a:lnTo>
                <a:lnTo>
                  <a:pt x="374" y="528"/>
                </a:lnTo>
                <a:lnTo>
                  <a:pt x="348" y="488"/>
                </a:lnTo>
                <a:lnTo>
                  <a:pt x="324" y="446"/>
                </a:lnTo>
                <a:lnTo>
                  <a:pt x="354" y="428"/>
                </a:lnTo>
                <a:lnTo>
                  <a:pt x="354" y="428"/>
                </a:lnTo>
                <a:lnTo>
                  <a:pt x="362" y="434"/>
                </a:lnTo>
                <a:lnTo>
                  <a:pt x="376" y="446"/>
                </a:lnTo>
                <a:lnTo>
                  <a:pt x="390" y="462"/>
                </a:lnTo>
                <a:lnTo>
                  <a:pt x="408" y="484"/>
                </a:lnTo>
                <a:lnTo>
                  <a:pt x="424" y="510"/>
                </a:lnTo>
                <a:lnTo>
                  <a:pt x="440" y="538"/>
                </a:lnTo>
                <a:lnTo>
                  <a:pt x="454" y="566"/>
                </a:lnTo>
                <a:lnTo>
                  <a:pt x="464" y="594"/>
                </a:lnTo>
                <a:lnTo>
                  <a:pt x="434" y="610"/>
                </a:lnTo>
                <a:lnTo>
                  <a:pt x="434" y="610"/>
                </a:lnTo>
                <a:close/>
                <a:moveTo>
                  <a:pt x="190" y="204"/>
                </a:moveTo>
                <a:lnTo>
                  <a:pt x="190" y="204"/>
                </a:lnTo>
                <a:lnTo>
                  <a:pt x="168" y="162"/>
                </a:lnTo>
                <a:lnTo>
                  <a:pt x="148" y="120"/>
                </a:lnTo>
                <a:lnTo>
                  <a:pt x="148" y="120"/>
                </a:lnTo>
                <a:lnTo>
                  <a:pt x="128" y="72"/>
                </a:lnTo>
                <a:lnTo>
                  <a:pt x="110" y="22"/>
                </a:lnTo>
                <a:lnTo>
                  <a:pt x="136" y="8"/>
                </a:lnTo>
                <a:lnTo>
                  <a:pt x="136" y="8"/>
                </a:lnTo>
                <a:lnTo>
                  <a:pt x="144" y="14"/>
                </a:lnTo>
                <a:lnTo>
                  <a:pt x="150" y="22"/>
                </a:lnTo>
                <a:lnTo>
                  <a:pt x="164" y="44"/>
                </a:lnTo>
                <a:lnTo>
                  <a:pt x="178" y="70"/>
                </a:lnTo>
                <a:lnTo>
                  <a:pt x="192" y="98"/>
                </a:lnTo>
                <a:lnTo>
                  <a:pt x="204" y="128"/>
                </a:lnTo>
                <a:lnTo>
                  <a:pt x="212" y="154"/>
                </a:lnTo>
                <a:lnTo>
                  <a:pt x="216" y="174"/>
                </a:lnTo>
                <a:lnTo>
                  <a:pt x="218" y="190"/>
                </a:lnTo>
                <a:lnTo>
                  <a:pt x="190" y="204"/>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6" name="Freeform 30"/>
          <p:cNvSpPr>
            <a:spLocks noEditPoints="1" noChangeArrowheads="1"/>
          </p:cNvSpPr>
          <p:nvPr/>
        </p:nvSpPr>
        <p:spPr bwMode="auto">
          <a:xfrm>
            <a:off x="4238417" y="2128053"/>
            <a:ext cx="997843" cy="997973"/>
          </a:xfrm>
          <a:custGeom>
            <a:avLst/>
            <a:gdLst>
              <a:gd name="T0" fmla="*/ 396 w 658"/>
              <a:gd name="T1" fmla="*/ 6 h 660"/>
              <a:gd name="T2" fmla="*/ 514 w 658"/>
              <a:gd name="T3" fmla="*/ 56 h 660"/>
              <a:gd name="T4" fmla="*/ 602 w 658"/>
              <a:gd name="T5" fmla="*/ 146 h 660"/>
              <a:gd name="T6" fmla="*/ 652 w 658"/>
              <a:gd name="T7" fmla="*/ 264 h 660"/>
              <a:gd name="T8" fmla="*/ 658 w 658"/>
              <a:gd name="T9" fmla="*/ 364 h 660"/>
              <a:gd name="T10" fmla="*/ 620 w 658"/>
              <a:gd name="T11" fmla="*/ 488 h 660"/>
              <a:gd name="T12" fmla="*/ 538 w 658"/>
              <a:gd name="T13" fmla="*/ 584 h 660"/>
              <a:gd name="T14" fmla="*/ 428 w 658"/>
              <a:gd name="T15" fmla="*/ 644 h 660"/>
              <a:gd name="T16" fmla="*/ 330 w 658"/>
              <a:gd name="T17" fmla="*/ 660 h 660"/>
              <a:gd name="T18" fmla="*/ 200 w 658"/>
              <a:gd name="T19" fmla="*/ 634 h 660"/>
              <a:gd name="T20" fmla="*/ 96 w 658"/>
              <a:gd name="T21" fmla="*/ 564 h 660"/>
              <a:gd name="T22" fmla="*/ 26 w 658"/>
              <a:gd name="T23" fmla="*/ 458 h 660"/>
              <a:gd name="T24" fmla="*/ 0 w 658"/>
              <a:gd name="T25" fmla="*/ 330 h 660"/>
              <a:gd name="T26" fmla="*/ 14 w 658"/>
              <a:gd name="T27" fmla="*/ 232 h 660"/>
              <a:gd name="T28" fmla="*/ 74 w 658"/>
              <a:gd name="T29" fmla="*/ 120 h 660"/>
              <a:gd name="T30" fmla="*/ 172 w 658"/>
              <a:gd name="T31" fmla="*/ 40 h 660"/>
              <a:gd name="T32" fmla="*/ 296 w 658"/>
              <a:gd name="T33" fmla="*/ 2 h 660"/>
              <a:gd name="T34" fmla="*/ 412 w 658"/>
              <a:gd name="T35" fmla="*/ 202 h 660"/>
              <a:gd name="T36" fmla="*/ 438 w 658"/>
              <a:gd name="T37" fmla="*/ 222 h 660"/>
              <a:gd name="T38" fmla="*/ 470 w 658"/>
              <a:gd name="T39" fmla="*/ 270 h 660"/>
              <a:gd name="T40" fmla="*/ 482 w 658"/>
              <a:gd name="T41" fmla="*/ 330 h 660"/>
              <a:gd name="T42" fmla="*/ 476 w 658"/>
              <a:gd name="T43" fmla="*/ 374 h 660"/>
              <a:gd name="T44" fmla="*/ 448 w 658"/>
              <a:gd name="T45" fmla="*/ 426 h 660"/>
              <a:gd name="T46" fmla="*/ 416 w 658"/>
              <a:gd name="T47" fmla="*/ 454 h 660"/>
              <a:gd name="T48" fmla="*/ 360 w 658"/>
              <a:gd name="T49" fmla="*/ 478 h 660"/>
              <a:gd name="T50" fmla="*/ 316 w 658"/>
              <a:gd name="T51" fmla="*/ 480 h 660"/>
              <a:gd name="T52" fmla="*/ 258 w 658"/>
              <a:gd name="T53" fmla="*/ 462 h 660"/>
              <a:gd name="T54" fmla="*/ 224 w 658"/>
              <a:gd name="T55" fmla="*/ 436 h 660"/>
              <a:gd name="T56" fmla="*/ 192 w 658"/>
              <a:gd name="T57" fmla="*/ 388 h 660"/>
              <a:gd name="T58" fmla="*/ 180 w 658"/>
              <a:gd name="T59" fmla="*/ 330 h 660"/>
              <a:gd name="T60" fmla="*/ 186 w 658"/>
              <a:gd name="T61" fmla="*/ 284 h 660"/>
              <a:gd name="T62" fmla="*/ 214 w 658"/>
              <a:gd name="T63" fmla="*/ 232 h 660"/>
              <a:gd name="T64" fmla="*/ 218 w 658"/>
              <a:gd name="T65" fmla="*/ 160 h 660"/>
              <a:gd name="T66" fmla="*/ 186 w 658"/>
              <a:gd name="T67" fmla="*/ 186 h 660"/>
              <a:gd name="T68" fmla="*/ 144 w 658"/>
              <a:gd name="T69" fmla="*/ 250 h 660"/>
              <a:gd name="T70" fmla="*/ 128 w 658"/>
              <a:gd name="T71" fmla="*/ 330 h 660"/>
              <a:gd name="T72" fmla="*/ 136 w 658"/>
              <a:gd name="T73" fmla="*/ 390 h 660"/>
              <a:gd name="T74" fmla="*/ 174 w 658"/>
              <a:gd name="T75" fmla="*/ 458 h 660"/>
              <a:gd name="T76" fmla="*/ 216 w 658"/>
              <a:gd name="T77" fmla="*/ 498 h 660"/>
              <a:gd name="T78" fmla="*/ 290 w 658"/>
              <a:gd name="T79" fmla="*/ 528 h 660"/>
              <a:gd name="T80" fmla="*/ 352 w 658"/>
              <a:gd name="T81" fmla="*/ 532 h 660"/>
              <a:gd name="T82" fmla="*/ 428 w 658"/>
              <a:gd name="T83" fmla="*/ 508 h 660"/>
              <a:gd name="T84" fmla="*/ 474 w 658"/>
              <a:gd name="T85" fmla="*/ 472 h 660"/>
              <a:gd name="T86" fmla="*/ 518 w 658"/>
              <a:gd name="T87" fmla="*/ 408 h 660"/>
              <a:gd name="T88" fmla="*/ 534 w 658"/>
              <a:gd name="T89" fmla="*/ 330 h 660"/>
              <a:gd name="T90" fmla="*/ 524 w 658"/>
              <a:gd name="T91" fmla="*/ 268 h 660"/>
              <a:gd name="T92" fmla="*/ 488 w 658"/>
              <a:gd name="T93" fmla="*/ 200 h 660"/>
              <a:gd name="T94" fmla="*/ 438 w 658"/>
              <a:gd name="T95" fmla="*/ 156 h 660"/>
              <a:gd name="T96" fmla="*/ 356 w 658"/>
              <a:gd name="T97" fmla="*/ 296 h 6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8"/>
              <a:gd name="T148" fmla="*/ 0 h 660"/>
              <a:gd name="T149" fmla="*/ 658 w 658"/>
              <a:gd name="T150" fmla="*/ 660 h 6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8" h="660">
                <a:moveTo>
                  <a:pt x="330" y="0"/>
                </a:moveTo>
                <a:lnTo>
                  <a:pt x="330" y="0"/>
                </a:lnTo>
                <a:lnTo>
                  <a:pt x="362" y="2"/>
                </a:lnTo>
                <a:lnTo>
                  <a:pt x="396" y="6"/>
                </a:lnTo>
                <a:lnTo>
                  <a:pt x="428" y="16"/>
                </a:lnTo>
                <a:lnTo>
                  <a:pt x="458" y="26"/>
                </a:lnTo>
                <a:lnTo>
                  <a:pt x="486" y="40"/>
                </a:lnTo>
                <a:lnTo>
                  <a:pt x="514" y="56"/>
                </a:lnTo>
                <a:lnTo>
                  <a:pt x="538" y="76"/>
                </a:lnTo>
                <a:lnTo>
                  <a:pt x="562" y="96"/>
                </a:lnTo>
                <a:lnTo>
                  <a:pt x="584" y="120"/>
                </a:lnTo>
                <a:lnTo>
                  <a:pt x="602" y="146"/>
                </a:lnTo>
                <a:lnTo>
                  <a:pt x="620" y="172"/>
                </a:lnTo>
                <a:lnTo>
                  <a:pt x="634" y="202"/>
                </a:lnTo>
                <a:lnTo>
                  <a:pt x="644" y="232"/>
                </a:lnTo>
                <a:lnTo>
                  <a:pt x="652" y="264"/>
                </a:lnTo>
                <a:lnTo>
                  <a:pt x="658" y="296"/>
                </a:lnTo>
                <a:lnTo>
                  <a:pt x="658" y="330"/>
                </a:lnTo>
                <a:lnTo>
                  <a:pt x="658" y="330"/>
                </a:lnTo>
                <a:lnTo>
                  <a:pt x="658" y="364"/>
                </a:lnTo>
                <a:lnTo>
                  <a:pt x="652" y="396"/>
                </a:lnTo>
                <a:lnTo>
                  <a:pt x="644" y="428"/>
                </a:lnTo>
                <a:lnTo>
                  <a:pt x="634" y="458"/>
                </a:lnTo>
                <a:lnTo>
                  <a:pt x="620" y="488"/>
                </a:lnTo>
                <a:lnTo>
                  <a:pt x="602" y="514"/>
                </a:lnTo>
                <a:lnTo>
                  <a:pt x="584" y="540"/>
                </a:lnTo>
                <a:lnTo>
                  <a:pt x="562" y="564"/>
                </a:lnTo>
                <a:lnTo>
                  <a:pt x="538" y="584"/>
                </a:lnTo>
                <a:lnTo>
                  <a:pt x="514" y="604"/>
                </a:lnTo>
                <a:lnTo>
                  <a:pt x="486" y="620"/>
                </a:lnTo>
                <a:lnTo>
                  <a:pt x="458" y="634"/>
                </a:lnTo>
                <a:lnTo>
                  <a:pt x="428" y="644"/>
                </a:lnTo>
                <a:lnTo>
                  <a:pt x="396" y="652"/>
                </a:lnTo>
                <a:lnTo>
                  <a:pt x="362" y="658"/>
                </a:lnTo>
                <a:lnTo>
                  <a:pt x="330" y="660"/>
                </a:lnTo>
                <a:lnTo>
                  <a:pt x="330" y="660"/>
                </a:lnTo>
                <a:lnTo>
                  <a:pt x="296" y="658"/>
                </a:lnTo>
                <a:lnTo>
                  <a:pt x="262" y="652"/>
                </a:lnTo>
                <a:lnTo>
                  <a:pt x="232" y="644"/>
                </a:lnTo>
                <a:lnTo>
                  <a:pt x="200" y="634"/>
                </a:lnTo>
                <a:lnTo>
                  <a:pt x="172" y="620"/>
                </a:lnTo>
                <a:lnTo>
                  <a:pt x="144" y="604"/>
                </a:lnTo>
                <a:lnTo>
                  <a:pt x="120" y="584"/>
                </a:lnTo>
                <a:lnTo>
                  <a:pt x="96" y="564"/>
                </a:lnTo>
                <a:lnTo>
                  <a:pt x="74" y="540"/>
                </a:lnTo>
                <a:lnTo>
                  <a:pt x="56" y="514"/>
                </a:lnTo>
                <a:lnTo>
                  <a:pt x="40" y="488"/>
                </a:lnTo>
                <a:lnTo>
                  <a:pt x="26" y="458"/>
                </a:lnTo>
                <a:lnTo>
                  <a:pt x="14" y="428"/>
                </a:lnTo>
                <a:lnTo>
                  <a:pt x="6" y="396"/>
                </a:lnTo>
                <a:lnTo>
                  <a:pt x="2" y="364"/>
                </a:lnTo>
                <a:lnTo>
                  <a:pt x="0" y="330"/>
                </a:lnTo>
                <a:lnTo>
                  <a:pt x="0" y="330"/>
                </a:lnTo>
                <a:lnTo>
                  <a:pt x="2" y="296"/>
                </a:lnTo>
                <a:lnTo>
                  <a:pt x="6" y="264"/>
                </a:lnTo>
                <a:lnTo>
                  <a:pt x="14" y="232"/>
                </a:lnTo>
                <a:lnTo>
                  <a:pt x="26" y="202"/>
                </a:lnTo>
                <a:lnTo>
                  <a:pt x="40" y="172"/>
                </a:lnTo>
                <a:lnTo>
                  <a:pt x="56" y="146"/>
                </a:lnTo>
                <a:lnTo>
                  <a:pt x="74" y="120"/>
                </a:lnTo>
                <a:lnTo>
                  <a:pt x="96" y="96"/>
                </a:lnTo>
                <a:lnTo>
                  <a:pt x="120" y="76"/>
                </a:lnTo>
                <a:lnTo>
                  <a:pt x="144" y="56"/>
                </a:lnTo>
                <a:lnTo>
                  <a:pt x="172" y="40"/>
                </a:lnTo>
                <a:lnTo>
                  <a:pt x="200" y="26"/>
                </a:lnTo>
                <a:lnTo>
                  <a:pt x="232" y="16"/>
                </a:lnTo>
                <a:lnTo>
                  <a:pt x="262" y="6"/>
                </a:lnTo>
                <a:lnTo>
                  <a:pt x="296" y="2"/>
                </a:lnTo>
                <a:lnTo>
                  <a:pt x="330" y="0"/>
                </a:lnTo>
                <a:lnTo>
                  <a:pt x="330" y="0"/>
                </a:lnTo>
                <a:close/>
                <a:moveTo>
                  <a:pt x="438" y="156"/>
                </a:moveTo>
                <a:lnTo>
                  <a:pt x="412" y="202"/>
                </a:lnTo>
                <a:lnTo>
                  <a:pt x="412" y="202"/>
                </a:lnTo>
                <a:lnTo>
                  <a:pt x="426" y="212"/>
                </a:lnTo>
                <a:lnTo>
                  <a:pt x="438" y="222"/>
                </a:lnTo>
                <a:lnTo>
                  <a:pt x="438" y="222"/>
                </a:lnTo>
                <a:lnTo>
                  <a:pt x="448" y="232"/>
                </a:lnTo>
                <a:lnTo>
                  <a:pt x="456" y="244"/>
                </a:lnTo>
                <a:lnTo>
                  <a:pt x="464" y="256"/>
                </a:lnTo>
                <a:lnTo>
                  <a:pt x="470" y="270"/>
                </a:lnTo>
                <a:lnTo>
                  <a:pt x="476" y="284"/>
                </a:lnTo>
                <a:lnTo>
                  <a:pt x="478" y="298"/>
                </a:lnTo>
                <a:lnTo>
                  <a:pt x="482" y="314"/>
                </a:lnTo>
                <a:lnTo>
                  <a:pt x="482" y="330"/>
                </a:lnTo>
                <a:lnTo>
                  <a:pt x="482" y="330"/>
                </a:lnTo>
                <a:lnTo>
                  <a:pt x="482" y="344"/>
                </a:lnTo>
                <a:lnTo>
                  <a:pt x="478" y="360"/>
                </a:lnTo>
                <a:lnTo>
                  <a:pt x="476" y="374"/>
                </a:lnTo>
                <a:lnTo>
                  <a:pt x="470" y="388"/>
                </a:lnTo>
                <a:lnTo>
                  <a:pt x="464" y="402"/>
                </a:lnTo>
                <a:lnTo>
                  <a:pt x="456" y="414"/>
                </a:lnTo>
                <a:lnTo>
                  <a:pt x="448" y="426"/>
                </a:lnTo>
                <a:lnTo>
                  <a:pt x="438" y="436"/>
                </a:lnTo>
                <a:lnTo>
                  <a:pt x="438" y="436"/>
                </a:lnTo>
                <a:lnTo>
                  <a:pt x="426" y="446"/>
                </a:lnTo>
                <a:lnTo>
                  <a:pt x="416" y="454"/>
                </a:lnTo>
                <a:lnTo>
                  <a:pt x="402" y="462"/>
                </a:lnTo>
                <a:lnTo>
                  <a:pt x="390" y="468"/>
                </a:lnTo>
                <a:lnTo>
                  <a:pt x="376" y="474"/>
                </a:lnTo>
                <a:lnTo>
                  <a:pt x="360" y="478"/>
                </a:lnTo>
                <a:lnTo>
                  <a:pt x="346" y="480"/>
                </a:lnTo>
                <a:lnTo>
                  <a:pt x="330" y="480"/>
                </a:lnTo>
                <a:lnTo>
                  <a:pt x="330" y="480"/>
                </a:lnTo>
                <a:lnTo>
                  <a:pt x="316" y="480"/>
                </a:lnTo>
                <a:lnTo>
                  <a:pt x="300" y="478"/>
                </a:lnTo>
                <a:lnTo>
                  <a:pt x="286" y="474"/>
                </a:lnTo>
                <a:lnTo>
                  <a:pt x="272" y="468"/>
                </a:lnTo>
                <a:lnTo>
                  <a:pt x="258" y="462"/>
                </a:lnTo>
                <a:lnTo>
                  <a:pt x="246" y="454"/>
                </a:lnTo>
                <a:lnTo>
                  <a:pt x="234" y="446"/>
                </a:lnTo>
                <a:lnTo>
                  <a:pt x="224" y="436"/>
                </a:lnTo>
                <a:lnTo>
                  <a:pt x="224" y="436"/>
                </a:lnTo>
                <a:lnTo>
                  <a:pt x="214" y="426"/>
                </a:lnTo>
                <a:lnTo>
                  <a:pt x="204" y="414"/>
                </a:lnTo>
                <a:lnTo>
                  <a:pt x="198" y="402"/>
                </a:lnTo>
                <a:lnTo>
                  <a:pt x="192" y="388"/>
                </a:lnTo>
                <a:lnTo>
                  <a:pt x="186" y="374"/>
                </a:lnTo>
                <a:lnTo>
                  <a:pt x="182" y="360"/>
                </a:lnTo>
                <a:lnTo>
                  <a:pt x="180" y="344"/>
                </a:lnTo>
                <a:lnTo>
                  <a:pt x="180" y="330"/>
                </a:lnTo>
                <a:lnTo>
                  <a:pt x="180" y="330"/>
                </a:lnTo>
                <a:lnTo>
                  <a:pt x="180" y="314"/>
                </a:lnTo>
                <a:lnTo>
                  <a:pt x="182" y="298"/>
                </a:lnTo>
                <a:lnTo>
                  <a:pt x="186" y="284"/>
                </a:lnTo>
                <a:lnTo>
                  <a:pt x="192" y="270"/>
                </a:lnTo>
                <a:lnTo>
                  <a:pt x="198" y="256"/>
                </a:lnTo>
                <a:lnTo>
                  <a:pt x="204" y="244"/>
                </a:lnTo>
                <a:lnTo>
                  <a:pt x="214" y="232"/>
                </a:lnTo>
                <a:lnTo>
                  <a:pt x="224" y="222"/>
                </a:lnTo>
                <a:lnTo>
                  <a:pt x="224" y="222"/>
                </a:lnTo>
                <a:lnTo>
                  <a:pt x="244" y="206"/>
                </a:lnTo>
                <a:lnTo>
                  <a:pt x="218" y="160"/>
                </a:lnTo>
                <a:lnTo>
                  <a:pt x="218" y="160"/>
                </a:lnTo>
                <a:lnTo>
                  <a:pt x="202" y="172"/>
                </a:lnTo>
                <a:lnTo>
                  <a:pt x="186" y="186"/>
                </a:lnTo>
                <a:lnTo>
                  <a:pt x="186" y="186"/>
                </a:lnTo>
                <a:lnTo>
                  <a:pt x="174" y="200"/>
                </a:lnTo>
                <a:lnTo>
                  <a:pt x="162" y="216"/>
                </a:lnTo>
                <a:lnTo>
                  <a:pt x="152" y="232"/>
                </a:lnTo>
                <a:lnTo>
                  <a:pt x="144" y="250"/>
                </a:lnTo>
                <a:lnTo>
                  <a:pt x="136" y="268"/>
                </a:lnTo>
                <a:lnTo>
                  <a:pt x="132" y="288"/>
                </a:lnTo>
                <a:lnTo>
                  <a:pt x="128" y="308"/>
                </a:lnTo>
                <a:lnTo>
                  <a:pt x="128" y="330"/>
                </a:lnTo>
                <a:lnTo>
                  <a:pt x="128" y="330"/>
                </a:lnTo>
                <a:lnTo>
                  <a:pt x="128" y="350"/>
                </a:lnTo>
                <a:lnTo>
                  <a:pt x="132" y="370"/>
                </a:lnTo>
                <a:lnTo>
                  <a:pt x="136" y="390"/>
                </a:lnTo>
                <a:lnTo>
                  <a:pt x="144" y="408"/>
                </a:lnTo>
                <a:lnTo>
                  <a:pt x="152" y="426"/>
                </a:lnTo>
                <a:lnTo>
                  <a:pt x="162" y="442"/>
                </a:lnTo>
                <a:lnTo>
                  <a:pt x="174" y="458"/>
                </a:lnTo>
                <a:lnTo>
                  <a:pt x="186" y="472"/>
                </a:lnTo>
                <a:lnTo>
                  <a:pt x="186" y="472"/>
                </a:lnTo>
                <a:lnTo>
                  <a:pt x="202" y="486"/>
                </a:lnTo>
                <a:lnTo>
                  <a:pt x="216" y="498"/>
                </a:lnTo>
                <a:lnTo>
                  <a:pt x="234" y="508"/>
                </a:lnTo>
                <a:lnTo>
                  <a:pt x="252" y="516"/>
                </a:lnTo>
                <a:lnTo>
                  <a:pt x="270" y="524"/>
                </a:lnTo>
                <a:lnTo>
                  <a:pt x="290" y="528"/>
                </a:lnTo>
                <a:lnTo>
                  <a:pt x="310" y="532"/>
                </a:lnTo>
                <a:lnTo>
                  <a:pt x="330" y="532"/>
                </a:lnTo>
                <a:lnTo>
                  <a:pt x="330" y="532"/>
                </a:lnTo>
                <a:lnTo>
                  <a:pt x="352" y="532"/>
                </a:lnTo>
                <a:lnTo>
                  <a:pt x="372" y="528"/>
                </a:lnTo>
                <a:lnTo>
                  <a:pt x="390" y="524"/>
                </a:lnTo>
                <a:lnTo>
                  <a:pt x="410" y="516"/>
                </a:lnTo>
                <a:lnTo>
                  <a:pt x="428" y="508"/>
                </a:lnTo>
                <a:lnTo>
                  <a:pt x="444" y="498"/>
                </a:lnTo>
                <a:lnTo>
                  <a:pt x="460" y="486"/>
                </a:lnTo>
                <a:lnTo>
                  <a:pt x="474" y="472"/>
                </a:lnTo>
                <a:lnTo>
                  <a:pt x="474" y="472"/>
                </a:lnTo>
                <a:lnTo>
                  <a:pt x="488" y="458"/>
                </a:lnTo>
                <a:lnTo>
                  <a:pt x="498" y="442"/>
                </a:lnTo>
                <a:lnTo>
                  <a:pt x="510" y="426"/>
                </a:lnTo>
                <a:lnTo>
                  <a:pt x="518" y="408"/>
                </a:lnTo>
                <a:lnTo>
                  <a:pt x="524" y="390"/>
                </a:lnTo>
                <a:lnTo>
                  <a:pt x="530" y="370"/>
                </a:lnTo>
                <a:lnTo>
                  <a:pt x="532" y="350"/>
                </a:lnTo>
                <a:lnTo>
                  <a:pt x="534" y="330"/>
                </a:lnTo>
                <a:lnTo>
                  <a:pt x="534" y="330"/>
                </a:lnTo>
                <a:lnTo>
                  <a:pt x="532" y="308"/>
                </a:lnTo>
                <a:lnTo>
                  <a:pt x="530" y="288"/>
                </a:lnTo>
                <a:lnTo>
                  <a:pt x="524" y="268"/>
                </a:lnTo>
                <a:lnTo>
                  <a:pt x="518" y="250"/>
                </a:lnTo>
                <a:lnTo>
                  <a:pt x="510" y="232"/>
                </a:lnTo>
                <a:lnTo>
                  <a:pt x="498" y="216"/>
                </a:lnTo>
                <a:lnTo>
                  <a:pt x="488" y="200"/>
                </a:lnTo>
                <a:lnTo>
                  <a:pt x="474" y="186"/>
                </a:lnTo>
                <a:lnTo>
                  <a:pt x="474" y="186"/>
                </a:lnTo>
                <a:lnTo>
                  <a:pt x="458" y="170"/>
                </a:lnTo>
                <a:lnTo>
                  <a:pt x="438" y="156"/>
                </a:lnTo>
                <a:lnTo>
                  <a:pt x="438" y="156"/>
                </a:lnTo>
                <a:close/>
                <a:moveTo>
                  <a:pt x="300" y="48"/>
                </a:moveTo>
                <a:lnTo>
                  <a:pt x="300" y="296"/>
                </a:lnTo>
                <a:lnTo>
                  <a:pt x="356" y="296"/>
                </a:lnTo>
                <a:lnTo>
                  <a:pt x="356" y="48"/>
                </a:lnTo>
                <a:lnTo>
                  <a:pt x="300" y="4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750"/>
                                        <p:tgtEl>
                                          <p:spTgt spid="28"/>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500"/>
                                        <p:tgtEl>
                                          <p:spTgt spid="45"/>
                                        </p:tgtEl>
                                      </p:cBhvr>
                                    </p:animEffect>
                                  </p:childTnLst>
                                </p:cTn>
                              </p:par>
                            </p:childTnLst>
                          </p:cTn>
                        </p:par>
                        <p:par>
                          <p:cTn id="12" fill="hold">
                            <p:stCondLst>
                              <p:cond delay="1500"/>
                            </p:stCondLst>
                            <p:childTnLst>
                              <p:par>
                                <p:cTn id="13" presetID="8" presetClass="emph" presetSubtype="0" fill="hold" grpId="1" nodeType="afterEffect">
                                  <p:stCondLst>
                                    <p:cond delay="0"/>
                                  </p:stCondLst>
                                  <p:childTnLst>
                                    <p:animRot by="21600000">
                                      <p:cBhvr>
                                        <p:cTn id="14" dur="2000" fill="hold"/>
                                        <p:tgtEl>
                                          <p:spTgt spid="28"/>
                                        </p:tgtEl>
                                        <p:attrNameLst>
                                          <p:attrName>r</p:attrName>
                                        </p:attrNameLst>
                                      </p:cBhvr>
                                    </p:animRot>
                                  </p:childTnLst>
                                </p:cTn>
                              </p:par>
                              <p:par>
                                <p:cTn id="15" presetID="22" presetClass="entr" presetSubtype="1" fill="hold" grpId="0" nodeType="withEffect">
                                  <p:stCondLst>
                                    <p:cond delay="500"/>
                                  </p:stCondLst>
                                  <p:childTnLst>
                                    <p:set>
                                      <p:cBhvr>
                                        <p:cTn id="16" dur="1" fill="hold">
                                          <p:stCondLst>
                                            <p:cond delay="0"/>
                                          </p:stCondLst>
                                        </p:cTn>
                                        <p:tgtEl>
                                          <p:spTgt spid="31"/>
                                        </p:tgtEl>
                                        <p:attrNameLst>
                                          <p:attrName>style.visibility</p:attrName>
                                        </p:attrNameLst>
                                      </p:cBhvr>
                                      <p:to>
                                        <p:strVal val="visible"/>
                                      </p:to>
                                    </p:set>
                                    <p:animEffect transition="in" filter="wipe(up)">
                                      <p:cBhvr>
                                        <p:cTn id="17" dur="500"/>
                                        <p:tgtEl>
                                          <p:spTgt spid="31"/>
                                        </p:tgtEl>
                                      </p:cBhvr>
                                    </p:animEffect>
                                  </p:childTnLst>
                                </p:cTn>
                              </p:par>
                              <p:par>
                                <p:cTn id="18" presetID="22" presetClass="entr" presetSubtype="1" fill="hold" grpId="0" nodeType="withEffect">
                                  <p:stCondLst>
                                    <p:cond delay="1000"/>
                                  </p:stCondLst>
                                  <p:childTnLst>
                                    <p:set>
                                      <p:cBhvr>
                                        <p:cTn id="19" dur="1" fill="hold">
                                          <p:stCondLst>
                                            <p:cond delay="0"/>
                                          </p:stCondLst>
                                        </p:cTn>
                                        <p:tgtEl>
                                          <p:spTgt spid="36"/>
                                        </p:tgtEl>
                                        <p:attrNameLst>
                                          <p:attrName>style.visibility</p:attrName>
                                        </p:attrNameLst>
                                      </p:cBhvr>
                                      <p:to>
                                        <p:strVal val="visible"/>
                                      </p:to>
                                    </p:set>
                                    <p:animEffect transition="in" filter="wipe(up)">
                                      <p:cBhvr>
                                        <p:cTn id="20" dur="500"/>
                                        <p:tgtEl>
                                          <p:spTgt spid="36"/>
                                        </p:tgtEl>
                                      </p:cBhvr>
                                    </p:animEffect>
                                  </p:childTnLst>
                                </p:cTn>
                              </p:par>
                            </p:childTnLst>
                          </p:cTn>
                        </p:par>
                        <p:par>
                          <p:cTn id="21" fill="hold">
                            <p:stCondLst>
                              <p:cond delay="3500"/>
                            </p:stCondLst>
                            <p:childTnLst>
                              <p:par>
                                <p:cTn id="22" presetID="22" presetClass="entr" presetSubtype="4"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ipe(down)">
                                      <p:cBhvr>
                                        <p:cTn id="24" dur="750"/>
                                        <p:tgtEl>
                                          <p:spTgt spid="25"/>
                                        </p:tgtEl>
                                      </p:cBhvr>
                                    </p:animEffect>
                                  </p:childTnLst>
                                </p:cTn>
                              </p:par>
                            </p:childTnLst>
                          </p:cTn>
                        </p:par>
                        <p:par>
                          <p:cTn id="25" fill="hold">
                            <p:stCondLst>
                              <p:cond delay="4500"/>
                            </p:stCondLst>
                            <p:childTnLst>
                              <p:par>
                                <p:cTn id="26" presetID="10" presetClass="entr" presetSubtype="0" fill="hold" grpId="0" nodeType="after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fade">
                                      <p:cBhvr>
                                        <p:cTn id="28" dur="500"/>
                                        <p:tgtEl>
                                          <p:spTgt spid="46"/>
                                        </p:tgtEl>
                                      </p:cBhvr>
                                    </p:animEffect>
                                  </p:childTnLst>
                                </p:cTn>
                              </p:par>
                            </p:childTnLst>
                          </p:cTn>
                        </p:par>
                        <p:par>
                          <p:cTn id="29" fill="hold">
                            <p:stCondLst>
                              <p:cond delay="5000"/>
                            </p:stCondLst>
                            <p:childTnLst>
                              <p:par>
                                <p:cTn id="30" presetID="8" presetClass="emph" presetSubtype="0" fill="hold" grpId="1" nodeType="afterEffect">
                                  <p:stCondLst>
                                    <p:cond delay="0"/>
                                  </p:stCondLst>
                                  <p:childTnLst>
                                    <p:animRot by="21600000">
                                      <p:cBhvr>
                                        <p:cTn id="31" dur="2000" fill="hold"/>
                                        <p:tgtEl>
                                          <p:spTgt spid="25"/>
                                        </p:tgtEl>
                                        <p:attrNameLst>
                                          <p:attrName>r</p:attrName>
                                        </p:attrNameLst>
                                      </p:cBhvr>
                                    </p:animRot>
                                  </p:childTnLst>
                                </p:cTn>
                              </p:par>
                              <p:par>
                                <p:cTn id="32" presetID="22" presetClass="entr" presetSubtype="1" fill="hold" grpId="0" nodeType="withEffect">
                                  <p:stCondLst>
                                    <p:cond delay="500"/>
                                  </p:stCondLst>
                                  <p:childTnLst>
                                    <p:set>
                                      <p:cBhvr>
                                        <p:cTn id="33" dur="1" fill="hold">
                                          <p:stCondLst>
                                            <p:cond delay="0"/>
                                          </p:stCondLst>
                                        </p:cTn>
                                        <p:tgtEl>
                                          <p:spTgt spid="37"/>
                                        </p:tgtEl>
                                        <p:attrNameLst>
                                          <p:attrName>style.visibility</p:attrName>
                                        </p:attrNameLst>
                                      </p:cBhvr>
                                      <p:to>
                                        <p:strVal val="visible"/>
                                      </p:to>
                                    </p:set>
                                    <p:animEffect transition="in" filter="wipe(up)">
                                      <p:cBhvr>
                                        <p:cTn id="34" dur="500"/>
                                        <p:tgtEl>
                                          <p:spTgt spid="37"/>
                                        </p:tgtEl>
                                      </p:cBhvr>
                                    </p:animEffect>
                                  </p:childTnLst>
                                </p:cTn>
                              </p:par>
                              <p:par>
                                <p:cTn id="35" presetID="22" presetClass="entr" presetSubtype="1" fill="hold" grpId="0" nodeType="withEffect">
                                  <p:stCondLst>
                                    <p:cond delay="1000"/>
                                  </p:stCondLst>
                                  <p:childTnLst>
                                    <p:set>
                                      <p:cBhvr>
                                        <p:cTn id="36" dur="1" fill="hold">
                                          <p:stCondLst>
                                            <p:cond delay="0"/>
                                          </p:stCondLst>
                                        </p:cTn>
                                        <p:tgtEl>
                                          <p:spTgt spid="38"/>
                                        </p:tgtEl>
                                        <p:attrNameLst>
                                          <p:attrName>style.visibility</p:attrName>
                                        </p:attrNameLst>
                                      </p:cBhvr>
                                      <p:to>
                                        <p:strVal val="visible"/>
                                      </p:to>
                                    </p:set>
                                    <p:animEffect transition="in" filter="wipe(up)">
                                      <p:cBhvr>
                                        <p:cTn id="37" dur="500"/>
                                        <p:tgtEl>
                                          <p:spTgt spid="38"/>
                                        </p:tgtEl>
                                      </p:cBhvr>
                                    </p:animEffect>
                                  </p:childTnLst>
                                </p:cTn>
                              </p:par>
                            </p:childTnLst>
                          </p:cTn>
                        </p:par>
                        <p:par>
                          <p:cTn id="38" fill="hold">
                            <p:stCondLst>
                              <p:cond delay="7000"/>
                            </p:stCondLst>
                            <p:childTnLst>
                              <p:par>
                                <p:cTn id="39" presetID="22" presetClass="entr" presetSubtype="4"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down)">
                                      <p:cBhvr>
                                        <p:cTn id="41" dur="750"/>
                                        <p:tgtEl>
                                          <p:spTgt spid="19"/>
                                        </p:tgtEl>
                                      </p:cBhvr>
                                    </p:animEffect>
                                  </p:childTnLst>
                                </p:cTn>
                              </p:par>
                            </p:childTnLst>
                          </p:cTn>
                        </p:par>
                        <p:par>
                          <p:cTn id="42" fill="hold">
                            <p:stCondLst>
                              <p:cond delay="8000"/>
                            </p:stCondLst>
                            <p:childTnLst>
                              <p:par>
                                <p:cTn id="43" presetID="10" presetClass="entr" presetSubtype="0" fill="hold" nodeType="after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fade">
                                      <p:cBhvr>
                                        <p:cTn id="45" dur="500"/>
                                        <p:tgtEl>
                                          <p:spTgt spid="44"/>
                                        </p:tgtEl>
                                      </p:cBhvr>
                                    </p:animEffect>
                                  </p:childTnLst>
                                </p:cTn>
                              </p:par>
                            </p:childTnLst>
                          </p:cTn>
                        </p:par>
                        <p:par>
                          <p:cTn id="46" fill="hold">
                            <p:stCondLst>
                              <p:cond delay="8500"/>
                            </p:stCondLst>
                            <p:childTnLst>
                              <p:par>
                                <p:cTn id="47" presetID="8" presetClass="emph" presetSubtype="0" fill="hold" grpId="1" nodeType="afterEffect">
                                  <p:stCondLst>
                                    <p:cond delay="0"/>
                                  </p:stCondLst>
                                  <p:childTnLst>
                                    <p:animRot by="21600000">
                                      <p:cBhvr>
                                        <p:cTn id="48" dur="2000" fill="hold"/>
                                        <p:tgtEl>
                                          <p:spTgt spid="19"/>
                                        </p:tgtEl>
                                        <p:attrNameLst>
                                          <p:attrName>r</p:attrName>
                                        </p:attrNameLst>
                                      </p:cBhvr>
                                    </p:animRot>
                                  </p:childTnLst>
                                </p:cTn>
                              </p:par>
                              <p:par>
                                <p:cTn id="49" presetID="22" presetClass="entr" presetSubtype="1" fill="hold" grpId="0" nodeType="withEffect">
                                  <p:stCondLst>
                                    <p:cond delay="500"/>
                                  </p:stCondLst>
                                  <p:childTnLst>
                                    <p:set>
                                      <p:cBhvr>
                                        <p:cTn id="50" dur="1" fill="hold">
                                          <p:stCondLst>
                                            <p:cond delay="0"/>
                                          </p:stCondLst>
                                        </p:cTn>
                                        <p:tgtEl>
                                          <p:spTgt spid="39"/>
                                        </p:tgtEl>
                                        <p:attrNameLst>
                                          <p:attrName>style.visibility</p:attrName>
                                        </p:attrNameLst>
                                      </p:cBhvr>
                                      <p:to>
                                        <p:strVal val="visible"/>
                                      </p:to>
                                    </p:set>
                                    <p:animEffect transition="in" filter="wipe(up)">
                                      <p:cBhvr>
                                        <p:cTn id="51" dur="500"/>
                                        <p:tgtEl>
                                          <p:spTgt spid="39"/>
                                        </p:tgtEl>
                                      </p:cBhvr>
                                    </p:animEffect>
                                  </p:childTnLst>
                                </p:cTn>
                              </p:par>
                              <p:par>
                                <p:cTn id="52" presetID="22" presetClass="entr" presetSubtype="1" fill="hold" grpId="0" nodeType="withEffect">
                                  <p:stCondLst>
                                    <p:cond delay="1000"/>
                                  </p:stCondLst>
                                  <p:childTnLst>
                                    <p:set>
                                      <p:cBhvr>
                                        <p:cTn id="53" dur="1" fill="hold">
                                          <p:stCondLst>
                                            <p:cond delay="0"/>
                                          </p:stCondLst>
                                        </p:cTn>
                                        <p:tgtEl>
                                          <p:spTgt spid="40"/>
                                        </p:tgtEl>
                                        <p:attrNameLst>
                                          <p:attrName>style.visibility</p:attrName>
                                        </p:attrNameLst>
                                      </p:cBhvr>
                                      <p:to>
                                        <p:strVal val="visible"/>
                                      </p:to>
                                    </p:set>
                                    <p:animEffect transition="in" filter="wipe(up)">
                                      <p:cBhvr>
                                        <p:cTn id="54" dur="500"/>
                                        <p:tgtEl>
                                          <p:spTgt spid="40"/>
                                        </p:tgtEl>
                                      </p:cBhvr>
                                    </p:animEffect>
                                  </p:childTnLst>
                                </p:cTn>
                              </p:par>
                            </p:childTnLst>
                          </p:cTn>
                        </p:par>
                        <p:par>
                          <p:cTn id="55" fill="hold">
                            <p:stCondLst>
                              <p:cond delay="10500"/>
                            </p:stCondLst>
                            <p:childTnLst>
                              <p:par>
                                <p:cTn id="56" presetID="22" presetClass="entr" presetSubtype="4"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down)">
                                      <p:cBhvr>
                                        <p:cTn id="58" dur="750"/>
                                        <p:tgtEl>
                                          <p:spTgt spid="22"/>
                                        </p:tgtEl>
                                      </p:cBhvr>
                                    </p:animEffect>
                                  </p:childTnLst>
                                </p:cTn>
                              </p:par>
                            </p:childTnLst>
                          </p:cTn>
                        </p:par>
                        <p:par>
                          <p:cTn id="59" fill="hold">
                            <p:stCondLst>
                              <p:cond delay="11500"/>
                            </p:stCondLst>
                            <p:childTnLst>
                              <p:par>
                                <p:cTn id="60" presetID="10" presetClass="entr" presetSubtype="0" fill="hold" nodeType="after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fade">
                                      <p:cBhvr>
                                        <p:cTn id="62" dur="500"/>
                                        <p:tgtEl>
                                          <p:spTgt spid="43"/>
                                        </p:tgtEl>
                                      </p:cBhvr>
                                    </p:animEffect>
                                  </p:childTnLst>
                                </p:cTn>
                              </p:par>
                            </p:childTnLst>
                          </p:cTn>
                        </p:par>
                        <p:par>
                          <p:cTn id="63" fill="hold">
                            <p:stCondLst>
                              <p:cond delay="12000"/>
                            </p:stCondLst>
                            <p:childTnLst>
                              <p:par>
                                <p:cTn id="64" presetID="8" presetClass="emph" presetSubtype="0" fill="hold" grpId="1" nodeType="afterEffect">
                                  <p:stCondLst>
                                    <p:cond delay="0"/>
                                  </p:stCondLst>
                                  <p:childTnLst>
                                    <p:animRot by="21600000">
                                      <p:cBhvr>
                                        <p:cTn id="65" dur="2000" fill="hold"/>
                                        <p:tgtEl>
                                          <p:spTgt spid="22"/>
                                        </p:tgtEl>
                                        <p:attrNameLst>
                                          <p:attrName>r</p:attrName>
                                        </p:attrNameLst>
                                      </p:cBhvr>
                                    </p:animRot>
                                  </p:childTnLst>
                                </p:cTn>
                              </p:par>
                              <p:par>
                                <p:cTn id="66" presetID="22" presetClass="entr" presetSubtype="1" fill="hold" grpId="0" nodeType="withEffect">
                                  <p:stCondLst>
                                    <p:cond delay="500"/>
                                  </p:stCondLst>
                                  <p:childTnLst>
                                    <p:set>
                                      <p:cBhvr>
                                        <p:cTn id="67" dur="1" fill="hold">
                                          <p:stCondLst>
                                            <p:cond delay="0"/>
                                          </p:stCondLst>
                                        </p:cTn>
                                        <p:tgtEl>
                                          <p:spTgt spid="41"/>
                                        </p:tgtEl>
                                        <p:attrNameLst>
                                          <p:attrName>style.visibility</p:attrName>
                                        </p:attrNameLst>
                                      </p:cBhvr>
                                      <p:to>
                                        <p:strVal val="visible"/>
                                      </p:to>
                                    </p:set>
                                    <p:animEffect transition="in" filter="wipe(up)">
                                      <p:cBhvr>
                                        <p:cTn id="68" dur="500"/>
                                        <p:tgtEl>
                                          <p:spTgt spid="41"/>
                                        </p:tgtEl>
                                      </p:cBhvr>
                                    </p:animEffect>
                                  </p:childTnLst>
                                </p:cTn>
                              </p:par>
                              <p:par>
                                <p:cTn id="69" presetID="22" presetClass="entr" presetSubtype="1" fill="hold" grpId="0" nodeType="withEffect">
                                  <p:stCondLst>
                                    <p:cond delay="1000"/>
                                  </p:stCondLst>
                                  <p:childTnLst>
                                    <p:set>
                                      <p:cBhvr>
                                        <p:cTn id="70" dur="1" fill="hold">
                                          <p:stCondLst>
                                            <p:cond delay="0"/>
                                          </p:stCondLst>
                                        </p:cTn>
                                        <p:tgtEl>
                                          <p:spTgt spid="42"/>
                                        </p:tgtEl>
                                        <p:attrNameLst>
                                          <p:attrName>style.visibility</p:attrName>
                                        </p:attrNameLst>
                                      </p:cBhvr>
                                      <p:to>
                                        <p:strVal val="visible"/>
                                      </p:to>
                                    </p:set>
                                    <p:animEffect transition="in" filter="wipe(up)">
                                      <p:cBhvr>
                                        <p:cTn id="7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22" grpId="0" animBg="1"/>
      <p:bldP spid="22" grpId="1" animBg="1"/>
      <p:bldP spid="25" grpId="0" animBg="1"/>
      <p:bldP spid="25" grpId="1" animBg="1"/>
      <p:bldP spid="28" grpId="0" animBg="1"/>
      <p:bldP spid="28" grpId="1" animBg="1"/>
      <p:bldP spid="31" grpId="0"/>
      <p:bldP spid="36" grpId="0"/>
      <p:bldP spid="37" grpId="0"/>
      <p:bldP spid="38" grpId="0"/>
      <p:bldP spid="39" grpId="0"/>
      <p:bldP spid="40" grpId="0"/>
      <p:bldP spid="41" grpId="0"/>
      <p:bldP spid="42" grpId="0"/>
      <p:bldP spid="45" grpId="0" animBg="1"/>
      <p:bldP spid="4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6" name="Group 576"/>
          <p:cNvGrpSpPr/>
          <p:nvPr/>
        </p:nvGrpSpPr>
        <p:grpSpPr>
          <a:xfrm>
            <a:off x="6331404" y="1717095"/>
            <a:ext cx="1884897" cy="1543017"/>
            <a:chOff x="91930" y="319568"/>
            <a:chExt cx="1885141" cy="1543016"/>
          </a:xfrm>
        </p:grpSpPr>
        <p:sp>
          <p:nvSpPr>
            <p:cNvPr id="569" name="Shape 569"/>
            <p:cNvSpPr/>
            <p:nvPr/>
          </p:nvSpPr>
          <p:spPr>
            <a:xfrm rot="2700000">
              <a:off x="434055" y="319568"/>
              <a:ext cx="1543016" cy="1543016"/>
            </a:xfrm>
            <a:prstGeom prst="roundRect">
              <a:avLst>
                <a:gd name="adj" fmla="val 16461"/>
              </a:avLst>
            </a:prstGeom>
            <a:ln>
              <a:noFill/>
            </a:ln>
          </p:spPr>
          <p:style>
            <a:lnRef idx="3">
              <a:schemeClr val="lt1"/>
            </a:lnRef>
            <a:fillRef idx="1">
              <a:schemeClr val="accent2"/>
            </a:fillRef>
            <a:effectRef idx="1">
              <a:schemeClr val="accent2"/>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70" name="Shape 570"/>
            <p:cNvSpPr/>
            <p:nvPr/>
          </p:nvSpPr>
          <p:spPr>
            <a:xfrm rot="2700000">
              <a:off x="91930" y="869165"/>
              <a:ext cx="443882" cy="443882"/>
            </a:xfrm>
            <a:prstGeom prst="rect">
              <a:avLst/>
            </a:prstGeom>
            <a:solidFill>
              <a:schemeClr val="accent2"/>
            </a:solidFill>
            <a:ln w="28575" cap="flat">
              <a:solidFill>
                <a:schemeClr val="bg1"/>
              </a:solidFill>
              <a:miter lim="400000"/>
            </a:ln>
            <a:effectLst/>
          </p:spPr>
          <p:txBody>
            <a:bodyPr wrap="square" lIns="0" tIns="0" rIns="0" bIns="0" numCol="1" anchor="ctr">
              <a:noAutofit/>
            </a:bodyPr>
            <a:lstStyle/>
            <a:p>
              <a:pPr algn="ct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1" name="Shape 571"/>
            <p:cNvSpPr/>
            <p:nvPr/>
          </p:nvSpPr>
          <p:spPr>
            <a:xfrm>
              <a:off x="139322" y="884782"/>
              <a:ext cx="361682" cy="369330"/>
            </a:xfrm>
            <a:prstGeom prst="rect">
              <a:avLst/>
            </a:prstGeom>
            <a:noFill/>
            <a:ln w="12700" cap="flat">
              <a:noFill/>
              <a:miter lim="400000"/>
            </a:ln>
            <a:effectLst/>
          </p:spPr>
          <p:txBody>
            <a:bodyPr wrap="none" lIns="45719" tIns="45719" rIns="45719" bIns="45719" numCol="1" anchor="t">
              <a:spAutoFit/>
            </a:bodyPr>
            <a:lstStyle>
              <a:lvl1pPr algn="ctr">
                <a:defRPr b="1">
                  <a:latin typeface="+mj-lt"/>
                  <a:ea typeface="+mj-ea"/>
                  <a:cs typeface="+mj-cs"/>
                  <a:sym typeface="Source Sans Pro" panose="020B0503030403020204"/>
                </a:defRPr>
              </a:lvl1pPr>
            </a:lstStyle>
            <a:p>
              <a:pPr lvl="0">
                <a:defRPr b="0">
                  <a:solidFill>
                    <a:srgbClr val="000000"/>
                  </a:solidFill>
                </a:defRPr>
              </a:pPr>
              <a:r>
                <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p>
          </p:txBody>
        </p:sp>
        <p:grpSp>
          <p:nvGrpSpPr>
            <p:cNvPr id="574" name="Group 574"/>
            <p:cNvGrpSpPr/>
            <p:nvPr/>
          </p:nvGrpSpPr>
          <p:grpSpPr>
            <a:xfrm>
              <a:off x="950873" y="439921"/>
              <a:ext cx="509381" cy="445817"/>
              <a:chOff x="0" y="0"/>
              <a:chExt cx="509380" cy="445816"/>
            </a:xfrm>
          </p:grpSpPr>
          <p:sp>
            <p:nvSpPr>
              <p:cNvPr id="572" name="Shape 572"/>
              <p:cNvSpPr/>
              <p:nvPr/>
            </p:nvSpPr>
            <p:spPr>
              <a:xfrm>
                <a:off x="80107" y="79236"/>
                <a:ext cx="182855" cy="120162"/>
              </a:xfrm>
              <a:custGeom>
                <a:avLst/>
                <a:gdLst/>
                <a:ahLst/>
                <a:cxnLst>
                  <a:cxn ang="0">
                    <a:pos x="wd2" y="hd2"/>
                  </a:cxn>
                  <a:cxn ang="5400000">
                    <a:pos x="wd2" y="hd2"/>
                  </a:cxn>
                  <a:cxn ang="10800000">
                    <a:pos x="wd2" y="hd2"/>
                  </a:cxn>
                  <a:cxn ang="16200000">
                    <a:pos x="wd2" y="hd2"/>
                  </a:cxn>
                </a:cxnLst>
                <a:rect l="0" t="0" r="r" b="b"/>
                <a:pathLst>
                  <a:path w="21600" h="21600" extrusionOk="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3" name="Shape 573"/>
              <p:cNvSpPr/>
              <p:nvPr/>
            </p:nvSpPr>
            <p:spPr>
              <a:xfrm>
                <a:off x="-1" y="-1"/>
                <a:ext cx="509381" cy="445817"/>
              </a:xfrm>
              <a:custGeom>
                <a:avLst/>
                <a:gdLst/>
                <a:ahLst/>
                <a:cxnLst>
                  <a:cxn ang="0">
                    <a:pos x="wd2" y="hd2"/>
                  </a:cxn>
                  <a:cxn ang="5400000">
                    <a:pos x="wd2" y="hd2"/>
                  </a:cxn>
                  <a:cxn ang="10800000">
                    <a:pos x="wd2" y="hd2"/>
                  </a:cxn>
                  <a:cxn ang="16200000">
                    <a:pos x="wd2" y="hd2"/>
                  </a:cxn>
                </a:cxnLst>
                <a:rect l="0" t="0" r="r" b="b"/>
                <a:pathLst>
                  <a:path w="21600" h="21600" extrusionOk="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75" name="Shape 575"/>
            <p:cNvSpPr/>
            <p:nvPr/>
          </p:nvSpPr>
          <p:spPr>
            <a:xfrm>
              <a:off x="907060" y="961726"/>
              <a:ext cx="553996" cy="646329"/>
            </a:xfrm>
            <a:prstGeom prst="rect">
              <a:avLst/>
            </a:prstGeom>
            <a:noFill/>
            <a:ln w="12700" cap="flat">
              <a:noFill/>
              <a:miter lim="400000"/>
            </a:ln>
            <a:effectLst/>
          </p:spPr>
          <p:txBody>
            <a:bodyPr wrap="none" lIns="45719" tIns="45719" rIns="45719" bIns="45719" numCol="1" anchor="t">
              <a:spAutoFit/>
            </a:bodyPr>
            <a:lstStyle/>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添加</a:t>
              </a:r>
            </a:p>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标题</a:t>
              </a:r>
            </a:p>
          </p:txBody>
        </p:sp>
      </p:grpSp>
      <p:grpSp>
        <p:nvGrpSpPr>
          <p:cNvPr id="584" name="Group 584"/>
          <p:cNvGrpSpPr/>
          <p:nvPr/>
        </p:nvGrpSpPr>
        <p:grpSpPr>
          <a:xfrm>
            <a:off x="6331406" y="4190240"/>
            <a:ext cx="1884898" cy="1543017"/>
            <a:chOff x="91930" y="319568"/>
            <a:chExt cx="1885141" cy="1543016"/>
          </a:xfrm>
        </p:grpSpPr>
        <p:sp>
          <p:nvSpPr>
            <p:cNvPr id="577" name="Shape 577"/>
            <p:cNvSpPr/>
            <p:nvPr/>
          </p:nvSpPr>
          <p:spPr>
            <a:xfrm rot="2700000">
              <a:off x="434055" y="319568"/>
              <a:ext cx="1543016" cy="1543016"/>
            </a:xfrm>
            <a:prstGeom prst="roundRect">
              <a:avLst>
                <a:gd name="adj" fmla="val 16461"/>
              </a:avLst>
            </a:prstGeom>
            <a:ln>
              <a:noFill/>
            </a:ln>
          </p:spPr>
          <p:style>
            <a:lnRef idx="3">
              <a:schemeClr val="lt1"/>
            </a:lnRef>
            <a:fillRef idx="1">
              <a:schemeClr val="accent3"/>
            </a:fillRef>
            <a:effectRef idx="1">
              <a:schemeClr val="accent3"/>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78" name="Shape 578"/>
            <p:cNvSpPr/>
            <p:nvPr/>
          </p:nvSpPr>
          <p:spPr>
            <a:xfrm rot="2700000">
              <a:off x="91930" y="869163"/>
              <a:ext cx="443882" cy="443882"/>
            </a:xfrm>
            <a:prstGeom prst="rect">
              <a:avLst/>
            </a:prstGeom>
            <a:solidFill>
              <a:schemeClr val="accent3"/>
            </a:solidFill>
            <a:ln w="28575" cap="flat">
              <a:solidFill>
                <a:schemeClr val="bg1"/>
              </a:solidFill>
              <a:miter lim="400000"/>
            </a:ln>
            <a:effectLst/>
          </p:spPr>
          <p:txBody>
            <a:bodyPr wrap="square" lIns="0" tIns="0" rIns="0" bIns="0" numCol="1" anchor="ctr">
              <a:noAutofit/>
            </a:bodyPr>
            <a:lstStyle/>
            <a:p>
              <a:pPr algn="ct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9" name="Shape 579"/>
            <p:cNvSpPr/>
            <p:nvPr/>
          </p:nvSpPr>
          <p:spPr>
            <a:xfrm>
              <a:off x="139321" y="891048"/>
              <a:ext cx="361682" cy="369330"/>
            </a:xfrm>
            <a:prstGeom prst="rect">
              <a:avLst/>
            </a:prstGeom>
            <a:noFill/>
            <a:ln w="12700" cap="flat">
              <a:noFill/>
              <a:miter lim="400000"/>
            </a:ln>
            <a:effectLst/>
          </p:spPr>
          <p:txBody>
            <a:bodyPr wrap="none" lIns="45719" tIns="45719" rIns="45719" bIns="45719" numCol="1" anchor="t">
              <a:spAutoFit/>
            </a:bodyPr>
            <a:lstStyle>
              <a:lvl1pPr algn="ctr">
                <a:defRPr b="1">
                  <a:latin typeface="+mj-lt"/>
                  <a:ea typeface="+mj-ea"/>
                  <a:cs typeface="+mj-cs"/>
                  <a:sym typeface="Source Sans Pro" panose="020B0503030403020204"/>
                </a:defRPr>
              </a:lvl1pPr>
            </a:lstStyle>
            <a:p>
              <a:pPr lvl="0">
                <a:defRPr b="0">
                  <a:solidFill>
                    <a:srgbClr val="000000"/>
                  </a:solidFill>
                </a:defRPr>
              </a:pPr>
              <a:r>
                <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p>
          </p:txBody>
        </p:sp>
        <p:grpSp>
          <p:nvGrpSpPr>
            <p:cNvPr id="582" name="Group 582"/>
            <p:cNvGrpSpPr/>
            <p:nvPr/>
          </p:nvGrpSpPr>
          <p:grpSpPr>
            <a:xfrm>
              <a:off x="950872" y="436198"/>
              <a:ext cx="510228" cy="509357"/>
              <a:chOff x="0" y="0"/>
              <a:chExt cx="510226" cy="509355"/>
            </a:xfrm>
          </p:grpSpPr>
          <p:sp>
            <p:nvSpPr>
              <p:cNvPr id="580" name="Shape 580"/>
              <p:cNvSpPr/>
              <p:nvPr/>
            </p:nvSpPr>
            <p:spPr>
              <a:xfrm>
                <a:off x="-1" y="0"/>
                <a:ext cx="510228" cy="509356"/>
              </a:xfrm>
              <a:custGeom>
                <a:avLst/>
                <a:gdLst/>
                <a:ahLst/>
                <a:cxnLst>
                  <a:cxn ang="0">
                    <a:pos x="wd2" y="hd2"/>
                  </a:cxn>
                  <a:cxn ang="5400000">
                    <a:pos x="wd2" y="hd2"/>
                  </a:cxn>
                  <a:cxn ang="10800000">
                    <a:pos x="wd2" y="hd2"/>
                  </a:cxn>
                  <a:cxn ang="16200000">
                    <a:pos x="wd2" y="hd2"/>
                  </a:cxn>
                </a:cxnLst>
                <a:rect l="0" t="0" r="r" b="b"/>
                <a:pathLst>
                  <a:path w="21600" h="21600" extrusionOk="0">
                    <a:moveTo>
                      <a:pt x="14851" y="12151"/>
                    </a:moveTo>
                    <a:cubicBezTo>
                      <a:pt x="13852" y="12151"/>
                      <a:pt x="12927" y="11860"/>
                      <a:pt x="12125" y="11387"/>
                    </a:cubicBezTo>
                    <a:lnTo>
                      <a:pt x="11893" y="11619"/>
                    </a:lnTo>
                    <a:lnTo>
                      <a:pt x="11133" y="12378"/>
                    </a:lnTo>
                    <a:lnTo>
                      <a:pt x="9846" y="13664"/>
                    </a:lnTo>
                    <a:cubicBezTo>
                      <a:pt x="9593" y="13917"/>
                      <a:pt x="9451" y="14261"/>
                      <a:pt x="9451" y="14618"/>
                    </a:cubicBezTo>
                    <a:lnTo>
                      <a:pt x="9451" y="16201"/>
                    </a:lnTo>
                    <a:lnTo>
                      <a:pt x="8101" y="16201"/>
                    </a:lnTo>
                    <a:cubicBezTo>
                      <a:pt x="7356" y="16201"/>
                      <a:pt x="6751" y="16805"/>
                      <a:pt x="6751" y="17550"/>
                    </a:cubicBezTo>
                    <a:lnTo>
                      <a:pt x="6751" y="18901"/>
                    </a:lnTo>
                    <a:lnTo>
                      <a:pt x="5170" y="18901"/>
                    </a:lnTo>
                    <a:cubicBezTo>
                      <a:pt x="4812" y="18901"/>
                      <a:pt x="4469" y="19043"/>
                      <a:pt x="4216" y="19296"/>
                    </a:cubicBezTo>
                    <a:lnTo>
                      <a:pt x="3259" y="20253"/>
                    </a:lnTo>
                    <a:lnTo>
                      <a:pt x="1352" y="20250"/>
                    </a:lnTo>
                    <a:lnTo>
                      <a:pt x="1350" y="18327"/>
                    </a:lnTo>
                    <a:lnTo>
                      <a:pt x="9223" y="10467"/>
                    </a:lnTo>
                    <a:cubicBezTo>
                      <a:pt x="9223" y="10467"/>
                      <a:pt x="9223" y="10467"/>
                      <a:pt x="9224" y="10468"/>
                    </a:cubicBezTo>
                    <a:lnTo>
                      <a:pt x="10215" y="9477"/>
                    </a:lnTo>
                    <a:cubicBezTo>
                      <a:pt x="9741" y="8674"/>
                      <a:pt x="9451" y="7748"/>
                      <a:pt x="9451" y="6750"/>
                    </a:cubicBezTo>
                    <a:cubicBezTo>
                      <a:pt x="9451" y="3767"/>
                      <a:pt x="11870" y="1350"/>
                      <a:pt x="14851" y="1350"/>
                    </a:cubicBezTo>
                    <a:cubicBezTo>
                      <a:pt x="17833" y="1350"/>
                      <a:pt x="20251" y="3767"/>
                      <a:pt x="20251" y="6750"/>
                    </a:cubicBezTo>
                    <a:cubicBezTo>
                      <a:pt x="20251" y="9732"/>
                      <a:pt x="17833" y="12151"/>
                      <a:pt x="14851" y="12151"/>
                    </a:cubicBezTo>
                    <a:moveTo>
                      <a:pt x="14851" y="0"/>
                    </a:moveTo>
                    <a:cubicBezTo>
                      <a:pt x="11124" y="0"/>
                      <a:pt x="8101" y="3022"/>
                      <a:pt x="8101" y="6750"/>
                    </a:cubicBezTo>
                    <a:cubicBezTo>
                      <a:pt x="8101" y="7617"/>
                      <a:pt x="8283" y="8438"/>
                      <a:pt x="8582" y="9199"/>
                    </a:cubicBezTo>
                    <a:lnTo>
                      <a:pt x="383" y="17401"/>
                    </a:lnTo>
                    <a:cubicBezTo>
                      <a:pt x="146" y="17638"/>
                      <a:pt x="0" y="17864"/>
                      <a:pt x="0" y="18226"/>
                    </a:cubicBezTo>
                    <a:lnTo>
                      <a:pt x="0" y="20250"/>
                    </a:lnTo>
                    <a:cubicBezTo>
                      <a:pt x="0" y="20973"/>
                      <a:pt x="626" y="21600"/>
                      <a:pt x="1349" y="21600"/>
                    </a:cubicBezTo>
                    <a:lnTo>
                      <a:pt x="3374" y="21600"/>
                    </a:lnTo>
                    <a:cubicBezTo>
                      <a:pt x="3736" y="21600"/>
                      <a:pt x="3965" y="21456"/>
                      <a:pt x="4202" y="21220"/>
                    </a:cubicBezTo>
                    <a:lnTo>
                      <a:pt x="5170" y="20250"/>
                    </a:lnTo>
                    <a:lnTo>
                      <a:pt x="6751" y="20250"/>
                    </a:lnTo>
                    <a:cubicBezTo>
                      <a:pt x="7496" y="20250"/>
                      <a:pt x="8101" y="19646"/>
                      <a:pt x="8101" y="18901"/>
                    </a:cubicBezTo>
                    <a:lnTo>
                      <a:pt x="8101" y="17550"/>
                    </a:lnTo>
                    <a:lnTo>
                      <a:pt x="9451" y="17550"/>
                    </a:lnTo>
                    <a:cubicBezTo>
                      <a:pt x="10196" y="17550"/>
                      <a:pt x="10802" y="16946"/>
                      <a:pt x="10802" y="16201"/>
                    </a:cubicBezTo>
                    <a:lnTo>
                      <a:pt x="10802" y="14618"/>
                    </a:lnTo>
                    <a:lnTo>
                      <a:pt x="12401" y="13019"/>
                    </a:lnTo>
                    <a:cubicBezTo>
                      <a:pt x="13163" y="13318"/>
                      <a:pt x="13983" y="13501"/>
                      <a:pt x="14851" y="13501"/>
                    </a:cubicBezTo>
                    <a:cubicBezTo>
                      <a:pt x="18578" y="13501"/>
                      <a:pt x="21600" y="10477"/>
                      <a:pt x="21600" y="6750"/>
                    </a:cubicBezTo>
                    <a:cubicBezTo>
                      <a:pt x="21600" y="3022"/>
                      <a:pt x="18578" y="0"/>
                      <a:pt x="14851"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1" name="Shape 581"/>
              <p:cNvSpPr/>
              <p:nvPr/>
            </p:nvSpPr>
            <p:spPr>
              <a:xfrm>
                <a:off x="318688" y="63558"/>
                <a:ext cx="127128" cy="127131"/>
              </a:xfrm>
              <a:custGeom>
                <a:avLst/>
                <a:gdLst/>
                <a:ahLst/>
                <a:cxnLst>
                  <a:cxn ang="0">
                    <a:pos x="wd2" y="hd2"/>
                  </a:cxn>
                  <a:cxn ang="5400000">
                    <a:pos x="wd2" y="hd2"/>
                  </a:cxn>
                  <a:cxn ang="10800000">
                    <a:pos x="wd2" y="hd2"/>
                  </a:cxn>
                  <a:cxn ang="16200000">
                    <a:pos x="wd2" y="hd2"/>
                  </a:cxn>
                </a:cxnLst>
                <a:rect l="0" t="0" r="r" b="b"/>
                <a:pathLst>
                  <a:path w="21600" h="21333" extrusionOk="0">
                    <a:moveTo>
                      <a:pt x="13008" y="18685"/>
                    </a:moveTo>
                    <a:cubicBezTo>
                      <a:pt x="9017" y="15851"/>
                      <a:pt x="5542" y="12416"/>
                      <a:pt x="2694" y="8571"/>
                    </a:cubicBezTo>
                    <a:cubicBezTo>
                      <a:pt x="3736" y="5629"/>
                      <a:pt x="5693" y="3698"/>
                      <a:pt x="8585" y="2648"/>
                    </a:cubicBezTo>
                    <a:cubicBezTo>
                      <a:pt x="12578" y="5490"/>
                      <a:pt x="16048" y="8912"/>
                      <a:pt x="18889" y="12810"/>
                    </a:cubicBezTo>
                    <a:cubicBezTo>
                      <a:pt x="17836" y="15731"/>
                      <a:pt x="15883" y="17648"/>
                      <a:pt x="13008" y="18685"/>
                    </a:cubicBezTo>
                    <a:moveTo>
                      <a:pt x="21110" y="11296"/>
                    </a:moveTo>
                    <a:cubicBezTo>
                      <a:pt x="18081" y="7131"/>
                      <a:pt x="14396" y="3497"/>
                      <a:pt x="10161" y="485"/>
                    </a:cubicBezTo>
                    <a:cubicBezTo>
                      <a:pt x="9468" y="-7"/>
                      <a:pt x="8579" y="-133"/>
                      <a:pt x="7778" y="146"/>
                    </a:cubicBezTo>
                    <a:cubicBezTo>
                      <a:pt x="4027" y="1451"/>
                      <a:pt x="1463" y="3984"/>
                      <a:pt x="145" y="7688"/>
                    </a:cubicBezTo>
                    <a:cubicBezTo>
                      <a:pt x="46" y="7963"/>
                      <a:pt x="0" y="8253"/>
                      <a:pt x="0" y="8538"/>
                    </a:cubicBezTo>
                    <a:cubicBezTo>
                      <a:pt x="0" y="9072"/>
                      <a:pt x="167" y="9597"/>
                      <a:pt x="487" y="10042"/>
                    </a:cubicBezTo>
                    <a:cubicBezTo>
                      <a:pt x="3525" y="14214"/>
                      <a:pt x="7211" y="17851"/>
                      <a:pt x="11431" y="20851"/>
                    </a:cubicBezTo>
                    <a:cubicBezTo>
                      <a:pt x="12122" y="21339"/>
                      <a:pt x="13010" y="21467"/>
                      <a:pt x="13812" y="21189"/>
                    </a:cubicBezTo>
                    <a:cubicBezTo>
                      <a:pt x="17563" y="19894"/>
                      <a:pt x="20133" y="17357"/>
                      <a:pt x="21451" y="13648"/>
                    </a:cubicBezTo>
                    <a:cubicBezTo>
                      <a:pt x="21551" y="13373"/>
                      <a:pt x="21600" y="13082"/>
                      <a:pt x="21600" y="12797"/>
                    </a:cubicBezTo>
                    <a:cubicBezTo>
                      <a:pt x="21600" y="12266"/>
                      <a:pt x="21429" y="11741"/>
                      <a:pt x="21110" y="11296"/>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83" name="Shape 583"/>
            <p:cNvSpPr/>
            <p:nvPr/>
          </p:nvSpPr>
          <p:spPr>
            <a:xfrm>
              <a:off x="969602" y="1009140"/>
              <a:ext cx="553995" cy="646329"/>
            </a:xfrm>
            <a:prstGeom prst="rect">
              <a:avLst/>
            </a:prstGeom>
            <a:noFill/>
            <a:ln w="12700" cap="flat">
              <a:noFill/>
              <a:miter lim="400000"/>
            </a:ln>
            <a:effectLst/>
          </p:spPr>
          <p:txBody>
            <a:bodyPr wrap="none" lIns="45719" tIns="45719" rIns="45719" bIns="45719" numCol="1" anchor="t">
              <a:spAutoFit/>
            </a:bodyPr>
            <a:lstStyle/>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添加</a:t>
              </a:r>
            </a:p>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标题</a:t>
              </a:r>
            </a:p>
          </p:txBody>
        </p:sp>
      </p:grpSp>
      <p:grpSp>
        <p:nvGrpSpPr>
          <p:cNvPr id="592" name="Group 592"/>
          <p:cNvGrpSpPr/>
          <p:nvPr/>
        </p:nvGrpSpPr>
        <p:grpSpPr>
          <a:xfrm>
            <a:off x="3794598" y="4190240"/>
            <a:ext cx="1888212" cy="1543017"/>
            <a:chOff x="91930" y="319568"/>
            <a:chExt cx="1888456" cy="1543016"/>
          </a:xfrm>
        </p:grpSpPr>
        <p:sp>
          <p:nvSpPr>
            <p:cNvPr id="585" name="Shape 585"/>
            <p:cNvSpPr/>
            <p:nvPr/>
          </p:nvSpPr>
          <p:spPr>
            <a:xfrm rot="2700000">
              <a:off x="437370" y="319568"/>
              <a:ext cx="1543016" cy="1543016"/>
            </a:xfrm>
            <a:prstGeom prst="roundRect">
              <a:avLst>
                <a:gd name="adj" fmla="val 16461"/>
              </a:avLst>
            </a:prstGeom>
            <a:ln>
              <a:noFill/>
            </a:ln>
          </p:spPr>
          <p:style>
            <a:lnRef idx="3">
              <a:schemeClr val="lt1"/>
            </a:lnRef>
            <a:fillRef idx="1">
              <a:schemeClr val="accent4"/>
            </a:fillRef>
            <a:effectRef idx="1">
              <a:schemeClr val="accent4"/>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86" name="Shape 586"/>
            <p:cNvSpPr/>
            <p:nvPr/>
          </p:nvSpPr>
          <p:spPr>
            <a:xfrm rot="2700000">
              <a:off x="91930" y="869163"/>
              <a:ext cx="443882" cy="443882"/>
            </a:xfrm>
            <a:prstGeom prst="rect">
              <a:avLst/>
            </a:prstGeom>
            <a:solidFill>
              <a:schemeClr val="accent4"/>
            </a:solidFill>
            <a:ln w="28575" cap="flat">
              <a:solidFill>
                <a:schemeClr val="bg1"/>
              </a:solidFill>
              <a:miter lim="400000"/>
            </a:ln>
            <a:effectLst/>
          </p:spPr>
          <p:txBody>
            <a:bodyPr wrap="square" lIns="0" tIns="0" rIns="0" bIns="0" numCol="1" anchor="ctr">
              <a:noAutofit/>
            </a:bodyPr>
            <a:lstStyle/>
            <a:p>
              <a:pPr lvl="0" algn="ctr">
                <a:defRPr>
                  <a:solidFill>
                    <a:srgbClr val="000000"/>
                  </a:solidFill>
                </a:defRPr>
              </a:pP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7" name="Shape 587"/>
            <p:cNvSpPr/>
            <p:nvPr/>
          </p:nvSpPr>
          <p:spPr>
            <a:xfrm>
              <a:off x="130156" y="891048"/>
              <a:ext cx="361682" cy="369330"/>
            </a:xfrm>
            <a:prstGeom prst="rect">
              <a:avLst/>
            </a:prstGeom>
            <a:noFill/>
            <a:ln w="12700" cap="flat">
              <a:noFill/>
              <a:miter lim="400000"/>
            </a:ln>
            <a:effectLst/>
          </p:spPr>
          <p:txBody>
            <a:bodyPr wrap="none" lIns="45719" tIns="45719" rIns="45719" bIns="45719" numCol="1" anchor="t">
              <a:spAutoFit/>
            </a:bodyPr>
            <a:lstStyle>
              <a:lvl1pPr algn="ctr">
                <a:defRPr b="1">
                  <a:latin typeface="+mj-lt"/>
                  <a:ea typeface="+mj-ea"/>
                  <a:cs typeface="+mj-cs"/>
                  <a:sym typeface="Source Sans Pro" panose="020B0503030403020204"/>
                </a:defRPr>
              </a:lvl1pPr>
            </a:lstStyle>
            <a:p>
              <a:pPr lvl="0">
                <a:defRPr b="0">
                  <a:solidFill>
                    <a:srgbClr val="000000"/>
                  </a:solidFill>
                </a:defRPr>
              </a:pPr>
              <a:r>
                <a:rPr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p>
          </p:txBody>
        </p:sp>
        <p:grpSp>
          <p:nvGrpSpPr>
            <p:cNvPr id="590" name="Group 590"/>
            <p:cNvGrpSpPr/>
            <p:nvPr/>
          </p:nvGrpSpPr>
          <p:grpSpPr>
            <a:xfrm>
              <a:off x="1013830" y="522107"/>
              <a:ext cx="350036" cy="510228"/>
              <a:chOff x="0" y="0"/>
              <a:chExt cx="350035" cy="510226"/>
            </a:xfrm>
          </p:grpSpPr>
          <p:sp>
            <p:nvSpPr>
              <p:cNvPr id="588" name="Shape 588"/>
              <p:cNvSpPr/>
              <p:nvPr/>
            </p:nvSpPr>
            <p:spPr>
              <a:xfrm>
                <a:off x="-1" y="-1"/>
                <a:ext cx="350037" cy="510228"/>
              </a:xfrm>
              <a:custGeom>
                <a:avLst/>
                <a:gdLst/>
                <a:ahLst/>
                <a:cxnLst>
                  <a:cxn ang="0">
                    <a:pos x="wd2" y="hd2"/>
                  </a:cxn>
                  <a:cxn ang="5400000">
                    <a:pos x="wd2" y="hd2"/>
                  </a:cxn>
                  <a:cxn ang="10800000">
                    <a:pos x="wd2" y="hd2"/>
                  </a:cxn>
                  <a:cxn ang="16200000">
                    <a:pos x="wd2" y="hd2"/>
                  </a:cxn>
                </a:cxnLst>
                <a:rect l="0" t="0" r="r" b="b"/>
                <a:pathLst>
                  <a:path w="21600" h="21600" extrusionOk="0">
                    <a:moveTo>
                      <a:pt x="15386" y="14176"/>
                    </a:moveTo>
                    <a:lnTo>
                      <a:pt x="6223" y="14176"/>
                    </a:lnTo>
                    <a:cubicBezTo>
                      <a:pt x="5734" y="13447"/>
                      <a:pt x="5147" y="12717"/>
                      <a:pt x="4568" y="12004"/>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2"/>
                    </a:cubicBezTo>
                    <a:cubicBezTo>
                      <a:pt x="16455" y="12724"/>
                      <a:pt x="15873" y="13450"/>
                      <a:pt x="15386" y="14176"/>
                    </a:cubicBezTo>
                    <a:moveTo>
                      <a:pt x="10800" y="20250"/>
                    </a:moveTo>
                    <a:cubicBezTo>
                      <a:pt x="9805" y="20250"/>
                      <a:pt x="9347" y="20172"/>
                      <a:pt x="8839" y="19407"/>
                    </a:cubicBezTo>
                    <a:lnTo>
                      <a:pt x="13000" y="19049"/>
                    </a:lnTo>
                    <a:cubicBezTo>
                      <a:pt x="12398" y="20165"/>
                      <a:pt x="11959" y="20250"/>
                      <a:pt x="10800" y="20250"/>
                    </a:cubicBezTo>
                    <a:moveTo>
                      <a:pt x="7595" y="16814"/>
                    </a:moveTo>
                    <a:cubicBezTo>
                      <a:pt x="7417" y="16408"/>
                      <a:pt x="7215" y="15979"/>
                      <a:pt x="6991" y="15526"/>
                    </a:cubicBezTo>
                    <a:lnTo>
                      <a:pt x="14616" y="15526"/>
                    </a:lnTo>
                    <a:cubicBezTo>
                      <a:pt x="14496" y="15768"/>
                      <a:pt x="14375" y="16011"/>
                      <a:pt x="14270" y="16240"/>
                    </a:cubicBezTo>
                    <a:cubicBezTo>
                      <a:pt x="14270" y="16240"/>
                      <a:pt x="7595" y="16814"/>
                      <a:pt x="7595" y="16814"/>
                    </a:cubicBezTo>
                    <a:close/>
                    <a:moveTo>
                      <a:pt x="13345" y="18344"/>
                    </a:moveTo>
                    <a:lnTo>
                      <a:pt x="8476" y="18763"/>
                    </a:lnTo>
                    <a:cubicBezTo>
                      <a:pt x="8303" y="18417"/>
                      <a:pt x="8116" y="18012"/>
                      <a:pt x="7890" y="17484"/>
                    </a:cubicBezTo>
                    <a:cubicBezTo>
                      <a:pt x="7887" y="17478"/>
                      <a:pt x="7883" y="17470"/>
                      <a:pt x="7881" y="17463"/>
                    </a:cubicBezTo>
                    <a:lnTo>
                      <a:pt x="13957" y="16942"/>
                    </a:lnTo>
                    <a:cubicBezTo>
                      <a:pt x="13871" y="17141"/>
                      <a:pt x="13778" y="17351"/>
                      <a:pt x="13698" y="17538"/>
                    </a:cubicBezTo>
                    <a:cubicBezTo>
                      <a:pt x="13569" y="17842"/>
                      <a:pt x="13453" y="18105"/>
                      <a:pt x="13345" y="18344"/>
                    </a:cubicBezTo>
                    <a:moveTo>
                      <a:pt x="10800" y="0"/>
                    </a:moveTo>
                    <a:cubicBezTo>
                      <a:pt x="4835" y="0"/>
                      <a:pt x="0" y="3324"/>
                      <a:pt x="0" y="7425"/>
                    </a:cubicBezTo>
                    <a:cubicBezTo>
                      <a:pt x="0" y="10146"/>
                      <a:pt x="3621" y="13030"/>
                      <a:pt x="4939" y="15563"/>
                    </a:cubicBezTo>
                    <a:cubicBezTo>
                      <a:pt x="6906" y="19340"/>
                      <a:pt x="6688" y="21600"/>
                      <a:pt x="10800" y="21600"/>
                    </a:cubicBezTo>
                    <a:cubicBezTo>
                      <a:pt x="14972" y="21600"/>
                      <a:pt x="14692" y="19350"/>
                      <a:pt x="16660" y="15578"/>
                    </a:cubicBezTo>
                    <a:cubicBezTo>
                      <a:pt x="17983" y="13040"/>
                      <a:pt x="21600" y="10124"/>
                      <a:pt x="21600" y="7425"/>
                    </a:cubicBezTo>
                    <a:cubicBezTo>
                      <a:pt x="21600" y="3324"/>
                      <a:pt x="16764" y="0"/>
                      <a:pt x="10800"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9" name="Shape 589"/>
              <p:cNvSpPr/>
              <p:nvPr/>
            </p:nvSpPr>
            <p:spPr>
              <a:xfrm>
                <a:off x="79237" y="80107"/>
                <a:ext cx="103618" cy="103618"/>
              </a:xfrm>
              <a:custGeom>
                <a:avLst/>
                <a:gdLst/>
                <a:ahLst/>
                <a:cxnLst>
                  <a:cxn ang="0">
                    <a:pos x="wd2" y="hd2"/>
                  </a:cxn>
                  <a:cxn ang="5400000">
                    <a:pos x="wd2" y="hd2"/>
                  </a:cxn>
                  <a:cxn ang="10800000">
                    <a:pos x="wd2" y="hd2"/>
                  </a:cxn>
                  <a:cxn ang="16200000">
                    <a:pos x="wd2" y="hd2"/>
                  </a:cxn>
                </a:cxnLst>
                <a:rect l="0" t="0" r="r" b="b"/>
                <a:pathLst>
                  <a:path w="21600" h="21600" extrusionOk="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91" name="Shape 591"/>
            <p:cNvSpPr/>
            <p:nvPr/>
          </p:nvSpPr>
          <p:spPr>
            <a:xfrm>
              <a:off x="895765" y="891048"/>
              <a:ext cx="553995" cy="892549"/>
            </a:xfrm>
            <a:prstGeom prst="rect">
              <a:avLst/>
            </a:prstGeom>
            <a:noFill/>
            <a:ln w="12700" cap="flat">
              <a:noFill/>
              <a:miter lim="400000"/>
            </a:ln>
            <a:effectLst/>
          </p:spPr>
          <p:txBody>
            <a:bodyPr wrap="none" lIns="45719" tIns="45719" rIns="45719" bIns="45719" numCol="1" anchor="t">
              <a:spAutoFit/>
            </a:bodyPr>
            <a:lstStyle/>
            <a:p>
              <a:pPr algn="ctr">
                <a:defRPr>
                  <a:solidFill>
                    <a:srgbClr val="000000"/>
                  </a:solidFill>
                </a:defRPr>
              </a:pPr>
              <a:r>
                <a:rPr sz="1600">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 </a:t>
              </a:r>
            </a:p>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添加</a:t>
              </a:r>
            </a:p>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标题</a:t>
              </a:r>
            </a:p>
          </p:txBody>
        </p:sp>
      </p:grpSp>
      <p:grpSp>
        <p:nvGrpSpPr>
          <p:cNvPr id="600" name="Group 600"/>
          <p:cNvGrpSpPr/>
          <p:nvPr/>
        </p:nvGrpSpPr>
        <p:grpSpPr>
          <a:xfrm>
            <a:off x="3794599" y="1717129"/>
            <a:ext cx="1884598" cy="1543017"/>
            <a:chOff x="91930" y="319568"/>
            <a:chExt cx="1884842" cy="1543016"/>
          </a:xfrm>
        </p:grpSpPr>
        <p:sp>
          <p:nvSpPr>
            <p:cNvPr id="593" name="Shape 593"/>
            <p:cNvSpPr/>
            <p:nvPr/>
          </p:nvSpPr>
          <p:spPr>
            <a:xfrm rot="2700000">
              <a:off x="433756" y="319568"/>
              <a:ext cx="1543016" cy="1543016"/>
            </a:xfrm>
            <a:prstGeom prst="roundRect">
              <a:avLst>
                <a:gd name="adj" fmla="val 16461"/>
              </a:avLst>
            </a:prstGeom>
            <a:ln>
              <a:noFill/>
            </a:ln>
          </p:spPr>
          <p:style>
            <a:lnRef idx="3">
              <a:schemeClr val="lt1"/>
            </a:lnRef>
            <a:fillRef idx="1">
              <a:schemeClr val="accent1"/>
            </a:fillRef>
            <a:effectRef idx="1">
              <a:schemeClr val="accent1"/>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94" name="Shape 594"/>
            <p:cNvSpPr/>
            <p:nvPr/>
          </p:nvSpPr>
          <p:spPr>
            <a:xfrm rot="2700000">
              <a:off x="91930" y="869131"/>
              <a:ext cx="443882" cy="443882"/>
            </a:xfrm>
            <a:prstGeom prst="rect">
              <a:avLst/>
            </a:prstGeom>
            <a:solidFill>
              <a:schemeClr val="accent1"/>
            </a:solidFill>
            <a:ln w="28575" cap="flat">
              <a:solidFill>
                <a:schemeClr val="bg1"/>
              </a:solidFill>
              <a:miter lim="400000"/>
            </a:ln>
            <a:effectLst/>
          </p:spPr>
          <p:txBody>
            <a:bodyPr wrap="square" lIns="0" tIns="0" rIns="0" bIns="0" numCol="1" anchor="ctr">
              <a:noAutofit/>
            </a:bodyPr>
            <a:lstStyle/>
            <a:p>
              <a:pPr algn="ct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5" name="Shape 595"/>
            <p:cNvSpPr/>
            <p:nvPr/>
          </p:nvSpPr>
          <p:spPr>
            <a:xfrm>
              <a:off x="130155" y="884748"/>
              <a:ext cx="361682" cy="369330"/>
            </a:xfrm>
            <a:prstGeom prst="rect">
              <a:avLst/>
            </a:prstGeom>
            <a:noFill/>
            <a:ln w="12700" cap="flat">
              <a:noFill/>
              <a:miter lim="400000"/>
            </a:ln>
            <a:effectLst/>
          </p:spPr>
          <p:txBody>
            <a:bodyPr wrap="none" lIns="45719" tIns="45719" rIns="45719" bIns="45719" numCol="1" anchor="t">
              <a:spAutoFit/>
            </a:bodyPr>
            <a:lstStyle>
              <a:lvl1pPr algn="ctr">
                <a:defRPr b="1">
                  <a:latin typeface="+mj-lt"/>
                  <a:ea typeface="+mj-ea"/>
                  <a:cs typeface="+mj-cs"/>
                  <a:sym typeface="Source Sans Pro" panose="020B0503030403020204"/>
                </a:defRPr>
              </a:lvl1pPr>
            </a:lstStyle>
            <a:p>
              <a:pPr lvl="0">
                <a:defRPr b="0">
                  <a:solidFill>
                    <a:srgbClr val="000000"/>
                  </a:solidFill>
                </a:defRPr>
              </a:pPr>
              <a:r>
                <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p>
          </p:txBody>
        </p:sp>
        <p:grpSp>
          <p:nvGrpSpPr>
            <p:cNvPr id="598" name="Group 598"/>
            <p:cNvGrpSpPr/>
            <p:nvPr/>
          </p:nvGrpSpPr>
          <p:grpSpPr>
            <a:xfrm>
              <a:off x="918075" y="375369"/>
              <a:ext cx="509380" cy="509357"/>
              <a:chOff x="0" y="0"/>
              <a:chExt cx="509379" cy="509355"/>
            </a:xfrm>
          </p:grpSpPr>
          <p:sp>
            <p:nvSpPr>
              <p:cNvPr id="596" name="Shape 596"/>
              <p:cNvSpPr/>
              <p:nvPr/>
            </p:nvSpPr>
            <p:spPr>
              <a:xfrm>
                <a:off x="0" y="0"/>
                <a:ext cx="509380" cy="509356"/>
              </a:xfrm>
              <a:custGeom>
                <a:avLst/>
                <a:gdLst/>
                <a:ahLst/>
                <a:cxnLst>
                  <a:cxn ang="0">
                    <a:pos x="wd2" y="hd2"/>
                  </a:cxn>
                  <a:cxn ang="5400000">
                    <a:pos x="wd2" y="hd2"/>
                  </a:cxn>
                  <a:cxn ang="10800000">
                    <a:pos x="wd2" y="hd2"/>
                  </a:cxn>
                  <a:cxn ang="16200000">
                    <a:pos x="wd2" y="hd2"/>
                  </a:cxn>
                </a:cxnLst>
                <a:rect l="0" t="0" r="r" b="b"/>
                <a:pathLst>
                  <a:path w="21600" h="21600" extrusionOk="0">
                    <a:moveTo>
                      <a:pt x="13499" y="14851"/>
                    </a:moveTo>
                    <a:cubicBezTo>
                      <a:pt x="9772" y="14851"/>
                      <a:pt x="6749" y="11828"/>
                      <a:pt x="6749" y="8100"/>
                    </a:cubicBezTo>
                    <a:cubicBezTo>
                      <a:pt x="6749" y="4372"/>
                      <a:pt x="9772" y="1350"/>
                      <a:pt x="13499" y="1350"/>
                    </a:cubicBezTo>
                    <a:cubicBezTo>
                      <a:pt x="17227" y="1350"/>
                      <a:pt x="20249" y="4372"/>
                      <a:pt x="20249" y="8100"/>
                    </a:cubicBezTo>
                    <a:cubicBezTo>
                      <a:pt x="20249" y="11828"/>
                      <a:pt x="17227" y="14851"/>
                      <a:pt x="13499" y="14851"/>
                    </a:cubicBezTo>
                    <a:moveTo>
                      <a:pt x="3236" y="20043"/>
                    </a:moveTo>
                    <a:cubicBezTo>
                      <a:pt x="3019" y="20267"/>
                      <a:pt x="2718" y="20409"/>
                      <a:pt x="2382" y="20409"/>
                    </a:cubicBezTo>
                    <a:cubicBezTo>
                      <a:pt x="1724" y="20409"/>
                      <a:pt x="1191" y="19876"/>
                      <a:pt x="1191" y="19219"/>
                    </a:cubicBezTo>
                    <a:cubicBezTo>
                      <a:pt x="1191" y="18882"/>
                      <a:pt x="1332" y="18581"/>
                      <a:pt x="1557" y="18364"/>
                    </a:cubicBezTo>
                    <a:lnTo>
                      <a:pt x="1551" y="18359"/>
                    </a:lnTo>
                    <a:lnTo>
                      <a:pt x="6996" y="12914"/>
                    </a:lnTo>
                    <a:cubicBezTo>
                      <a:pt x="7472" y="13556"/>
                      <a:pt x="8039" y="14123"/>
                      <a:pt x="8680" y="14600"/>
                    </a:cubicBezTo>
                    <a:cubicBezTo>
                      <a:pt x="8680" y="14600"/>
                      <a:pt x="3236" y="20043"/>
                      <a:pt x="3236" y="20043"/>
                    </a:cubicBezTo>
                    <a:close/>
                    <a:moveTo>
                      <a:pt x="13499" y="0"/>
                    </a:moveTo>
                    <a:cubicBezTo>
                      <a:pt x="9026" y="0"/>
                      <a:pt x="5399" y="3626"/>
                      <a:pt x="5399" y="8100"/>
                    </a:cubicBezTo>
                    <a:cubicBezTo>
                      <a:pt x="5399" y="9467"/>
                      <a:pt x="5742" y="10754"/>
                      <a:pt x="6341" y="11885"/>
                    </a:cubicBezTo>
                    <a:lnTo>
                      <a:pt x="709" y="17516"/>
                    </a:lnTo>
                    <a:lnTo>
                      <a:pt x="713" y="17521"/>
                    </a:lnTo>
                    <a:cubicBezTo>
                      <a:pt x="274" y="17954"/>
                      <a:pt x="0" y="18553"/>
                      <a:pt x="0" y="19219"/>
                    </a:cubicBezTo>
                    <a:cubicBezTo>
                      <a:pt x="0" y="20534"/>
                      <a:pt x="1066" y="21600"/>
                      <a:pt x="2382" y="21600"/>
                    </a:cubicBezTo>
                    <a:cubicBezTo>
                      <a:pt x="3047" y="21600"/>
                      <a:pt x="3647" y="21327"/>
                      <a:pt x="4079" y="20886"/>
                    </a:cubicBezTo>
                    <a:lnTo>
                      <a:pt x="4078" y="20885"/>
                    </a:lnTo>
                    <a:lnTo>
                      <a:pt x="9708" y="15256"/>
                    </a:lnTo>
                    <a:cubicBezTo>
                      <a:pt x="10839" y="15857"/>
                      <a:pt x="12128" y="16201"/>
                      <a:pt x="13499" y="16201"/>
                    </a:cubicBezTo>
                    <a:cubicBezTo>
                      <a:pt x="17973" y="16201"/>
                      <a:pt x="21600" y="12574"/>
                      <a:pt x="21600" y="8100"/>
                    </a:cubicBezTo>
                    <a:cubicBezTo>
                      <a:pt x="21600" y="3626"/>
                      <a:pt x="17973" y="0"/>
                      <a:pt x="13499"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7" name="Shape 597"/>
              <p:cNvSpPr/>
              <p:nvPr/>
            </p:nvSpPr>
            <p:spPr>
              <a:xfrm>
                <a:off x="206363" y="79236"/>
                <a:ext cx="120157" cy="119292"/>
              </a:xfrm>
              <a:custGeom>
                <a:avLst/>
                <a:gdLst/>
                <a:ahLst/>
                <a:cxnLst>
                  <a:cxn ang="0">
                    <a:pos x="wd2" y="hd2"/>
                  </a:cxn>
                  <a:cxn ang="5400000">
                    <a:pos x="wd2" y="hd2"/>
                  </a:cxn>
                  <a:cxn ang="10800000">
                    <a:pos x="wd2" y="hd2"/>
                  </a:cxn>
                  <a:cxn ang="16200000">
                    <a:pos x="wd2" y="hd2"/>
                  </a:cxn>
                </a:cxnLst>
                <a:rect l="0" t="0" r="r" b="b"/>
                <a:pathLst>
                  <a:path w="21600" h="21600" extrusionOk="0">
                    <a:moveTo>
                      <a:pt x="20161" y="0"/>
                    </a:moveTo>
                    <a:cubicBezTo>
                      <a:pt x="9025" y="0"/>
                      <a:pt x="0" y="9025"/>
                      <a:pt x="0" y="20160"/>
                    </a:cubicBezTo>
                    <a:cubicBezTo>
                      <a:pt x="0" y="20954"/>
                      <a:pt x="644" y="21600"/>
                      <a:pt x="1440" y="21600"/>
                    </a:cubicBezTo>
                    <a:cubicBezTo>
                      <a:pt x="2235" y="21600"/>
                      <a:pt x="2880" y="20954"/>
                      <a:pt x="2880" y="20160"/>
                    </a:cubicBezTo>
                    <a:cubicBezTo>
                      <a:pt x="2880" y="10618"/>
                      <a:pt x="10617" y="2880"/>
                      <a:pt x="20161" y="2880"/>
                    </a:cubicBezTo>
                    <a:cubicBezTo>
                      <a:pt x="20956" y="2880"/>
                      <a:pt x="21600" y="2234"/>
                      <a:pt x="21600" y="1440"/>
                    </a:cubicBezTo>
                    <a:cubicBezTo>
                      <a:pt x="21600" y="645"/>
                      <a:pt x="20956" y="0"/>
                      <a:pt x="20161"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99" name="Shape 599"/>
            <p:cNvSpPr/>
            <p:nvPr/>
          </p:nvSpPr>
          <p:spPr>
            <a:xfrm>
              <a:off x="895765" y="990514"/>
              <a:ext cx="553996" cy="646329"/>
            </a:xfrm>
            <a:prstGeom prst="rect">
              <a:avLst/>
            </a:prstGeom>
            <a:noFill/>
            <a:ln w="12700" cap="flat">
              <a:noFill/>
              <a:miter lim="400000"/>
            </a:ln>
            <a:effectLst/>
          </p:spPr>
          <p:txBody>
            <a:bodyPr wrap="none" lIns="45719" tIns="45719" rIns="45719" bIns="45719" numCol="1" anchor="t">
              <a:spAutoFit/>
            </a:bodyPr>
            <a:lstStyle/>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添加</a:t>
              </a:r>
              <a:endParaRPr lang="en-US" altLang="zh-CN"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endParaRPr>
            </a:p>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标题</a:t>
              </a:r>
              <a:endParaRPr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grpSp>
      <p:grpSp>
        <p:nvGrpSpPr>
          <p:cNvPr id="603" name="Group 603"/>
          <p:cNvGrpSpPr/>
          <p:nvPr/>
        </p:nvGrpSpPr>
        <p:grpSpPr>
          <a:xfrm>
            <a:off x="5118214" y="2634163"/>
            <a:ext cx="2181807" cy="2182091"/>
            <a:chOff x="0" y="0"/>
            <a:chExt cx="2182089" cy="2182089"/>
          </a:xfrm>
        </p:grpSpPr>
        <p:sp>
          <p:nvSpPr>
            <p:cNvPr id="601" name="Shape 601"/>
            <p:cNvSpPr/>
            <p:nvPr/>
          </p:nvSpPr>
          <p:spPr>
            <a:xfrm rot="2726102">
              <a:off x="319537" y="319537"/>
              <a:ext cx="1543016" cy="1543016"/>
            </a:xfrm>
            <a:prstGeom prst="roundRect">
              <a:avLst>
                <a:gd name="adj" fmla="val 16461"/>
              </a:avLst>
            </a:prstGeom>
            <a:solidFill>
              <a:schemeClr val="accent4"/>
            </a:solidFill>
            <a:ln w="1905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02" name="Shape 602"/>
            <p:cNvSpPr/>
            <p:nvPr/>
          </p:nvSpPr>
          <p:spPr>
            <a:xfrm>
              <a:off x="734186" y="704727"/>
              <a:ext cx="797156" cy="772628"/>
            </a:xfrm>
            <a:custGeom>
              <a:avLst/>
              <a:gdLst/>
              <a:ahLst/>
              <a:cxnLst>
                <a:cxn ang="0">
                  <a:pos x="wd2" y="hd2"/>
                </a:cxn>
                <a:cxn ang="5400000">
                  <a:pos x="wd2" y="hd2"/>
                </a:cxn>
                <a:cxn ang="10800000">
                  <a:pos x="wd2" y="hd2"/>
                </a:cxn>
                <a:cxn ang="16200000">
                  <a:pos x="wd2" y="hd2"/>
                </a:cxn>
              </a:cxnLst>
              <a:rect l="0" t="0" r="r" b="b"/>
              <a:pathLst>
                <a:path w="21392" h="21600" extrusionOk="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04" name="Shape 604"/>
          <p:cNvSpPr/>
          <p:nvPr/>
        </p:nvSpPr>
        <p:spPr>
          <a:xfrm>
            <a:off x="8281314" y="2788012"/>
            <a:ext cx="3215287" cy="492443"/>
          </a:xfrm>
          <a:prstGeom prst="rect">
            <a:avLst/>
          </a:prstGeom>
          <a:ln w="12700">
            <a:miter lim="400000"/>
          </a:ln>
        </p:spPr>
        <p:txBody>
          <a:bodyPr lIns="45719" rIns="45719">
            <a:spAutoFit/>
          </a:bodyPr>
          <a:lstStyle/>
          <a:p>
            <a:pPr lvl="0">
              <a:defRPr>
                <a:solidFill>
                  <a:srgbClr val="000000"/>
                </a:solidFill>
              </a:defRPr>
            </a:pPr>
            <a:r>
              <a:rPr lang="zh-CN" altLang="en-US"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sp>
        <p:nvSpPr>
          <p:cNvPr id="605" name="Shape 605"/>
          <p:cNvSpPr/>
          <p:nvPr/>
        </p:nvSpPr>
        <p:spPr>
          <a:xfrm>
            <a:off x="8281314" y="3884007"/>
            <a:ext cx="3215287" cy="492443"/>
          </a:xfrm>
          <a:prstGeom prst="rect">
            <a:avLst/>
          </a:prstGeom>
          <a:ln w="12700">
            <a:miter lim="400000"/>
          </a:ln>
        </p:spPr>
        <p:txBody>
          <a:bodyPr lIns="45719" rIns="45719">
            <a:spAutoFit/>
          </a:bodyPr>
          <a:lstStyle/>
          <a:p>
            <a:pPr lvl="0">
              <a:defRPr>
                <a:solidFill>
                  <a:srgbClr val="000000"/>
                </a:solidFill>
              </a:defRPr>
            </a:pPr>
            <a:r>
              <a:rPr lang="zh-CN" altLang="en-US"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sp>
        <p:nvSpPr>
          <p:cNvPr id="606" name="Shape 606"/>
          <p:cNvSpPr/>
          <p:nvPr/>
        </p:nvSpPr>
        <p:spPr>
          <a:xfrm>
            <a:off x="906214" y="2788012"/>
            <a:ext cx="3215288" cy="492443"/>
          </a:xfrm>
          <a:prstGeom prst="rect">
            <a:avLst/>
          </a:prstGeom>
          <a:ln w="12700">
            <a:miter lim="400000"/>
          </a:ln>
        </p:spPr>
        <p:txBody>
          <a:bodyPr lIns="45719" rIns="45719">
            <a:spAutoFit/>
          </a:bodyPr>
          <a:lstStyle/>
          <a:p>
            <a:pPr lvl="0" algn="r">
              <a:defRPr>
                <a:solidFill>
                  <a:srgbClr val="000000"/>
                </a:solidFill>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sp>
        <p:nvSpPr>
          <p:cNvPr id="607" name="Shape 607"/>
          <p:cNvSpPr/>
          <p:nvPr/>
        </p:nvSpPr>
        <p:spPr>
          <a:xfrm>
            <a:off x="940185" y="3961904"/>
            <a:ext cx="3215288" cy="492443"/>
          </a:xfrm>
          <a:prstGeom prst="rect">
            <a:avLst/>
          </a:prstGeom>
          <a:ln w="12700">
            <a:miter lim="400000"/>
          </a:ln>
        </p:spPr>
        <p:txBody>
          <a:bodyPr lIns="45719" rIns="45719">
            <a:spAutoFit/>
          </a:bodyPr>
          <a:lstStyle/>
          <a:p>
            <a:pPr lvl="0" algn="r">
              <a:defRPr>
                <a:solidFill>
                  <a:srgbClr val="000000"/>
                </a:solidFill>
              </a:defRPr>
            </a:pPr>
            <a:r>
              <a:rPr lang="zh-CN" altLang="en-US"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indefinite" fill="hold"/>
                                        <p:tgtEl>
                                          <p:spTgt spid="603"/>
                                        </p:tgtEl>
                                        <p:attrNameLst>
                                          <p:attrName>style.visibility</p:attrName>
                                        </p:attrNameLst>
                                      </p:cBhvr>
                                      <p:to>
                                        <p:strVal val="visible"/>
                                      </p:to>
                                    </p:set>
                                    <p:anim calcmode="lin" valueType="num">
                                      <p:cBhvr>
                                        <p:cTn id="7" dur="500" fill="hold"/>
                                        <p:tgtEl>
                                          <p:spTgt spid="603"/>
                                        </p:tgtEl>
                                        <p:attrNameLst>
                                          <p:attrName>ppt_w</p:attrName>
                                        </p:attrNameLst>
                                      </p:cBhvr>
                                      <p:tavLst>
                                        <p:tav tm="0">
                                          <p:val>
                                            <p:fltVal val="0"/>
                                          </p:val>
                                        </p:tav>
                                        <p:tav tm="100000">
                                          <p:val>
                                            <p:strVal val="#ppt_w"/>
                                          </p:val>
                                        </p:tav>
                                      </p:tavLst>
                                    </p:anim>
                                    <p:anim calcmode="lin" valueType="num">
                                      <p:cBhvr>
                                        <p:cTn id="8" dur="500" fill="hold"/>
                                        <p:tgtEl>
                                          <p:spTgt spid="603"/>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32" fill="hold" grpId="0" nodeType="afterEffect">
                                  <p:stCondLst>
                                    <p:cond delay="0"/>
                                  </p:stCondLst>
                                  <p:childTnLst>
                                    <p:set>
                                      <p:cBhvr>
                                        <p:cTn id="11" dur="indefinite" fill="hold"/>
                                        <p:tgtEl>
                                          <p:spTgt spid="600"/>
                                        </p:tgtEl>
                                        <p:attrNameLst>
                                          <p:attrName>style.visibility</p:attrName>
                                        </p:attrNameLst>
                                      </p:cBhvr>
                                      <p:to>
                                        <p:strVal val="visible"/>
                                      </p:to>
                                    </p:set>
                                    <p:anim calcmode="lin" valueType="num">
                                      <p:cBhvr>
                                        <p:cTn id="12" dur="500" fill="hold"/>
                                        <p:tgtEl>
                                          <p:spTgt spid="600"/>
                                        </p:tgtEl>
                                        <p:attrNameLst>
                                          <p:attrName>ppt_w</p:attrName>
                                        </p:attrNameLst>
                                      </p:cBhvr>
                                      <p:tavLst>
                                        <p:tav tm="0">
                                          <p:val>
                                            <p:fltVal val="0"/>
                                          </p:val>
                                        </p:tav>
                                        <p:tav tm="100000">
                                          <p:val>
                                            <p:strVal val="#ppt_w"/>
                                          </p:val>
                                        </p:tav>
                                      </p:tavLst>
                                    </p:anim>
                                    <p:anim calcmode="lin" valueType="num">
                                      <p:cBhvr>
                                        <p:cTn id="13" dur="500" fill="hold"/>
                                        <p:tgtEl>
                                          <p:spTgt spid="600"/>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indefinite" fill="hold"/>
                                        <p:tgtEl>
                                          <p:spTgt spid="606"/>
                                        </p:tgtEl>
                                        <p:attrNameLst>
                                          <p:attrName>style.visibility</p:attrName>
                                        </p:attrNameLst>
                                      </p:cBhvr>
                                      <p:to>
                                        <p:strVal val="visible"/>
                                      </p:to>
                                    </p:set>
                                    <p:anim calcmode="lin" valueType="num">
                                      <p:cBhvr>
                                        <p:cTn id="17" dur="500" fill="hold"/>
                                        <p:tgtEl>
                                          <p:spTgt spid="606"/>
                                        </p:tgtEl>
                                        <p:attrNameLst>
                                          <p:attrName>ppt_x</p:attrName>
                                        </p:attrNameLst>
                                      </p:cBhvr>
                                      <p:tavLst>
                                        <p:tav tm="0">
                                          <p:val>
                                            <p:strVal val="1+#ppt_w/2"/>
                                          </p:val>
                                        </p:tav>
                                        <p:tav tm="100000">
                                          <p:val>
                                            <p:strVal val="#ppt_x"/>
                                          </p:val>
                                        </p:tav>
                                      </p:tavLst>
                                    </p:anim>
                                    <p:anim calcmode="lin" valueType="num">
                                      <p:cBhvr>
                                        <p:cTn id="18" dur="500" fill="hold"/>
                                        <p:tgtEl>
                                          <p:spTgt spid="60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3" presetClass="entr" presetSubtype="32" fill="hold" grpId="0" nodeType="afterEffect">
                                  <p:stCondLst>
                                    <p:cond delay="0"/>
                                  </p:stCondLst>
                                  <p:childTnLst>
                                    <p:set>
                                      <p:cBhvr>
                                        <p:cTn id="21" dur="indefinite" fill="hold"/>
                                        <p:tgtEl>
                                          <p:spTgt spid="576"/>
                                        </p:tgtEl>
                                        <p:attrNameLst>
                                          <p:attrName>style.visibility</p:attrName>
                                        </p:attrNameLst>
                                      </p:cBhvr>
                                      <p:to>
                                        <p:strVal val="visible"/>
                                      </p:to>
                                    </p:set>
                                    <p:anim calcmode="lin" valueType="num">
                                      <p:cBhvr>
                                        <p:cTn id="22" dur="500" fill="hold"/>
                                        <p:tgtEl>
                                          <p:spTgt spid="576"/>
                                        </p:tgtEl>
                                        <p:attrNameLst>
                                          <p:attrName>ppt_w</p:attrName>
                                        </p:attrNameLst>
                                      </p:cBhvr>
                                      <p:tavLst>
                                        <p:tav tm="0">
                                          <p:val>
                                            <p:fltVal val="0"/>
                                          </p:val>
                                        </p:tav>
                                        <p:tav tm="100000">
                                          <p:val>
                                            <p:strVal val="#ppt_w"/>
                                          </p:val>
                                        </p:tav>
                                      </p:tavLst>
                                    </p:anim>
                                    <p:anim calcmode="lin" valueType="num">
                                      <p:cBhvr>
                                        <p:cTn id="23" dur="500" fill="hold"/>
                                        <p:tgtEl>
                                          <p:spTgt spid="576"/>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indefinite" fill="hold"/>
                                        <p:tgtEl>
                                          <p:spTgt spid="604"/>
                                        </p:tgtEl>
                                        <p:attrNameLst>
                                          <p:attrName>style.visibility</p:attrName>
                                        </p:attrNameLst>
                                      </p:cBhvr>
                                      <p:to>
                                        <p:strVal val="visible"/>
                                      </p:to>
                                    </p:set>
                                    <p:anim calcmode="lin" valueType="num">
                                      <p:cBhvr>
                                        <p:cTn id="27" dur="500" fill="hold"/>
                                        <p:tgtEl>
                                          <p:spTgt spid="604"/>
                                        </p:tgtEl>
                                        <p:attrNameLst>
                                          <p:attrName>ppt_x</p:attrName>
                                        </p:attrNameLst>
                                      </p:cBhvr>
                                      <p:tavLst>
                                        <p:tav tm="0">
                                          <p:val>
                                            <p:strVal val="0-#ppt_w/2"/>
                                          </p:val>
                                        </p:tav>
                                        <p:tav tm="100000">
                                          <p:val>
                                            <p:strVal val="#ppt_x"/>
                                          </p:val>
                                        </p:tav>
                                      </p:tavLst>
                                    </p:anim>
                                    <p:anim calcmode="lin" valueType="num">
                                      <p:cBhvr>
                                        <p:cTn id="28" dur="500" fill="hold"/>
                                        <p:tgtEl>
                                          <p:spTgt spid="604"/>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3" presetClass="entr" presetSubtype="32" fill="hold" grpId="0" nodeType="afterEffect">
                                  <p:stCondLst>
                                    <p:cond delay="0"/>
                                  </p:stCondLst>
                                  <p:childTnLst>
                                    <p:set>
                                      <p:cBhvr>
                                        <p:cTn id="31" dur="indefinite" fill="hold"/>
                                        <p:tgtEl>
                                          <p:spTgt spid="592"/>
                                        </p:tgtEl>
                                        <p:attrNameLst>
                                          <p:attrName>style.visibility</p:attrName>
                                        </p:attrNameLst>
                                      </p:cBhvr>
                                      <p:to>
                                        <p:strVal val="visible"/>
                                      </p:to>
                                    </p:set>
                                    <p:anim calcmode="lin" valueType="num">
                                      <p:cBhvr>
                                        <p:cTn id="32" dur="500" fill="hold"/>
                                        <p:tgtEl>
                                          <p:spTgt spid="592"/>
                                        </p:tgtEl>
                                        <p:attrNameLst>
                                          <p:attrName>ppt_w</p:attrName>
                                        </p:attrNameLst>
                                      </p:cBhvr>
                                      <p:tavLst>
                                        <p:tav tm="0">
                                          <p:val>
                                            <p:fltVal val="0"/>
                                          </p:val>
                                        </p:tav>
                                        <p:tav tm="100000">
                                          <p:val>
                                            <p:strVal val="#ppt_w"/>
                                          </p:val>
                                        </p:tav>
                                      </p:tavLst>
                                    </p:anim>
                                    <p:anim calcmode="lin" valueType="num">
                                      <p:cBhvr>
                                        <p:cTn id="33" dur="500" fill="hold"/>
                                        <p:tgtEl>
                                          <p:spTgt spid="592"/>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indefinite" fill="hold"/>
                                        <p:tgtEl>
                                          <p:spTgt spid="607"/>
                                        </p:tgtEl>
                                        <p:attrNameLst>
                                          <p:attrName>style.visibility</p:attrName>
                                        </p:attrNameLst>
                                      </p:cBhvr>
                                      <p:to>
                                        <p:strVal val="visible"/>
                                      </p:to>
                                    </p:set>
                                    <p:anim calcmode="lin" valueType="num">
                                      <p:cBhvr>
                                        <p:cTn id="37" dur="500" fill="hold"/>
                                        <p:tgtEl>
                                          <p:spTgt spid="607"/>
                                        </p:tgtEl>
                                        <p:attrNameLst>
                                          <p:attrName>ppt_x</p:attrName>
                                        </p:attrNameLst>
                                      </p:cBhvr>
                                      <p:tavLst>
                                        <p:tav tm="0">
                                          <p:val>
                                            <p:strVal val="1+#ppt_w/2"/>
                                          </p:val>
                                        </p:tav>
                                        <p:tav tm="100000">
                                          <p:val>
                                            <p:strVal val="#ppt_x"/>
                                          </p:val>
                                        </p:tav>
                                      </p:tavLst>
                                    </p:anim>
                                    <p:anim calcmode="lin" valueType="num">
                                      <p:cBhvr>
                                        <p:cTn id="38" dur="500" fill="hold"/>
                                        <p:tgtEl>
                                          <p:spTgt spid="607"/>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3" presetClass="entr" presetSubtype="32" fill="hold" grpId="0" nodeType="afterEffect">
                                  <p:stCondLst>
                                    <p:cond delay="0"/>
                                  </p:stCondLst>
                                  <p:childTnLst>
                                    <p:set>
                                      <p:cBhvr>
                                        <p:cTn id="41" dur="indefinite" fill="hold"/>
                                        <p:tgtEl>
                                          <p:spTgt spid="584"/>
                                        </p:tgtEl>
                                        <p:attrNameLst>
                                          <p:attrName>style.visibility</p:attrName>
                                        </p:attrNameLst>
                                      </p:cBhvr>
                                      <p:to>
                                        <p:strVal val="visible"/>
                                      </p:to>
                                    </p:set>
                                    <p:anim calcmode="lin" valueType="num">
                                      <p:cBhvr>
                                        <p:cTn id="42" dur="500" fill="hold"/>
                                        <p:tgtEl>
                                          <p:spTgt spid="584"/>
                                        </p:tgtEl>
                                        <p:attrNameLst>
                                          <p:attrName>ppt_w</p:attrName>
                                        </p:attrNameLst>
                                      </p:cBhvr>
                                      <p:tavLst>
                                        <p:tav tm="0">
                                          <p:val>
                                            <p:fltVal val="0"/>
                                          </p:val>
                                        </p:tav>
                                        <p:tav tm="100000">
                                          <p:val>
                                            <p:strVal val="#ppt_w"/>
                                          </p:val>
                                        </p:tav>
                                      </p:tavLst>
                                    </p:anim>
                                    <p:anim calcmode="lin" valueType="num">
                                      <p:cBhvr>
                                        <p:cTn id="43" dur="500" fill="hold"/>
                                        <p:tgtEl>
                                          <p:spTgt spid="584"/>
                                        </p:tgtEl>
                                        <p:attrNameLst>
                                          <p:attrName>ppt_h</p:attrName>
                                        </p:attrNameLst>
                                      </p:cBhvr>
                                      <p:tavLst>
                                        <p:tav tm="0">
                                          <p:val>
                                            <p:fltVal val="0"/>
                                          </p:val>
                                        </p:tav>
                                        <p:tav tm="100000">
                                          <p:val>
                                            <p:strVal val="#ppt_h"/>
                                          </p:val>
                                        </p:tav>
                                      </p:tavLst>
                                    </p:anim>
                                  </p:childTnLst>
                                </p:cTn>
                              </p:par>
                            </p:childTnLst>
                          </p:cTn>
                        </p:par>
                        <p:par>
                          <p:cTn id="44" fill="hold">
                            <p:stCondLst>
                              <p:cond delay="4000"/>
                            </p:stCondLst>
                            <p:childTnLst>
                              <p:par>
                                <p:cTn id="45" presetID="2" presetClass="entr" presetSubtype="8" fill="hold" grpId="0" nodeType="afterEffect">
                                  <p:stCondLst>
                                    <p:cond delay="0"/>
                                  </p:stCondLst>
                                  <p:childTnLst>
                                    <p:set>
                                      <p:cBhvr>
                                        <p:cTn id="46" dur="indefinite" fill="hold"/>
                                        <p:tgtEl>
                                          <p:spTgt spid="605"/>
                                        </p:tgtEl>
                                        <p:attrNameLst>
                                          <p:attrName>style.visibility</p:attrName>
                                        </p:attrNameLst>
                                      </p:cBhvr>
                                      <p:to>
                                        <p:strVal val="visible"/>
                                      </p:to>
                                    </p:set>
                                    <p:anim calcmode="lin" valueType="num">
                                      <p:cBhvr>
                                        <p:cTn id="47" dur="500" fill="hold"/>
                                        <p:tgtEl>
                                          <p:spTgt spid="605"/>
                                        </p:tgtEl>
                                        <p:attrNameLst>
                                          <p:attrName>ppt_x</p:attrName>
                                        </p:attrNameLst>
                                      </p:cBhvr>
                                      <p:tavLst>
                                        <p:tav tm="0">
                                          <p:val>
                                            <p:strVal val="0-#ppt_w/2"/>
                                          </p:val>
                                        </p:tav>
                                        <p:tav tm="100000">
                                          <p:val>
                                            <p:strVal val="#ppt_x"/>
                                          </p:val>
                                        </p:tav>
                                      </p:tavLst>
                                    </p:anim>
                                    <p:anim calcmode="lin" valueType="num">
                                      <p:cBhvr>
                                        <p:cTn id="48" dur="500" fill="hold"/>
                                        <p:tgtEl>
                                          <p:spTgt spid="6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6" grpId="0" advAuto="0"/>
      <p:bldP spid="584" grpId="0" advAuto="0"/>
      <p:bldP spid="592" grpId="0" advAuto="0"/>
      <p:bldP spid="600" grpId="0" advAuto="0"/>
      <p:bldP spid="603" grpId="0" advAuto="0"/>
      <p:bldP spid="604" grpId="0" animBg="1" advAuto="0"/>
      <p:bldP spid="605" grpId="0" animBg="1" advAuto="0"/>
      <p:bldP spid="606" grpId="0" animBg="1" advAuto="0"/>
      <p:bldP spid="607" grpId="0"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sp>
        <p:nvSpPr>
          <p:cNvPr id="610" name="Shape 610"/>
          <p:cNvSpPr>
            <a:spLocks noGrp="1"/>
          </p:cNvSpPr>
          <p:nvPr>
            <p:ph type="sldNum" sz="quarter" idx="12"/>
          </p:nvPr>
        </p:nvSpPr>
        <p:spPr>
          <a:prstGeom prst="rect">
            <a:avLst/>
          </a:prstGeom>
        </p:spPr>
        <p:txBody>
          <a:bodyPr wrap="none">
            <a:spAutoFit/>
          </a:bodyPr>
          <a:lstStyle/>
          <a:p>
            <a:pPr lvl="0">
              <a:defRPr sz="1800">
                <a:solidFill>
                  <a:srgbClr val="000000"/>
                </a:solidFill>
              </a:defRPr>
            </a:pPr>
            <a:fld id="{86CB4B4D-7CA3-9044-876B-883B54F8677D}" type="slidenum">
              <a:rPr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16</a:t>
            </a:fld>
            <a:endParaRPr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20" name="Group 620"/>
          <p:cNvGrpSpPr/>
          <p:nvPr/>
        </p:nvGrpSpPr>
        <p:grpSpPr>
          <a:xfrm>
            <a:off x="4869717" y="5042079"/>
            <a:ext cx="323809" cy="1827214"/>
            <a:chOff x="0" y="0"/>
            <a:chExt cx="323850" cy="1827213"/>
          </a:xfrm>
        </p:grpSpPr>
        <p:sp>
          <p:nvSpPr>
            <p:cNvPr id="611" name="Shape 611"/>
            <p:cNvSpPr/>
            <p:nvPr/>
          </p:nvSpPr>
          <p:spPr>
            <a:xfrm>
              <a:off x="11112" y="7937"/>
              <a:ext cx="303214" cy="492126"/>
            </a:xfrm>
            <a:custGeom>
              <a:avLst/>
              <a:gdLst/>
              <a:ahLst/>
              <a:cxnLst>
                <a:cxn ang="0">
                  <a:pos x="wd2" y="hd2"/>
                </a:cxn>
                <a:cxn ang="5400000">
                  <a:pos x="wd2" y="hd2"/>
                </a:cxn>
                <a:cxn ang="10800000">
                  <a:pos x="wd2" y="hd2"/>
                </a:cxn>
                <a:cxn ang="16200000">
                  <a:pos x="wd2" y="hd2"/>
                </a:cxn>
              </a:cxnLst>
              <a:rect l="0" t="0" r="r" b="b"/>
              <a:pathLst>
                <a:path w="21600" h="21600" extrusionOk="0">
                  <a:moveTo>
                    <a:pt x="21600" y="19579"/>
                  </a:moveTo>
                  <a:lnTo>
                    <a:pt x="11648" y="0"/>
                  </a:lnTo>
                  <a:lnTo>
                    <a:pt x="9499" y="0"/>
                  </a:lnTo>
                  <a:lnTo>
                    <a:pt x="0" y="20206"/>
                  </a:lnTo>
                  <a:lnTo>
                    <a:pt x="565" y="21600"/>
                  </a:lnTo>
                  <a:lnTo>
                    <a:pt x="20469" y="21600"/>
                  </a:lnTo>
                  <a:lnTo>
                    <a:pt x="21600" y="19579"/>
                  </a:lnTo>
                  <a:close/>
                </a:path>
              </a:pathLst>
            </a:custGeom>
            <a:solidFill>
              <a:srgbClr val="F8E9B2"/>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2" name="Shape 612"/>
            <p:cNvSpPr/>
            <p:nvPr/>
          </p:nvSpPr>
          <p:spPr>
            <a:xfrm>
              <a:off x="98424" y="433366"/>
              <a:ext cx="125414" cy="1393848"/>
            </a:xfrm>
            <a:custGeom>
              <a:avLst/>
              <a:gdLst/>
              <a:ahLst/>
              <a:cxnLst>
                <a:cxn ang="0">
                  <a:pos x="wd2" y="hd2"/>
                </a:cxn>
                <a:cxn ang="5400000">
                  <a:pos x="wd2" y="hd2"/>
                </a:cxn>
                <a:cxn ang="10800000">
                  <a:pos x="wd2" y="hd2"/>
                </a:cxn>
                <a:cxn ang="16200000">
                  <a:pos x="wd2" y="hd2"/>
                </a:cxn>
              </a:cxnLst>
              <a:rect l="0" t="0" r="r" b="b"/>
              <a:pathLst>
                <a:path w="21600" h="21576" extrusionOk="0">
                  <a:moveTo>
                    <a:pt x="21600" y="21576"/>
                  </a:moveTo>
                  <a:cubicBezTo>
                    <a:pt x="0" y="21576"/>
                    <a:pt x="0" y="21576"/>
                    <a:pt x="0" y="21576"/>
                  </a:cubicBezTo>
                  <a:cubicBezTo>
                    <a:pt x="0" y="794"/>
                    <a:pt x="0" y="794"/>
                    <a:pt x="0" y="794"/>
                  </a:cubicBezTo>
                  <a:cubicBezTo>
                    <a:pt x="0" y="794"/>
                    <a:pt x="1367" y="26"/>
                    <a:pt x="10663" y="1"/>
                  </a:cubicBezTo>
                  <a:cubicBezTo>
                    <a:pt x="19959" y="-24"/>
                    <a:pt x="21600" y="794"/>
                    <a:pt x="21600" y="794"/>
                  </a:cubicBezTo>
                  <a:cubicBezTo>
                    <a:pt x="21600" y="21576"/>
                    <a:pt x="21600" y="21576"/>
                    <a:pt x="21600" y="21576"/>
                  </a:cubicBezTo>
                </a:path>
              </a:pathLst>
            </a:custGeom>
            <a:ln>
              <a:noFill/>
            </a:ln>
          </p:spPr>
          <p:style>
            <a:lnRef idx="3">
              <a:schemeClr val="lt1"/>
            </a:lnRef>
            <a:fillRef idx="1">
              <a:schemeClr val="accent1"/>
            </a:fillRef>
            <a:effectRef idx="1">
              <a:schemeClr val="accent1"/>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13" name="Shape 613"/>
            <p:cNvSpPr/>
            <p:nvPr/>
          </p:nvSpPr>
          <p:spPr>
            <a:xfrm>
              <a:off x="220662" y="430191"/>
              <a:ext cx="103189" cy="1395435"/>
            </a:xfrm>
            <a:custGeom>
              <a:avLst/>
              <a:gdLst/>
              <a:ahLst/>
              <a:cxnLst>
                <a:cxn ang="0">
                  <a:pos x="wd2" y="hd2"/>
                </a:cxn>
                <a:cxn ang="5400000">
                  <a:pos x="wd2" y="hd2"/>
                </a:cxn>
                <a:cxn ang="10800000">
                  <a:pos x="wd2" y="hd2"/>
                </a:cxn>
                <a:cxn ang="16200000">
                  <a:pos x="wd2" y="hd2"/>
                </a:cxn>
              </a:cxnLst>
              <a:rect l="0" t="0" r="r" b="b"/>
              <a:pathLst>
                <a:path w="21600" h="21576" extrusionOk="0">
                  <a:moveTo>
                    <a:pt x="21600" y="21576"/>
                  </a:moveTo>
                  <a:cubicBezTo>
                    <a:pt x="0" y="21576"/>
                    <a:pt x="0" y="21576"/>
                    <a:pt x="0" y="21576"/>
                  </a:cubicBezTo>
                  <a:cubicBezTo>
                    <a:pt x="0" y="793"/>
                    <a:pt x="0" y="793"/>
                    <a:pt x="0" y="793"/>
                  </a:cubicBezTo>
                  <a:cubicBezTo>
                    <a:pt x="0" y="793"/>
                    <a:pt x="1350" y="26"/>
                    <a:pt x="10462" y="1"/>
                  </a:cubicBezTo>
                  <a:cubicBezTo>
                    <a:pt x="19575" y="-24"/>
                    <a:pt x="21600" y="793"/>
                    <a:pt x="21600" y="793"/>
                  </a:cubicBezTo>
                  <a:cubicBezTo>
                    <a:pt x="21600" y="21576"/>
                    <a:pt x="21600" y="21576"/>
                    <a:pt x="21600" y="21576"/>
                  </a:cubicBezTo>
                </a:path>
              </a:pathLst>
            </a:custGeom>
            <a:solidFill>
              <a:srgbClr val="ABA07A"/>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4" name="Shape 614"/>
            <p:cNvSpPr/>
            <p:nvPr/>
          </p:nvSpPr>
          <p:spPr>
            <a:xfrm>
              <a:off x="-1" y="430191"/>
              <a:ext cx="101601" cy="1395435"/>
            </a:xfrm>
            <a:custGeom>
              <a:avLst/>
              <a:gdLst/>
              <a:ahLst/>
              <a:cxnLst>
                <a:cxn ang="0">
                  <a:pos x="wd2" y="hd2"/>
                </a:cxn>
                <a:cxn ang="5400000">
                  <a:pos x="wd2" y="hd2"/>
                </a:cxn>
                <a:cxn ang="10800000">
                  <a:pos x="wd2" y="hd2"/>
                </a:cxn>
                <a:cxn ang="16200000">
                  <a:pos x="wd2" y="hd2"/>
                </a:cxn>
              </a:cxnLst>
              <a:rect l="0" t="0" r="r" b="b"/>
              <a:pathLst>
                <a:path w="21600" h="21576" extrusionOk="0">
                  <a:moveTo>
                    <a:pt x="21600" y="21576"/>
                  </a:moveTo>
                  <a:cubicBezTo>
                    <a:pt x="0" y="21576"/>
                    <a:pt x="0" y="21576"/>
                    <a:pt x="0" y="21576"/>
                  </a:cubicBezTo>
                  <a:cubicBezTo>
                    <a:pt x="0" y="793"/>
                    <a:pt x="0" y="793"/>
                    <a:pt x="0" y="793"/>
                  </a:cubicBezTo>
                  <a:cubicBezTo>
                    <a:pt x="0" y="793"/>
                    <a:pt x="1371" y="26"/>
                    <a:pt x="10629" y="1"/>
                  </a:cubicBezTo>
                  <a:cubicBezTo>
                    <a:pt x="19543" y="-24"/>
                    <a:pt x="21600" y="793"/>
                    <a:pt x="21600" y="793"/>
                  </a:cubicBezTo>
                  <a:lnTo>
                    <a:pt x="21600" y="21576"/>
                  </a:lnTo>
                  <a:close/>
                </a:path>
              </a:pathLst>
            </a:custGeom>
            <a:ln>
              <a:noFill/>
            </a:ln>
          </p:spPr>
          <p:style>
            <a:lnRef idx="3">
              <a:schemeClr val="lt1"/>
            </a:lnRef>
            <a:fillRef idx="1">
              <a:schemeClr val="accent5"/>
            </a:fillRef>
            <a:effectRef idx="1">
              <a:schemeClr val="accent5"/>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15" name="Shape 615"/>
            <p:cNvSpPr/>
            <p:nvPr/>
          </p:nvSpPr>
          <p:spPr>
            <a:xfrm>
              <a:off x="96837" y="0"/>
              <a:ext cx="131764" cy="185836"/>
            </a:xfrm>
            <a:custGeom>
              <a:avLst/>
              <a:gdLst/>
              <a:ahLst/>
              <a:cxnLst>
                <a:cxn ang="0">
                  <a:pos x="wd2" y="hd2"/>
                </a:cxn>
                <a:cxn ang="5400000">
                  <a:pos x="wd2" y="hd2"/>
                </a:cxn>
                <a:cxn ang="10800000">
                  <a:pos x="wd2" y="hd2"/>
                </a:cxn>
                <a:cxn ang="16200000">
                  <a:pos x="wd2" y="hd2"/>
                </a:cxn>
              </a:cxnLst>
              <a:rect l="0" t="0" r="r" b="b"/>
              <a:pathLst>
                <a:path w="21600" h="20726" extrusionOk="0">
                  <a:moveTo>
                    <a:pt x="0" y="19815"/>
                  </a:moveTo>
                  <a:cubicBezTo>
                    <a:pt x="0" y="19815"/>
                    <a:pt x="10410" y="21600"/>
                    <a:pt x="21600" y="20172"/>
                  </a:cubicBezTo>
                  <a:cubicBezTo>
                    <a:pt x="12752" y="0"/>
                    <a:pt x="12752" y="0"/>
                    <a:pt x="12752" y="0"/>
                  </a:cubicBezTo>
                  <a:cubicBezTo>
                    <a:pt x="7547" y="0"/>
                    <a:pt x="7547" y="0"/>
                    <a:pt x="7547" y="0"/>
                  </a:cubicBezTo>
                  <a:cubicBezTo>
                    <a:pt x="0" y="19815"/>
                    <a:pt x="0" y="19815"/>
                    <a:pt x="0" y="19815"/>
                  </a:cubicBezTo>
                </a:path>
              </a:pathLst>
            </a:custGeom>
            <a:solidFill>
              <a:schemeClr val="bg2">
                <a:lumMod val="75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6" name="Shape 616"/>
            <p:cNvSpPr/>
            <p:nvPr/>
          </p:nvSpPr>
          <p:spPr>
            <a:xfrm>
              <a:off x="163513" y="180975"/>
              <a:ext cx="150813" cy="295276"/>
            </a:xfrm>
            <a:custGeom>
              <a:avLst/>
              <a:gdLst/>
              <a:ahLst/>
              <a:cxnLst>
                <a:cxn ang="0">
                  <a:pos x="wd2" y="hd2"/>
                </a:cxn>
                <a:cxn ang="5400000">
                  <a:pos x="wd2" y="hd2"/>
                </a:cxn>
                <a:cxn ang="10800000">
                  <a:pos x="wd2" y="hd2"/>
                </a:cxn>
                <a:cxn ang="16200000">
                  <a:pos x="wd2" y="hd2"/>
                </a:cxn>
              </a:cxnLst>
              <a:rect l="0" t="0" r="r" b="b"/>
              <a:pathLst>
                <a:path w="21600" h="21600" extrusionOk="0">
                  <a:moveTo>
                    <a:pt x="9421" y="0"/>
                  </a:moveTo>
                  <a:cubicBezTo>
                    <a:pt x="6434" y="234"/>
                    <a:pt x="3677" y="350"/>
                    <a:pt x="1379" y="350"/>
                  </a:cubicBezTo>
                  <a:cubicBezTo>
                    <a:pt x="919" y="350"/>
                    <a:pt x="460" y="350"/>
                    <a:pt x="0" y="350"/>
                  </a:cubicBezTo>
                  <a:cubicBezTo>
                    <a:pt x="0" y="18448"/>
                    <a:pt x="0" y="18448"/>
                    <a:pt x="0" y="18448"/>
                  </a:cubicBezTo>
                  <a:cubicBezTo>
                    <a:pt x="5515" y="18564"/>
                    <a:pt x="7813" y="20666"/>
                    <a:pt x="8502" y="21600"/>
                  </a:cubicBezTo>
                  <a:cubicBezTo>
                    <a:pt x="8732" y="20783"/>
                    <a:pt x="10340" y="18331"/>
                    <a:pt x="15396" y="18214"/>
                  </a:cubicBezTo>
                  <a:cubicBezTo>
                    <a:pt x="15626" y="18214"/>
                    <a:pt x="15626" y="18214"/>
                    <a:pt x="15626" y="18214"/>
                  </a:cubicBezTo>
                  <a:cubicBezTo>
                    <a:pt x="18613" y="18214"/>
                    <a:pt x="20451" y="19148"/>
                    <a:pt x="21600" y="20082"/>
                  </a:cubicBezTo>
                  <a:cubicBezTo>
                    <a:pt x="21600" y="19965"/>
                    <a:pt x="21600" y="19965"/>
                    <a:pt x="21600" y="19965"/>
                  </a:cubicBezTo>
                  <a:cubicBezTo>
                    <a:pt x="9421" y="0"/>
                    <a:pt x="9421" y="0"/>
                    <a:pt x="9421" y="0"/>
                  </a:cubicBezTo>
                </a:path>
              </a:pathLst>
            </a:custGeom>
            <a:solidFill>
              <a:srgbClr val="C2B388"/>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7" name="Shape 617"/>
            <p:cNvSpPr/>
            <p:nvPr/>
          </p:nvSpPr>
          <p:spPr>
            <a:xfrm>
              <a:off x="163513" y="433387"/>
              <a:ext cx="60326" cy="139382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21600"/>
                    <a:pt x="0" y="21600"/>
                    <a:pt x="0" y="21600"/>
                  </a:cubicBezTo>
                  <a:cubicBezTo>
                    <a:pt x="21600" y="21600"/>
                    <a:pt x="21600" y="21600"/>
                    <a:pt x="21600" y="21600"/>
                  </a:cubicBezTo>
                  <a:cubicBezTo>
                    <a:pt x="21600" y="21575"/>
                    <a:pt x="21600" y="21575"/>
                    <a:pt x="21600" y="21575"/>
                  </a:cubicBezTo>
                  <a:cubicBezTo>
                    <a:pt x="20463" y="21575"/>
                    <a:pt x="20463" y="21575"/>
                    <a:pt x="20463" y="21575"/>
                  </a:cubicBezTo>
                  <a:cubicBezTo>
                    <a:pt x="20463" y="745"/>
                    <a:pt x="20463" y="745"/>
                    <a:pt x="20463" y="745"/>
                  </a:cubicBezTo>
                  <a:cubicBezTo>
                    <a:pt x="20463" y="745"/>
                    <a:pt x="21032" y="720"/>
                    <a:pt x="21032" y="670"/>
                  </a:cubicBezTo>
                  <a:cubicBezTo>
                    <a:pt x="19326" y="472"/>
                    <a:pt x="13642" y="25"/>
                    <a:pt x="0" y="0"/>
                  </a:cubicBezTo>
                </a:path>
              </a:pathLst>
            </a:custGeom>
            <a:solidFill>
              <a:srgbClr val="155A77"/>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8" name="Shape 618"/>
            <p:cNvSpPr/>
            <p:nvPr/>
          </p:nvSpPr>
          <p:spPr>
            <a:xfrm>
              <a:off x="220662" y="430212"/>
              <a:ext cx="103189" cy="139541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800" y="0"/>
                    <a:pt x="10800" y="0"/>
                    <a:pt x="10462" y="0"/>
                  </a:cubicBezTo>
                  <a:cubicBezTo>
                    <a:pt x="3037" y="25"/>
                    <a:pt x="675" y="546"/>
                    <a:pt x="337" y="719"/>
                  </a:cubicBezTo>
                  <a:cubicBezTo>
                    <a:pt x="337" y="769"/>
                    <a:pt x="0" y="794"/>
                    <a:pt x="0" y="794"/>
                  </a:cubicBezTo>
                  <a:cubicBezTo>
                    <a:pt x="0" y="21600"/>
                    <a:pt x="0" y="21600"/>
                    <a:pt x="0" y="21600"/>
                  </a:cubicBezTo>
                  <a:cubicBezTo>
                    <a:pt x="675" y="21600"/>
                    <a:pt x="675" y="21600"/>
                    <a:pt x="675" y="21600"/>
                  </a:cubicBezTo>
                  <a:cubicBezTo>
                    <a:pt x="21600" y="21600"/>
                    <a:pt x="21600" y="21600"/>
                    <a:pt x="21600" y="21600"/>
                  </a:cubicBezTo>
                  <a:cubicBezTo>
                    <a:pt x="21600" y="794"/>
                    <a:pt x="21600" y="794"/>
                    <a:pt x="21600" y="794"/>
                  </a:cubicBezTo>
                  <a:cubicBezTo>
                    <a:pt x="21600" y="794"/>
                    <a:pt x="20925" y="595"/>
                    <a:pt x="19575" y="397"/>
                  </a:cubicBezTo>
                  <a:cubicBezTo>
                    <a:pt x="17887" y="198"/>
                    <a:pt x="15187" y="0"/>
                    <a:pt x="10800" y="0"/>
                  </a:cubicBezTo>
                </a:path>
              </a:pathLst>
            </a:custGeom>
            <a:ln>
              <a:noFill/>
            </a:ln>
          </p:spPr>
          <p:style>
            <a:lnRef idx="3">
              <a:schemeClr val="lt1"/>
            </a:lnRef>
            <a:fillRef idx="1">
              <a:schemeClr val="accent2"/>
            </a:fillRef>
            <a:effectRef idx="1">
              <a:schemeClr val="accent2"/>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19" name="Shape 619"/>
            <p:cNvSpPr/>
            <p:nvPr/>
          </p:nvSpPr>
          <p:spPr>
            <a:xfrm>
              <a:off x="163512" y="0"/>
              <a:ext cx="65089" cy="185739"/>
            </a:xfrm>
            <a:custGeom>
              <a:avLst/>
              <a:gdLst/>
              <a:ahLst/>
              <a:cxnLst>
                <a:cxn ang="0">
                  <a:pos x="wd2" y="hd2"/>
                </a:cxn>
                <a:cxn ang="5400000">
                  <a:pos x="wd2" y="hd2"/>
                </a:cxn>
                <a:cxn ang="10800000">
                  <a:pos x="wd2" y="hd2"/>
                </a:cxn>
                <a:cxn ang="16200000">
                  <a:pos x="wd2" y="hd2"/>
                </a:cxn>
              </a:cxnLst>
              <a:rect l="0" t="0" r="r" b="b"/>
              <a:pathLst>
                <a:path w="21600" h="21600" extrusionOk="0">
                  <a:moveTo>
                    <a:pt x="3688" y="0"/>
                  </a:moveTo>
                  <a:cubicBezTo>
                    <a:pt x="0" y="0"/>
                    <a:pt x="0" y="0"/>
                    <a:pt x="0" y="0"/>
                  </a:cubicBezTo>
                  <a:cubicBezTo>
                    <a:pt x="0" y="21600"/>
                    <a:pt x="0" y="21600"/>
                    <a:pt x="0" y="21600"/>
                  </a:cubicBezTo>
                  <a:cubicBezTo>
                    <a:pt x="1054" y="21600"/>
                    <a:pt x="2107" y="21600"/>
                    <a:pt x="3161" y="21600"/>
                  </a:cubicBezTo>
                  <a:cubicBezTo>
                    <a:pt x="8429" y="21600"/>
                    <a:pt x="14751" y="21414"/>
                    <a:pt x="21600" y="21041"/>
                  </a:cubicBezTo>
                  <a:cubicBezTo>
                    <a:pt x="21600" y="21041"/>
                    <a:pt x="21600" y="21041"/>
                    <a:pt x="21600" y="21041"/>
                  </a:cubicBezTo>
                  <a:cubicBezTo>
                    <a:pt x="3688" y="0"/>
                    <a:pt x="3688" y="0"/>
                    <a:pt x="3688" y="0"/>
                  </a:cubicBezTo>
                </a:path>
              </a:pathLst>
            </a:custGeom>
            <a:solidFill>
              <a:srgbClr val="155A77"/>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30" name="Group 630"/>
          <p:cNvGrpSpPr/>
          <p:nvPr/>
        </p:nvGrpSpPr>
        <p:grpSpPr>
          <a:xfrm>
            <a:off x="5395110" y="5361168"/>
            <a:ext cx="323809" cy="1508127"/>
            <a:chOff x="0" y="0"/>
            <a:chExt cx="323850" cy="1508125"/>
          </a:xfrm>
        </p:grpSpPr>
        <p:sp>
          <p:nvSpPr>
            <p:cNvPr id="621" name="Shape 621"/>
            <p:cNvSpPr/>
            <p:nvPr/>
          </p:nvSpPr>
          <p:spPr>
            <a:xfrm>
              <a:off x="11112" y="7937"/>
              <a:ext cx="304801" cy="493714"/>
            </a:xfrm>
            <a:custGeom>
              <a:avLst/>
              <a:gdLst/>
              <a:ahLst/>
              <a:cxnLst>
                <a:cxn ang="0">
                  <a:pos x="wd2" y="hd2"/>
                </a:cxn>
                <a:cxn ang="5400000">
                  <a:pos x="wd2" y="hd2"/>
                </a:cxn>
                <a:cxn ang="10800000">
                  <a:pos x="wd2" y="hd2"/>
                </a:cxn>
                <a:cxn ang="16200000">
                  <a:pos x="wd2" y="hd2"/>
                </a:cxn>
              </a:cxnLst>
              <a:rect l="0" t="0" r="r" b="b"/>
              <a:pathLst>
                <a:path w="21600" h="21600" extrusionOk="0">
                  <a:moveTo>
                    <a:pt x="21600" y="19516"/>
                  </a:moveTo>
                  <a:lnTo>
                    <a:pt x="11588" y="0"/>
                  </a:lnTo>
                  <a:lnTo>
                    <a:pt x="9450" y="0"/>
                  </a:lnTo>
                  <a:lnTo>
                    <a:pt x="0" y="20211"/>
                  </a:lnTo>
                  <a:lnTo>
                    <a:pt x="562" y="21600"/>
                  </a:lnTo>
                  <a:lnTo>
                    <a:pt x="20362" y="21531"/>
                  </a:lnTo>
                  <a:lnTo>
                    <a:pt x="21600" y="19516"/>
                  </a:lnTo>
                  <a:close/>
                </a:path>
              </a:pathLst>
            </a:custGeom>
            <a:solidFill>
              <a:srgbClr val="F8E9B2"/>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2" name="Shape 622"/>
            <p:cNvSpPr/>
            <p:nvPr/>
          </p:nvSpPr>
          <p:spPr>
            <a:xfrm>
              <a:off x="98425" y="434952"/>
              <a:ext cx="127001" cy="1073174"/>
            </a:xfrm>
            <a:custGeom>
              <a:avLst/>
              <a:gdLst/>
              <a:ahLst/>
              <a:cxnLst>
                <a:cxn ang="0">
                  <a:pos x="wd2" y="hd2"/>
                </a:cxn>
                <a:cxn ang="5400000">
                  <a:pos x="wd2" y="hd2"/>
                </a:cxn>
                <a:cxn ang="10800000">
                  <a:pos x="wd2" y="hd2"/>
                </a:cxn>
                <a:cxn ang="16200000">
                  <a:pos x="wd2" y="hd2"/>
                </a:cxn>
              </a:cxnLst>
              <a:rect l="0" t="0" r="r" b="b"/>
              <a:pathLst>
                <a:path w="21600" h="21569" extrusionOk="0">
                  <a:moveTo>
                    <a:pt x="21600" y="21569"/>
                  </a:moveTo>
                  <a:cubicBezTo>
                    <a:pt x="0" y="21569"/>
                    <a:pt x="0" y="21569"/>
                    <a:pt x="0" y="21569"/>
                  </a:cubicBezTo>
                  <a:cubicBezTo>
                    <a:pt x="0" y="999"/>
                    <a:pt x="0" y="999"/>
                    <a:pt x="0" y="999"/>
                  </a:cubicBezTo>
                  <a:cubicBezTo>
                    <a:pt x="0" y="999"/>
                    <a:pt x="1367" y="1"/>
                    <a:pt x="10390" y="1"/>
                  </a:cubicBezTo>
                  <a:cubicBezTo>
                    <a:pt x="19686" y="-31"/>
                    <a:pt x="21600" y="999"/>
                    <a:pt x="21600" y="999"/>
                  </a:cubicBezTo>
                  <a:cubicBezTo>
                    <a:pt x="21600" y="21569"/>
                    <a:pt x="21600" y="21569"/>
                    <a:pt x="21600" y="21569"/>
                  </a:cubicBezTo>
                </a:path>
              </a:pathLst>
            </a:custGeom>
            <a:ln>
              <a:noFill/>
            </a:ln>
          </p:spPr>
          <p:style>
            <a:lnRef idx="3">
              <a:schemeClr val="lt1"/>
            </a:lnRef>
            <a:fillRef idx="1">
              <a:schemeClr val="accent1"/>
            </a:fillRef>
            <a:effectRef idx="1">
              <a:schemeClr val="accent1"/>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23" name="Shape 623"/>
            <p:cNvSpPr/>
            <p:nvPr/>
          </p:nvSpPr>
          <p:spPr>
            <a:xfrm>
              <a:off x="222250" y="430212"/>
              <a:ext cx="101601" cy="107632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0" y="21600"/>
                    <a:pt x="0" y="21600"/>
                    <a:pt x="0" y="21600"/>
                  </a:cubicBezTo>
                  <a:cubicBezTo>
                    <a:pt x="0" y="1029"/>
                    <a:pt x="0" y="1029"/>
                    <a:pt x="0" y="1029"/>
                  </a:cubicBezTo>
                  <a:cubicBezTo>
                    <a:pt x="0" y="1029"/>
                    <a:pt x="1371" y="32"/>
                    <a:pt x="10629" y="0"/>
                  </a:cubicBezTo>
                  <a:cubicBezTo>
                    <a:pt x="19543" y="0"/>
                    <a:pt x="21600" y="1029"/>
                    <a:pt x="21600" y="1029"/>
                  </a:cubicBezTo>
                  <a:cubicBezTo>
                    <a:pt x="21600" y="21600"/>
                    <a:pt x="21600" y="21600"/>
                    <a:pt x="21600" y="21600"/>
                  </a:cubicBezTo>
                </a:path>
              </a:pathLst>
            </a:custGeom>
            <a:solidFill>
              <a:srgbClr val="B59BC5"/>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4" name="Shape 624"/>
            <p:cNvSpPr/>
            <p:nvPr/>
          </p:nvSpPr>
          <p:spPr>
            <a:xfrm>
              <a:off x="-1" y="430212"/>
              <a:ext cx="100013" cy="107632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0" y="21600"/>
                    <a:pt x="0" y="21600"/>
                    <a:pt x="0" y="21600"/>
                  </a:cubicBezTo>
                  <a:cubicBezTo>
                    <a:pt x="0" y="1029"/>
                    <a:pt x="0" y="1029"/>
                    <a:pt x="0" y="1029"/>
                  </a:cubicBezTo>
                  <a:cubicBezTo>
                    <a:pt x="0" y="1029"/>
                    <a:pt x="1371" y="32"/>
                    <a:pt x="10629" y="0"/>
                  </a:cubicBezTo>
                  <a:cubicBezTo>
                    <a:pt x="19886" y="0"/>
                    <a:pt x="21600" y="1029"/>
                    <a:pt x="21600" y="1029"/>
                  </a:cubicBezTo>
                  <a:lnTo>
                    <a:pt x="21600" y="21600"/>
                  </a:lnTo>
                  <a:close/>
                </a:path>
              </a:pathLst>
            </a:cu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t">
              <a:noAutofit/>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5" name="Shape 625"/>
            <p:cNvSpPr/>
            <p:nvPr/>
          </p:nvSpPr>
          <p:spPr>
            <a:xfrm>
              <a:off x="96836" y="-1"/>
              <a:ext cx="131764" cy="182999"/>
            </a:xfrm>
            <a:custGeom>
              <a:avLst/>
              <a:gdLst/>
              <a:ahLst/>
              <a:cxnLst>
                <a:cxn ang="0">
                  <a:pos x="wd2" y="hd2"/>
                </a:cxn>
                <a:cxn ang="5400000">
                  <a:pos x="wd2" y="hd2"/>
                </a:cxn>
                <a:cxn ang="10800000">
                  <a:pos x="wd2" y="hd2"/>
                </a:cxn>
                <a:cxn ang="16200000">
                  <a:pos x="wd2" y="hd2"/>
                </a:cxn>
              </a:cxnLst>
              <a:rect l="0" t="0" r="r" b="b"/>
              <a:pathLst>
                <a:path w="21600" h="20749" extrusionOk="0">
                  <a:moveTo>
                    <a:pt x="0" y="19966"/>
                  </a:moveTo>
                  <a:cubicBezTo>
                    <a:pt x="0" y="19966"/>
                    <a:pt x="10273" y="21600"/>
                    <a:pt x="21600" y="20148"/>
                  </a:cubicBezTo>
                  <a:cubicBezTo>
                    <a:pt x="12644" y="0"/>
                    <a:pt x="12644" y="0"/>
                    <a:pt x="12644" y="0"/>
                  </a:cubicBezTo>
                  <a:cubicBezTo>
                    <a:pt x="7376" y="0"/>
                    <a:pt x="7376" y="0"/>
                    <a:pt x="7376" y="0"/>
                  </a:cubicBezTo>
                  <a:cubicBezTo>
                    <a:pt x="0" y="19966"/>
                    <a:pt x="0" y="19966"/>
                    <a:pt x="0" y="19966"/>
                  </a:cubicBezTo>
                </a:path>
              </a:pathLst>
            </a:custGeom>
            <a:solidFill>
              <a:srgbClr val="7B3A90"/>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6" name="Shape 626"/>
            <p:cNvSpPr/>
            <p:nvPr/>
          </p:nvSpPr>
          <p:spPr>
            <a:xfrm>
              <a:off x="163512" y="179387"/>
              <a:ext cx="152401" cy="298452"/>
            </a:xfrm>
            <a:custGeom>
              <a:avLst/>
              <a:gdLst/>
              <a:ahLst/>
              <a:cxnLst>
                <a:cxn ang="0">
                  <a:pos x="wd2" y="hd2"/>
                </a:cxn>
                <a:cxn ang="5400000">
                  <a:pos x="wd2" y="hd2"/>
                </a:cxn>
                <a:cxn ang="10800000">
                  <a:pos x="wd2" y="hd2"/>
                </a:cxn>
                <a:cxn ang="16200000">
                  <a:pos x="wd2" y="hd2"/>
                </a:cxn>
              </a:cxnLst>
              <a:rect l="0" t="0" r="r" b="b"/>
              <a:pathLst>
                <a:path w="21600" h="21600" extrusionOk="0">
                  <a:moveTo>
                    <a:pt x="9095" y="0"/>
                  </a:moveTo>
                  <a:cubicBezTo>
                    <a:pt x="6366" y="232"/>
                    <a:pt x="3638" y="232"/>
                    <a:pt x="1364" y="232"/>
                  </a:cubicBezTo>
                  <a:cubicBezTo>
                    <a:pt x="909" y="232"/>
                    <a:pt x="455" y="232"/>
                    <a:pt x="0" y="232"/>
                  </a:cubicBezTo>
                  <a:cubicBezTo>
                    <a:pt x="0" y="18465"/>
                    <a:pt x="0" y="18465"/>
                    <a:pt x="0" y="18465"/>
                  </a:cubicBezTo>
                  <a:cubicBezTo>
                    <a:pt x="5457" y="18465"/>
                    <a:pt x="7731" y="20555"/>
                    <a:pt x="8413" y="21600"/>
                  </a:cubicBezTo>
                  <a:cubicBezTo>
                    <a:pt x="8867" y="20787"/>
                    <a:pt x="10232" y="18232"/>
                    <a:pt x="15461" y="18116"/>
                  </a:cubicBezTo>
                  <a:cubicBezTo>
                    <a:pt x="15461" y="18116"/>
                    <a:pt x="15461" y="18116"/>
                    <a:pt x="15461" y="18116"/>
                  </a:cubicBezTo>
                  <a:cubicBezTo>
                    <a:pt x="18644" y="18116"/>
                    <a:pt x="20236" y="19161"/>
                    <a:pt x="21373" y="20090"/>
                  </a:cubicBezTo>
                  <a:cubicBezTo>
                    <a:pt x="21600" y="19858"/>
                    <a:pt x="21600" y="19858"/>
                    <a:pt x="21600" y="19858"/>
                  </a:cubicBezTo>
                  <a:cubicBezTo>
                    <a:pt x="9095" y="0"/>
                    <a:pt x="9095" y="0"/>
                    <a:pt x="9095" y="0"/>
                  </a:cubicBezTo>
                </a:path>
              </a:pathLst>
            </a:custGeom>
            <a:solidFill>
              <a:srgbClr val="C2B388"/>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7" name="Shape 627"/>
            <p:cNvSpPr/>
            <p:nvPr/>
          </p:nvSpPr>
          <p:spPr>
            <a:xfrm>
              <a:off x="163511" y="434974"/>
              <a:ext cx="61914" cy="107315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21600"/>
                    <a:pt x="0" y="21600"/>
                    <a:pt x="0" y="21600"/>
                  </a:cubicBezTo>
                  <a:cubicBezTo>
                    <a:pt x="21600" y="21600"/>
                    <a:pt x="21600" y="21600"/>
                    <a:pt x="21600" y="21600"/>
                  </a:cubicBezTo>
                  <a:cubicBezTo>
                    <a:pt x="21600" y="21568"/>
                    <a:pt x="21600" y="21568"/>
                    <a:pt x="21600" y="21568"/>
                  </a:cubicBezTo>
                  <a:cubicBezTo>
                    <a:pt x="20492" y="21568"/>
                    <a:pt x="20492" y="21568"/>
                    <a:pt x="20492" y="21568"/>
                  </a:cubicBezTo>
                  <a:cubicBezTo>
                    <a:pt x="20492" y="935"/>
                    <a:pt x="20492" y="935"/>
                    <a:pt x="20492" y="935"/>
                  </a:cubicBezTo>
                  <a:cubicBezTo>
                    <a:pt x="20492" y="935"/>
                    <a:pt x="20492" y="903"/>
                    <a:pt x="20492" y="870"/>
                  </a:cubicBezTo>
                  <a:cubicBezTo>
                    <a:pt x="18831" y="580"/>
                    <a:pt x="13292" y="0"/>
                    <a:pt x="0" y="0"/>
                  </a:cubicBezTo>
                </a:path>
              </a:pathLst>
            </a:custGeom>
            <a:ln>
              <a:noFill/>
            </a:ln>
          </p:spPr>
          <p:style>
            <a:lnRef idx="3">
              <a:schemeClr val="lt1"/>
            </a:lnRef>
            <a:fillRef idx="1">
              <a:schemeClr val="accent2"/>
            </a:fillRef>
            <a:effectRef idx="1">
              <a:schemeClr val="accent2"/>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28" name="Shape 628"/>
            <p:cNvSpPr/>
            <p:nvPr/>
          </p:nvSpPr>
          <p:spPr>
            <a:xfrm>
              <a:off x="222250" y="430212"/>
              <a:ext cx="101601" cy="1076326"/>
            </a:xfrm>
            <a:custGeom>
              <a:avLst/>
              <a:gdLst/>
              <a:ahLst/>
              <a:cxnLst>
                <a:cxn ang="0">
                  <a:pos x="wd2" y="hd2"/>
                </a:cxn>
                <a:cxn ang="5400000">
                  <a:pos x="wd2" y="hd2"/>
                </a:cxn>
                <a:cxn ang="10800000">
                  <a:pos x="wd2" y="hd2"/>
                </a:cxn>
                <a:cxn ang="16200000">
                  <a:pos x="wd2" y="hd2"/>
                </a:cxn>
              </a:cxnLst>
              <a:rect l="0" t="0" r="r" b="b"/>
              <a:pathLst>
                <a:path w="21600" h="21600" extrusionOk="0">
                  <a:moveTo>
                    <a:pt x="10629" y="0"/>
                  </a:moveTo>
                  <a:cubicBezTo>
                    <a:pt x="10629" y="0"/>
                    <a:pt x="10629" y="0"/>
                    <a:pt x="10629" y="0"/>
                  </a:cubicBezTo>
                  <a:cubicBezTo>
                    <a:pt x="2743" y="32"/>
                    <a:pt x="686" y="739"/>
                    <a:pt x="0" y="964"/>
                  </a:cubicBezTo>
                  <a:cubicBezTo>
                    <a:pt x="0" y="996"/>
                    <a:pt x="0" y="1029"/>
                    <a:pt x="0" y="1029"/>
                  </a:cubicBezTo>
                  <a:cubicBezTo>
                    <a:pt x="0" y="21600"/>
                    <a:pt x="0" y="21600"/>
                    <a:pt x="0" y="21600"/>
                  </a:cubicBezTo>
                  <a:cubicBezTo>
                    <a:pt x="686" y="21600"/>
                    <a:pt x="686" y="21600"/>
                    <a:pt x="686" y="21600"/>
                  </a:cubicBezTo>
                  <a:cubicBezTo>
                    <a:pt x="21600" y="21600"/>
                    <a:pt x="21600" y="21600"/>
                    <a:pt x="21600" y="21600"/>
                  </a:cubicBezTo>
                  <a:cubicBezTo>
                    <a:pt x="21600" y="1029"/>
                    <a:pt x="21600" y="1029"/>
                    <a:pt x="21600" y="1029"/>
                  </a:cubicBezTo>
                  <a:cubicBezTo>
                    <a:pt x="21600" y="1029"/>
                    <a:pt x="20914" y="771"/>
                    <a:pt x="19543" y="546"/>
                  </a:cubicBezTo>
                  <a:cubicBezTo>
                    <a:pt x="17829" y="289"/>
                    <a:pt x="15429" y="0"/>
                    <a:pt x="10629" y="0"/>
                  </a:cubicBezTo>
                </a:path>
              </a:pathLst>
            </a:custGeom>
            <a:ln>
              <a:noFill/>
            </a:ln>
          </p:spPr>
          <p:style>
            <a:lnRef idx="3">
              <a:schemeClr val="lt1"/>
            </a:lnRef>
            <a:fillRef idx="1">
              <a:schemeClr val="accent4"/>
            </a:fillRef>
            <a:effectRef idx="1">
              <a:schemeClr val="accent4"/>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29" name="Shape 629"/>
            <p:cNvSpPr/>
            <p:nvPr/>
          </p:nvSpPr>
          <p:spPr>
            <a:xfrm>
              <a:off x="163511" y="-1"/>
              <a:ext cx="65089" cy="182564"/>
            </a:xfrm>
            <a:custGeom>
              <a:avLst/>
              <a:gdLst/>
              <a:ahLst/>
              <a:cxnLst>
                <a:cxn ang="0">
                  <a:pos x="wd2" y="hd2"/>
                </a:cxn>
                <a:cxn ang="5400000">
                  <a:pos x="wd2" y="hd2"/>
                </a:cxn>
                <a:cxn ang="10800000">
                  <a:pos x="wd2" y="hd2"/>
                </a:cxn>
                <a:cxn ang="16200000">
                  <a:pos x="wd2" y="hd2"/>
                </a:cxn>
              </a:cxnLst>
              <a:rect l="0" t="0" r="r" b="b"/>
              <a:pathLst>
                <a:path w="21600" h="21600" extrusionOk="0">
                  <a:moveTo>
                    <a:pt x="3688" y="0"/>
                  </a:moveTo>
                  <a:cubicBezTo>
                    <a:pt x="0" y="0"/>
                    <a:pt x="0" y="0"/>
                    <a:pt x="0" y="0"/>
                  </a:cubicBezTo>
                  <a:cubicBezTo>
                    <a:pt x="0" y="21600"/>
                    <a:pt x="0" y="21600"/>
                    <a:pt x="0" y="21600"/>
                  </a:cubicBezTo>
                  <a:cubicBezTo>
                    <a:pt x="1054" y="21600"/>
                    <a:pt x="2107" y="21600"/>
                    <a:pt x="3161" y="21600"/>
                  </a:cubicBezTo>
                  <a:cubicBezTo>
                    <a:pt x="8429" y="21600"/>
                    <a:pt x="14751" y="21600"/>
                    <a:pt x="21073" y="21221"/>
                  </a:cubicBezTo>
                  <a:cubicBezTo>
                    <a:pt x="21600" y="21221"/>
                    <a:pt x="21600" y="21032"/>
                    <a:pt x="21600" y="21032"/>
                  </a:cubicBezTo>
                  <a:cubicBezTo>
                    <a:pt x="3688" y="0"/>
                    <a:pt x="3688" y="0"/>
                    <a:pt x="3688" y="0"/>
                  </a:cubicBezTo>
                </a:path>
              </a:pathLst>
            </a:custGeom>
            <a:solidFill>
              <a:schemeClr val="bg2">
                <a:lumMod val="75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40" name="Group 640"/>
          <p:cNvGrpSpPr/>
          <p:nvPr/>
        </p:nvGrpSpPr>
        <p:grpSpPr>
          <a:xfrm>
            <a:off x="6860181" y="5361168"/>
            <a:ext cx="323809" cy="1508127"/>
            <a:chOff x="0" y="0"/>
            <a:chExt cx="323850" cy="1508125"/>
          </a:xfrm>
        </p:grpSpPr>
        <p:sp>
          <p:nvSpPr>
            <p:cNvPr id="631" name="Shape 631"/>
            <p:cNvSpPr/>
            <p:nvPr/>
          </p:nvSpPr>
          <p:spPr>
            <a:xfrm>
              <a:off x="11113" y="7937"/>
              <a:ext cx="304801" cy="493714"/>
            </a:xfrm>
            <a:custGeom>
              <a:avLst/>
              <a:gdLst/>
              <a:ahLst/>
              <a:cxnLst>
                <a:cxn ang="0">
                  <a:pos x="wd2" y="hd2"/>
                </a:cxn>
                <a:cxn ang="5400000">
                  <a:pos x="wd2" y="hd2"/>
                </a:cxn>
                <a:cxn ang="10800000">
                  <a:pos x="wd2" y="hd2"/>
                </a:cxn>
                <a:cxn ang="16200000">
                  <a:pos x="wd2" y="hd2"/>
                </a:cxn>
              </a:cxnLst>
              <a:rect l="0" t="0" r="r" b="b"/>
              <a:pathLst>
                <a:path w="21600" h="21600" extrusionOk="0">
                  <a:moveTo>
                    <a:pt x="21600" y="19516"/>
                  </a:moveTo>
                  <a:lnTo>
                    <a:pt x="11588" y="0"/>
                  </a:lnTo>
                  <a:lnTo>
                    <a:pt x="9450" y="0"/>
                  </a:lnTo>
                  <a:lnTo>
                    <a:pt x="0" y="20211"/>
                  </a:lnTo>
                  <a:lnTo>
                    <a:pt x="562" y="21600"/>
                  </a:lnTo>
                  <a:lnTo>
                    <a:pt x="20362" y="21531"/>
                  </a:lnTo>
                  <a:lnTo>
                    <a:pt x="21600" y="19516"/>
                  </a:lnTo>
                  <a:close/>
                </a:path>
              </a:pathLst>
            </a:custGeom>
            <a:solidFill>
              <a:srgbClr val="F8E9B2"/>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2" name="Shape 632"/>
            <p:cNvSpPr/>
            <p:nvPr/>
          </p:nvSpPr>
          <p:spPr>
            <a:xfrm>
              <a:off x="100013" y="434952"/>
              <a:ext cx="123826" cy="1073174"/>
            </a:xfrm>
            <a:custGeom>
              <a:avLst/>
              <a:gdLst/>
              <a:ahLst/>
              <a:cxnLst>
                <a:cxn ang="0">
                  <a:pos x="wd2" y="hd2"/>
                </a:cxn>
                <a:cxn ang="5400000">
                  <a:pos x="wd2" y="hd2"/>
                </a:cxn>
                <a:cxn ang="10800000">
                  <a:pos x="wd2" y="hd2"/>
                </a:cxn>
                <a:cxn ang="16200000">
                  <a:pos x="wd2" y="hd2"/>
                </a:cxn>
              </a:cxnLst>
              <a:rect l="0" t="0" r="r" b="b"/>
              <a:pathLst>
                <a:path w="21600" h="21569" extrusionOk="0">
                  <a:moveTo>
                    <a:pt x="21600" y="21569"/>
                  </a:moveTo>
                  <a:cubicBezTo>
                    <a:pt x="0" y="21569"/>
                    <a:pt x="0" y="21569"/>
                    <a:pt x="0" y="21569"/>
                  </a:cubicBezTo>
                  <a:cubicBezTo>
                    <a:pt x="0" y="999"/>
                    <a:pt x="0" y="999"/>
                    <a:pt x="0" y="999"/>
                  </a:cubicBezTo>
                  <a:cubicBezTo>
                    <a:pt x="0" y="999"/>
                    <a:pt x="1108" y="1"/>
                    <a:pt x="10523" y="1"/>
                  </a:cubicBezTo>
                  <a:cubicBezTo>
                    <a:pt x="19938" y="-31"/>
                    <a:pt x="21600" y="999"/>
                    <a:pt x="21600" y="999"/>
                  </a:cubicBezTo>
                  <a:cubicBezTo>
                    <a:pt x="21600" y="21569"/>
                    <a:pt x="21600" y="21569"/>
                    <a:pt x="21600" y="21569"/>
                  </a:cubicBezTo>
                </a:path>
              </a:pathLst>
            </a:custGeom>
            <a:ln>
              <a:noFill/>
            </a:ln>
          </p:spPr>
          <p:style>
            <a:lnRef idx="3">
              <a:schemeClr val="lt1"/>
            </a:lnRef>
            <a:fillRef idx="1">
              <a:schemeClr val="accent2"/>
            </a:fillRef>
            <a:effectRef idx="1">
              <a:schemeClr val="accent2"/>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33" name="Shape 633"/>
            <p:cNvSpPr/>
            <p:nvPr/>
          </p:nvSpPr>
          <p:spPr>
            <a:xfrm>
              <a:off x="222250" y="430212"/>
              <a:ext cx="101601" cy="107632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0" y="21600"/>
                    <a:pt x="0" y="21600"/>
                    <a:pt x="0" y="21600"/>
                  </a:cubicBezTo>
                  <a:cubicBezTo>
                    <a:pt x="0" y="1029"/>
                    <a:pt x="0" y="1029"/>
                    <a:pt x="0" y="1029"/>
                  </a:cubicBezTo>
                  <a:cubicBezTo>
                    <a:pt x="0" y="1029"/>
                    <a:pt x="1371" y="32"/>
                    <a:pt x="10629" y="0"/>
                  </a:cubicBezTo>
                  <a:cubicBezTo>
                    <a:pt x="19543" y="0"/>
                    <a:pt x="21600" y="1029"/>
                    <a:pt x="21600" y="1029"/>
                  </a:cubicBezTo>
                  <a:cubicBezTo>
                    <a:pt x="21600" y="21600"/>
                    <a:pt x="21600" y="21600"/>
                    <a:pt x="21600" y="21600"/>
                  </a:cubicBezTo>
                </a:path>
              </a:pathLst>
            </a:custGeom>
            <a:solidFill>
              <a:srgbClr val="F77872"/>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4" name="Shape 634"/>
            <p:cNvSpPr/>
            <p:nvPr/>
          </p:nvSpPr>
          <p:spPr>
            <a:xfrm>
              <a:off x="-1" y="430212"/>
              <a:ext cx="101601" cy="107632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0" y="21600"/>
                    <a:pt x="0" y="21600"/>
                    <a:pt x="0" y="21600"/>
                  </a:cubicBezTo>
                  <a:cubicBezTo>
                    <a:pt x="0" y="1029"/>
                    <a:pt x="0" y="1029"/>
                    <a:pt x="0" y="1029"/>
                  </a:cubicBezTo>
                  <a:cubicBezTo>
                    <a:pt x="0" y="1029"/>
                    <a:pt x="1371" y="32"/>
                    <a:pt x="10629" y="0"/>
                  </a:cubicBezTo>
                  <a:cubicBezTo>
                    <a:pt x="19886" y="0"/>
                    <a:pt x="21600" y="1029"/>
                    <a:pt x="21600" y="1029"/>
                  </a:cubicBezTo>
                  <a:lnTo>
                    <a:pt x="21600" y="21600"/>
                  </a:lnTo>
                  <a:close/>
                </a:path>
              </a:pathLst>
            </a:cu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5" name="Shape 635"/>
            <p:cNvSpPr/>
            <p:nvPr/>
          </p:nvSpPr>
          <p:spPr>
            <a:xfrm>
              <a:off x="98425" y="-1"/>
              <a:ext cx="130176" cy="184249"/>
            </a:xfrm>
            <a:custGeom>
              <a:avLst/>
              <a:gdLst/>
              <a:ahLst/>
              <a:cxnLst>
                <a:cxn ang="0">
                  <a:pos x="wd2" y="hd2"/>
                </a:cxn>
                <a:cxn ang="5400000">
                  <a:pos x="wd2" y="hd2"/>
                </a:cxn>
                <a:cxn ang="10800000">
                  <a:pos x="wd2" y="hd2"/>
                </a:cxn>
                <a:cxn ang="16200000">
                  <a:pos x="wd2" y="hd2"/>
                </a:cxn>
              </a:cxnLst>
              <a:rect l="0" t="0" r="r" b="b"/>
              <a:pathLst>
                <a:path w="21600" h="20718" extrusionOk="0">
                  <a:moveTo>
                    <a:pt x="0" y="19800"/>
                  </a:moveTo>
                  <a:cubicBezTo>
                    <a:pt x="0" y="19800"/>
                    <a:pt x="10273" y="21600"/>
                    <a:pt x="21600" y="20160"/>
                  </a:cubicBezTo>
                  <a:cubicBezTo>
                    <a:pt x="12644" y="0"/>
                    <a:pt x="12644" y="0"/>
                    <a:pt x="12644" y="0"/>
                  </a:cubicBezTo>
                  <a:cubicBezTo>
                    <a:pt x="7376" y="0"/>
                    <a:pt x="7376" y="0"/>
                    <a:pt x="7376" y="0"/>
                  </a:cubicBezTo>
                  <a:cubicBezTo>
                    <a:pt x="0" y="19800"/>
                    <a:pt x="0" y="19800"/>
                    <a:pt x="0" y="19800"/>
                  </a:cubicBezTo>
                </a:path>
              </a:pathLst>
            </a:custGeom>
            <a:solidFill>
              <a:schemeClr val="bg2">
                <a:lumMod val="75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6" name="Shape 636"/>
            <p:cNvSpPr/>
            <p:nvPr/>
          </p:nvSpPr>
          <p:spPr>
            <a:xfrm>
              <a:off x="158749" y="179387"/>
              <a:ext cx="157164" cy="298452"/>
            </a:xfrm>
            <a:custGeom>
              <a:avLst/>
              <a:gdLst/>
              <a:ahLst/>
              <a:cxnLst>
                <a:cxn ang="0">
                  <a:pos x="wd2" y="hd2"/>
                </a:cxn>
                <a:cxn ang="5400000">
                  <a:pos x="wd2" y="hd2"/>
                </a:cxn>
                <a:cxn ang="10800000">
                  <a:pos x="wd2" y="hd2"/>
                </a:cxn>
                <a:cxn ang="16200000">
                  <a:pos x="wd2" y="hd2"/>
                </a:cxn>
              </a:cxnLst>
              <a:rect l="0" t="0" r="r" b="b"/>
              <a:pathLst>
                <a:path w="21600" h="21600" extrusionOk="0">
                  <a:moveTo>
                    <a:pt x="9698" y="0"/>
                  </a:moveTo>
                  <a:cubicBezTo>
                    <a:pt x="6833" y="232"/>
                    <a:pt x="4408" y="348"/>
                    <a:pt x="1984" y="348"/>
                  </a:cubicBezTo>
                  <a:cubicBezTo>
                    <a:pt x="1322" y="348"/>
                    <a:pt x="661" y="348"/>
                    <a:pt x="0" y="348"/>
                  </a:cubicBezTo>
                  <a:cubicBezTo>
                    <a:pt x="0" y="18465"/>
                    <a:pt x="0" y="18465"/>
                    <a:pt x="0" y="18465"/>
                  </a:cubicBezTo>
                  <a:cubicBezTo>
                    <a:pt x="0" y="18465"/>
                    <a:pt x="220" y="18465"/>
                    <a:pt x="220" y="18465"/>
                  </a:cubicBezTo>
                  <a:cubicBezTo>
                    <a:pt x="441" y="18465"/>
                    <a:pt x="441" y="18465"/>
                    <a:pt x="441" y="18465"/>
                  </a:cubicBezTo>
                  <a:cubicBezTo>
                    <a:pt x="5951" y="18465"/>
                    <a:pt x="8155" y="20555"/>
                    <a:pt x="8816" y="21600"/>
                  </a:cubicBezTo>
                  <a:cubicBezTo>
                    <a:pt x="9257" y="20787"/>
                    <a:pt x="10580" y="18232"/>
                    <a:pt x="15649" y="18116"/>
                  </a:cubicBezTo>
                  <a:cubicBezTo>
                    <a:pt x="15649" y="18116"/>
                    <a:pt x="15649" y="18116"/>
                    <a:pt x="15649" y="18116"/>
                  </a:cubicBezTo>
                  <a:cubicBezTo>
                    <a:pt x="18735" y="18116"/>
                    <a:pt x="20278" y="19161"/>
                    <a:pt x="21380" y="20090"/>
                  </a:cubicBezTo>
                  <a:cubicBezTo>
                    <a:pt x="21600" y="19858"/>
                    <a:pt x="21600" y="19858"/>
                    <a:pt x="21600" y="19858"/>
                  </a:cubicBezTo>
                  <a:cubicBezTo>
                    <a:pt x="9698" y="0"/>
                    <a:pt x="9698" y="0"/>
                    <a:pt x="9698" y="0"/>
                  </a:cubicBezTo>
                </a:path>
              </a:pathLst>
            </a:custGeom>
            <a:solidFill>
              <a:srgbClr val="C2B388"/>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7" name="Shape 637"/>
            <p:cNvSpPr/>
            <p:nvPr/>
          </p:nvSpPr>
          <p:spPr>
            <a:xfrm>
              <a:off x="158749" y="434974"/>
              <a:ext cx="65089" cy="1073151"/>
            </a:xfrm>
            <a:custGeom>
              <a:avLst/>
              <a:gdLst/>
              <a:ahLst/>
              <a:cxnLst>
                <a:cxn ang="0">
                  <a:pos x="wd2" y="hd2"/>
                </a:cxn>
                <a:cxn ang="5400000">
                  <a:pos x="wd2" y="hd2"/>
                </a:cxn>
                <a:cxn ang="10800000">
                  <a:pos x="wd2" y="hd2"/>
                </a:cxn>
                <a:cxn ang="16200000">
                  <a:pos x="wd2" y="hd2"/>
                </a:cxn>
              </a:cxnLst>
              <a:rect l="0" t="0" r="r" b="b"/>
              <a:pathLst>
                <a:path w="21600" h="21600" extrusionOk="0">
                  <a:moveTo>
                    <a:pt x="1054" y="0"/>
                  </a:moveTo>
                  <a:cubicBezTo>
                    <a:pt x="1054" y="0"/>
                    <a:pt x="1054" y="0"/>
                    <a:pt x="527" y="0"/>
                  </a:cubicBezTo>
                  <a:cubicBezTo>
                    <a:pt x="527" y="0"/>
                    <a:pt x="0" y="0"/>
                    <a:pt x="0" y="0"/>
                  </a:cubicBezTo>
                  <a:cubicBezTo>
                    <a:pt x="0" y="21600"/>
                    <a:pt x="0" y="21600"/>
                    <a:pt x="0" y="21600"/>
                  </a:cubicBezTo>
                  <a:cubicBezTo>
                    <a:pt x="21600" y="21600"/>
                    <a:pt x="21600" y="21600"/>
                    <a:pt x="21600" y="21600"/>
                  </a:cubicBezTo>
                  <a:cubicBezTo>
                    <a:pt x="21600" y="21568"/>
                    <a:pt x="21600" y="21568"/>
                    <a:pt x="21600" y="21568"/>
                  </a:cubicBezTo>
                  <a:cubicBezTo>
                    <a:pt x="21073" y="21568"/>
                    <a:pt x="21073" y="21568"/>
                    <a:pt x="21073" y="21568"/>
                  </a:cubicBezTo>
                  <a:cubicBezTo>
                    <a:pt x="21073" y="935"/>
                    <a:pt x="21073" y="935"/>
                    <a:pt x="21073" y="935"/>
                  </a:cubicBezTo>
                  <a:cubicBezTo>
                    <a:pt x="21073" y="935"/>
                    <a:pt x="21073" y="903"/>
                    <a:pt x="21073" y="870"/>
                  </a:cubicBezTo>
                  <a:cubicBezTo>
                    <a:pt x="19493" y="580"/>
                    <a:pt x="14224" y="0"/>
                    <a:pt x="1054" y="0"/>
                  </a:cubicBezTo>
                </a:path>
              </a:pathLst>
            </a:custGeom>
            <a:ln>
              <a:noFill/>
            </a:ln>
          </p:spPr>
          <p:style>
            <a:lnRef idx="3">
              <a:schemeClr val="lt1"/>
            </a:lnRef>
            <a:fillRef idx="1">
              <a:schemeClr val="accent1"/>
            </a:fillRef>
            <a:effectRef idx="1">
              <a:schemeClr val="accent1"/>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38" name="Shape 638"/>
            <p:cNvSpPr/>
            <p:nvPr/>
          </p:nvSpPr>
          <p:spPr>
            <a:xfrm>
              <a:off x="222250" y="430212"/>
              <a:ext cx="101601" cy="1076326"/>
            </a:xfrm>
            <a:custGeom>
              <a:avLst/>
              <a:gdLst/>
              <a:ahLst/>
              <a:cxnLst>
                <a:cxn ang="0">
                  <a:pos x="wd2" y="hd2"/>
                </a:cxn>
                <a:cxn ang="5400000">
                  <a:pos x="wd2" y="hd2"/>
                </a:cxn>
                <a:cxn ang="10800000">
                  <a:pos x="wd2" y="hd2"/>
                </a:cxn>
                <a:cxn ang="16200000">
                  <a:pos x="wd2" y="hd2"/>
                </a:cxn>
              </a:cxnLst>
              <a:rect l="0" t="0" r="r" b="b"/>
              <a:pathLst>
                <a:path w="21600" h="21600" extrusionOk="0">
                  <a:moveTo>
                    <a:pt x="10629" y="0"/>
                  </a:moveTo>
                  <a:cubicBezTo>
                    <a:pt x="10629" y="0"/>
                    <a:pt x="10629" y="0"/>
                    <a:pt x="10629" y="0"/>
                  </a:cubicBezTo>
                  <a:cubicBezTo>
                    <a:pt x="2743" y="32"/>
                    <a:pt x="686" y="739"/>
                    <a:pt x="0" y="964"/>
                  </a:cubicBezTo>
                  <a:cubicBezTo>
                    <a:pt x="0" y="996"/>
                    <a:pt x="0" y="1029"/>
                    <a:pt x="0" y="1029"/>
                  </a:cubicBezTo>
                  <a:cubicBezTo>
                    <a:pt x="0" y="21600"/>
                    <a:pt x="0" y="21600"/>
                    <a:pt x="0" y="21600"/>
                  </a:cubicBezTo>
                  <a:cubicBezTo>
                    <a:pt x="343" y="21600"/>
                    <a:pt x="343" y="21600"/>
                    <a:pt x="343" y="21600"/>
                  </a:cubicBezTo>
                  <a:cubicBezTo>
                    <a:pt x="21600" y="21600"/>
                    <a:pt x="21600" y="21600"/>
                    <a:pt x="21600" y="21600"/>
                  </a:cubicBezTo>
                  <a:cubicBezTo>
                    <a:pt x="21600" y="1029"/>
                    <a:pt x="21600" y="1029"/>
                    <a:pt x="21600" y="1029"/>
                  </a:cubicBezTo>
                  <a:cubicBezTo>
                    <a:pt x="21600" y="1029"/>
                    <a:pt x="20914" y="771"/>
                    <a:pt x="19543" y="546"/>
                  </a:cubicBezTo>
                  <a:cubicBezTo>
                    <a:pt x="17829" y="289"/>
                    <a:pt x="15429" y="0"/>
                    <a:pt x="10629" y="0"/>
                  </a:cubicBezTo>
                </a:path>
              </a:pathLst>
            </a:custGeom>
            <a:ln>
              <a:noFill/>
            </a:ln>
          </p:spPr>
          <p:style>
            <a:lnRef idx="3">
              <a:schemeClr val="lt1"/>
            </a:lnRef>
            <a:fillRef idx="1">
              <a:schemeClr val="accent4"/>
            </a:fillRef>
            <a:effectRef idx="1">
              <a:schemeClr val="accent4"/>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39" name="Shape 639"/>
            <p:cNvSpPr/>
            <p:nvPr/>
          </p:nvSpPr>
          <p:spPr>
            <a:xfrm>
              <a:off x="158750" y="-1"/>
              <a:ext cx="69851" cy="184151"/>
            </a:xfrm>
            <a:custGeom>
              <a:avLst/>
              <a:gdLst/>
              <a:ahLst/>
              <a:cxnLst>
                <a:cxn ang="0">
                  <a:pos x="wd2" y="hd2"/>
                </a:cxn>
                <a:cxn ang="5400000">
                  <a:pos x="wd2" y="hd2"/>
                </a:cxn>
                <a:cxn ang="10800000">
                  <a:pos x="wd2" y="hd2"/>
                </a:cxn>
                <a:cxn ang="16200000">
                  <a:pos x="wd2" y="hd2"/>
                </a:cxn>
              </a:cxnLst>
              <a:rect l="0" t="0" r="r" b="b"/>
              <a:pathLst>
                <a:path w="21600" h="21600" extrusionOk="0">
                  <a:moveTo>
                    <a:pt x="4909" y="0"/>
                  </a:moveTo>
                  <a:cubicBezTo>
                    <a:pt x="0" y="0"/>
                    <a:pt x="0" y="0"/>
                    <a:pt x="0" y="0"/>
                  </a:cubicBezTo>
                  <a:cubicBezTo>
                    <a:pt x="0" y="21600"/>
                    <a:pt x="0" y="21600"/>
                    <a:pt x="0" y="21600"/>
                  </a:cubicBezTo>
                  <a:cubicBezTo>
                    <a:pt x="1473" y="21600"/>
                    <a:pt x="2945" y="21600"/>
                    <a:pt x="4418" y="21600"/>
                  </a:cubicBezTo>
                  <a:cubicBezTo>
                    <a:pt x="9818" y="21600"/>
                    <a:pt x="15218" y="21412"/>
                    <a:pt x="21600" y="21037"/>
                  </a:cubicBezTo>
                  <a:cubicBezTo>
                    <a:pt x="21600" y="21037"/>
                    <a:pt x="21600" y="21037"/>
                    <a:pt x="21600" y="21037"/>
                  </a:cubicBezTo>
                  <a:cubicBezTo>
                    <a:pt x="4909" y="0"/>
                    <a:pt x="4909" y="0"/>
                    <a:pt x="4909" y="0"/>
                  </a:cubicBezTo>
                </a:path>
              </a:pathLst>
            </a:custGeom>
            <a:solidFill>
              <a:srgbClr val="9C3D1D"/>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50" name="Group 650"/>
          <p:cNvGrpSpPr/>
          <p:nvPr/>
        </p:nvGrpSpPr>
        <p:grpSpPr>
          <a:xfrm>
            <a:off x="5903044" y="4265791"/>
            <a:ext cx="323809" cy="2603502"/>
            <a:chOff x="0" y="0"/>
            <a:chExt cx="323850" cy="2603501"/>
          </a:xfrm>
        </p:grpSpPr>
        <p:sp>
          <p:nvSpPr>
            <p:cNvPr id="641" name="Shape 641"/>
            <p:cNvSpPr/>
            <p:nvPr/>
          </p:nvSpPr>
          <p:spPr>
            <a:xfrm>
              <a:off x="11111" y="4762"/>
              <a:ext cx="301626" cy="493714"/>
            </a:xfrm>
            <a:custGeom>
              <a:avLst/>
              <a:gdLst/>
              <a:ahLst/>
              <a:cxnLst>
                <a:cxn ang="0">
                  <a:pos x="wd2" y="hd2"/>
                </a:cxn>
                <a:cxn ang="5400000">
                  <a:pos x="wd2" y="hd2"/>
                </a:cxn>
                <a:cxn ang="10800000">
                  <a:pos x="wd2" y="hd2"/>
                </a:cxn>
                <a:cxn ang="16200000">
                  <a:pos x="wd2" y="hd2"/>
                </a:cxn>
              </a:cxnLst>
              <a:rect l="0" t="0" r="r" b="b"/>
              <a:pathLst>
                <a:path w="21600" h="21600" extrusionOk="0">
                  <a:moveTo>
                    <a:pt x="21600" y="19516"/>
                  </a:moveTo>
                  <a:lnTo>
                    <a:pt x="11709" y="0"/>
                  </a:lnTo>
                  <a:lnTo>
                    <a:pt x="9549" y="0"/>
                  </a:lnTo>
                  <a:lnTo>
                    <a:pt x="0" y="20211"/>
                  </a:lnTo>
                  <a:lnTo>
                    <a:pt x="568" y="21600"/>
                  </a:lnTo>
                  <a:lnTo>
                    <a:pt x="20463" y="21531"/>
                  </a:lnTo>
                  <a:lnTo>
                    <a:pt x="21600" y="19516"/>
                  </a:lnTo>
                  <a:close/>
                </a:path>
              </a:pathLst>
            </a:custGeom>
            <a:solidFill>
              <a:srgbClr val="F8E9B2"/>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2" name="Shape 642"/>
            <p:cNvSpPr/>
            <p:nvPr/>
          </p:nvSpPr>
          <p:spPr>
            <a:xfrm>
              <a:off x="96837" y="431777"/>
              <a:ext cx="127001" cy="2171724"/>
            </a:xfrm>
            <a:custGeom>
              <a:avLst/>
              <a:gdLst/>
              <a:ahLst/>
              <a:cxnLst>
                <a:cxn ang="0">
                  <a:pos x="wd2" y="hd2"/>
                </a:cxn>
                <a:cxn ang="5400000">
                  <a:pos x="wd2" y="hd2"/>
                </a:cxn>
                <a:cxn ang="10800000">
                  <a:pos x="wd2" y="hd2"/>
                </a:cxn>
                <a:cxn ang="16200000">
                  <a:pos x="wd2" y="hd2"/>
                </a:cxn>
              </a:cxnLst>
              <a:rect l="0" t="0" r="r" b="b"/>
              <a:pathLst>
                <a:path w="21600" h="21584" extrusionOk="0">
                  <a:moveTo>
                    <a:pt x="21600" y="21584"/>
                  </a:moveTo>
                  <a:cubicBezTo>
                    <a:pt x="0" y="21584"/>
                    <a:pt x="0" y="21584"/>
                    <a:pt x="0" y="21584"/>
                  </a:cubicBezTo>
                  <a:cubicBezTo>
                    <a:pt x="0" y="493"/>
                    <a:pt x="0" y="493"/>
                    <a:pt x="0" y="493"/>
                  </a:cubicBezTo>
                  <a:cubicBezTo>
                    <a:pt x="0" y="493"/>
                    <a:pt x="1367" y="0"/>
                    <a:pt x="10663" y="0"/>
                  </a:cubicBezTo>
                  <a:cubicBezTo>
                    <a:pt x="19959" y="-16"/>
                    <a:pt x="21600" y="493"/>
                    <a:pt x="21600" y="493"/>
                  </a:cubicBezTo>
                  <a:cubicBezTo>
                    <a:pt x="21600" y="21584"/>
                    <a:pt x="21600" y="21584"/>
                    <a:pt x="21600" y="21584"/>
                  </a:cubicBezTo>
                </a:path>
              </a:pathLst>
            </a:custGeom>
            <a:ln>
              <a:noFill/>
            </a:ln>
          </p:spPr>
          <p:style>
            <a:lnRef idx="3">
              <a:schemeClr val="lt1"/>
            </a:lnRef>
            <a:fillRef idx="1">
              <a:schemeClr val="accent2"/>
            </a:fillRef>
            <a:effectRef idx="1">
              <a:schemeClr val="accent2"/>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43" name="Shape 643"/>
            <p:cNvSpPr/>
            <p:nvPr/>
          </p:nvSpPr>
          <p:spPr>
            <a:xfrm>
              <a:off x="222250" y="427037"/>
              <a:ext cx="101601" cy="217487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0" y="21600"/>
                    <a:pt x="0" y="21600"/>
                    <a:pt x="0" y="21600"/>
                  </a:cubicBezTo>
                  <a:cubicBezTo>
                    <a:pt x="0" y="509"/>
                    <a:pt x="0" y="509"/>
                    <a:pt x="0" y="509"/>
                  </a:cubicBezTo>
                  <a:cubicBezTo>
                    <a:pt x="0" y="509"/>
                    <a:pt x="1371" y="16"/>
                    <a:pt x="10286" y="0"/>
                  </a:cubicBezTo>
                  <a:cubicBezTo>
                    <a:pt x="19543" y="0"/>
                    <a:pt x="21600" y="509"/>
                    <a:pt x="21600" y="509"/>
                  </a:cubicBezTo>
                  <a:cubicBezTo>
                    <a:pt x="21600" y="21600"/>
                    <a:pt x="21600" y="21600"/>
                    <a:pt x="21600" y="21600"/>
                  </a:cubicBezTo>
                </a:path>
              </a:pathLst>
            </a:custGeom>
            <a:solidFill>
              <a:srgbClr val="FFB14A"/>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4" name="Shape 644"/>
            <p:cNvSpPr/>
            <p:nvPr/>
          </p:nvSpPr>
          <p:spPr>
            <a:xfrm>
              <a:off x="-1" y="427037"/>
              <a:ext cx="100013" cy="217487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0" y="21600"/>
                    <a:pt x="0" y="21600"/>
                    <a:pt x="0" y="21600"/>
                  </a:cubicBezTo>
                  <a:cubicBezTo>
                    <a:pt x="0" y="509"/>
                    <a:pt x="0" y="509"/>
                    <a:pt x="0" y="509"/>
                  </a:cubicBezTo>
                  <a:cubicBezTo>
                    <a:pt x="0" y="509"/>
                    <a:pt x="1371" y="16"/>
                    <a:pt x="10629" y="0"/>
                  </a:cubicBezTo>
                  <a:cubicBezTo>
                    <a:pt x="19886" y="0"/>
                    <a:pt x="21600" y="509"/>
                    <a:pt x="21600" y="509"/>
                  </a:cubicBezTo>
                  <a:lnTo>
                    <a:pt x="21600" y="21600"/>
                  </a:lnTo>
                  <a:close/>
                </a:path>
              </a:pathLst>
            </a:cu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t">
              <a:noAutofit/>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5" name="Shape 645"/>
            <p:cNvSpPr/>
            <p:nvPr/>
          </p:nvSpPr>
          <p:spPr>
            <a:xfrm>
              <a:off x="96836" y="-1"/>
              <a:ext cx="130176" cy="179484"/>
            </a:xfrm>
            <a:custGeom>
              <a:avLst/>
              <a:gdLst/>
              <a:ahLst/>
              <a:cxnLst>
                <a:cxn ang="0">
                  <a:pos x="wd2" y="hd2"/>
                </a:cxn>
                <a:cxn ang="5400000">
                  <a:pos x="wd2" y="hd2"/>
                </a:cxn>
                <a:cxn ang="10800000">
                  <a:pos x="wd2" y="hd2"/>
                </a:cxn>
                <a:cxn ang="16200000">
                  <a:pos x="wd2" y="hd2"/>
                </a:cxn>
              </a:cxnLst>
              <a:rect l="0" t="0" r="r" b="b"/>
              <a:pathLst>
                <a:path w="21600" h="20696" extrusionOk="0">
                  <a:moveTo>
                    <a:pt x="0" y="19754"/>
                  </a:moveTo>
                  <a:cubicBezTo>
                    <a:pt x="0" y="19754"/>
                    <a:pt x="10400" y="21600"/>
                    <a:pt x="21600" y="20123"/>
                  </a:cubicBezTo>
                  <a:cubicBezTo>
                    <a:pt x="12800" y="0"/>
                    <a:pt x="12800" y="0"/>
                    <a:pt x="12800" y="0"/>
                  </a:cubicBezTo>
                  <a:cubicBezTo>
                    <a:pt x="7467" y="0"/>
                    <a:pt x="7467" y="0"/>
                    <a:pt x="7467" y="0"/>
                  </a:cubicBezTo>
                  <a:cubicBezTo>
                    <a:pt x="0" y="19754"/>
                    <a:pt x="0" y="19754"/>
                    <a:pt x="0" y="19754"/>
                  </a:cubicBezTo>
                </a:path>
              </a:pathLst>
            </a:custGeom>
            <a:solidFill>
              <a:schemeClr val="bg2">
                <a:lumMod val="75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6" name="Shape 646"/>
            <p:cNvSpPr/>
            <p:nvPr/>
          </p:nvSpPr>
          <p:spPr>
            <a:xfrm>
              <a:off x="155574" y="174624"/>
              <a:ext cx="157164" cy="300039"/>
            </a:xfrm>
            <a:custGeom>
              <a:avLst/>
              <a:gdLst/>
              <a:ahLst/>
              <a:cxnLst>
                <a:cxn ang="0">
                  <a:pos x="wd2" y="hd2"/>
                </a:cxn>
                <a:cxn ang="5400000">
                  <a:pos x="wd2" y="hd2"/>
                </a:cxn>
                <a:cxn ang="10800000">
                  <a:pos x="wd2" y="hd2"/>
                </a:cxn>
                <a:cxn ang="16200000">
                  <a:pos x="wd2" y="hd2"/>
                </a:cxn>
              </a:cxnLst>
              <a:rect l="0" t="0" r="r" b="b"/>
              <a:pathLst>
                <a:path w="21600" h="21600" extrusionOk="0">
                  <a:moveTo>
                    <a:pt x="9818" y="0"/>
                  </a:moveTo>
                  <a:cubicBezTo>
                    <a:pt x="9818" y="0"/>
                    <a:pt x="9818" y="0"/>
                    <a:pt x="9818" y="0"/>
                  </a:cubicBezTo>
                  <a:cubicBezTo>
                    <a:pt x="7200" y="231"/>
                    <a:pt x="4582" y="347"/>
                    <a:pt x="2400" y="347"/>
                  </a:cubicBezTo>
                  <a:cubicBezTo>
                    <a:pt x="1527" y="347"/>
                    <a:pt x="655" y="347"/>
                    <a:pt x="0" y="347"/>
                  </a:cubicBezTo>
                  <a:cubicBezTo>
                    <a:pt x="0" y="18481"/>
                    <a:pt x="0" y="18481"/>
                    <a:pt x="0" y="18481"/>
                  </a:cubicBezTo>
                  <a:cubicBezTo>
                    <a:pt x="218" y="18481"/>
                    <a:pt x="436" y="18481"/>
                    <a:pt x="655" y="18481"/>
                  </a:cubicBezTo>
                  <a:cubicBezTo>
                    <a:pt x="655" y="18481"/>
                    <a:pt x="873" y="18481"/>
                    <a:pt x="873" y="18481"/>
                  </a:cubicBezTo>
                  <a:cubicBezTo>
                    <a:pt x="6327" y="18481"/>
                    <a:pt x="8509" y="20560"/>
                    <a:pt x="9164" y="21600"/>
                  </a:cubicBezTo>
                  <a:cubicBezTo>
                    <a:pt x="9600" y="20676"/>
                    <a:pt x="10909" y="18250"/>
                    <a:pt x="15709" y="18135"/>
                  </a:cubicBezTo>
                  <a:cubicBezTo>
                    <a:pt x="15927" y="18135"/>
                    <a:pt x="15927" y="18135"/>
                    <a:pt x="15927" y="18135"/>
                  </a:cubicBezTo>
                  <a:cubicBezTo>
                    <a:pt x="18982" y="18135"/>
                    <a:pt x="20509" y="19174"/>
                    <a:pt x="21600" y="20098"/>
                  </a:cubicBezTo>
                  <a:cubicBezTo>
                    <a:pt x="21600" y="19867"/>
                    <a:pt x="21600" y="19867"/>
                    <a:pt x="21600" y="19867"/>
                  </a:cubicBezTo>
                  <a:cubicBezTo>
                    <a:pt x="9818" y="0"/>
                    <a:pt x="9818" y="0"/>
                    <a:pt x="9818" y="0"/>
                  </a:cubicBezTo>
                </a:path>
              </a:pathLst>
            </a:custGeom>
            <a:solidFill>
              <a:srgbClr val="C2B388"/>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7" name="Shape 647"/>
            <p:cNvSpPr/>
            <p:nvPr/>
          </p:nvSpPr>
          <p:spPr>
            <a:xfrm>
              <a:off x="155574" y="431800"/>
              <a:ext cx="68264" cy="2171701"/>
            </a:xfrm>
            <a:custGeom>
              <a:avLst/>
              <a:gdLst/>
              <a:ahLst/>
              <a:cxnLst>
                <a:cxn ang="0">
                  <a:pos x="wd2" y="hd2"/>
                </a:cxn>
                <a:cxn ang="5400000">
                  <a:pos x="wd2" y="hd2"/>
                </a:cxn>
                <a:cxn ang="10800000">
                  <a:pos x="wd2" y="hd2"/>
                </a:cxn>
                <a:cxn ang="16200000">
                  <a:pos x="wd2" y="hd2"/>
                </a:cxn>
              </a:cxnLst>
              <a:rect l="0" t="0" r="r" b="b"/>
              <a:pathLst>
                <a:path w="21600" h="21600" extrusionOk="0">
                  <a:moveTo>
                    <a:pt x="2009" y="0"/>
                  </a:moveTo>
                  <a:cubicBezTo>
                    <a:pt x="2009" y="0"/>
                    <a:pt x="1507" y="0"/>
                    <a:pt x="1507" y="0"/>
                  </a:cubicBezTo>
                  <a:cubicBezTo>
                    <a:pt x="1005" y="0"/>
                    <a:pt x="502" y="0"/>
                    <a:pt x="0" y="0"/>
                  </a:cubicBezTo>
                  <a:cubicBezTo>
                    <a:pt x="0" y="21600"/>
                    <a:pt x="0" y="21600"/>
                    <a:pt x="0" y="21600"/>
                  </a:cubicBezTo>
                  <a:cubicBezTo>
                    <a:pt x="21600" y="21600"/>
                    <a:pt x="21600" y="21600"/>
                    <a:pt x="21600" y="21600"/>
                  </a:cubicBezTo>
                  <a:cubicBezTo>
                    <a:pt x="21600" y="21584"/>
                    <a:pt x="21600" y="21584"/>
                    <a:pt x="21600" y="21584"/>
                  </a:cubicBezTo>
                  <a:cubicBezTo>
                    <a:pt x="21098" y="21584"/>
                    <a:pt x="21098" y="21584"/>
                    <a:pt x="21098" y="21584"/>
                  </a:cubicBezTo>
                  <a:cubicBezTo>
                    <a:pt x="21098" y="462"/>
                    <a:pt x="21098" y="462"/>
                    <a:pt x="21098" y="462"/>
                  </a:cubicBezTo>
                  <a:cubicBezTo>
                    <a:pt x="21098" y="462"/>
                    <a:pt x="21098" y="446"/>
                    <a:pt x="21098" y="430"/>
                  </a:cubicBezTo>
                  <a:cubicBezTo>
                    <a:pt x="19591" y="287"/>
                    <a:pt x="14567" y="0"/>
                    <a:pt x="2009" y="0"/>
                  </a:cubicBezTo>
                </a:path>
              </a:pathLst>
            </a:custGeom>
            <a:ln>
              <a:noFill/>
            </a:ln>
          </p:spPr>
          <p:style>
            <a:lnRef idx="3">
              <a:schemeClr val="lt1"/>
            </a:lnRef>
            <a:fillRef idx="1">
              <a:schemeClr val="accent1"/>
            </a:fillRef>
            <a:effectRef idx="1">
              <a:schemeClr val="accent1"/>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48" name="Shape 648"/>
            <p:cNvSpPr/>
            <p:nvPr/>
          </p:nvSpPr>
          <p:spPr>
            <a:xfrm>
              <a:off x="222250" y="427037"/>
              <a:ext cx="101601" cy="2174876"/>
            </a:xfrm>
            <a:custGeom>
              <a:avLst/>
              <a:gdLst/>
              <a:ahLst/>
              <a:cxnLst>
                <a:cxn ang="0">
                  <a:pos x="wd2" y="hd2"/>
                </a:cxn>
                <a:cxn ang="5400000">
                  <a:pos x="wd2" y="hd2"/>
                </a:cxn>
                <a:cxn ang="10800000">
                  <a:pos x="wd2" y="hd2"/>
                </a:cxn>
                <a:cxn ang="16200000">
                  <a:pos x="wd2" y="hd2"/>
                </a:cxn>
              </a:cxnLst>
              <a:rect l="0" t="0" r="r" b="b"/>
              <a:pathLst>
                <a:path w="21600" h="21600" extrusionOk="0">
                  <a:moveTo>
                    <a:pt x="10629" y="0"/>
                  </a:moveTo>
                  <a:cubicBezTo>
                    <a:pt x="10629" y="0"/>
                    <a:pt x="10629" y="0"/>
                    <a:pt x="10286" y="0"/>
                  </a:cubicBezTo>
                  <a:cubicBezTo>
                    <a:pt x="2743" y="16"/>
                    <a:pt x="686" y="350"/>
                    <a:pt x="0" y="477"/>
                  </a:cubicBezTo>
                  <a:cubicBezTo>
                    <a:pt x="0" y="493"/>
                    <a:pt x="0" y="509"/>
                    <a:pt x="0" y="509"/>
                  </a:cubicBezTo>
                  <a:cubicBezTo>
                    <a:pt x="0" y="21600"/>
                    <a:pt x="0" y="21600"/>
                    <a:pt x="0" y="21600"/>
                  </a:cubicBezTo>
                  <a:cubicBezTo>
                    <a:pt x="343" y="21600"/>
                    <a:pt x="343" y="21600"/>
                    <a:pt x="343" y="21600"/>
                  </a:cubicBezTo>
                  <a:cubicBezTo>
                    <a:pt x="21600" y="21600"/>
                    <a:pt x="21600" y="21600"/>
                    <a:pt x="21600" y="21600"/>
                  </a:cubicBezTo>
                  <a:cubicBezTo>
                    <a:pt x="21600" y="509"/>
                    <a:pt x="21600" y="509"/>
                    <a:pt x="21600" y="509"/>
                  </a:cubicBezTo>
                  <a:cubicBezTo>
                    <a:pt x="21600" y="509"/>
                    <a:pt x="20914" y="382"/>
                    <a:pt x="19543" y="270"/>
                  </a:cubicBezTo>
                  <a:cubicBezTo>
                    <a:pt x="17829" y="143"/>
                    <a:pt x="15429" y="0"/>
                    <a:pt x="10629" y="0"/>
                  </a:cubicBezTo>
                </a:path>
              </a:pathLst>
            </a:custGeom>
            <a:ln>
              <a:noFill/>
            </a:ln>
          </p:spPr>
          <p:style>
            <a:lnRef idx="3">
              <a:schemeClr val="lt1"/>
            </a:lnRef>
            <a:fillRef idx="1">
              <a:schemeClr val="accent4"/>
            </a:fillRef>
            <a:effectRef idx="1">
              <a:schemeClr val="accent4"/>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49" name="Shape 649"/>
            <p:cNvSpPr/>
            <p:nvPr/>
          </p:nvSpPr>
          <p:spPr>
            <a:xfrm>
              <a:off x="155574" y="-1"/>
              <a:ext cx="71439" cy="179389"/>
            </a:xfrm>
            <a:custGeom>
              <a:avLst/>
              <a:gdLst/>
              <a:ahLst/>
              <a:cxnLst>
                <a:cxn ang="0">
                  <a:pos x="wd2" y="hd2"/>
                </a:cxn>
                <a:cxn ang="5400000">
                  <a:pos x="wd2" y="hd2"/>
                </a:cxn>
                <a:cxn ang="10800000">
                  <a:pos x="wd2" y="hd2"/>
                </a:cxn>
                <a:cxn ang="16200000">
                  <a:pos x="wd2" y="hd2"/>
                </a:cxn>
              </a:cxnLst>
              <a:rect l="0" t="0" r="r" b="b"/>
              <a:pathLst>
                <a:path w="21600" h="21600" extrusionOk="0">
                  <a:moveTo>
                    <a:pt x="5760" y="0"/>
                  </a:moveTo>
                  <a:cubicBezTo>
                    <a:pt x="3360" y="0"/>
                    <a:pt x="3360" y="0"/>
                    <a:pt x="3360" y="0"/>
                  </a:cubicBezTo>
                  <a:cubicBezTo>
                    <a:pt x="0" y="0"/>
                    <a:pt x="0" y="0"/>
                    <a:pt x="0" y="0"/>
                  </a:cubicBezTo>
                  <a:cubicBezTo>
                    <a:pt x="0" y="21600"/>
                    <a:pt x="0" y="21600"/>
                    <a:pt x="0" y="21600"/>
                  </a:cubicBezTo>
                  <a:cubicBezTo>
                    <a:pt x="1440" y="21600"/>
                    <a:pt x="3360" y="21600"/>
                    <a:pt x="5280" y="21600"/>
                  </a:cubicBezTo>
                  <a:cubicBezTo>
                    <a:pt x="10080" y="21600"/>
                    <a:pt x="15840" y="21407"/>
                    <a:pt x="21600" y="21021"/>
                  </a:cubicBezTo>
                  <a:cubicBezTo>
                    <a:pt x="21600" y="21021"/>
                    <a:pt x="21600" y="21021"/>
                    <a:pt x="21600" y="21021"/>
                  </a:cubicBezTo>
                  <a:cubicBezTo>
                    <a:pt x="5760" y="0"/>
                    <a:pt x="5760" y="0"/>
                    <a:pt x="5760" y="0"/>
                  </a:cubicBezTo>
                </a:path>
              </a:pathLst>
            </a:custGeom>
            <a:solidFill>
              <a:srgbClr val="B97300"/>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60" name="Group 660"/>
          <p:cNvGrpSpPr/>
          <p:nvPr/>
        </p:nvGrpSpPr>
        <p:grpSpPr>
          <a:xfrm>
            <a:off x="6377645" y="3708579"/>
            <a:ext cx="323809" cy="3160714"/>
            <a:chOff x="0" y="0"/>
            <a:chExt cx="323850" cy="3160713"/>
          </a:xfrm>
        </p:grpSpPr>
        <p:sp>
          <p:nvSpPr>
            <p:cNvPr id="651" name="Shape 651"/>
            <p:cNvSpPr/>
            <p:nvPr/>
          </p:nvSpPr>
          <p:spPr>
            <a:xfrm>
              <a:off x="11113" y="7937"/>
              <a:ext cx="304801" cy="493713"/>
            </a:xfrm>
            <a:custGeom>
              <a:avLst/>
              <a:gdLst/>
              <a:ahLst/>
              <a:cxnLst>
                <a:cxn ang="0">
                  <a:pos x="wd2" y="hd2"/>
                </a:cxn>
                <a:cxn ang="5400000">
                  <a:pos x="wd2" y="hd2"/>
                </a:cxn>
                <a:cxn ang="10800000">
                  <a:pos x="wd2" y="hd2"/>
                </a:cxn>
                <a:cxn ang="16200000">
                  <a:pos x="wd2" y="hd2"/>
                </a:cxn>
              </a:cxnLst>
              <a:rect l="0" t="0" r="r" b="b"/>
              <a:pathLst>
                <a:path w="21600" h="21600" extrusionOk="0">
                  <a:moveTo>
                    <a:pt x="21600" y="19516"/>
                  </a:moveTo>
                  <a:lnTo>
                    <a:pt x="11588" y="0"/>
                  </a:lnTo>
                  <a:lnTo>
                    <a:pt x="9450" y="0"/>
                  </a:lnTo>
                  <a:lnTo>
                    <a:pt x="0" y="20211"/>
                  </a:lnTo>
                  <a:lnTo>
                    <a:pt x="562" y="21600"/>
                  </a:lnTo>
                  <a:lnTo>
                    <a:pt x="20362" y="21531"/>
                  </a:lnTo>
                  <a:lnTo>
                    <a:pt x="21600" y="19516"/>
                  </a:lnTo>
                  <a:close/>
                </a:path>
              </a:pathLst>
            </a:custGeom>
            <a:solidFill>
              <a:srgbClr val="F8E9B2"/>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2" name="Shape 652"/>
            <p:cNvSpPr/>
            <p:nvPr/>
          </p:nvSpPr>
          <p:spPr>
            <a:xfrm>
              <a:off x="100013" y="433366"/>
              <a:ext cx="127001" cy="2727348"/>
            </a:xfrm>
            <a:custGeom>
              <a:avLst/>
              <a:gdLst/>
              <a:ahLst/>
              <a:cxnLst>
                <a:cxn ang="0">
                  <a:pos x="wd2" y="hd2"/>
                </a:cxn>
                <a:cxn ang="5400000">
                  <a:pos x="wd2" y="hd2"/>
                </a:cxn>
                <a:cxn ang="10800000">
                  <a:pos x="wd2" y="hd2"/>
                </a:cxn>
                <a:cxn ang="16200000">
                  <a:pos x="wd2" y="hd2"/>
                </a:cxn>
              </a:cxnLst>
              <a:rect l="0" t="0" r="r" b="b"/>
              <a:pathLst>
                <a:path w="21600" h="21588" extrusionOk="0">
                  <a:moveTo>
                    <a:pt x="21600" y="21588"/>
                  </a:moveTo>
                  <a:cubicBezTo>
                    <a:pt x="0" y="21588"/>
                    <a:pt x="0" y="21588"/>
                    <a:pt x="0" y="21588"/>
                  </a:cubicBezTo>
                  <a:cubicBezTo>
                    <a:pt x="0" y="407"/>
                    <a:pt x="0" y="407"/>
                    <a:pt x="0" y="407"/>
                  </a:cubicBezTo>
                  <a:cubicBezTo>
                    <a:pt x="0" y="407"/>
                    <a:pt x="1367" y="13"/>
                    <a:pt x="10390" y="1"/>
                  </a:cubicBezTo>
                  <a:cubicBezTo>
                    <a:pt x="19686" y="-12"/>
                    <a:pt x="21600" y="407"/>
                    <a:pt x="21600" y="407"/>
                  </a:cubicBezTo>
                  <a:cubicBezTo>
                    <a:pt x="21600" y="21588"/>
                    <a:pt x="21600" y="21588"/>
                    <a:pt x="21600" y="21588"/>
                  </a:cubicBezTo>
                </a:path>
              </a:pathLst>
            </a:custGeom>
            <a:ln>
              <a:noFill/>
            </a:ln>
          </p:spPr>
          <p:style>
            <a:lnRef idx="3">
              <a:schemeClr val="lt1"/>
            </a:lnRef>
            <a:fillRef idx="1">
              <a:schemeClr val="accent1"/>
            </a:fillRef>
            <a:effectRef idx="1">
              <a:schemeClr val="accent1"/>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53" name="Shape 653"/>
            <p:cNvSpPr/>
            <p:nvPr/>
          </p:nvSpPr>
          <p:spPr>
            <a:xfrm>
              <a:off x="223837" y="430191"/>
              <a:ext cx="100014" cy="2728935"/>
            </a:xfrm>
            <a:custGeom>
              <a:avLst/>
              <a:gdLst/>
              <a:ahLst/>
              <a:cxnLst>
                <a:cxn ang="0">
                  <a:pos x="wd2" y="hd2"/>
                </a:cxn>
                <a:cxn ang="5400000">
                  <a:pos x="wd2" y="hd2"/>
                </a:cxn>
                <a:cxn ang="10800000">
                  <a:pos x="wd2" y="hd2"/>
                </a:cxn>
                <a:cxn ang="16200000">
                  <a:pos x="wd2" y="hd2"/>
                </a:cxn>
              </a:cxnLst>
              <a:rect l="0" t="0" r="r" b="b"/>
              <a:pathLst>
                <a:path w="21600" h="21588" extrusionOk="0">
                  <a:moveTo>
                    <a:pt x="21600" y="21588"/>
                  </a:moveTo>
                  <a:cubicBezTo>
                    <a:pt x="0" y="21588"/>
                    <a:pt x="0" y="21588"/>
                    <a:pt x="0" y="21588"/>
                  </a:cubicBezTo>
                  <a:cubicBezTo>
                    <a:pt x="0" y="406"/>
                    <a:pt x="0" y="406"/>
                    <a:pt x="0" y="406"/>
                  </a:cubicBezTo>
                  <a:cubicBezTo>
                    <a:pt x="0" y="406"/>
                    <a:pt x="1371" y="1"/>
                    <a:pt x="10629" y="1"/>
                  </a:cubicBezTo>
                  <a:cubicBezTo>
                    <a:pt x="19886" y="-12"/>
                    <a:pt x="21600" y="406"/>
                    <a:pt x="21600" y="406"/>
                  </a:cubicBezTo>
                  <a:cubicBezTo>
                    <a:pt x="21600" y="21588"/>
                    <a:pt x="21600" y="21588"/>
                    <a:pt x="21600" y="21588"/>
                  </a:cubicBezTo>
                </a:path>
              </a:pathLst>
            </a:custGeom>
            <a:solidFill>
              <a:srgbClr val="3DCEB5"/>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4" name="Shape 654"/>
            <p:cNvSpPr/>
            <p:nvPr/>
          </p:nvSpPr>
          <p:spPr>
            <a:xfrm>
              <a:off x="-1" y="430191"/>
              <a:ext cx="101601" cy="2728935"/>
            </a:xfrm>
            <a:custGeom>
              <a:avLst/>
              <a:gdLst/>
              <a:ahLst/>
              <a:cxnLst>
                <a:cxn ang="0">
                  <a:pos x="wd2" y="hd2"/>
                </a:cxn>
                <a:cxn ang="5400000">
                  <a:pos x="wd2" y="hd2"/>
                </a:cxn>
                <a:cxn ang="10800000">
                  <a:pos x="wd2" y="hd2"/>
                </a:cxn>
                <a:cxn ang="16200000">
                  <a:pos x="wd2" y="hd2"/>
                </a:cxn>
              </a:cxnLst>
              <a:rect l="0" t="0" r="r" b="b"/>
              <a:pathLst>
                <a:path w="21600" h="21588" extrusionOk="0">
                  <a:moveTo>
                    <a:pt x="21600" y="21588"/>
                  </a:moveTo>
                  <a:cubicBezTo>
                    <a:pt x="0" y="21588"/>
                    <a:pt x="0" y="21588"/>
                    <a:pt x="0" y="21588"/>
                  </a:cubicBezTo>
                  <a:cubicBezTo>
                    <a:pt x="0" y="406"/>
                    <a:pt x="0" y="406"/>
                    <a:pt x="0" y="406"/>
                  </a:cubicBezTo>
                  <a:cubicBezTo>
                    <a:pt x="0" y="406"/>
                    <a:pt x="1371" y="1"/>
                    <a:pt x="10629" y="1"/>
                  </a:cubicBezTo>
                  <a:cubicBezTo>
                    <a:pt x="19886" y="-12"/>
                    <a:pt x="21600" y="406"/>
                    <a:pt x="21600" y="406"/>
                  </a:cubicBezTo>
                  <a:lnTo>
                    <a:pt x="21600" y="21588"/>
                  </a:lnTo>
                  <a:close/>
                </a:path>
              </a:pathLst>
            </a:cu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t">
              <a:noAutofit/>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5" name="Shape 655"/>
            <p:cNvSpPr/>
            <p:nvPr/>
          </p:nvSpPr>
          <p:spPr>
            <a:xfrm>
              <a:off x="96837" y="0"/>
              <a:ext cx="133351" cy="185150"/>
            </a:xfrm>
            <a:custGeom>
              <a:avLst/>
              <a:gdLst/>
              <a:ahLst/>
              <a:cxnLst>
                <a:cxn ang="0">
                  <a:pos x="wd2" y="hd2"/>
                </a:cxn>
                <a:cxn ang="5400000">
                  <a:pos x="wd2" y="hd2"/>
                </a:cxn>
                <a:cxn ang="10800000">
                  <a:pos x="wd2" y="hd2"/>
                </a:cxn>
                <a:cxn ang="16200000">
                  <a:pos x="wd2" y="hd2"/>
                </a:cxn>
              </a:cxnLst>
              <a:rect l="0" t="0" r="r" b="b"/>
              <a:pathLst>
                <a:path w="21600" h="20820" extrusionOk="0">
                  <a:moveTo>
                    <a:pt x="0" y="19980"/>
                  </a:moveTo>
                  <a:cubicBezTo>
                    <a:pt x="0" y="19980"/>
                    <a:pt x="10410" y="21600"/>
                    <a:pt x="21600" y="20340"/>
                  </a:cubicBezTo>
                  <a:cubicBezTo>
                    <a:pt x="13012" y="0"/>
                    <a:pt x="13012" y="0"/>
                    <a:pt x="13012" y="0"/>
                  </a:cubicBezTo>
                  <a:cubicBezTo>
                    <a:pt x="7547" y="0"/>
                    <a:pt x="7547" y="0"/>
                    <a:pt x="7547" y="0"/>
                  </a:cubicBezTo>
                  <a:cubicBezTo>
                    <a:pt x="0" y="19980"/>
                    <a:pt x="0" y="19980"/>
                    <a:pt x="0" y="19980"/>
                  </a:cubicBezTo>
                </a:path>
              </a:pathLst>
            </a:custGeom>
            <a:solidFill>
              <a:schemeClr val="bg2">
                <a:lumMod val="75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6" name="Shape 656"/>
            <p:cNvSpPr/>
            <p:nvPr/>
          </p:nvSpPr>
          <p:spPr>
            <a:xfrm>
              <a:off x="160338" y="180975"/>
              <a:ext cx="155576" cy="296864"/>
            </a:xfrm>
            <a:custGeom>
              <a:avLst/>
              <a:gdLst/>
              <a:ahLst/>
              <a:cxnLst>
                <a:cxn ang="0">
                  <a:pos x="wd2" y="hd2"/>
                </a:cxn>
                <a:cxn ang="5400000">
                  <a:pos x="wd2" y="hd2"/>
                </a:cxn>
                <a:cxn ang="10800000">
                  <a:pos x="wd2" y="hd2"/>
                </a:cxn>
                <a:cxn ang="16200000">
                  <a:pos x="wd2" y="hd2"/>
                </a:cxn>
              </a:cxnLst>
              <a:rect l="0" t="0" r="r" b="b"/>
              <a:pathLst>
                <a:path w="21600" h="21600" extrusionOk="0">
                  <a:moveTo>
                    <a:pt x="9575" y="0"/>
                  </a:moveTo>
                  <a:cubicBezTo>
                    <a:pt x="6903" y="234"/>
                    <a:pt x="4231" y="350"/>
                    <a:pt x="1781" y="350"/>
                  </a:cubicBezTo>
                  <a:cubicBezTo>
                    <a:pt x="1113" y="350"/>
                    <a:pt x="668" y="350"/>
                    <a:pt x="0" y="350"/>
                  </a:cubicBezTo>
                  <a:cubicBezTo>
                    <a:pt x="0" y="18448"/>
                    <a:pt x="0" y="18448"/>
                    <a:pt x="0" y="18448"/>
                  </a:cubicBezTo>
                  <a:cubicBezTo>
                    <a:pt x="0" y="18448"/>
                    <a:pt x="0" y="18448"/>
                    <a:pt x="0" y="18448"/>
                  </a:cubicBezTo>
                  <a:cubicBezTo>
                    <a:pt x="223" y="18448"/>
                    <a:pt x="223" y="18448"/>
                    <a:pt x="223" y="18448"/>
                  </a:cubicBezTo>
                  <a:cubicBezTo>
                    <a:pt x="5790" y="18448"/>
                    <a:pt x="8016" y="20549"/>
                    <a:pt x="8685" y="21600"/>
                  </a:cubicBezTo>
                  <a:cubicBezTo>
                    <a:pt x="9130" y="20783"/>
                    <a:pt x="10466" y="18214"/>
                    <a:pt x="15588" y="18214"/>
                  </a:cubicBezTo>
                  <a:cubicBezTo>
                    <a:pt x="15588" y="18214"/>
                    <a:pt x="15588" y="18214"/>
                    <a:pt x="15588" y="18214"/>
                  </a:cubicBezTo>
                  <a:cubicBezTo>
                    <a:pt x="18705" y="18214"/>
                    <a:pt x="20487" y="19148"/>
                    <a:pt x="21377" y="20082"/>
                  </a:cubicBezTo>
                  <a:cubicBezTo>
                    <a:pt x="21600" y="19849"/>
                    <a:pt x="21600" y="19849"/>
                    <a:pt x="21600" y="19849"/>
                  </a:cubicBezTo>
                  <a:cubicBezTo>
                    <a:pt x="9575" y="0"/>
                    <a:pt x="9575" y="0"/>
                    <a:pt x="9575" y="0"/>
                  </a:cubicBezTo>
                </a:path>
              </a:pathLst>
            </a:custGeom>
            <a:solidFill>
              <a:srgbClr val="C2B388"/>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7" name="Shape 657"/>
            <p:cNvSpPr/>
            <p:nvPr/>
          </p:nvSpPr>
          <p:spPr>
            <a:xfrm>
              <a:off x="160337" y="433387"/>
              <a:ext cx="66676" cy="2727326"/>
            </a:xfrm>
            <a:custGeom>
              <a:avLst/>
              <a:gdLst/>
              <a:ahLst/>
              <a:cxnLst>
                <a:cxn ang="0">
                  <a:pos x="wd2" y="hd2"/>
                </a:cxn>
                <a:cxn ang="5400000">
                  <a:pos x="wd2" y="hd2"/>
                </a:cxn>
                <a:cxn ang="10800000">
                  <a:pos x="wd2" y="hd2"/>
                </a:cxn>
                <a:cxn ang="16200000">
                  <a:pos x="wd2" y="hd2"/>
                </a:cxn>
              </a:cxnLst>
              <a:rect l="0" t="0" r="r" b="b"/>
              <a:pathLst>
                <a:path w="21600" h="21600" extrusionOk="0">
                  <a:moveTo>
                    <a:pt x="527" y="0"/>
                  </a:moveTo>
                  <a:cubicBezTo>
                    <a:pt x="527" y="0"/>
                    <a:pt x="527" y="0"/>
                    <a:pt x="0" y="0"/>
                  </a:cubicBezTo>
                  <a:cubicBezTo>
                    <a:pt x="0" y="0"/>
                    <a:pt x="0" y="0"/>
                    <a:pt x="0" y="0"/>
                  </a:cubicBezTo>
                  <a:cubicBezTo>
                    <a:pt x="0" y="21600"/>
                    <a:pt x="0" y="21600"/>
                    <a:pt x="0" y="21600"/>
                  </a:cubicBezTo>
                  <a:cubicBezTo>
                    <a:pt x="21600" y="21600"/>
                    <a:pt x="21600" y="21600"/>
                    <a:pt x="21600" y="21600"/>
                  </a:cubicBezTo>
                  <a:cubicBezTo>
                    <a:pt x="21600" y="21587"/>
                    <a:pt x="21600" y="21587"/>
                    <a:pt x="21600" y="21587"/>
                  </a:cubicBezTo>
                  <a:cubicBezTo>
                    <a:pt x="20546" y="21587"/>
                    <a:pt x="20546" y="21587"/>
                    <a:pt x="20546" y="21587"/>
                  </a:cubicBezTo>
                  <a:cubicBezTo>
                    <a:pt x="20546" y="381"/>
                    <a:pt x="20546" y="381"/>
                    <a:pt x="20546" y="381"/>
                  </a:cubicBezTo>
                  <a:cubicBezTo>
                    <a:pt x="20546" y="381"/>
                    <a:pt x="20546" y="368"/>
                    <a:pt x="20546" y="343"/>
                  </a:cubicBezTo>
                  <a:cubicBezTo>
                    <a:pt x="18966" y="228"/>
                    <a:pt x="13698" y="0"/>
                    <a:pt x="527" y="0"/>
                  </a:cubicBezTo>
                </a:path>
              </a:pathLst>
            </a:custGeom>
            <a:ln>
              <a:noFill/>
            </a:ln>
          </p:spPr>
          <p:style>
            <a:lnRef idx="3">
              <a:schemeClr val="lt1"/>
            </a:lnRef>
            <a:fillRef idx="1">
              <a:schemeClr val="accent2"/>
            </a:fillRef>
            <a:effectRef idx="1">
              <a:schemeClr val="accent2"/>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58" name="Shape 658"/>
            <p:cNvSpPr/>
            <p:nvPr/>
          </p:nvSpPr>
          <p:spPr>
            <a:xfrm>
              <a:off x="223837" y="430211"/>
              <a:ext cx="100014" cy="2728915"/>
            </a:xfrm>
            <a:custGeom>
              <a:avLst/>
              <a:gdLst/>
              <a:ahLst/>
              <a:cxnLst>
                <a:cxn ang="0">
                  <a:pos x="wd2" y="hd2"/>
                </a:cxn>
                <a:cxn ang="5400000">
                  <a:pos x="wd2" y="hd2"/>
                </a:cxn>
                <a:cxn ang="10800000">
                  <a:pos x="wd2" y="hd2"/>
                </a:cxn>
                <a:cxn ang="16200000">
                  <a:pos x="wd2" y="hd2"/>
                </a:cxn>
              </a:cxnLst>
              <a:rect l="0" t="0" r="r" b="b"/>
              <a:pathLst>
                <a:path w="21600" h="21600" extrusionOk="0">
                  <a:moveTo>
                    <a:pt x="10629" y="0"/>
                  </a:moveTo>
                  <a:cubicBezTo>
                    <a:pt x="10629" y="0"/>
                    <a:pt x="10629" y="0"/>
                    <a:pt x="10629" y="0"/>
                  </a:cubicBezTo>
                  <a:cubicBezTo>
                    <a:pt x="2743" y="0"/>
                    <a:pt x="686" y="279"/>
                    <a:pt x="0" y="368"/>
                  </a:cubicBezTo>
                  <a:cubicBezTo>
                    <a:pt x="0" y="393"/>
                    <a:pt x="0" y="406"/>
                    <a:pt x="0" y="406"/>
                  </a:cubicBezTo>
                  <a:cubicBezTo>
                    <a:pt x="0" y="21600"/>
                    <a:pt x="0" y="21600"/>
                    <a:pt x="0" y="21600"/>
                  </a:cubicBezTo>
                  <a:cubicBezTo>
                    <a:pt x="686" y="21600"/>
                    <a:pt x="686" y="21600"/>
                    <a:pt x="686" y="21600"/>
                  </a:cubicBezTo>
                  <a:cubicBezTo>
                    <a:pt x="21600" y="21600"/>
                    <a:pt x="21600" y="21600"/>
                    <a:pt x="21600" y="21600"/>
                  </a:cubicBezTo>
                  <a:cubicBezTo>
                    <a:pt x="21600" y="406"/>
                    <a:pt x="21600" y="406"/>
                    <a:pt x="21600" y="406"/>
                  </a:cubicBezTo>
                  <a:cubicBezTo>
                    <a:pt x="21600" y="406"/>
                    <a:pt x="21257" y="304"/>
                    <a:pt x="19543" y="203"/>
                  </a:cubicBezTo>
                  <a:cubicBezTo>
                    <a:pt x="18171" y="101"/>
                    <a:pt x="15429" y="0"/>
                    <a:pt x="10629" y="0"/>
                  </a:cubicBezTo>
                </a:path>
              </a:pathLst>
            </a:custGeom>
            <a:ln>
              <a:noFill/>
            </a:ln>
          </p:spPr>
          <p:style>
            <a:lnRef idx="3">
              <a:schemeClr val="lt1"/>
            </a:lnRef>
            <a:fillRef idx="1">
              <a:schemeClr val="accent4"/>
            </a:fillRef>
            <a:effectRef idx="1">
              <a:schemeClr val="accent4"/>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59" name="Shape 659"/>
            <p:cNvSpPr/>
            <p:nvPr/>
          </p:nvSpPr>
          <p:spPr>
            <a:xfrm>
              <a:off x="160337" y="0"/>
              <a:ext cx="69851" cy="185739"/>
            </a:xfrm>
            <a:custGeom>
              <a:avLst/>
              <a:gdLst/>
              <a:ahLst/>
              <a:cxnLst>
                <a:cxn ang="0">
                  <a:pos x="wd2" y="hd2"/>
                </a:cxn>
                <a:cxn ang="5400000">
                  <a:pos x="wd2" y="hd2"/>
                </a:cxn>
                <a:cxn ang="10800000">
                  <a:pos x="wd2" y="hd2"/>
                </a:cxn>
                <a:cxn ang="16200000">
                  <a:pos x="wd2" y="hd2"/>
                </a:cxn>
              </a:cxnLst>
              <a:rect l="0" t="0" r="r" b="b"/>
              <a:pathLst>
                <a:path w="21600" h="21600" extrusionOk="0">
                  <a:moveTo>
                    <a:pt x="5023" y="0"/>
                  </a:moveTo>
                  <a:cubicBezTo>
                    <a:pt x="0" y="0"/>
                    <a:pt x="0" y="0"/>
                    <a:pt x="0" y="0"/>
                  </a:cubicBezTo>
                  <a:cubicBezTo>
                    <a:pt x="0" y="21600"/>
                    <a:pt x="0" y="21600"/>
                    <a:pt x="0" y="21600"/>
                  </a:cubicBezTo>
                  <a:cubicBezTo>
                    <a:pt x="1507" y="21600"/>
                    <a:pt x="2512" y="21600"/>
                    <a:pt x="4019" y="21600"/>
                  </a:cubicBezTo>
                  <a:cubicBezTo>
                    <a:pt x="9544" y="21600"/>
                    <a:pt x="15572" y="21414"/>
                    <a:pt x="21600" y="21041"/>
                  </a:cubicBezTo>
                  <a:cubicBezTo>
                    <a:pt x="21600" y="21041"/>
                    <a:pt x="21600" y="21041"/>
                    <a:pt x="21600" y="21041"/>
                  </a:cubicBezTo>
                  <a:cubicBezTo>
                    <a:pt x="5023" y="0"/>
                    <a:pt x="5023" y="0"/>
                    <a:pt x="5023" y="0"/>
                  </a:cubicBezTo>
                </a:path>
              </a:pathLst>
            </a:custGeom>
            <a:solidFill>
              <a:srgbClr val="496F04"/>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63" name="Group 663"/>
          <p:cNvGrpSpPr/>
          <p:nvPr/>
        </p:nvGrpSpPr>
        <p:grpSpPr>
          <a:xfrm>
            <a:off x="4990350" y="4099106"/>
            <a:ext cx="742854" cy="877889"/>
            <a:chOff x="0" y="0"/>
            <a:chExt cx="742950" cy="877887"/>
          </a:xfrm>
        </p:grpSpPr>
        <p:sp>
          <p:nvSpPr>
            <p:cNvPr id="661" name="Shape 661"/>
            <p:cNvSpPr/>
            <p:nvPr/>
          </p:nvSpPr>
          <p:spPr>
            <a:xfrm>
              <a:off x="25399" y="38099"/>
              <a:ext cx="717551" cy="83978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21" y="0"/>
                    <a:pt x="0" y="4122"/>
                    <a:pt x="0" y="9234"/>
                  </a:cubicBezTo>
                  <a:cubicBezTo>
                    <a:pt x="0" y="14304"/>
                    <a:pt x="4821" y="18467"/>
                    <a:pt x="10800" y="18467"/>
                  </a:cubicBezTo>
                  <a:cubicBezTo>
                    <a:pt x="10945" y="18467"/>
                    <a:pt x="11137" y="18467"/>
                    <a:pt x="11282" y="18467"/>
                  </a:cubicBezTo>
                  <a:cubicBezTo>
                    <a:pt x="15621" y="21600"/>
                    <a:pt x="15621" y="21600"/>
                    <a:pt x="15621" y="21600"/>
                  </a:cubicBezTo>
                  <a:cubicBezTo>
                    <a:pt x="16104" y="17272"/>
                    <a:pt x="16104" y="17272"/>
                    <a:pt x="16104" y="17272"/>
                  </a:cubicBezTo>
                  <a:cubicBezTo>
                    <a:pt x="19382" y="15664"/>
                    <a:pt x="21600" y="12655"/>
                    <a:pt x="21600" y="9234"/>
                  </a:cubicBezTo>
                  <a:cubicBezTo>
                    <a:pt x="21600" y="4122"/>
                    <a:pt x="16779" y="0"/>
                    <a:pt x="10800" y="0"/>
                  </a:cubicBezTo>
                </a:path>
              </a:pathLst>
            </a:custGeom>
            <a:solidFill>
              <a:srgbClr val="91958B"/>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2" name="Shape 662"/>
            <p:cNvSpPr/>
            <p:nvPr/>
          </p:nvSpPr>
          <p:spPr>
            <a:xfrm>
              <a:off x="-1" y="-1"/>
              <a:ext cx="717551" cy="839789"/>
            </a:xfrm>
            <a:custGeom>
              <a:avLst/>
              <a:gdLst/>
              <a:ahLst/>
              <a:cxnLst>
                <a:cxn ang="0">
                  <a:pos x="wd2" y="hd2"/>
                </a:cxn>
                <a:cxn ang="5400000">
                  <a:pos x="wd2" y="hd2"/>
                </a:cxn>
                <a:cxn ang="10800000">
                  <a:pos x="wd2" y="hd2"/>
                </a:cxn>
                <a:cxn ang="16200000">
                  <a:pos x="wd2" y="hd2"/>
                </a:cxn>
              </a:cxnLst>
              <a:rect l="0" t="0" r="r" b="b"/>
              <a:pathLst>
                <a:path w="21600" h="21600" extrusionOk="0">
                  <a:moveTo>
                    <a:pt x="21600" y="9234"/>
                  </a:moveTo>
                  <a:cubicBezTo>
                    <a:pt x="21600" y="4122"/>
                    <a:pt x="16779" y="0"/>
                    <a:pt x="10800" y="0"/>
                  </a:cubicBezTo>
                  <a:cubicBezTo>
                    <a:pt x="4821" y="0"/>
                    <a:pt x="0" y="4122"/>
                    <a:pt x="0" y="9234"/>
                  </a:cubicBezTo>
                  <a:cubicBezTo>
                    <a:pt x="0" y="14304"/>
                    <a:pt x="4821" y="18467"/>
                    <a:pt x="10800" y="18467"/>
                  </a:cubicBezTo>
                  <a:cubicBezTo>
                    <a:pt x="10945" y="18467"/>
                    <a:pt x="11137" y="18467"/>
                    <a:pt x="11282" y="18467"/>
                  </a:cubicBezTo>
                  <a:cubicBezTo>
                    <a:pt x="15621" y="21600"/>
                    <a:pt x="15621" y="21600"/>
                    <a:pt x="15621" y="21600"/>
                  </a:cubicBezTo>
                  <a:cubicBezTo>
                    <a:pt x="16104" y="17272"/>
                    <a:pt x="16104" y="17272"/>
                    <a:pt x="16104" y="17272"/>
                  </a:cubicBezTo>
                  <a:cubicBezTo>
                    <a:pt x="19382" y="15664"/>
                    <a:pt x="21600" y="12655"/>
                    <a:pt x="21600" y="9234"/>
                  </a:cubicBezTo>
                  <a:close/>
                </a:path>
              </a:pathLst>
            </a:custGeom>
            <a:solidFill>
              <a:schemeClr val="accent3"/>
            </a:solidFill>
          </p:spPr>
          <p:style>
            <a:lnRef idx="3">
              <a:schemeClr val="lt1"/>
            </a:lnRef>
            <a:fillRef idx="1">
              <a:schemeClr val="dk1"/>
            </a:fillRef>
            <a:effectRef idx="1">
              <a:schemeClr val="dk1"/>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664" name="Shape 664"/>
          <p:cNvSpPr/>
          <p:nvPr/>
        </p:nvSpPr>
        <p:spPr>
          <a:xfrm>
            <a:off x="8163349" y="2628286"/>
            <a:ext cx="2512408" cy="492443"/>
          </a:xfrm>
          <a:prstGeom prst="rect">
            <a:avLst/>
          </a:prstGeom>
          <a:ln w="12700">
            <a:miter lim="400000"/>
          </a:ln>
        </p:spPr>
        <p:txBody>
          <a:bodyPr lIns="45719" rIns="45719">
            <a:spAutoFit/>
          </a:bodyPr>
          <a:lstStyle/>
          <a:p>
            <a:pPr lvl="0">
              <a:defRPr>
                <a:solidFill>
                  <a:srgbClr val="000000"/>
                </a:solidFill>
              </a:defRPr>
            </a:pPr>
            <a:r>
              <a:rPr lang="zh-CN" altLang="en-US"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sp>
        <p:nvSpPr>
          <p:cNvPr id="665" name="Shape 665"/>
          <p:cNvSpPr/>
          <p:nvPr/>
        </p:nvSpPr>
        <p:spPr>
          <a:xfrm>
            <a:off x="7899859" y="4280353"/>
            <a:ext cx="3215287" cy="492443"/>
          </a:xfrm>
          <a:prstGeom prst="rect">
            <a:avLst/>
          </a:prstGeom>
          <a:ln w="12700">
            <a:miter lim="400000"/>
          </a:ln>
        </p:spPr>
        <p:txBody>
          <a:bodyPr lIns="45719" rIns="45719">
            <a:spAutoFit/>
          </a:bodyPr>
          <a:lstStyle/>
          <a:p>
            <a:pPr lvl="0">
              <a:defRPr>
                <a:solidFill>
                  <a:srgbClr val="000000"/>
                </a:solidFill>
              </a:defRPr>
            </a:pPr>
            <a:r>
              <a:rPr lang="zh-CN" altLang="en-US"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sp>
        <p:nvSpPr>
          <p:cNvPr id="666" name="Shape 666"/>
          <p:cNvSpPr/>
          <p:nvPr/>
        </p:nvSpPr>
        <p:spPr>
          <a:xfrm>
            <a:off x="6842720" y="1799134"/>
            <a:ext cx="4271056" cy="508879"/>
          </a:xfrm>
          <a:prstGeom prst="rect">
            <a:avLst/>
          </a:prstGeom>
          <a:ln w="12700">
            <a:miter lim="400000"/>
          </a:ln>
        </p:spPr>
        <p:txBody>
          <a:bodyPr lIns="45719" rIns="45719">
            <a:spAutoFit/>
          </a:bodyPr>
          <a:lstStyle/>
          <a:p>
            <a:pPr lvl="0">
              <a:defRPr>
                <a:solidFill>
                  <a:srgbClr val="000000"/>
                </a:solidFill>
              </a:defRPr>
            </a:pPr>
            <a:r>
              <a:rPr lang="zh-CN" altLang="en-US"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sp>
        <p:nvSpPr>
          <p:cNvPr id="667" name="Shape 667"/>
          <p:cNvSpPr/>
          <p:nvPr/>
        </p:nvSpPr>
        <p:spPr>
          <a:xfrm>
            <a:off x="1159696" y="2860084"/>
            <a:ext cx="2512408" cy="492443"/>
          </a:xfrm>
          <a:prstGeom prst="rect">
            <a:avLst/>
          </a:prstGeom>
          <a:ln w="12700">
            <a:miter lim="400000"/>
          </a:ln>
        </p:spPr>
        <p:txBody>
          <a:bodyPr lIns="45719" rIns="45719">
            <a:spAutoFit/>
          </a:bodyPr>
          <a:lstStyle/>
          <a:p>
            <a:pPr lvl="0" algn="r">
              <a:defRPr>
                <a:solidFill>
                  <a:srgbClr val="000000"/>
                </a:solidFill>
              </a:defRPr>
            </a:pPr>
            <a:r>
              <a:rPr lang="zh-CN" altLang="en-US"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sp>
        <p:nvSpPr>
          <p:cNvPr id="668" name="Shape 668"/>
          <p:cNvSpPr/>
          <p:nvPr/>
        </p:nvSpPr>
        <p:spPr>
          <a:xfrm>
            <a:off x="691037" y="4382927"/>
            <a:ext cx="3215288" cy="492443"/>
          </a:xfrm>
          <a:prstGeom prst="rect">
            <a:avLst/>
          </a:prstGeom>
          <a:ln w="12700">
            <a:miter lim="400000"/>
          </a:ln>
        </p:spPr>
        <p:txBody>
          <a:bodyPr lIns="45719" rIns="45719">
            <a:spAutoFit/>
          </a:bodyPr>
          <a:lstStyle/>
          <a:p>
            <a:pPr lvl="0" algn="r">
              <a:defRPr>
                <a:solidFill>
                  <a:srgbClr val="000000"/>
                </a:solidFill>
              </a:defRPr>
            </a:pPr>
            <a:r>
              <a:rPr lang="zh-CN" altLang="en-US"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sp>
        <p:nvSpPr>
          <p:cNvPr id="669" name="Shape 669"/>
          <p:cNvSpPr/>
          <p:nvPr/>
        </p:nvSpPr>
        <p:spPr>
          <a:xfrm>
            <a:off x="1170363" y="1917277"/>
            <a:ext cx="3195388" cy="492443"/>
          </a:xfrm>
          <a:prstGeom prst="rect">
            <a:avLst/>
          </a:prstGeom>
          <a:ln w="12700">
            <a:miter lim="400000"/>
          </a:ln>
        </p:spPr>
        <p:txBody>
          <a:bodyPr lIns="45719" rIns="45719">
            <a:spAutoFit/>
          </a:bodyPr>
          <a:lstStyle/>
          <a:p>
            <a:pPr lvl="0" algn="r">
              <a:defRPr>
                <a:solidFill>
                  <a:srgbClr val="000000"/>
                </a:solidFill>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grpSp>
        <p:nvGrpSpPr>
          <p:cNvPr id="673" name="Group 673"/>
          <p:cNvGrpSpPr/>
          <p:nvPr/>
        </p:nvGrpSpPr>
        <p:grpSpPr>
          <a:xfrm>
            <a:off x="6844230" y="2473633"/>
            <a:ext cx="1276646" cy="1433384"/>
            <a:chOff x="0" y="-1"/>
            <a:chExt cx="1276810" cy="1433383"/>
          </a:xfrm>
        </p:grpSpPr>
        <p:sp>
          <p:nvSpPr>
            <p:cNvPr id="670" name="Shape 670"/>
            <p:cNvSpPr/>
            <p:nvPr/>
          </p:nvSpPr>
          <p:spPr>
            <a:xfrm>
              <a:off x="0" y="68131"/>
              <a:ext cx="1233467" cy="1365251"/>
            </a:xfrm>
            <a:custGeom>
              <a:avLst/>
              <a:gdLst/>
              <a:ahLst/>
              <a:cxnLst>
                <a:cxn ang="0">
                  <a:pos x="wd2" y="hd2"/>
                </a:cxn>
                <a:cxn ang="5400000">
                  <a:pos x="wd2" y="hd2"/>
                </a:cxn>
                <a:cxn ang="10800000">
                  <a:pos x="wd2" y="hd2"/>
                </a:cxn>
                <a:cxn ang="16200000">
                  <a:pos x="wd2" y="hd2"/>
                </a:cxn>
              </a:cxnLst>
              <a:rect l="0" t="0" r="r" b="b"/>
              <a:pathLst>
                <a:path w="20075" h="21600" extrusionOk="0">
                  <a:moveTo>
                    <a:pt x="10038" y="0"/>
                  </a:moveTo>
                  <a:cubicBezTo>
                    <a:pt x="5452" y="0"/>
                    <a:pt x="1309" y="3093"/>
                    <a:pt x="241" y="7631"/>
                  </a:cubicBezTo>
                  <a:cubicBezTo>
                    <a:pt x="-567" y="11206"/>
                    <a:pt x="710" y="14730"/>
                    <a:pt x="3315" y="17011"/>
                  </a:cubicBezTo>
                  <a:cubicBezTo>
                    <a:pt x="2690" y="21600"/>
                    <a:pt x="2690" y="21600"/>
                    <a:pt x="2690" y="21600"/>
                  </a:cubicBezTo>
                  <a:cubicBezTo>
                    <a:pt x="7406" y="19192"/>
                    <a:pt x="7406" y="19192"/>
                    <a:pt x="7406" y="19192"/>
                  </a:cubicBezTo>
                  <a:cubicBezTo>
                    <a:pt x="7562" y="19242"/>
                    <a:pt x="7693" y="19268"/>
                    <a:pt x="7849" y="19293"/>
                  </a:cubicBezTo>
                  <a:cubicBezTo>
                    <a:pt x="8578" y="19470"/>
                    <a:pt x="9334" y="19546"/>
                    <a:pt x="10064" y="19546"/>
                  </a:cubicBezTo>
                  <a:cubicBezTo>
                    <a:pt x="14649" y="19546"/>
                    <a:pt x="18792" y="16454"/>
                    <a:pt x="19834" y="11915"/>
                  </a:cubicBezTo>
                  <a:cubicBezTo>
                    <a:pt x="21033" y="6642"/>
                    <a:pt x="17646" y="1420"/>
                    <a:pt x="12226" y="254"/>
                  </a:cubicBezTo>
                  <a:cubicBezTo>
                    <a:pt x="11497" y="101"/>
                    <a:pt x="10767" y="0"/>
                    <a:pt x="10038" y="0"/>
                  </a:cubicBezTo>
                </a:path>
              </a:pathLst>
            </a:custGeom>
            <a:solidFill>
              <a:srgbClr val="91958B"/>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1" name="Shape 671"/>
            <p:cNvSpPr/>
            <p:nvPr/>
          </p:nvSpPr>
          <p:spPr>
            <a:xfrm>
              <a:off x="43832" y="-1"/>
              <a:ext cx="1232978" cy="1363533"/>
            </a:xfrm>
            <a:custGeom>
              <a:avLst/>
              <a:gdLst/>
              <a:ahLst/>
              <a:cxnLst>
                <a:cxn ang="0">
                  <a:pos x="wd2" y="hd2"/>
                </a:cxn>
                <a:cxn ang="5400000">
                  <a:pos x="wd2" y="hd2"/>
                </a:cxn>
                <a:cxn ang="10800000">
                  <a:pos x="wd2" y="hd2"/>
                </a:cxn>
                <a:cxn ang="16200000">
                  <a:pos x="wd2" y="hd2"/>
                </a:cxn>
              </a:cxnLst>
              <a:rect l="0" t="0" r="r" b="b"/>
              <a:pathLst>
                <a:path w="20043" h="20706" extrusionOk="0">
                  <a:moveTo>
                    <a:pt x="12222" y="225"/>
                  </a:moveTo>
                  <a:cubicBezTo>
                    <a:pt x="6809" y="-894"/>
                    <a:pt x="1448" y="2268"/>
                    <a:pt x="251" y="7328"/>
                  </a:cubicBezTo>
                  <a:cubicBezTo>
                    <a:pt x="-582" y="10733"/>
                    <a:pt x="719" y="14138"/>
                    <a:pt x="3296" y="16328"/>
                  </a:cubicBezTo>
                  <a:cubicBezTo>
                    <a:pt x="2697" y="20706"/>
                    <a:pt x="2697" y="20706"/>
                    <a:pt x="2697" y="20706"/>
                  </a:cubicBezTo>
                  <a:cubicBezTo>
                    <a:pt x="7381" y="18395"/>
                    <a:pt x="7381" y="18395"/>
                    <a:pt x="7381" y="18395"/>
                  </a:cubicBezTo>
                  <a:cubicBezTo>
                    <a:pt x="7538" y="18444"/>
                    <a:pt x="7668" y="18468"/>
                    <a:pt x="7824" y="18517"/>
                  </a:cubicBezTo>
                  <a:cubicBezTo>
                    <a:pt x="13237" y="19636"/>
                    <a:pt x="18598" y="16474"/>
                    <a:pt x="19795" y="11414"/>
                  </a:cubicBezTo>
                  <a:cubicBezTo>
                    <a:pt x="21018" y="6379"/>
                    <a:pt x="17609" y="1368"/>
                    <a:pt x="12222" y="225"/>
                  </a:cubicBezTo>
                  <a:close/>
                </a:path>
              </a:pathLst>
            </a:custGeom>
          </p:spPr>
          <p:style>
            <a:lnRef idx="3">
              <a:schemeClr val="lt1"/>
            </a:lnRef>
            <a:fillRef idx="1">
              <a:schemeClr val="accent1"/>
            </a:fillRef>
            <a:effectRef idx="1">
              <a:schemeClr val="accent1"/>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72" name="Shape 672"/>
            <p:cNvSpPr/>
            <p:nvPr/>
          </p:nvSpPr>
          <p:spPr>
            <a:xfrm>
              <a:off x="142912" y="399902"/>
              <a:ext cx="1058940" cy="584773"/>
            </a:xfrm>
            <a:prstGeom prst="rect">
              <a:avLst/>
            </a:prstGeom>
            <a:noFill/>
            <a:ln w="12700" cap="flat">
              <a:noFill/>
              <a:miter lim="400000"/>
            </a:ln>
            <a:effectLst/>
          </p:spPr>
          <p:txBody>
            <a:bodyPr wrap="none" lIns="45719" tIns="45719" rIns="45719" bIns="45719" numCol="1" anchor="t">
              <a:spAutoFit/>
            </a:bodyPr>
            <a:lstStyle/>
            <a:p>
              <a:pPr lvl="0" algn="ctr">
                <a:defRPr>
                  <a:solidFill>
                    <a:srgbClr val="000000"/>
                  </a:solidFill>
                </a:defRPr>
              </a:pPr>
              <a:r>
                <a:rPr sz="1600" b="1">
                  <a:solidFill>
                    <a:srgbClr val="FFFFFF"/>
                  </a:solidFill>
                  <a:latin typeface="微软雅黑" panose="020B0503020204020204" pitchFamily="34" charset="-122"/>
                  <a:ea typeface="微软雅黑" panose="020B0503020204020204" pitchFamily="34" charset="-122"/>
                  <a:cs typeface="+mj-cs"/>
                  <a:sym typeface="微软雅黑" panose="020B0503020204020204" pitchFamily="34" charset="-122"/>
                </a:rPr>
                <a:t>OPTIONS</a:t>
              </a:r>
            </a:p>
            <a:p>
              <a:pPr lvl="0" algn="ctr">
                <a:defRPr>
                  <a:solidFill>
                    <a:srgbClr val="000000"/>
                  </a:solidFill>
                </a:defRPr>
              </a:pPr>
              <a:r>
                <a:rPr sz="1600" b="1">
                  <a:solidFill>
                    <a:srgbClr val="FFFFFF"/>
                  </a:solidFill>
                  <a:latin typeface="微软雅黑" panose="020B0503020204020204" pitchFamily="34" charset="-122"/>
                  <a:ea typeface="微软雅黑" panose="020B0503020204020204" pitchFamily="34" charset="-122"/>
                  <a:cs typeface="+mj-cs"/>
                  <a:sym typeface="微软雅黑" panose="020B0503020204020204" pitchFamily="34" charset="-122"/>
                </a:rPr>
                <a:t>01</a:t>
              </a:r>
            </a:p>
          </p:txBody>
        </p:sp>
      </p:grpSp>
      <p:grpSp>
        <p:nvGrpSpPr>
          <p:cNvPr id="677" name="Group 677"/>
          <p:cNvGrpSpPr/>
          <p:nvPr/>
        </p:nvGrpSpPr>
        <p:grpSpPr>
          <a:xfrm>
            <a:off x="3691107" y="2848758"/>
            <a:ext cx="1015118" cy="1139597"/>
            <a:chOff x="13294" y="0"/>
            <a:chExt cx="1015248" cy="1139596"/>
          </a:xfrm>
        </p:grpSpPr>
        <p:sp>
          <p:nvSpPr>
            <p:cNvPr id="674" name="Shape 674"/>
            <p:cNvSpPr/>
            <p:nvPr/>
          </p:nvSpPr>
          <p:spPr>
            <a:xfrm>
              <a:off x="90329" y="39685"/>
              <a:ext cx="938213" cy="109991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10" y="0"/>
                    <a:pt x="0" y="4141"/>
                    <a:pt x="0" y="9215"/>
                  </a:cubicBezTo>
                  <a:cubicBezTo>
                    <a:pt x="0" y="14325"/>
                    <a:pt x="4810" y="18429"/>
                    <a:pt x="10800" y="18429"/>
                  </a:cubicBezTo>
                  <a:cubicBezTo>
                    <a:pt x="10975" y="18429"/>
                    <a:pt x="11106" y="18429"/>
                    <a:pt x="11281" y="18429"/>
                  </a:cubicBezTo>
                  <a:cubicBezTo>
                    <a:pt x="15653" y="21600"/>
                    <a:pt x="15653" y="21600"/>
                    <a:pt x="15653" y="21600"/>
                  </a:cubicBezTo>
                  <a:cubicBezTo>
                    <a:pt x="16091" y="17235"/>
                    <a:pt x="16091" y="17235"/>
                    <a:pt x="16091" y="17235"/>
                  </a:cubicBezTo>
                  <a:cubicBezTo>
                    <a:pt x="19370" y="15668"/>
                    <a:pt x="21600" y="12684"/>
                    <a:pt x="21600" y="9215"/>
                  </a:cubicBezTo>
                  <a:cubicBezTo>
                    <a:pt x="21600" y="4141"/>
                    <a:pt x="16747" y="0"/>
                    <a:pt x="10800" y="0"/>
                  </a:cubicBezTo>
                </a:path>
              </a:pathLst>
            </a:custGeom>
            <a:solidFill>
              <a:srgbClr val="91958B"/>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5" name="Shape 675"/>
            <p:cNvSpPr/>
            <p:nvPr/>
          </p:nvSpPr>
          <p:spPr>
            <a:xfrm>
              <a:off x="20479" y="0"/>
              <a:ext cx="938213" cy="1096149"/>
            </a:xfrm>
            <a:custGeom>
              <a:avLst/>
              <a:gdLst/>
              <a:ahLst/>
              <a:cxnLst>
                <a:cxn ang="0">
                  <a:pos x="wd2" y="hd2"/>
                </a:cxn>
                <a:cxn ang="5400000">
                  <a:pos x="wd2" y="hd2"/>
                </a:cxn>
                <a:cxn ang="10800000">
                  <a:pos x="wd2" y="hd2"/>
                </a:cxn>
                <a:cxn ang="16200000">
                  <a:pos x="wd2" y="hd2"/>
                </a:cxn>
              </a:cxnLst>
              <a:rect l="0" t="0" r="r" b="b"/>
              <a:pathLst>
                <a:path w="21600" h="21600" extrusionOk="0">
                  <a:moveTo>
                    <a:pt x="21600" y="9230"/>
                  </a:moveTo>
                  <a:cubicBezTo>
                    <a:pt x="21600" y="4111"/>
                    <a:pt x="16756" y="0"/>
                    <a:pt x="10822" y="0"/>
                  </a:cubicBezTo>
                  <a:cubicBezTo>
                    <a:pt x="4844" y="0"/>
                    <a:pt x="0" y="4111"/>
                    <a:pt x="0" y="9230"/>
                  </a:cubicBezTo>
                  <a:cubicBezTo>
                    <a:pt x="0" y="14313"/>
                    <a:pt x="4844" y="18461"/>
                    <a:pt x="10822" y="18461"/>
                  </a:cubicBezTo>
                  <a:cubicBezTo>
                    <a:pt x="10953" y="18461"/>
                    <a:pt x="11127" y="18461"/>
                    <a:pt x="11302" y="18461"/>
                  </a:cubicBezTo>
                  <a:cubicBezTo>
                    <a:pt x="15665" y="21600"/>
                    <a:pt x="15665" y="21600"/>
                    <a:pt x="15665" y="21600"/>
                  </a:cubicBezTo>
                  <a:cubicBezTo>
                    <a:pt x="16102" y="17265"/>
                    <a:pt x="16102" y="17265"/>
                    <a:pt x="16102" y="17265"/>
                  </a:cubicBezTo>
                  <a:cubicBezTo>
                    <a:pt x="19375" y="15658"/>
                    <a:pt x="21600" y="12669"/>
                    <a:pt x="21600" y="9230"/>
                  </a:cubicBezTo>
                  <a:close/>
                </a:path>
              </a:pathLst>
            </a:custGeom>
          </p:spPr>
          <p:style>
            <a:lnRef idx="3">
              <a:schemeClr val="lt1"/>
            </a:lnRef>
            <a:fillRef idx="1">
              <a:schemeClr val="accent3"/>
            </a:fillRef>
            <a:effectRef idx="1">
              <a:schemeClr val="accent3"/>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76" name="Shape 676"/>
            <p:cNvSpPr/>
            <p:nvPr/>
          </p:nvSpPr>
          <p:spPr>
            <a:xfrm>
              <a:off x="13294" y="245220"/>
              <a:ext cx="938714" cy="553996"/>
            </a:xfrm>
            <a:prstGeom prst="rect">
              <a:avLst/>
            </a:prstGeom>
            <a:noFill/>
            <a:ln w="12700" cap="flat">
              <a:noFill/>
              <a:miter lim="400000"/>
            </a:ln>
            <a:effectLst/>
          </p:spPr>
          <p:txBody>
            <a:bodyPr wrap="none" lIns="45719" tIns="45719" rIns="45719" bIns="45719" numCol="1" anchor="t">
              <a:spAutoFit/>
            </a:bodyPr>
            <a:lstStyle/>
            <a:p>
              <a:pPr lvl="0" algn="ctr">
                <a:defRPr>
                  <a:solidFill>
                    <a:srgbClr val="000000"/>
                  </a:solidFill>
                </a:defRPr>
              </a:pPr>
              <a:r>
                <a:rPr sz="1400" b="1">
                  <a:solidFill>
                    <a:srgbClr val="FFFFFF"/>
                  </a:solidFill>
                  <a:latin typeface="微软雅黑" panose="020B0503020204020204" pitchFamily="34" charset="-122"/>
                  <a:ea typeface="微软雅黑" panose="020B0503020204020204" pitchFamily="34" charset="-122"/>
                  <a:cs typeface="+mj-cs"/>
                  <a:sym typeface="微软雅黑" panose="020B0503020204020204" pitchFamily="34" charset="-122"/>
                </a:rPr>
                <a:t>OPTIONS</a:t>
              </a:r>
              <a:endParaRPr sz="1600" b="1">
                <a:solidFill>
                  <a:srgbClr val="FFFFFF"/>
                </a:solidFill>
                <a:latin typeface="微软雅黑" panose="020B0503020204020204" pitchFamily="34" charset="-122"/>
                <a:ea typeface="微软雅黑" panose="020B0503020204020204" pitchFamily="34" charset="-122"/>
                <a:cs typeface="+mj-cs"/>
                <a:sym typeface="微软雅黑" panose="020B0503020204020204" pitchFamily="34" charset="-122"/>
              </a:endParaRPr>
            </a:p>
            <a:p>
              <a:pPr lvl="0" algn="ctr">
                <a:defRPr>
                  <a:solidFill>
                    <a:srgbClr val="000000"/>
                  </a:solidFill>
                </a:defRPr>
              </a:pPr>
              <a:r>
                <a:rPr sz="1600" b="1">
                  <a:solidFill>
                    <a:srgbClr val="FFFFFF"/>
                  </a:solidFill>
                  <a:latin typeface="微软雅黑" panose="020B0503020204020204" pitchFamily="34" charset="-122"/>
                  <a:ea typeface="微软雅黑" panose="020B0503020204020204" pitchFamily="34" charset="-122"/>
                  <a:cs typeface="+mj-cs"/>
                  <a:sym typeface="微软雅黑" panose="020B0503020204020204" pitchFamily="34" charset="-122"/>
                </a:rPr>
                <a:t>02</a:t>
              </a:r>
            </a:p>
          </p:txBody>
        </p:sp>
      </p:grpSp>
      <p:grpSp>
        <p:nvGrpSpPr>
          <p:cNvPr id="681" name="Group 681"/>
          <p:cNvGrpSpPr/>
          <p:nvPr/>
        </p:nvGrpSpPr>
        <p:grpSpPr>
          <a:xfrm>
            <a:off x="6904623" y="4134030"/>
            <a:ext cx="909522" cy="985841"/>
            <a:chOff x="-1" y="-1"/>
            <a:chExt cx="909639" cy="985839"/>
          </a:xfrm>
        </p:grpSpPr>
        <p:sp>
          <p:nvSpPr>
            <p:cNvPr id="678" name="Shape 678"/>
            <p:cNvSpPr/>
            <p:nvPr/>
          </p:nvSpPr>
          <p:spPr>
            <a:xfrm>
              <a:off x="85724" y="22225"/>
              <a:ext cx="823914" cy="963613"/>
            </a:xfrm>
            <a:custGeom>
              <a:avLst/>
              <a:gdLst/>
              <a:ahLst/>
              <a:cxnLst>
                <a:cxn ang="0">
                  <a:pos x="wd2" y="hd2"/>
                </a:cxn>
                <a:cxn ang="5400000">
                  <a:pos x="wd2" y="hd2"/>
                </a:cxn>
                <a:cxn ang="10800000">
                  <a:pos x="wd2" y="hd2"/>
                </a:cxn>
                <a:cxn ang="16200000">
                  <a:pos x="wd2" y="hd2"/>
                </a:cxn>
              </a:cxnLst>
              <a:rect l="0" t="0" r="r" b="b"/>
              <a:pathLst>
                <a:path w="21600" h="21600" extrusionOk="0">
                  <a:moveTo>
                    <a:pt x="10821" y="0"/>
                  </a:moveTo>
                  <a:cubicBezTo>
                    <a:pt x="4865" y="0"/>
                    <a:pt x="0" y="4126"/>
                    <a:pt x="0" y="9221"/>
                  </a:cubicBezTo>
                  <a:cubicBezTo>
                    <a:pt x="0" y="12666"/>
                    <a:pt x="2223" y="15680"/>
                    <a:pt x="5494" y="17258"/>
                  </a:cubicBezTo>
                  <a:cubicBezTo>
                    <a:pt x="5956" y="21600"/>
                    <a:pt x="5956" y="21600"/>
                    <a:pt x="5956" y="21600"/>
                  </a:cubicBezTo>
                  <a:cubicBezTo>
                    <a:pt x="10318" y="18443"/>
                    <a:pt x="10318" y="18443"/>
                    <a:pt x="10318" y="18443"/>
                  </a:cubicBezTo>
                  <a:cubicBezTo>
                    <a:pt x="10485" y="18443"/>
                    <a:pt x="10653" y="18443"/>
                    <a:pt x="10821" y="18443"/>
                  </a:cubicBezTo>
                  <a:cubicBezTo>
                    <a:pt x="16777" y="18443"/>
                    <a:pt x="21600" y="14316"/>
                    <a:pt x="21600" y="9221"/>
                  </a:cubicBezTo>
                  <a:cubicBezTo>
                    <a:pt x="21600" y="4126"/>
                    <a:pt x="16777" y="0"/>
                    <a:pt x="10821" y="0"/>
                  </a:cubicBezTo>
                </a:path>
              </a:pathLst>
            </a:custGeom>
            <a:solidFill>
              <a:srgbClr val="91958B"/>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9" name="Shape 679"/>
            <p:cNvSpPr/>
            <p:nvPr/>
          </p:nvSpPr>
          <p:spPr>
            <a:xfrm>
              <a:off x="-1" y="-1"/>
              <a:ext cx="823914" cy="9652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3" y="0"/>
                    <a:pt x="0" y="4126"/>
                    <a:pt x="0" y="9221"/>
                  </a:cubicBezTo>
                  <a:cubicBezTo>
                    <a:pt x="0" y="12666"/>
                    <a:pt x="2227" y="15680"/>
                    <a:pt x="5505" y="17258"/>
                  </a:cubicBezTo>
                  <a:cubicBezTo>
                    <a:pt x="5967" y="21600"/>
                    <a:pt x="5967" y="21600"/>
                    <a:pt x="5967" y="21600"/>
                  </a:cubicBezTo>
                  <a:cubicBezTo>
                    <a:pt x="10338" y="18443"/>
                    <a:pt x="10338" y="18443"/>
                    <a:pt x="10338" y="18443"/>
                  </a:cubicBezTo>
                  <a:cubicBezTo>
                    <a:pt x="10464" y="18443"/>
                    <a:pt x="10632" y="18443"/>
                    <a:pt x="10800" y="18443"/>
                  </a:cubicBezTo>
                  <a:cubicBezTo>
                    <a:pt x="16767" y="18443"/>
                    <a:pt x="21600" y="14316"/>
                    <a:pt x="21600" y="9221"/>
                  </a:cubicBezTo>
                  <a:cubicBezTo>
                    <a:pt x="21600" y="4126"/>
                    <a:pt x="16767" y="0"/>
                    <a:pt x="10800" y="0"/>
                  </a:cubicBezTo>
                  <a:close/>
                </a:path>
              </a:pathLst>
            </a:custGeom>
          </p:spPr>
          <p:style>
            <a:lnRef idx="3">
              <a:schemeClr val="lt1"/>
            </a:lnRef>
            <a:fillRef idx="1">
              <a:schemeClr val="accent4"/>
            </a:fillRef>
            <a:effectRef idx="1">
              <a:schemeClr val="accent4"/>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80" name="Shape 680"/>
            <p:cNvSpPr/>
            <p:nvPr/>
          </p:nvSpPr>
          <p:spPr>
            <a:xfrm>
              <a:off x="142695" y="180370"/>
              <a:ext cx="361682" cy="369329"/>
            </a:xfrm>
            <a:prstGeom prst="rect">
              <a:avLst/>
            </a:prstGeom>
            <a:noFill/>
            <a:ln w="12700" cap="flat">
              <a:noFill/>
              <a:miter lim="400000"/>
            </a:ln>
            <a:effectLst/>
          </p:spPr>
          <p:txBody>
            <a:bodyPr wrap="none" lIns="45719" tIns="45719" rIns="45719" bIns="45719" numCol="1" anchor="t">
              <a:spAutoFit/>
            </a:bodyPr>
            <a:lstStyle>
              <a:lvl1pPr>
                <a:defRPr sz="2800" b="1">
                  <a:latin typeface="+mj-lt"/>
                  <a:ea typeface="+mj-ea"/>
                  <a:cs typeface="+mj-cs"/>
                  <a:sym typeface="Source Sans Pro" panose="020B0503030403020204"/>
                </a:defRPr>
              </a:lvl1pPr>
            </a:lstStyle>
            <a:p>
              <a:pPr lvl="0">
                <a:defRPr sz="1800" b="0">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03</a:t>
              </a:r>
            </a:p>
          </p:txBody>
        </p:sp>
      </p:grpSp>
      <p:grpSp>
        <p:nvGrpSpPr>
          <p:cNvPr id="687" name="Group 687"/>
          <p:cNvGrpSpPr/>
          <p:nvPr/>
        </p:nvGrpSpPr>
        <p:grpSpPr>
          <a:xfrm>
            <a:off x="3982418" y="4265790"/>
            <a:ext cx="977775" cy="1066804"/>
            <a:chOff x="-1" y="-1"/>
            <a:chExt cx="977901" cy="1066802"/>
          </a:xfrm>
        </p:grpSpPr>
        <p:sp>
          <p:nvSpPr>
            <p:cNvPr id="682" name="Shape 682"/>
            <p:cNvSpPr/>
            <p:nvPr/>
          </p:nvSpPr>
          <p:spPr>
            <a:xfrm>
              <a:off x="257174" y="141287"/>
              <a:ext cx="336551" cy="628651"/>
            </a:xfrm>
            <a:custGeom>
              <a:avLst/>
              <a:gdLst/>
              <a:ahLst/>
              <a:cxnLst>
                <a:cxn ang="0">
                  <a:pos x="wd2" y="hd2"/>
                </a:cxn>
                <a:cxn ang="5400000">
                  <a:pos x="wd2" y="hd2"/>
                </a:cxn>
                <a:cxn ang="10800000">
                  <a:pos x="wd2" y="hd2"/>
                </a:cxn>
                <a:cxn ang="16200000">
                  <a:pos x="wd2" y="hd2"/>
                </a:cxn>
              </a:cxnLst>
              <a:rect l="0" t="0" r="r" b="b"/>
              <a:pathLst>
                <a:path w="21600" h="21600" extrusionOk="0">
                  <a:moveTo>
                    <a:pt x="21600" y="14382"/>
                  </a:moveTo>
                  <a:cubicBezTo>
                    <a:pt x="21600" y="14933"/>
                    <a:pt x="21394" y="15484"/>
                    <a:pt x="20983" y="15980"/>
                  </a:cubicBezTo>
                  <a:cubicBezTo>
                    <a:pt x="20571" y="16531"/>
                    <a:pt x="19954" y="17082"/>
                    <a:pt x="19234" y="17522"/>
                  </a:cubicBezTo>
                  <a:cubicBezTo>
                    <a:pt x="18411" y="18018"/>
                    <a:pt x="17486" y="18404"/>
                    <a:pt x="16354" y="18790"/>
                  </a:cubicBezTo>
                  <a:cubicBezTo>
                    <a:pt x="15223" y="19120"/>
                    <a:pt x="13989" y="19396"/>
                    <a:pt x="12651" y="19561"/>
                  </a:cubicBezTo>
                  <a:cubicBezTo>
                    <a:pt x="12651" y="21600"/>
                    <a:pt x="12651" y="21600"/>
                    <a:pt x="12651" y="21600"/>
                  </a:cubicBezTo>
                  <a:cubicBezTo>
                    <a:pt x="9874" y="21600"/>
                    <a:pt x="9874" y="21600"/>
                    <a:pt x="9874" y="21600"/>
                  </a:cubicBezTo>
                  <a:cubicBezTo>
                    <a:pt x="9874" y="19727"/>
                    <a:pt x="9874" y="19727"/>
                    <a:pt x="9874" y="19727"/>
                  </a:cubicBezTo>
                  <a:cubicBezTo>
                    <a:pt x="9771" y="19727"/>
                    <a:pt x="9669" y="19727"/>
                    <a:pt x="9669" y="19727"/>
                  </a:cubicBezTo>
                  <a:cubicBezTo>
                    <a:pt x="9566" y="19727"/>
                    <a:pt x="9463" y="19727"/>
                    <a:pt x="9360" y="19727"/>
                  </a:cubicBezTo>
                  <a:cubicBezTo>
                    <a:pt x="8434" y="19727"/>
                    <a:pt x="7509" y="19727"/>
                    <a:pt x="6583" y="19671"/>
                  </a:cubicBezTo>
                  <a:cubicBezTo>
                    <a:pt x="5760" y="19616"/>
                    <a:pt x="4937" y="19506"/>
                    <a:pt x="4217" y="19396"/>
                  </a:cubicBezTo>
                  <a:cubicBezTo>
                    <a:pt x="3497" y="19286"/>
                    <a:pt x="2777" y="19176"/>
                    <a:pt x="2057" y="19010"/>
                  </a:cubicBezTo>
                  <a:cubicBezTo>
                    <a:pt x="1337" y="18845"/>
                    <a:pt x="720" y="18680"/>
                    <a:pt x="0" y="18459"/>
                  </a:cubicBezTo>
                  <a:cubicBezTo>
                    <a:pt x="1543" y="15869"/>
                    <a:pt x="1543" y="15869"/>
                    <a:pt x="1543" y="15869"/>
                  </a:cubicBezTo>
                  <a:cubicBezTo>
                    <a:pt x="1954" y="16035"/>
                    <a:pt x="2571" y="16200"/>
                    <a:pt x="3189" y="16365"/>
                  </a:cubicBezTo>
                  <a:cubicBezTo>
                    <a:pt x="3806" y="16586"/>
                    <a:pt x="4526" y="16751"/>
                    <a:pt x="5246" y="16861"/>
                  </a:cubicBezTo>
                  <a:cubicBezTo>
                    <a:pt x="6069" y="17027"/>
                    <a:pt x="6789" y="17192"/>
                    <a:pt x="7611" y="17302"/>
                  </a:cubicBezTo>
                  <a:cubicBezTo>
                    <a:pt x="8434" y="17412"/>
                    <a:pt x="9154" y="17467"/>
                    <a:pt x="9874" y="17522"/>
                  </a:cubicBezTo>
                  <a:cubicBezTo>
                    <a:pt x="9874" y="12067"/>
                    <a:pt x="9874" y="12067"/>
                    <a:pt x="9874" y="12067"/>
                  </a:cubicBezTo>
                  <a:cubicBezTo>
                    <a:pt x="8846" y="11847"/>
                    <a:pt x="7817" y="11627"/>
                    <a:pt x="6789" y="11351"/>
                  </a:cubicBezTo>
                  <a:cubicBezTo>
                    <a:pt x="5760" y="11076"/>
                    <a:pt x="4834" y="10745"/>
                    <a:pt x="4011" y="10359"/>
                  </a:cubicBezTo>
                  <a:cubicBezTo>
                    <a:pt x="3086" y="9918"/>
                    <a:pt x="2469" y="9422"/>
                    <a:pt x="1954" y="8816"/>
                  </a:cubicBezTo>
                  <a:cubicBezTo>
                    <a:pt x="1337" y="8210"/>
                    <a:pt x="1131" y="7494"/>
                    <a:pt x="1131" y="6557"/>
                  </a:cubicBezTo>
                  <a:cubicBezTo>
                    <a:pt x="1131" y="6116"/>
                    <a:pt x="1337" y="5676"/>
                    <a:pt x="1749" y="5180"/>
                  </a:cubicBezTo>
                  <a:cubicBezTo>
                    <a:pt x="2160" y="4684"/>
                    <a:pt x="2674" y="4243"/>
                    <a:pt x="3394" y="3802"/>
                  </a:cubicBezTo>
                  <a:cubicBezTo>
                    <a:pt x="4217" y="3361"/>
                    <a:pt x="5143" y="2976"/>
                    <a:pt x="6171" y="2645"/>
                  </a:cubicBezTo>
                  <a:cubicBezTo>
                    <a:pt x="7303" y="2314"/>
                    <a:pt x="8537" y="2039"/>
                    <a:pt x="9874" y="1929"/>
                  </a:cubicBezTo>
                  <a:cubicBezTo>
                    <a:pt x="9874" y="0"/>
                    <a:pt x="9874" y="0"/>
                    <a:pt x="9874" y="0"/>
                  </a:cubicBezTo>
                  <a:cubicBezTo>
                    <a:pt x="12651" y="0"/>
                    <a:pt x="12651" y="0"/>
                    <a:pt x="12651" y="0"/>
                  </a:cubicBezTo>
                  <a:cubicBezTo>
                    <a:pt x="12651" y="1763"/>
                    <a:pt x="12651" y="1763"/>
                    <a:pt x="12651" y="1763"/>
                  </a:cubicBezTo>
                  <a:cubicBezTo>
                    <a:pt x="12651" y="1763"/>
                    <a:pt x="12651" y="1763"/>
                    <a:pt x="12651" y="1763"/>
                  </a:cubicBezTo>
                  <a:cubicBezTo>
                    <a:pt x="14091" y="1763"/>
                    <a:pt x="15326" y="1818"/>
                    <a:pt x="16560" y="1873"/>
                  </a:cubicBezTo>
                  <a:cubicBezTo>
                    <a:pt x="17691" y="1984"/>
                    <a:pt x="18926" y="2094"/>
                    <a:pt x="20160" y="2204"/>
                  </a:cubicBezTo>
                  <a:cubicBezTo>
                    <a:pt x="19234" y="4794"/>
                    <a:pt x="19234" y="4794"/>
                    <a:pt x="19234" y="4794"/>
                  </a:cubicBezTo>
                  <a:cubicBezTo>
                    <a:pt x="18103" y="4573"/>
                    <a:pt x="17074" y="4408"/>
                    <a:pt x="15943" y="4243"/>
                  </a:cubicBezTo>
                  <a:cubicBezTo>
                    <a:pt x="14709" y="4078"/>
                    <a:pt x="13680" y="4022"/>
                    <a:pt x="12651" y="3967"/>
                  </a:cubicBezTo>
                  <a:cubicBezTo>
                    <a:pt x="12651" y="8761"/>
                    <a:pt x="12651" y="8761"/>
                    <a:pt x="12651" y="8761"/>
                  </a:cubicBezTo>
                  <a:cubicBezTo>
                    <a:pt x="13577" y="8982"/>
                    <a:pt x="14709" y="9257"/>
                    <a:pt x="15737" y="9478"/>
                  </a:cubicBezTo>
                  <a:cubicBezTo>
                    <a:pt x="16766" y="9753"/>
                    <a:pt x="17794" y="10084"/>
                    <a:pt x="18617" y="10524"/>
                  </a:cubicBezTo>
                  <a:cubicBezTo>
                    <a:pt x="19543" y="10910"/>
                    <a:pt x="20263" y="11461"/>
                    <a:pt x="20777" y="12067"/>
                  </a:cubicBezTo>
                  <a:cubicBezTo>
                    <a:pt x="21291" y="12673"/>
                    <a:pt x="21600" y="13445"/>
                    <a:pt x="21600" y="14382"/>
                  </a:cubicBezTo>
                  <a:moveTo>
                    <a:pt x="6686" y="6061"/>
                  </a:moveTo>
                  <a:cubicBezTo>
                    <a:pt x="6686" y="6557"/>
                    <a:pt x="6994" y="6998"/>
                    <a:pt x="7611" y="7329"/>
                  </a:cubicBezTo>
                  <a:cubicBezTo>
                    <a:pt x="8229" y="7659"/>
                    <a:pt x="8949" y="7935"/>
                    <a:pt x="9874" y="8155"/>
                  </a:cubicBezTo>
                  <a:cubicBezTo>
                    <a:pt x="9874" y="4022"/>
                    <a:pt x="9874" y="4022"/>
                    <a:pt x="9874" y="4022"/>
                  </a:cubicBezTo>
                  <a:cubicBezTo>
                    <a:pt x="9051" y="4078"/>
                    <a:pt x="8434" y="4188"/>
                    <a:pt x="7920" y="4353"/>
                  </a:cubicBezTo>
                  <a:cubicBezTo>
                    <a:pt x="7509" y="4463"/>
                    <a:pt x="7200" y="4684"/>
                    <a:pt x="6994" y="4959"/>
                  </a:cubicBezTo>
                  <a:cubicBezTo>
                    <a:pt x="6789" y="5235"/>
                    <a:pt x="6686" y="5620"/>
                    <a:pt x="6686" y="6061"/>
                  </a:cubicBezTo>
                  <a:moveTo>
                    <a:pt x="15943" y="14822"/>
                  </a:moveTo>
                  <a:cubicBezTo>
                    <a:pt x="15943" y="14327"/>
                    <a:pt x="15634" y="13886"/>
                    <a:pt x="15017" y="13555"/>
                  </a:cubicBezTo>
                  <a:cubicBezTo>
                    <a:pt x="14400" y="13224"/>
                    <a:pt x="13577" y="12949"/>
                    <a:pt x="12651" y="12673"/>
                  </a:cubicBezTo>
                  <a:cubicBezTo>
                    <a:pt x="12651" y="17412"/>
                    <a:pt x="12651" y="17412"/>
                    <a:pt x="12651" y="17412"/>
                  </a:cubicBezTo>
                  <a:cubicBezTo>
                    <a:pt x="12960" y="17412"/>
                    <a:pt x="13269" y="17357"/>
                    <a:pt x="13577" y="17302"/>
                  </a:cubicBezTo>
                  <a:cubicBezTo>
                    <a:pt x="13783" y="17247"/>
                    <a:pt x="14091" y="17192"/>
                    <a:pt x="14400" y="17137"/>
                  </a:cubicBezTo>
                  <a:cubicBezTo>
                    <a:pt x="14811" y="17027"/>
                    <a:pt x="15223" y="16806"/>
                    <a:pt x="15531" y="16420"/>
                  </a:cubicBezTo>
                  <a:cubicBezTo>
                    <a:pt x="15840" y="15980"/>
                    <a:pt x="15943" y="15484"/>
                    <a:pt x="15943" y="14822"/>
                  </a:cubicBezTo>
                </a:path>
              </a:pathLst>
            </a:custGeom>
            <a:solidFill>
              <a:srgbClr val="F8E9B2"/>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3" name="Shape 683"/>
            <p:cNvSpPr/>
            <p:nvPr/>
          </p:nvSpPr>
          <p:spPr>
            <a:xfrm>
              <a:off x="85724" y="20637"/>
              <a:ext cx="892176" cy="1046164"/>
            </a:xfrm>
            <a:custGeom>
              <a:avLst/>
              <a:gdLst/>
              <a:ahLst/>
              <a:cxnLst>
                <a:cxn ang="0">
                  <a:pos x="wd2" y="hd2"/>
                </a:cxn>
                <a:cxn ang="5400000">
                  <a:pos x="wd2" y="hd2"/>
                </a:cxn>
                <a:cxn ang="10800000">
                  <a:pos x="wd2" y="hd2"/>
                </a:cxn>
                <a:cxn ang="16200000">
                  <a:pos x="wd2" y="hd2"/>
                </a:cxn>
              </a:cxnLst>
              <a:rect l="0" t="0" r="r" b="b"/>
              <a:pathLst>
                <a:path w="21600" h="21600" extrusionOk="0">
                  <a:moveTo>
                    <a:pt x="8942" y="10089"/>
                  </a:moveTo>
                  <a:cubicBezTo>
                    <a:pt x="8942" y="12934"/>
                    <a:pt x="8942" y="12934"/>
                    <a:pt x="8942" y="12934"/>
                  </a:cubicBezTo>
                  <a:cubicBezTo>
                    <a:pt x="9058" y="12934"/>
                    <a:pt x="9174" y="12900"/>
                    <a:pt x="9290" y="12867"/>
                  </a:cubicBezTo>
                  <a:cubicBezTo>
                    <a:pt x="9368" y="12834"/>
                    <a:pt x="9484" y="12801"/>
                    <a:pt x="9600" y="12768"/>
                  </a:cubicBezTo>
                  <a:cubicBezTo>
                    <a:pt x="9755" y="12702"/>
                    <a:pt x="9910" y="12570"/>
                    <a:pt x="10026" y="12338"/>
                  </a:cubicBezTo>
                  <a:cubicBezTo>
                    <a:pt x="10142" y="12074"/>
                    <a:pt x="10181" y="11776"/>
                    <a:pt x="10181" y="11379"/>
                  </a:cubicBezTo>
                  <a:cubicBezTo>
                    <a:pt x="10181" y="11081"/>
                    <a:pt x="10065" y="10817"/>
                    <a:pt x="9832" y="10618"/>
                  </a:cubicBezTo>
                  <a:cubicBezTo>
                    <a:pt x="9600" y="10420"/>
                    <a:pt x="9290" y="10254"/>
                    <a:pt x="8942" y="10089"/>
                  </a:cubicBezTo>
                  <a:moveTo>
                    <a:pt x="7897" y="4896"/>
                  </a:moveTo>
                  <a:cubicBezTo>
                    <a:pt x="7587" y="4929"/>
                    <a:pt x="7355" y="4995"/>
                    <a:pt x="7161" y="5094"/>
                  </a:cubicBezTo>
                  <a:cubicBezTo>
                    <a:pt x="7006" y="5160"/>
                    <a:pt x="6890" y="5292"/>
                    <a:pt x="6813" y="5458"/>
                  </a:cubicBezTo>
                  <a:cubicBezTo>
                    <a:pt x="6735" y="5623"/>
                    <a:pt x="6697" y="5855"/>
                    <a:pt x="6697" y="6119"/>
                  </a:cubicBezTo>
                  <a:cubicBezTo>
                    <a:pt x="6697" y="6417"/>
                    <a:pt x="6813" y="6682"/>
                    <a:pt x="7045" y="6880"/>
                  </a:cubicBezTo>
                  <a:cubicBezTo>
                    <a:pt x="7277" y="7079"/>
                    <a:pt x="7548" y="7244"/>
                    <a:pt x="7897" y="7376"/>
                  </a:cubicBezTo>
                  <a:cubicBezTo>
                    <a:pt x="7897" y="4896"/>
                    <a:pt x="7897" y="4896"/>
                    <a:pt x="7897" y="4896"/>
                  </a:cubicBezTo>
                  <a:moveTo>
                    <a:pt x="7897" y="13000"/>
                  </a:moveTo>
                  <a:cubicBezTo>
                    <a:pt x="7897" y="9725"/>
                    <a:pt x="7897" y="9725"/>
                    <a:pt x="7897" y="9725"/>
                  </a:cubicBezTo>
                  <a:cubicBezTo>
                    <a:pt x="7510" y="9593"/>
                    <a:pt x="7123" y="9460"/>
                    <a:pt x="6735" y="9295"/>
                  </a:cubicBezTo>
                  <a:cubicBezTo>
                    <a:pt x="6348" y="9130"/>
                    <a:pt x="6000" y="8931"/>
                    <a:pt x="5690" y="8700"/>
                  </a:cubicBezTo>
                  <a:cubicBezTo>
                    <a:pt x="5342" y="8435"/>
                    <a:pt x="5110" y="8137"/>
                    <a:pt x="4916" y="7773"/>
                  </a:cubicBezTo>
                  <a:cubicBezTo>
                    <a:pt x="4684" y="7409"/>
                    <a:pt x="4606" y="6979"/>
                    <a:pt x="4606" y="6417"/>
                  </a:cubicBezTo>
                  <a:cubicBezTo>
                    <a:pt x="4606" y="6153"/>
                    <a:pt x="4684" y="5888"/>
                    <a:pt x="4839" y="5590"/>
                  </a:cubicBezTo>
                  <a:cubicBezTo>
                    <a:pt x="4994" y="5292"/>
                    <a:pt x="5187" y="5028"/>
                    <a:pt x="5458" y="4763"/>
                  </a:cubicBezTo>
                  <a:cubicBezTo>
                    <a:pt x="5768" y="4499"/>
                    <a:pt x="6116" y="4267"/>
                    <a:pt x="6503" y="4069"/>
                  </a:cubicBezTo>
                  <a:cubicBezTo>
                    <a:pt x="6929" y="3870"/>
                    <a:pt x="7394" y="3705"/>
                    <a:pt x="7897" y="3639"/>
                  </a:cubicBezTo>
                  <a:cubicBezTo>
                    <a:pt x="7897" y="2481"/>
                    <a:pt x="7897" y="2481"/>
                    <a:pt x="7897" y="2481"/>
                  </a:cubicBezTo>
                  <a:cubicBezTo>
                    <a:pt x="8942" y="2481"/>
                    <a:pt x="8942" y="2481"/>
                    <a:pt x="8942" y="2481"/>
                  </a:cubicBezTo>
                  <a:cubicBezTo>
                    <a:pt x="8942" y="3539"/>
                    <a:pt x="8942" y="3539"/>
                    <a:pt x="8942" y="3539"/>
                  </a:cubicBezTo>
                  <a:cubicBezTo>
                    <a:pt x="8942" y="3539"/>
                    <a:pt x="8942" y="3539"/>
                    <a:pt x="8942" y="3539"/>
                  </a:cubicBezTo>
                  <a:cubicBezTo>
                    <a:pt x="9484" y="3539"/>
                    <a:pt x="9948" y="3572"/>
                    <a:pt x="10413" y="3606"/>
                  </a:cubicBezTo>
                  <a:cubicBezTo>
                    <a:pt x="10839" y="3672"/>
                    <a:pt x="11303" y="3738"/>
                    <a:pt x="11768" y="3804"/>
                  </a:cubicBezTo>
                  <a:cubicBezTo>
                    <a:pt x="11419" y="5359"/>
                    <a:pt x="11419" y="5359"/>
                    <a:pt x="11419" y="5359"/>
                  </a:cubicBezTo>
                  <a:cubicBezTo>
                    <a:pt x="10994" y="5226"/>
                    <a:pt x="10606" y="5127"/>
                    <a:pt x="10181" y="5028"/>
                  </a:cubicBezTo>
                  <a:cubicBezTo>
                    <a:pt x="9716" y="4929"/>
                    <a:pt x="9329" y="4896"/>
                    <a:pt x="8942" y="4862"/>
                  </a:cubicBezTo>
                  <a:cubicBezTo>
                    <a:pt x="8942" y="7740"/>
                    <a:pt x="8942" y="7740"/>
                    <a:pt x="8942" y="7740"/>
                  </a:cubicBezTo>
                  <a:cubicBezTo>
                    <a:pt x="9290" y="7873"/>
                    <a:pt x="9716" y="8038"/>
                    <a:pt x="10103" y="8170"/>
                  </a:cubicBezTo>
                  <a:cubicBezTo>
                    <a:pt x="10490" y="8336"/>
                    <a:pt x="10877" y="8534"/>
                    <a:pt x="11187" y="8799"/>
                  </a:cubicBezTo>
                  <a:cubicBezTo>
                    <a:pt x="11535" y="9030"/>
                    <a:pt x="11806" y="9361"/>
                    <a:pt x="12000" y="9725"/>
                  </a:cubicBezTo>
                  <a:cubicBezTo>
                    <a:pt x="12194" y="10089"/>
                    <a:pt x="12310" y="10552"/>
                    <a:pt x="12310" y="11114"/>
                  </a:cubicBezTo>
                  <a:cubicBezTo>
                    <a:pt x="12310" y="11445"/>
                    <a:pt x="12232" y="11776"/>
                    <a:pt x="12077" y="12074"/>
                  </a:cubicBezTo>
                  <a:cubicBezTo>
                    <a:pt x="11923" y="12404"/>
                    <a:pt x="11690" y="12735"/>
                    <a:pt x="11419" y="13000"/>
                  </a:cubicBezTo>
                  <a:cubicBezTo>
                    <a:pt x="11110" y="13297"/>
                    <a:pt x="10761" y="13529"/>
                    <a:pt x="10335" y="13760"/>
                  </a:cubicBezTo>
                  <a:cubicBezTo>
                    <a:pt x="9910" y="13959"/>
                    <a:pt x="9445" y="14124"/>
                    <a:pt x="8942" y="14224"/>
                  </a:cubicBezTo>
                  <a:cubicBezTo>
                    <a:pt x="8942" y="15447"/>
                    <a:pt x="8942" y="15447"/>
                    <a:pt x="8942" y="15447"/>
                  </a:cubicBezTo>
                  <a:cubicBezTo>
                    <a:pt x="7897" y="15447"/>
                    <a:pt x="7897" y="15447"/>
                    <a:pt x="7897" y="15447"/>
                  </a:cubicBezTo>
                  <a:cubicBezTo>
                    <a:pt x="7897" y="14323"/>
                    <a:pt x="7897" y="14323"/>
                    <a:pt x="7897" y="14323"/>
                  </a:cubicBezTo>
                  <a:cubicBezTo>
                    <a:pt x="7858" y="14323"/>
                    <a:pt x="7819" y="14323"/>
                    <a:pt x="7819" y="14323"/>
                  </a:cubicBezTo>
                  <a:cubicBezTo>
                    <a:pt x="7781" y="14323"/>
                    <a:pt x="7742" y="14323"/>
                    <a:pt x="7703" y="14323"/>
                  </a:cubicBezTo>
                  <a:cubicBezTo>
                    <a:pt x="7355" y="14323"/>
                    <a:pt x="7006" y="14323"/>
                    <a:pt x="6658" y="14290"/>
                  </a:cubicBezTo>
                  <a:cubicBezTo>
                    <a:pt x="6348" y="14257"/>
                    <a:pt x="6039" y="14191"/>
                    <a:pt x="5768" y="14124"/>
                  </a:cubicBezTo>
                  <a:cubicBezTo>
                    <a:pt x="5497" y="14058"/>
                    <a:pt x="5226" y="13992"/>
                    <a:pt x="4955" y="13893"/>
                  </a:cubicBezTo>
                  <a:cubicBezTo>
                    <a:pt x="4684" y="13794"/>
                    <a:pt x="4452" y="13694"/>
                    <a:pt x="4181" y="13562"/>
                  </a:cubicBezTo>
                  <a:cubicBezTo>
                    <a:pt x="4761" y="12007"/>
                    <a:pt x="4761" y="12007"/>
                    <a:pt x="4761" y="12007"/>
                  </a:cubicBezTo>
                  <a:cubicBezTo>
                    <a:pt x="4916" y="12107"/>
                    <a:pt x="5148" y="12206"/>
                    <a:pt x="5381" y="12305"/>
                  </a:cubicBezTo>
                  <a:cubicBezTo>
                    <a:pt x="5613" y="12437"/>
                    <a:pt x="5884" y="12537"/>
                    <a:pt x="6155" y="12603"/>
                  </a:cubicBezTo>
                  <a:cubicBezTo>
                    <a:pt x="6465" y="12702"/>
                    <a:pt x="6735" y="12801"/>
                    <a:pt x="7045" y="12867"/>
                  </a:cubicBezTo>
                  <a:cubicBezTo>
                    <a:pt x="7355" y="12934"/>
                    <a:pt x="7626" y="12967"/>
                    <a:pt x="7897" y="13000"/>
                  </a:cubicBezTo>
                  <a:moveTo>
                    <a:pt x="10800" y="0"/>
                  </a:moveTo>
                  <a:cubicBezTo>
                    <a:pt x="4839" y="0"/>
                    <a:pt x="0" y="4135"/>
                    <a:pt x="0" y="9229"/>
                  </a:cubicBezTo>
                  <a:cubicBezTo>
                    <a:pt x="0" y="14323"/>
                    <a:pt x="4839" y="18458"/>
                    <a:pt x="10800" y="18458"/>
                  </a:cubicBezTo>
                  <a:cubicBezTo>
                    <a:pt x="10994" y="18458"/>
                    <a:pt x="11148" y="18458"/>
                    <a:pt x="11303" y="18458"/>
                  </a:cubicBezTo>
                  <a:cubicBezTo>
                    <a:pt x="15677" y="21600"/>
                    <a:pt x="15677" y="21600"/>
                    <a:pt x="15677" y="21600"/>
                  </a:cubicBezTo>
                  <a:cubicBezTo>
                    <a:pt x="16142" y="17267"/>
                    <a:pt x="16142" y="17267"/>
                    <a:pt x="16142" y="17267"/>
                  </a:cubicBezTo>
                  <a:cubicBezTo>
                    <a:pt x="19394" y="15679"/>
                    <a:pt x="21600" y="12669"/>
                    <a:pt x="21600" y="9229"/>
                  </a:cubicBezTo>
                  <a:cubicBezTo>
                    <a:pt x="21600" y="4135"/>
                    <a:pt x="16761" y="0"/>
                    <a:pt x="10800" y="0"/>
                  </a:cubicBezTo>
                </a:path>
              </a:pathLst>
            </a:custGeom>
            <a:solidFill>
              <a:srgbClr val="91958B"/>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4" name="Shape 684"/>
            <p:cNvSpPr/>
            <p:nvPr/>
          </p:nvSpPr>
          <p:spPr>
            <a:xfrm>
              <a:off x="257174" y="141287"/>
              <a:ext cx="336551" cy="628651"/>
            </a:xfrm>
            <a:custGeom>
              <a:avLst/>
              <a:gdLst/>
              <a:ahLst/>
              <a:cxnLst>
                <a:cxn ang="0">
                  <a:pos x="wd2" y="hd2"/>
                </a:cxn>
                <a:cxn ang="5400000">
                  <a:pos x="wd2" y="hd2"/>
                </a:cxn>
                <a:cxn ang="10800000">
                  <a:pos x="wd2" y="hd2"/>
                </a:cxn>
                <a:cxn ang="16200000">
                  <a:pos x="wd2" y="hd2"/>
                </a:cxn>
              </a:cxnLst>
              <a:rect l="0" t="0" r="r" b="b"/>
              <a:pathLst>
                <a:path w="21600" h="21600" extrusionOk="0">
                  <a:moveTo>
                    <a:pt x="12651" y="17412"/>
                  </a:moveTo>
                  <a:cubicBezTo>
                    <a:pt x="12651" y="12673"/>
                    <a:pt x="12651" y="12673"/>
                    <a:pt x="12651" y="12673"/>
                  </a:cubicBezTo>
                  <a:cubicBezTo>
                    <a:pt x="13577" y="12949"/>
                    <a:pt x="14400" y="13224"/>
                    <a:pt x="15017" y="13555"/>
                  </a:cubicBezTo>
                  <a:cubicBezTo>
                    <a:pt x="15634" y="13886"/>
                    <a:pt x="15943" y="14327"/>
                    <a:pt x="15943" y="14822"/>
                  </a:cubicBezTo>
                  <a:cubicBezTo>
                    <a:pt x="15943" y="15484"/>
                    <a:pt x="15840" y="15980"/>
                    <a:pt x="15531" y="16420"/>
                  </a:cubicBezTo>
                  <a:cubicBezTo>
                    <a:pt x="15223" y="16806"/>
                    <a:pt x="14811" y="17027"/>
                    <a:pt x="14400" y="17137"/>
                  </a:cubicBezTo>
                  <a:cubicBezTo>
                    <a:pt x="14091" y="17192"/>
                    <a:pt x="13783" y="17247"/>
                    <a:pt x="13577" y="17302"/>
                  </a:cubicBezTo>
                  <a:cubicBezTo>
                    <a:pt x="13269" y="17357"/>
                    <a:pt x="12960" y="17412"/>
                    <a:pt x="12651" y="17412"/>
                  </a:cubicBezTo>
                  <a:moveTo>
                    <a:pt x="9874" y="8155"/>
                  </a:moveTo>
                  <a:cubicBezTo>
                    <a:pt x="8949" y="7935"/>
                    <a:pt x="8229" y="7659"/>
                    <a:pt x="7611" y="7329"/>
                  </a:cubicBezTo>
                  <a:cubicBezTo>
                    <a:pt x="6994" y="6998"/>
                    <a:pt x="6686" y="6557"/>
                    <a:pt x="6686" y="6061"/>
                  </a:cubicBezTo>
                  <a:cubicBezTo>
                    <a:pt x="6686" y="5620"/>
                    <a:pt x="6789" y="5235"/>
                    <a:pt x="6994" y="4959"/>
                  </a:cubicBezTo>
                  <a:cubicBezTo>
                    <a:pt x="7200" y="4684"/>
                    <a:pt x="7509" y="4463"/>
                    <a:pt x="7920" y="4353"/>
                  </a:cubicBezTo>
                  <a:cubicBezTo>
                    <a:pt x="8434" y="4188"/>
                    <a:pt x="9051" y="4078"/>
                    <a:pt x="9874" y="4022"/>
                  </a:cubicBezTo>
                  <a:cubicBezTo>
                    <a:pt x="9874" y="8155"/>
                    <a:pt x="9874" y="8155"/>
                    <a:pt x="9874" y="8155"/>
                  </a:cubicBezTo>
                  <a:moveTo>
                    <a:pt x="12651" y="0"/>
                  </a:moveTo>
                  <a:cubicBezTo>
                    <a:pt x="9874" y="0"/>
                    <a:pt x="9874" y="0"/>
                    <a:pt x="9874" y="0"/>
                  </a:cubicBezTo>
                  <a:cubicBezTo>
                    <a:pt x="9874" y="1929"/>
                    <a:pt x="9874" y="1929"/>
                    <a:pt x="9874" y="1929"/>
                  </a:cubicBezTo>
                  <a:cubicBezTo>
                    <a:pt x="8537" y="2039"/>
                    <a:pt x="7303" y="2314"/>
                    <a:pt x="6171" y="2645"/>
                  </a:cubicBezTo>
                  <a:cubicBezTo>
                    <a:pt x="5143" y="2976"/>
                    <a:pt x="4217" y="3361"/>
                    <a:pt x="3394" y="3802"/>
                  </a:cubicBezTo>
                  <a:cubicBezTo>
                    <a:pt x="2674" y="4243"/>
                    <a:pt x="2160" y="4684"/>
                    <a:pt x="1749" y="5180"/>
                  </a:cubicBezTo>
                  <a:cubicBezTo>
                    <a:pt x="1337" y="5676"/>
                    <a:pt x="1131" y="6116"/>
                    <a:pt x="1131" y="6557"/>
                  </a:cubicBezTo>
                  <a:cubicBezTo>
                    <a:pt x="1131" y="7494"/>
                    <a:pt x="1337" y="8210"/>
                    <a:pt x="1954" y="8816"/>
                  </a:cubicBezTo>
                  <a:cubicBezTo>
                    <a:pt x="2469" y="9422"/>
                    <a:pt x="3086" y="9918"/>
                    <a:pt x="4011" y="10359"/>
                  </a:cubicBezTo>
                  <a:cubicBezTo>
                    <a:pt x="4834" y="10745"/>
                    <a:pt x="5760" y="11076"/>
                    <a:pt x="6789" y="11351"/>
                  </a:cubicBezTo>
                  <a:cubicBezTo>
                    <a:pt x="7817" y="11627"/>
                    <a:pt x="8846" y="11847"/>
                    <a:pt x="9874" y="12067"/>
                  </a:cubicBezTo>
                  <a:cubicBezTo>
                    <a:pt x="9874" y="17522"/>
                    <a:pt x="9874" y="17522"/>
                    <a:pt x="9874" y="17522"/>
                  </a:cubicBezTo>
                  <a:cubicBezTo>
                    <a:pt x="9154" y="17467"/>
                    <a:pt x="8434" y="17412"/>
                    <a:pt x="7611" y="17302"/>
                  </a:cubicBezTo>
                  <a:cubicBezTo>
                    <a:pt x="6789" y="17192"/>
                    <a:pt x="6069" y="17027"/>
                    <a:pt x="5246" y="16861"/>
                  </a:cubicBezTo>
                  <a:cubicBezTo>
                    <a:pt x="4526" y="16751"/>
                    <a:pt x="3806" y="16586"/>
                    <a:pt x="3189" y="16365"/>
                  </a:cubicBezTo>
                  <a:cubicBezTo>
                    <a:pt x="2571" y="16200"/>
                    <a:pt x="1954" y="16035"/>
                    <a:pt x="1543" y="15869"/>
                  </a:cubicBezTo>
                  <a:cubicBezTo>
                    <a:pt x="0" y="18459"/>
                    <a:pt x="0" y="18459"/>
                    <a:pt x="0" y="18459"/>
                  </a:cubicBezTo>
                  <a:cubicBezTo>
                    <a:pt x="720" y="18680"/>
                    <a:pt x="1337" y="18845"/>
                    <a:pt x="2057" y="19010"/>
                  </a:cubicBezTo>
                  <a:cubicBezTo>
                    <a:pt x="2777" y="19176"/>
                    <a:pt x="3497" y="19286"/>
                    <a:pt x="4217" y="19396"/>
                  </a:cubicBezTo>
                  <a:cubicBezTo>
                    <a:pt x="4937" y="19506"/>
                    <a:pt x="5760" y="19616"/>
                    <a:pt x="6583" y="19671"/>
                  </a:cubicBezTo>
                  <a:cubicBezTo>
                    <a:pt x="7509" y="19727"/>
                    <a:pt x="8434" y="19727"/>
                    <a:pt x="9360" y="19727"/>
                  </a:cubicBezTo>
                  <a:cubicBezTo>
                    <a:pt x="9463" y="19727"/>
                    <a:pt x="9566" y="19727"/>
                    <a:pt x="9669" y="19727"/>
                  </a:cubicBezTo>
                  <a:cubicBezTo>
                    <a:pt x="9669" y="19727"/>
                    <a:pt x="9771" y="19727"/>
                    <a:pt x="9874" y="19727"/>
                  </a:cubicBezTo>
                  <a:cubicBezTo>
                    <a:pt x="9874" y="21600"/>
                    <a:pt x="9874" y="21600"/>
                    <a:pt x="9874" y="21600"/>
                  </a:cubicBezTo>
                  <a:cubicBezTo>
                    <a:pt x="12651" y="21600"/>
                    <a:pt x="12651" y="21600"/>
                    <a:pt x="12651" y="21600"/>
                  </a:cubicBezTo>
                  <a:cubicBezTo>
                    <a:pt x="12651" y="19561"/>
                    <a:pt x="12651" y="19561"/>
                    <a:pt x="12651" y="19561"/>
                  </a:cubicBezTo>
                  <a:cubicBezTo>
                    <a:pt x="13989" y="19396"/>
                    <a:pt x="15223" y="19120"/>
                    <a:pt x="16354" y="18790"/>
                  </a:cubicBezTo>
                  <a:cubicBezTo>
                    <a:pt x="17486" y="18404"/>
                    <a:pt x="18411" y="18018"/>
                    <a:pt x="19234" y="17522"/>
                  </a:cubicBezTo>
                  <a:cubicBezTo>
                    <a:pt x="19954" y="17082"/>
                    <a:pt x="20571" y="16531"/>
                    <a:pt x="20983" y="15980"/>
                  </a:cubicBezTo>
                  <a:cubicBezTo>
                    <a:pt x="21394" y="15484"/>
                    <a:pt x="21600" y="14933"/>
                    <a:pt x="21600" y="14382"/>
                  </a:cubicBezTo>
                  <a:cubicBezTo>
                    <a:pt x="21600" y="13445"/>
                    <a:pt x="21291" y="12673"/>
                    <a:pt x="20777" y="12067"/>
                  </a:cubicBezTo>
                  <a:cubicBezTo>
                    <a:pt x="20263" y="11461"/>
                    <a:pt x="19543" y="10910"/>
                    <a:pt x="18617" y="10524"/>
                  </a:cubicBezTo>
                  <a:cubicBezTo>
                    <a:pt x="17794" y="10084"/>
                    <a:pt x="16766" y="9753"/>
                    <a:pt x="15737" y="9478"/>
                  </a:cubicBezTo>
                  <a:cubicBezTo>
                    <a:pt x="14709" y="9257"/>
                    <a:pt x="13577" y="8982"/>
                    <a:pt x="12651" y="8761"/>
                  </a:cubicBezTo>
                  <a:cubicBezTo>
                    <a:pt x="12651" y="3967"/>
                    <a:pt x="12651" y="3967"/>
                    <a:pt x="12651" y="3967"/>
                  </a:cubicBezTo>
                  <a:cubicBezTo>
                    <a:pt x="13680" y="4022"/>
                    <a:pt x="14709" y="4078"/>
                    <a:pt x="15943" y="4243"/>
                  </a:cubicBezTo>
                  <a:cubicBezTo>
                    <a:pt x="17074" y="4408"/>
                    <a:pt x="18103" y="4573"/>
                    <a:pt x="19234" y="4794"/>
                  </a:cubicBezTo>
                  <a:cubicBezTo>
                    <a:pt x="20160" y="2204"/>
                    <a:pt x="20160" y="2204"/>
                    <a:pt x="20160" y="2204"/>
                  </a:cubicBezTo>
                  <a:cubicBezTo>
                    <a:pt x="18926" y="2094"/>
                    <a:pt x="17691" y="1984"/>
                    <a:pt x="16560" y="1873"/>
                  </a:cubicBezTo>
                  <a:cubicBezTo>
                    <a:pt x="15326" y="1818"/>
                    <a:pt x="14091" y="1763"/>
                    <a:pt x="12651" y="1763"/>
                  </a:cubicBezTo>
                  <a:cubicBezTo>
                    <a:pt x="12651" y="1763"/>
                    <a:pt x="12651" y="1763"/>
                    <a:pt x="12651" y="1763"/>
                  </a:cubicBezTo>
                  <a:cubicBezTo>
                    <a:pt x="12651" y="0"/>
                    <a:pt x="12651" y="0"/>
                    <a:pt x="12651" y="0"/>
                  </a:cubicBezTo>
                </a:path>
              </a:pathLst>
            </a:custGeom>
            <a:solidFill>
              <a:srgbClr val="C2B388"/>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5" name="Shape 685"/>
            <p:cNvSpPr/>
            <p:nvPr/>
          </p:nvSpPr>
          <p:spPr>
            <a:xfrm>
              <a:off x="-1" y="-1"/>
              <a:ext cx="893763" cy="1046164"/>
            </a:xfrm>
            <a:custGeom>
              <a:avLst/>
              <a:gdLst/>
              <a:ahLst/>
              <a:cxnLst>
                <a:cxn ang="0">
                  <a:pos x="wd2" y="hd2"/>
                </a:cxn>
                <a:cxn ang="5400000">
                  <a:pos x="wd2" y="hd2"/>
                </a:cxn>
                <a:cxn ang="10800000">
                  <a:pos x="wd2" y="hd2"/>
                </a:cxn>
                <a:cxn ang="16200000">
                  <a:pos x="wd2" y="hd2"/>
                </a:cxn>
              </a:cxnLst>
              <a:rect l="0" t="0" r="r" b="b"/>
              <a:pathLst>
                <a:path w="21600" h="21600" extrusionOk="0">
                  <a:moveTo>
                    <a:pt x="21600" y="9229"/>
                  </a:moveTo>
                  <a:cubicBezTo>
                    <a:pt x="21600" y="4135"/>
                    <a:pt x="16761" y="0"/>
                    <a:pt x="10800" y="0"/>
                  </a:cubicBezTo>
                  <a:cubicBezTo>
                    <a:pt x="4839" y="0"/>
                    <a:pt x="0" y="4135"/>
                    <a:pt x="0" y="9229"/>
                  </a:cubicBezTo>
                  <a:cubicBezTo>
                    <a:pt x="0" y="14323"/>
                    <a:pt x="4839" y="18458"/>
                    <a:pt x="10800" y="18458"/>
                  </a:cubicBezTo>
                  <a:cubicBezTo>
                    <a:pt x="10955" y="18458"/>
                    <a:pt x="11110" y="18458"/>
                    <a:pt x="11303" y="18458"/>
                  </a:cubicBezTo>
                  <a:cubicBezTo>
                    <a:pt x="15639" y="21600"/>
                    <a:pt x="15639" y="21600"/>
                    <a:pt x="15639" y="21600"/>
                  </a:cubicBezTo>
                  <a:cubicBezTo>
                    <a:pt x="16103" y="17267"/>
                    <a:pt x="16103" y="17267"/>
                    <a:pt x="16103" y="17267"/>
                  </a:cubicBezTo>
                  <a:cubicBezTo>
                    <a:pt x="19394" y="15679"/>
                    <a:pt x="21600" y="12669"/>
                    <a:pt x="21600" y="9229"/>
                  </a:cubicBezTo>
                  <a:close/>
                </a:path>
              </a:pathLst>
            </a:custGeom>
          </p:spPr>
          <p:style>
            <a:lnRef idx="3">
              <a:schemeClr val="lt1"/>
            </a:lnRef>
            <a:fillRef idx="1">
              <a:schemeClr val="accent5"/>
            </a:fillRef>
            <a:effectRef idx="1">
              <a:schemeClr val="accent5"/>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86" name="Shape 686"/>
            <p:cNvSpPr/>
            <p:nvPr/>
          </p:nvSpPr>
          <p:spPr>
            <a:xfrm>
              <a:off x="141381" y="151802"/>
              <a:ext cx="534759" cy="523217"/>
            </a:xfrm>
            <a:prstGeom prst="rect">
              <a:avLst/>
            </a:prstGeom>
            <a:noFill/>
            <a:ln w="12700" cap="flat">
              <a:noFill/>
              <a:miter lim="400000"/>
            </a:ln>
            <a:effectLst/>
          </p:spPr>
          <p:txBody>
            <a:bodyPr wrap="none" lIns="45719" tIns="45719" rIns="45719" bIns="45719" numCol="1" anchor="t">
              <a:spAutoFit/>
            </a:bodyPr>
            <a:lstStyle/>
            <a:p>
              <a:pPr lvl="0">
                <a:defRPr>
                  <a:solidFill>
                    <a:srgbClr val="000000"/>
                  </a:solidFill>
                </a:defRPr>
              </a:pPr>
              <a:r>
                <a:rPr sz="2800" b="1">
                  <a:solidFill>
                    <a:srgbClr val="FFFFFF"/>
                  </a:solidFill>
                  <a:latin typeface="微软雅黑" panose="020B0503020204020204" pitchFamily="34" charset="-122"/>
                  <a:ea typeface="微软雅黑" panose="020B0503020204020204" pitchFamily="34" charset="-122"/>
                  <a:cs typeface="+mj-cs"/>
                  <a:sym typeface="微软雅黑" panose="020B0503020204020204" pitchFamily="34" charset="-122"/>
                </a:rPr>
                <a:t>04</a:t>
              </a:r>
            </a:p>
          </p:txBody>
        </p:sp>
      </p:grpSp>
      <p:grpSp>
        <p:nvGrpSpPr>
          <p:cNvPr id="693" name="Group 693"/>
          <p:cNvGrpSpPr/>
          <p:nvPr/>
        </p:nvGrpSpPr>
        <p:grpSpPr>
          <a:xfrm>
            <a:off x="4423686" y="1943280"/>
            <a:ext cx="744442" cy="877889"/>
            <a:chOff x="0" y="0"/>
            <a:chExt cx="744537" cy="877888"/>
          </a:xfrm>
        </p:grpSpPr>
        <p:sp>
          <p:nvSpPr>
            <p:cNvPr id="688" name="Shape 688"/>
            <p:cNvSpPr/>
            <p:nvPr/>
          </p:nvSpPr>
          <p:spPr>
            <a:xfrm>
              <a:off x="25400" y="38100"/>
              <a:ext cx="719138" cy="839789"/>
            </a:xfrm>
            <a:custGeom>
              <a:avLst/>
              <a:gdLst/>
              <a:ahLst/>
              <a:cxnLst>
                <a:cxn ang="0">
                  <a:pos x="wd2" y="hd2"/>
                </a:cxn>
                <a:cxn ang="5400000">
                  <a:pos x="wd2" y="hd2"/>
                </a:cxn>
                <a:cxn ang="10800000">
                  <a:pos x="wd2" y="hd2"/>
                </a:cxn>
                <a:cxn ang="16200000">
                  <a:pos x="wd2" y="hd2"/>
                </a:cxn>
              </a:cxnLst>
              <a:rect l="0" t="0" r="r" b="b"/>
              <a:pathLst>
                <a:path w="21600" h="21600" extrusionOk="0">
                  <a:moveTo>
                    <a:pt x="10776" y="0"/>
                  </a:moveTo>
                  <a:cubicBezTo>
                    <a:pt x="4859" y="0"/>
                    <a:pt x="0" y="4122"/>
                    <a:pt x="0" y="9234"/>
                  </a:cubicBezTo>
                  <a:cubicBezTo>
                    <a:pt x="0" y="14345"/>
                    <a:pt x="4859" y="18467"/>
                    <a:pt x="10776" y="18467"/>
                  </a:cubicBezTo>
                  <a:cubicBezTo>
                    <a:pt x="10968" y="18467"/>
                    <a:pt x="11113" y="18467"/>
                    <a:pt x="11305" y="18467"/>
                  </a:cubicBezTo>
                  <a:cubicBezTo>
                    <a:pt x="15635" y="21600"/>
                    <a:pt x="15635" y="21600"/>
                    <a:pt x="15635" y="21600"/>
                  </a:cubicBezTo>
                  <a:cubicBezTo>
                    <a:pt x="16116" y="17272"/>
                    <a:pt x="16116" y="17272"/>
                    <a:pt x="16116" y="17272"/>
                  </a:cubicBezTo>
                  <a:cubicBezTo>
                    <a:pt x="19387" y="15664"/>
                    <a:pt x="21600" y="12655"/>
                    <a:pt x="21600" y="9234"/>
                  </a:cubicBezTo>
                  <a:cubicBezTo>
                    <a:pt x="21600" y="4122"/>
                    <a:pt x="16741" y="0"/>
                    <a:pt x="10776" y="0"/>
                  </a:cubicBezTo>
                </a:path>
              </a:pathLst>
            </a:custGeom>
            <a:solidFill>
              <a:srgbClr val="91958B"/>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9" name="Shape 689"/>
            <p:cNvSpPr/>
            <p:nvPr/>
          </p:nvSpPr>
          <p:spPr>
            <a:xfrm>
              <a:off x="0" y="-1"/>
              <a:ext cx="717551" cy="839789"/>
            </a:xfrm>
            <a:custGeom>
              <a:avLst/>
              <a:gdLst/>
              <a:ahLst/>
              <a:cxnLst>
                <a:cxn ang="0">
                  <a:pos x="wd2" y="hd2"/>
                </a:cxn>
                <a:cxn ang="5400000">
                  <a:pos x="wd2" y="hd2"/>
                </a:cxn>
                <a:cxn ang="10800000">
                  <a:pos x="wd2" y="hd2"/>
                </a:cxn>
                <a:cxn ang="16200000">
                  <a:pos x="wd2" y="hd2"/>
                </a:cxn>
              </a:cxnLst>
              <a:rect l="0" t="0" r="r" b="b"/>
              <a:pathLst>
                <a:path w="21600" h="21600" extrusionOk="0">
                  <a:moveTo>
                    <a:pt x="21600" y="9234"/>
                  </a:moveTo>
                  <a:cubicBezTo>
                    <a:pt x="21600" y="4122"/>
                    <a:pt x="16741" y="0"/>
                    <a:pt x="10824" y="0"/>
                  </a:cubicBezTo>
                  <a:cubicBezTo>
                    <a:pt x="4859" y="0"/>
                    <a:pt x="0" y="4122"/>
                    <a:pt x="0" y="9234"/>
                  </a:cubicBezTo>
                  <a:cubicBezTo>
                    <a:pt x="0" y="14345"/>
                    <a:pt x="4859" y="18467"/>
                    <a:pt x="10824" y="18467"/>
                  </a:cubicBezTo>
                  <a:cubicBezTo>
                    <a:pt x="10968" y="18467"/>
                    <a:pt x="11113" y="18467"/>
                    <a:pt x="11305" y="18467"/>
                  </a:cubicBezTo>
                  <a:cubicBezTo>
                    <a:pt x="15635" y="21600"/>
                    <a:pt x="15635" y="21600"/>
                    <a:pt x="15635" y="21600"/>
                  </a:cubicBezTo>
                  <a:cubicBezTo>
                    <a:pt x="16116" y="17272"/>
                    <a:pt x="16116" y="17272"/>
                    <a:pt x="16116" y="17272"/>
                  </a:cubicBezTo>
                  <a:cubicBezTo>
                    <a:pt x="19387" y="15664"/>
                    <a:pt x="21600" y="12655"/>
                    <a:pt x="21600" y="9234"/>
                  </a:cubicBezTo>
                  <a:close/>
                </a:path>
              </a:pathLst>
            </a:custGeom>
            <a:solidFill>
              <a:schemeClr val="bg1">
                <a:lumMod val="75000"/>
              </a:schemeClr>
            </a:solidFill>
            <a:ln w="1905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nvGrpSpPr>
            <p:cNvPr id="692" name="Group 692"/>
            <p:cNvGrpSpPr/>
            <p:nvPr/>
          </p:nvGrpSpPr>
          <p:grpSpPr>
            <a:xfrm>
              <a:off x="167182" y="159076"/>
              <a:ext cx="405013" cy="354472"/>
              <a:chOff x="0" y="0"/>
              <a:chExt cx="405011" cy="354470"/>
            </a:xfrm>
          </p:grpSpPr>
          <p:sp>
            <p:nvSpPr>
              <p:cNvPr id="690" name="Shape 690"/>
              <p:cNvSpPr/>
              <p:nvPr/>
            </p:nvSpPr>
            <p:spPr>
              <a:xfrm>
                <a:off x="63693" y="63001"/>
                <a:ext cx="145390" cy="95542"/>
              </a:xfrm>
              <a:custGeom>
                <a:avLst/>
                <a:gdLst/>
                <a:ahLst/>
                <a:cxnLst>
                  <a:cxn ang="0">
                    <a:pos x="wd2" y="hd2"/>
                  </a:cxn>
                  <a:cxn ang="5400000">
                    <a:pos x="wd2" y="hd2"/>
                  </a:cxn>
                  <a:cxn ang="10800000">
                    <a:pos x="wd2" y="hd2"/>
                  </a:cxn>
                  <a:cxn ang="16200000">
                    <a:pos x="wd2" y="hd2"/>
                  </a:cxn>
                </a:cxnLst>
                <a:rect l="0" t="0" r="r" b="b"/>
                <a:pathLst>
                  <a:path w="21600" h="21600" extrusionOk="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1" name="Shape 691"/>
              <p:cNvSpPr/>
              <p:nvPr/>
            </p:nvSpPr>
            <p:spPr>
              <a:xfrm>
                <a:off x="-1" y="-1"/>
                <a:ext cx="405013" cy="354472"/>
              </a:xfrm>
              <a:custGeom>
                <a:avLst/>
                <a:gdLst/>
                <a:ahLst/>
                <a:cxnLst>
                  <a:cxn ang="0">
                    <a:pos x="wd2" y="hd2"/>
                  </a:cxn>
                  <a:cxn ang="5400000">
                    <a:pos x="wd2" y="hd2"/>
                  </a:cxn>
                  <a:cxn ang="10800000">
                    <a:pos x="wd2" y="hd2"/>
                  </a:cxn>
                  <a:cxn ang="16200000">
                    <a:pos x="wd2" y="hd2"/>
                  </a:cxn>
                </a:cxnLst>
                <a:rect l="0" t="0" r="r" b="b"/>
                <a:pathLst>
                  <a:path w="21600" h="21600" extrusionOk="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700" name="Group 700"/>
          <p:cNvGrpSpPr/>
          <p:nvPr/>
        </p:nvGrpSpPr>
        <p:grpSpPr>
          <a:xfrm>
            <a:off x="4832303" y="2855175"/>
            <a:ext cx="1124004" cy="1147095"/>
            <a:chOff x="0" y="0"/>
            <a:chExt cx="1124148" cy="1147093"/>
          </a:xfrm>
        </p:grpSpPr>
        <p:sp>
          <p:nvSpPr>
            <p:cNvPr id="694" name="Shape 694"/>
            <p:cNvSpPr/>
            <p:nvPr/>
          </p:nvSpPr>
          <p:spPr>
            <a:xfrm>
              <a:off x="81583" y="21555"/>
              <a:ext cx="1042566" cy="1125539"/>
            </a:xfrm>
            <a:custGeom>
              <a:avLst/>
              <a:gdLst/>
              <a:ahLst/>
              <a:cxnLst>
                <a:cxn ang="0">
                  <a:pos x="wd2" y="hd2"/>
                </a:cxn>
                <a:cxn ang="5400000">
                  <a:pos x="wd2" y="hd2"/>
                </a:cxn>
                <a:cxn ang="10800000">
                  <a:pos x="wd2" y="hd2"/>
                </a:cxn>
                <a:cxn ang="16200000">
                  <a:pos x="wd2" y="hd2"/>
                </a:cxn>
              </a:cxnLst>
              <a:rect l="0" t="0" r="r" b="b"/>
              <a:pathLst>
                <a:path w="19812" h="21600" extrusionOk="0">
                  <a:moveTo>
                    <a:pt x="9902" y="0"/>
                  </a:moveTo>
                  <a:cubicBezTo>
                    <a:pt x="8959" y="0"/>
                    <a:pt x="8016" y="123"/>
                    <a:pt x="7073" y="400"/>
                  </a:cubicBezTo>
                  <a:cubicBezTo>
                    <a:pt x="1840" y="2000"/>
                    <a:pt x="-1141" y="7569"/>
                    <a:pt x="411" y="12862"/>
                  </a:cubicBezTo>
                  <a:cubicBezTo>
                    <a:pt x="1688" y="17231"/>
                    <a:pt x="5643" y="20031"/>
                    <a:pt x="9902" y="20031"/>
                  </a:cubicBezTo>
                  <a:cubicBezTo>
                    <a:pt x="10845" y="20031"/>
                    <a:pt x="11789" y="19908"/>
                    <a:pt x="12732" y="19600"/>
                  </a:cubicBezTo>
                  <a:cubicBezTo>
                    <a:pt x="12884" y="19569"/>
                    <a:pt x="13005" y="19508"/>
                    <a:pt x="13158" y="19477"/>
                  </a:cubicBezTo>
                  <a:cubicBezTo>
                    <a:pt x="17964" y="21600"/>
                    <a:pt x="17964" y="21600"/>
                    <a:pt x="17964" y="21600"/>
                  </a:cubicBezTo>
                  <a:cubicBezTo>
                    <a:pt x="17021" y="16954"/>
                    <a:pt x="17021" y="16954"/>
                    <a:pt x="17021" y="16954"/>
                  </a:cubicBezTo>
                  <a:cubicBezTo>
                    <a:pt x="19425" y="14431"/>
                    <a:pt x="20459" y="10738"/>
                    <a:pt x="19394" y="7138"/>
                  </a:cubicBezTo>
                  <a:cubicBezTo>
                    <a:pt x="18116" y="2800"/>
                    <a:pt x="14162" y="0"/>
                    <a:pt x="9902" y="0"/>
                  </a:cubicBezTo>
                </a:path>
              </a:pathLst>
            </a:custGeom>
            <a:solidFill>
              <a:srgbClr val="91958B"/>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5" name="Shape 695"/>
            <p:cNvSpPr/>
            <p:nvPr/>
          </p:nvSpPr>
          <p:spPr>
            <a:xfrm>
              <a:off x="0" y="0"/>
              <a:ext cx="1043168" cy="1124869"/>
            </a:xfrm>
            <a:custGeom>
              <a:avLst/>
              <a:gdLst/>
              <a:ahLst/>
              <a:cxnLst>
                <a:cxn ang="0">
                  <a:pos x="wd2" y="hd2"/>
                </a:cxn>
                <a:cxn ang="5400000">
                  <a:pos x="wd2" y="hd2"/>
                </a:cxn>
                <a:cxn ang="10800000">
                  <a:pos x="wd2" y="hd2"/>
                </a:cxn>
                <a:cxn ang="16200000">
                  <a:pos x="wd2" y="hd2"/>
                </a:cxn>
              </a:cxnLst>
              <a:rect l="0" t="0" r="r" b="b"/>
              <a:pathLst>
                <a:path w="19796" h="20489" extrusionOk="0">
                  <a:moveTo>
                    <a:pt x="19377" y="6799"/>
                  </a:moveTo>
                  <a:cubicBezTo>
                    <a:pt x="17826" y="1750"/>
                    <a:pt x="12319" y="-1111"/>
                    <a:pt x="7056" y="407"/>
                  </a:cubicBezTo>
                  <a:cubicBezTo>
                    <a:pt x="1823" y="1895"/>
                    <a:pt x="-1158" y="7208"/>
                    <a:pt x="424" y="12228"/>
                  </a:cubicBezTo>
                  <a:cubicBezTo>
                    <a:pt x="1976" y="17249"/>
                    <a:pt x="7482" y="20110"/>
                    <a:pt x="12715" y="18621"/>
                  </a:cubicBezTo>
                  <a:cubicBezTo>
                    <a:pt x="12867" y="18563"/>
                    <a:pt x="13019" y="18533"/>
                    <a:pt x="13171" y="18475"/>
                  </a:cubicBezTo>
                  <a:cubicBezTo>
                    <a:pt x="17947" y="20489"/>
                    <a:pt x="17947" y="20489"/>
                    <a:pt x="17947" y="20489"/>
                  </a:cubicBezTo>
                  <a:cubicBezTo>
                    <a:pt x="17035" y="16081"/>
                    <a:pt x="17035" y="16081"/>
                    <a:pt x="17035" y="16081"/>
                  </a:cubicBezTo>
                  <a:cubicBezTo>
                    <a:pt x="19408" y="13717"/>
                    <a:pt x="20442" y="10185"/>
                    <a:pt x="19377" y="6799"/>
                  </a:cubicBezTo>
                  <a:close/>
                </a:path>
              </a:pathLst>
            </a:custGeom>
          </p:spPr>
          <p:style>
            <a:lnRef idx="3">
              <a:schemeClr val="lt1"/>
            </a:lnRef>
            <a:fillRef idx="1">
              <a:schemeClr val="accent6"/>
            </a:fillRef>
            <a:effectRef idx="1">
              <a:schemeClr val="accent6"/>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nvGrpSpPr>
            <p:cNvPr id="699" name="Group 699"/>
            <p:cNvGrpSpPr/>
            <p:nvPr/>
          </p:nvGrpSpPr>
          <p:grpSpPr>
            <a:xfrm>
              <a:off x="288346" y="257987"/>
              <a:ext cx="509356" cy="509357"/>
              <a:chOff x="0" y="0"/>
              <a:chExt cx="509355" cy="509355"/>
            </a:xfrm>
          </p:grpSpPr>
          <p:sp>
            <p:nvSpPr>
              <p:cNvPr id="696" name="Shape 696"/>
              <p:cNvSpPr/>
              <p:nvPr/>
            </p:nvSpPr>
            <p:spPr>
              <a:xfrm>
                <a:off x="0" y="0"/>
                <a:ext cx="509356" cy="509356"/>
              </a:xfrm>
              <a:custGeom>
                <a:avLst/>
                <a:gdLst/>
                <a:ahLst/>
                <a:cxnLst>
                  <a:cxn ang="0">
                    <a:pos x="wd2" y="hd2"/>
                  </a:cxn>
                  <a:cxn ang="5400000">
                    <a:pos x="wd2" y="hd2"/>
                  </a:cxn>
                  <a:cxn ang="10800000">
                    <a:pos x="wd2" y="hd2"/>
                  </a:cxn>
                  <a:cxn ang="16200000">
                    <a:pos x="wd2" y="hd2"/>
                  </a:cxn>
                </a:cxnLst>
                <a:rect l="0" t="0" r="r" b="b"/>
                <a:pathLst>
                  <a:path w="21600" h="21600" extrusionOk="0">
                    <a:moveTo>
                      <a:pt x="18181" y="12133"/>
                    </a:moveTo>
                    <a:cubicBezTo>
                      <a:pt x="17711" y="12227"/>
                      <a:pt x="17328" y="12562"/>
                      <a:pt x="17171" y="13013"/>
                    </a:cubicBezTo>
                    <a:cubicBezTo>
                      <a:pt x="17084" y="13262"/>
                      <a:pt x="16982" y="13504"/>
                      <a:pt x="16869" y="13739"/>
                    </a:cubicBezTo>
                    <a:cubicBezTo>
                      <a:pt x="16659" y="14170"/>
                      <a:pt x="16695" y="14678"/>
                      <a:pt x="16960" y="15076"/>
                    </a:cubicBezTo>
                    <a:lnTo>
                      <a:pt x="18132" y="16834"/>
                    </a:lnTo>
                    <a:lnTo>
                      <a:pt x="16833" y="18133"/>
                    </a:lnTo>
                    <a:lnTo>
                      <a:pt x="15076" y="16961"/>
                    </a:lnTo>
                    <a:cubicBezTo>
                      <a:pt x="14851" y="16811"/>
                      <a:pt x="14590" y="16734"/>
                      <a:pt x="14327" y="16734"/>
                    </a:cubicBezTo>
                    <a:cubicBezTo>
                      <a:pt x="14127" y="16734"/>
                      <a:pt x="13925" y="16779"/>
                      <a:pt x="13739" y="16869"/>
                    </a:cubicBezTo>
                    <a:cubicBezTo>
                      <a:pt x="13505" y="16982"/>
                      <a:pt x="13263" y="17084"/>
                      <a:pt x="13013" y="17171"/>
                    </a:cubicBezTo>
                    <a:cubicBezTo>
                      <a:pt x="12562" y="17328"/>
                      <a:pt x="12227" y="17713"/>
                      <a:pt x="12134" y="18181"/>
                    </a:cubicBezTo>
                    <a:lnTo>
                      <a:pt x="11718" y="20250"/>
                    </a:lnTo>
                    <a:lnTo>
                      <a:pt x="9881" y="20250"/>
                    </a:lnTo>
                    <a:lnTo>
                      <a:pt x="9467" y="18181"/>
                    </a:lnTo>
                    <a:cubicBezTo>
                      <a:pt x="9373" y="17713"/>
                      <a:pt x="9039" y="17328"/>
                      <a:pt x="8588" y="17171"/>
                    </a:cubicBezTo>
                    <a:cubicBezTo>
                      <a:pt x="8339" y="17084"/>
                      <a:pt x="8096" y="16984"/>
                      <a:pt x="7861" y="16870"/>
                    </a:cubicBezTo>
                    <a:cubicBezTo>
                      <a:pt x="7675" y="16779"/>
                      <a:pt x="7474" y="16734"/>
                      <a:pt x="7273" y="16734"/>
                    </a:cubicBezTo>
                    <a:cubicBezTo>
                      <a:pt x="7011" y="16734"/>
                      <a:pt x="6750" y="16811"/>
                      <a:pt x="6525" y="16961"/>
                    </a:cubicBezTo>
                    <a:lnTo>
                      <a:pt x="4767" y="18133"/>
                    </a:lnTo>
                    <a:lnTo>
                      <a:pt x="3468" y="16834"/>
                    </a:lnTo>
                    <a:lnTo>
                      <a:pt x="4639" y="15076"/>
                    </a:lnTo>
                    <a:cubicBezTo>
                      <a:pt x="4904" y="14678"/>
                      <a:pt x="4939" y="14170"/>
                      <a:pt x="4732" y="13739"/>
                    </a:cubicBezTo>
                    <a:cubicBezTo>
                      <a:pt x="4618" y="13505"/>
                      <a:pt x="4516" y="13264"/>
                      <a:pt x="4429" y="13014"/>
                    </a:cubicBezTo>
                    <a:cubicBezTo>
                      <a:pt x="4273" y="12562"/>
                      <a:pt x="3888" y="12228"/>
                      <a:pt x="3419" y="12134"/>
                    </a:cubicBezTo>
                    <a:lnTo>
                      <a:pt x="1350" y="11719"/>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8" y="1350"/>
                    </a:lnTo>
                    <a:lnTo>
                      <a:pt x="12132" y="3420"/>
                    </a:lnTo>
                    <a:cubicBezTo>
                      <a:pt x="12226" y="3888"/>
                      <a:pt x="12561" y="4272"/>
                      <a:pt x="13013" y="4430"/>
                    </a:cubicBezTo>
                    <a:cubicBezTo>
                      <a:pt x="13262" y="4517"/>
                      <a:pt x="13503" y="4617"/>
                      <a:pt x="13738" y="4731"/>
                    </a:cubicBezTo>
                    <a:cubicBezTo>
                      <a:pt x="13925" y="4822"/>
                      <a:pt x="14126" y="4866"/>
                      <a:pt x="14327" y="4866"/>
                    </a:cubicBezTo>
                    <a:cubicBezTo>
                      <a:pt x="14590" y="4866"/>
                      <a:pt x="14851" y="4790"/>
                      <a:pt x="15076" y="4639"/>
                    </a:cubicBezTo>
                    <a:lnTo>
                      <a:pt x="16833" y="3468"/>
                    </a:lnTo>
                    <a:lnTo>
                      <a:pt x="18132" y="4767"/>
                    </a:lnTo>
                    <a:lnTo>
                      <a:pt x="16960" y="6524"/>
                    </a:lnTo>
                    <a:cubicBezTo>
                      <a:pt x="16695" y="6923"/>
                      <a:pt x="16661" y="7431"/>
                      <a:pt x="16868" y="7861"/>
                    </a:cubicBezTo>
                    <a:cubicBezTo>
                      <a:pt x="16981" y="8096"/>
                      <a:pt x="17084" y="8337"/>
                      <a:pt x="17171" y="8587"/>
                    </a:cubicBezTo>
                    <a:cubicBezTo>
                      <a:pt x="17328" y="9039"/>
                      <a:pt x="17711" y="9373"/>
                      <a:pt x="18181" y="9467"/>
                    </a:cubicBezTo>
                    <a:lnTo>
                      <a:pt x="20249" y="9882"/>
                    </a:lnTo>
                    <a:lnTo>
                      <a:pt x="20251" y="11719"/>
                    </a:lnTo>
                    <a:cubicBezTo>
                      <a:pt x="20251" y="11719"/>
                      <a:pt x="18181" y="12133"/>
                      <a:pt x="18181" y="12133"/>
                    </a:cubicBezTo>
                    <a:close/>
                    <a:moveTo>
                      <a:pt x="20514" y="8558"/>
                    </a:moveTo>
                    <a:lnTo>
                      <a:pt x="18446" y="8143"/>
                    </a:lnTo>
                    <a:cubicBezTo>
                      <a:pt x="18342" y="7844"/>
                      <a:pt x="18219" y="7554"/>
                      <a:pt x="18083" y="7273"/>
                    </a:cubicBezTo>
                    <a:lnTo>
                      <a:pt x="19255" y="5516"/>
                    </a:lnTo>
                    <a:cubicBezTo>
                      <a:pt x="19612" y="4980"/>
                      <a:pt x="19541" y="4268"/>
                      <a:pt x="19086" y="3813"/>
                    </a:cubicBezTo>
                    <a:lnTo>
                      <a:pt x="17788" y="2514"/>
                    </a:lnTo>
                    <a:cubicBezTo>
                      <a:pt x="17527" y="2253"/>
                      <a:pt x="17182" y="2118"/>
                      <a:pt x="16832" y="2118"/>
                    </a:cubicBezTo>
                    <a:cubicBezTo>
                      <a:pt x="16574" y="2118"/>
                      <a:pt x="16313" y="2193"/>
                      <a:pt x="16085" y="2345"/>
                    </a:cubicBezTo>
                    <a:lnTo>
                      <a:pt x="14327" y="3516"/>
                    </a:lnTo>
                    <a:cubicBezTo>
                      <a:pt x="14045" y="3380"/>
                      <a:pt x="13755" y="3258"/>
                      <a:pt x="13456" y="3155"/>
                    </a:cubicBezTo>
                    <a:lnTo>
                      <a:pt x="13042" y="1085"/>
                    </a:lnTo>
                    <a:cubicBezTo>
                      <a:pt x="12917" y="454"/>
                      <a:pt x="12362" y="0"/>
                      <a:pt x="11718"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9"/>
                    </a:lnTo>
                    <a:cubicBezTo>
                      <a:pt x="0" y="12362"/>
                      <a:pt x="454" y="12917"/>
                      <a:pt x="1085" y="13043"/>
                    </a:cubicBezTo>
                    <a:lnTo>
                      <a:pt x="3154" y="13457"/>
                    </a:lnTo>
                    <a:cubicBezTo>
                      <a:pt x="3258" y="13756"/>
                      <a:pt x="3380" y="14047"/>
                      <a:pt x="3516" y="14327"/>
                    </a:cubicBezTo>
                    <a:lnTo>
                      <a:pt x="2345" y="16084"/>
                    </a:lnTo>
                    <a:cubicBezTo>
                      <a:pt x="1988" y="16620"/>
                      <a:pt x="2059" y="17333"/>
                      <a:pt x="2514" y="17788"/>
                    </a:cubicBezTo>
                    <a:lnTo>
                      <a:pt x="3812" y="19087"/>
                    </a:lnTo>
                    <a:cubicBezTo>
                      <a:pt x="4073" y="19347"/>
                      <a:pt x="4419" y="19483"/>
                      <a:pt x="4767" y="19483"/>
                    </a:cubicBezTo>
                    <a:cubicBezTo>
                      <a:pt x="5026" y="19483"/>
                      <a:pt x="5287" y="19407"/>
                      <a:pt x="5516" y="19255"/>
                    </a:cubicBezTo>
                    <a:lnTo>
                      <a:pt x="7273" y="18084"/>
                    </a:lnTo>
                    <a:cubicBezTo>
                      <a:pt x="7554" y="18221"/>
                      <a:pt x="7843" y="18342"/>
                      <a:pt x="8143" y="18446"/>
                    </a:cubicBezTo>
                    <a:lnTo>
                      <a:pt x="8557" y="20515"/>
                    </a:lnTo>
                    <a:cubicBezTo>
                      <a:pt x="8684" y="21147"/>
                      <a:pt x="9238" y="21600"/>
                      <a:pt x="9881" y="21600"/>
                    </a:cubicBezTo>
                    <a:lnTo>
                      <a:pt x="11718" y="21600"/>
                    </a:lnTo>
                    <a:cubicBezTo>
                      <a:pt x="12362" y="21600"/>
                      <a:pt x="12917" y="21147"/>
                      <a:pt x="13042" y="20515"/>
                    </a:cubicBezTo>
                    <a:lnTo>
                      <a:pt x="13457" y="18446"/>
                    </a:lnTo>
                    <a:cubicBezTo>
                      <a:pt x="13756" y="18342"/>
                      <a:pt x="14047" y="18220"/>
                      <a:pt x="14327" y="18084"/>
                    </a:cubicBezTo>
                    <a:lnTo>
                      <a:pt x="16085" y="19255"/>
                    </a:lnTo>
                    <a:cubicBezTo>
                      <a:pt x="16313" y="19407"/>
                      <a:pt x="16574" y="19483"/>
                      <a:pt x="16832" y="19483"/>
                    </a:cubicBezTo>
                    <a:cubicBezTo>
                      <a:pt x="17182" y="19483"/>
                      <a:pt x="17527" y="19347"/>
                      <a:pt x="17788" y="19087"/>
                    </a:cubicBezTo>
                    <a:lnTo>
                      <a:pt x="19086" y="17788"/>
                    </a:lnTo>
                    <a:cubicBezTo>
                      <a:pt x="19541" y="17333"/>
                      <a:pt x="19612" y="16620"/>
                      <a:pt x="19255" y="16084"/>
                    </a:cubicBezTo>
                    <a:lnTo>
                      <a:pt x="18083" y="14327"/>
                    </a:lnTo>
                    <a:cubicBezTo>
                      <a:pt x="18220" y="14046"/>
                      <a:pt x="18342" y="13756"/>
                      <a:pt x="18446" y="13457"/>
                    </a:cubicBezTo>
                    <a:lnTo>
                      <a:pt x="20514" y="13043"/>
                    </a:lnTo>
                    <a:cubicBezTo>
                      <a:pt x="21146" y="12917"/>
                      <a:pt x="21600" y="12362"/>
                      <a:pt x="21600" y="11719"/>
                    </a:cubicBezTo>
                    <a:lnTo>
                      <a:pt x="21600" y="9882"/>
                    </a:lnTo>
                    <a:cubicBezTo>
                      <a:pt x="21600" y="9238"/>
                      <a:pt x="21146" y="8684"/>
                      <a:pt x="20514" y="8558"/>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7" name="Shape 697"/>
              <p:cNvSpPr/>
              <p:nvPr/>
            </p:nvSpPr>
            <p:spPr>
              <a:xfrm>
                <a:off x="143670" y="142800"/>
                <a:ext cx="222899" cy="222909"/>
              </a:xfrm>
              <a:custGeom>
                <a:avLst/>
                <a:gdLst/>
                <a:ahLst/>
                <a:cxnLst>
                  <a:cxn ang="0">
                    <a:pos x="wd2" y="hd2"/>
                  </a:cxn>
                  <a:cxn ang="5400000">
                    <a:pos x="wd2" y="hd2"/>
                  </a:cxn>
                  <a:cxn ang="10800000">
                    <a:pos x="wd2" y="hd2"/>
                  </a:cxn>
                  <a:cxn ang="16200000">
                    <a:pos x="wd2" y="hd2"/>
                  </a:cxn>
                </a:cxnLst>
                <a:rect l="0" t="0" r="r" b="b"/>
                <a:pathLst>
                  <a:path w="21600" h="21600" extrusionOk="0">
                    <a:moveTo>
                      <a:pt x="10800" y="20250"/>
                    </a:moveTo>
                    <a:cubicBezTo>
                      <a:pt x="5580" y="20250"/>
                      <a:pt x="1350" y="16017"/>
                      <a:pt x="1350" y="10800"/>
                    </a:cubicBezTo>
                    <a:cubicBezTo>
                      <a:pt x="1350" y="5582"/>
                      <a:pt x="5580" y="1349"/>
                      <a:pt x="10800" y="1349"/>
                    </a:cubicBezTo>
                    <a:cubicBezTo>
                      <a:pt x="16017" y="1349"/>
                      <a:pt x="20251" y="5582"/>
                      <a:pt x="20251" y="10800"/>
                    </a:cubicBezTo>
                    <a:cubicBezTo>
                      <a:pt x="20251" y="16017"/>
                      <a:pt x="16017" y="20250"/>
                      <a:pt x="10800" y="20250"/>
                    </a:cubicBezTo>
                    <a:moveTo>
                      <a:pt x="10800" y="0"/>
                    </a:moveTo>
                    <a:cubicBezTo>
                      <a:pt x="4836" y="0"/>
                      <a:pt x="0" y="4836"/>
                      <a:pt x="0" y="10800"/>
                    </a:cubicBezTo>
                    <a:cubicBezTo>
                      <a:pt x="0" y="16763"/>
                      <a:pt x="4836" y="21600"/>
                      <a:pt x="10800" y="21600"/>
                    </a:cubicBezTo>
                    <a:cubicBezTo>
                      <a:pt x="16764" y="21600"/>
                      <a:pt x="21600" y="16763"/>
                      <a:pt x="21600" y="10800"/>
                    </a:cubicBezTo>
                    <a:cubicBezTo>
                      <a:pt x="21600" y="4836"/>
                      <a:pt x="16764" y="0"/>
                      <a:pt x="10800"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8" name="Shape 698"/>
              <p:cNvSpPr/>
              <p:nvPr/>
            </p:nvSpPr>
            <p:spPr>
              <a:xfrm>
                <a:off x="190690" y="190690"/>
                <a:ext cx="127999" cy="127993"/>
              </a:xfrm>
              <a:custGeom>
                <a:avLst/>
                <a:gdLst/>
                <a:ahLst/>
                <a:cxnLst>
                  <a:cxn ang="0">
                    <a:pos x="wd2" y="hd2"/>
                  </a:cxn>
                  <a:cxn ang="5400000">
                    <a:pos x="wd2" y="hd2"/>
                  </a:cxn>
                  <a:cxn ang="10800000">
                    <a:pos x="wd2" y="hd2"/>
                  </a:cxn>
                  <a:cxn ang="16200000">
                    <a:pos x="wd2" y="hd2"/>
                  </a:cxn>
                </a:cxnLst>
                <a:rect l="0" t="0" r="r" b="b"/>
                <a:pathLst>
                  <a:path w="21600" h="21600" extrusionOk="0">
                    <a:moveTo>
                      <a:pt x="10800" y="18901"/>
                    </a:moveTo>
                    <a:cubicBezTo>
                      <a:pt x="6328" y="18901"/>
                      <a:pt x="2699" y="15272"/>
                      <a:pt x="2699" y="10800"/>
                    </a:cubicBezTo>
                    <a:cubicBezTo>
                      <a:pt x="2699" y="6329"/>
                      <a:pt x="6328" y="2700"/>
                      <a:pt x="10800" y="2700"/>
                    </a:cubicBezTo>
                    <a:cubicBezTo>
                      <a:pt x="15271" y="2700"/>
                      <a:pt x="18899" y="6329"/>
                      <a:pt x="18899" y="10800"/>
                    </a:cubicBezTo>
                    <a:cubicBezTo>
                      <a:pt x="18899" y="15272"/>
                      <a:pt x="15271" y="18901"/>
                      <a:pt x="10800" y="18901"/>
                    </a:cubicBezTo>
                    <a:moveTo>
                      <a:pt x="10800" y="0"/>
                    </a:moveTo>
                    <a:cubicBezTo>
                      <a:pt x="4830" y="0"/>
                      <a:pt x="0" y="4833"/>
                      <a:pt x="0" y="10800"/>
                    </a:cubicBezTo>
                    <a:cubicBezTo>
                      <a:pt x="0" y="16767"/>
                      <a:pt x="4830" y="21600"/>
                      <a:pt x="10800" y="21600"/>
                    </a:cubicBezTo>
                    <a:cubicBezTo>
                      <a:pt x="16764" y="21600"/>
                      <a:pt x="21600" y="16767"/>
                      <a:pt x="21600" y="10800"/>
                    </a:cubicBezTo>
                    <a:cubicBezTo>
                      <a:pt x="21600" y="4833"/>
                      <a:pt x="16764" y="0"/>
                      <a:pt x="10800"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707" name="Group 707"/>
          <p:cNvGrpSpPr/>
          <p:nvPr/>
        </p:nvGrpSpPr>
        <p:grpSpPr>
          <a:xfrm>
            <a:off x="5757012" y="2052815"/>
            <a:ext cx="1087296" cy="1176340"/>
            <a:chOff x="0" y="0"/>
            <a:chExt cx="1087437" cy="1176338"/>
          </a:xfrm>
        </p:grpSpPr>
        <p:sp>
          <p:nvSpPr>
            <p:cNvPr id="701" name="Shape 701"/>
            <p:cNvSpPr/>
            <p:nvPr/>
          </p:nvSpPr>
          <p:spPr>
            <a:xfrm>
              <a:off x="103187" y="25400"/>
              <a:ext cx="984251" cy="115093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20" y="0"/>
                    <a:pt x="0" y="4146"/>
                    <a:pt x="0" y="9223"/>
                  </a:cubicBezTo>
                  <a:cubicBezTo>
                    <a:pt x="0" y="14330"/>
                    <a:pt x="4820" y="18476"/>
                    <a:pt x="10800" y="18476"/>
                  </a:cubicBezTo>
                  <a:cubicBezTo>
                    <a:pt x="10976" y="18476"/>
                    <a:pt x="11117" y="18476"/>
                    <a:pt x="11293" y="18446"/>
                  </a:cubicBezTo>
                  <a:cubicBezTo>
                    <a:pt x="15655" y="21600"/>
                    <a:pt x="15655" y="21600"/>
                    <a:pt x="15655" y="21600"/>
                  </a:cubicBezTo>
                  <a:cubicBezTo>
                    <a:pt x="16112" y="17274"/>
                    <a:pt x="16112" y="17274"/>
                    <a:pt x="16112" y="17274"/>
                  </a:cubicBezTo>
                  <a:cubicBezTo>
                    <a:pt x="19384" y="15682"/>
                    <a:pt x="21600" y="12678"/>
                    <a:pt x="21600" y="9223"/>
                  </a:cubicBezTo>
                  <a:cubicBezTo>
                    <a:pt x="21600" y="4146"/>
                    <a:pt x="16780" y="0"/>
                    <a:pt x="10800" y="0"/>
                  </a:cubicBezTo>
                </a:path>
              </a:pathLst>
            </a:custGeom>
            <a:solidFill>
              <a:srgbClr val="91958B"/>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2" name="Shape 702"/>
            <p:cNvSpPr/>
            <p:nvPr/>
          </p:nvSpPr>
          <p:spPr>
            <a:xfrm>
              <a:off x="0" y="0"/>
              <a:ext cx="982663" cy="1150939"/>
            </a:xfrm>
            <a:custGeom>
              <a:avLst/>
              <a:gdLst/>
              <a:ahLst/>
              <a:cxnLst>
                <a:cxn ang="0">
                  <a:pos x="wd2" y="hd2"/>
                </a:cxn>
                <a:cxn ang="5400000">
                  <a:pos x="wd2" y="hd2"/>
                </a:cxn>
                <a:cxn ang="10800000">
                  <a:pos x="wd2" y="hd2"/>
                </a:cxn>
                <a:cxn ang="16200000">
                  <a:pos x="wd2" y="hd2"/>
                </a:cxn>
              </a:cxnLst>
              <a:rect l="0" t="0" r="r" b="b"/>
              <a:pathLst>
                <a:path w="21600" h="21600" extrusionOk="0">
                  <a:moveTo>
                    <a:pt x="21600" y="9223"/>
                  </a:moveTo>
                  <a:cubicBezTo>
                    <a:pt x="21600" y="4146"/>
                    <a:pt x="16780" y="0"/>
                    <a:pt x="10800" y="0"/>
                  </a:cubicBezTo>
                  <a:cubicBezTo>
                    <a:pt x="4820" y="0"/>
                    <a:pt x="0" y="4146"/>
                    <a:pt x="0" y="9223"/>
                  </a:cubicBezTo>
                  <a:cubicBezTo>
                    <a:pt x="0" y="14330"/>
                    <a:pt x="4820" y="18446"/>
                    <a:pt x="10800" y="18446"/>
                  </a:cubicBezTo>
                  <a:cubicBezTo>
                    <a:pt x="10976" y="18446"/>
                    <a:pt x="11117" y="18446"/>
                    <a:pt x="11293" y="18446"/>
                  </a:cubicBezTo>
                  <a:cubicBezTo>
                    <a:pt x="15655" y="21600"/>
                    <a:pt x="15655" y="21600"/>
                    <a:pt x="15655" y="21600"/>
                  </a:cubicBezTo>
                  <a:cubicBezTo>
                    <a:pt x="16112" y="17274"/>
                    <a:pt x="16112" y="17274"/>
                    <a:pt x="16112" y="17274"/>
                  </a:cubicBezTo>
                  <a:cubicBezTo>
                    <a:pt x="19384" y="15682"/>
                    <a:pt x="21600" y="12678"/>
                    <a:pt x="21600" y="9223"/>
                  </a:cubicBezTo>
                  <a:close/>
                </a:path>
              </a:pathLst>
            </a:custGeom>
          </p:spPr>
          <p:style>
            <a:lnRef idx="3">
              <a:schemeClr val="lt1"/>
            </a:lnRef>
            <a:fillRef idx="1">
              <a:schemeClr val="accent2"/>
            </a:fillRef>
            <a:effectRef idx="1">
              <a:schemeClr val="accent2"/>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nvGrpSpPr>
            <p:cNvPr id="706" name="Group 706"/>
            <p:cNvGrpSpPr/>
            <p:nvPr/>
          </p:nvGrpSpPr>
          <p:grpSpPr>
            <a:xfrm>
              <a:off x="268274" y="258970"/>
              <a:ext cx="509384" cy="509358"/>
              <a:chOff x="-12" y="0"/>
              <a:chExt cx="509383" cy="509356"/>
            </a:xfrm>
          </p:grpSpPr>
          <p:sp>
            <p:nvSpPr>
              <p:cNvPr id="703" name="Shape 703"/>
              <p:cNvSpPr/>
              <p:nvPr/>
            </p:nvSpPr>
            <p:spPr>
              <a:xfrm>
                <a:off x="270797" y="63563"/>
                <a:ext cx="167175" cy="167182"/>
              </a:xfrm>
              <a:custGeom>
                <a:avLst/>
                <a:gdLst/>
                <a:ahLst/>
                <a:cxnLst>
                  <a:cxn ang="0">
                    <a:pos x="wd2" y="hd2"/>
                  </a:cxn>
                  <a:cxn ang="5400000">
                    <a:pos x="wd2" y="hd2"/>
                  </a:cxn>
                  <a:cxn ang="10800000">
                    <a:pos x="wd2" y="hd2"/>
                  </a:cxn>
                  <a:cxn ang="16200000">
                    <a:pos x="wd2" y="hd2"/>
                  </a:cxn>
                </a:cxnLst>
                <a:rect l="0" t="0" r="r" b="b"/>
                <a:pathLst>
                  <a:path w="21600" h="21600" extrusionOk="0">
                    <a:moveTo>
                      <a:pt x="19539" y="20579"/>
                    </a:moveTo>
                    <a:lnTo>
                      <a:pt x="19543" y="20579"/>
                    </a:lnTo>
                    <a:cubicBezTo>
                      <a:pt x="19547" y="21142"/>
                      <a:pt x="20005" y="21600"/>
                      <a:pt x="20572" y="21600"/>
                    </a:cubicBezTo>
                    <a:cubicBezTo>
                      <a:pt x="21138" y="21600"/>
                      <a:pt x="21600" y="21138"/>
                      <a:pt x="21600" y="20571"/>
                    </a:cubicBezTo>
                    <a:cubicBezTo>
                      <a:pt x="21600" y="20565"/>
                      <a:pt x="21596" y="20561"/>
                      <a:pt x="21596" y="20555"/>
                    </a:cubicBezTo>
                    <a:cubicBezTo>
                      <a:pt x="21584" y="9221"/>
                      <a:pt x="12412" y="41"/>
                      <a:pt x="1080" y="12"/>
                    </a:cubicBezTo>
                    <a:cubicBezTo>
                      <a:pt x="1064" y="10"/>
                      <a:pt x="1048" y="0"/>
                      <a:pt x="1028" y="0"/>
                    </a:cubicBezTo>
                    <a:cubicBezTo>
                      <a:pt x="458" y="0"/>
                      <a:pt x="0" y="461"/>
                      <a:pt x="0" y="1028"/>
                    </a:cubicBezTo>
                    <a:cubicBezTo>
                      <a:pt x="0" y="1594"/>
                      <a:pt x="458" y="2055"/>
                      <a:pt x="1024" y="2057"/>
                    </a:cubicBezTo>
                    <a:lnTo>
                      <a:pt x="1024" y="2065"/>
                    </a:lnTo>
                    <a:cubicBezTo>
                      <a:pt x="11234" y="2065"/>
                      <a:pt x="19539" y="10370"/>
                      <a:pt x="19539" y="20579"/>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4" name="Shape 704"/>
              <p:cNvSpPr/>
              <p:nvPr/>
            </p:nvSpPr>
            <p:spPr>
              <a:xfrm>
                <a:off x="-12" y="-1"/>
                <a:ext cx="509384" cy="509358"/>
              </a:xfrm>
              <a:custGeom>
                <a:avLst/>
                <a:gdLst/>
                <a:ahLst/>
                <a:cxnLst>
                  <a:cxn ang="0">
                    <a:pos x="wd2" y="hd2"/>
                  </a:cxn>
                  <a:cxn ang="5400000">
                    <a:pos x="wd2" y="hd2"/>
                  </a:cxn>
                  <a:cxn ang="10800000">
                    <a:pos x="wd2" y="hd2"/>
                  </a:cxn>
                  <a:cxn ang="16200000">
                    <a:pos x="wd2" y="hd2"/>
                  </a:cxn>
                </a:cxnLst>
                <a:rect l="0" t="0" r="r" b="b"/>
                <a:pathLst>
                  <a:path w="21248" h="21600" extrusionOk="0">
                    <a:moveTo>
                      <a:pt x="19869" y="17134"/>
                    </a:moveTo>
                    <a:cubicBezTo>
                      <a:pt x="19767" y="17387"/>
                      <a:pt x="19526" y="17550"/>
                      <a:pt x="19256" y="17550"/>
                    </a:cubicBezTo>
                    <a:lnTo>
                      <a:pt x="19059" y="17550"/>
                    </a:lnTo>
                    <a:lnTo>
                      <a:pt x="3984" y="2226"/>
                    </a:lnTo>
                    <a:lnTo>
                      <a:pt x="3984" y="2025"/>
                    </a:lnTo>
                    <a:cubicBezTo>
                      <a:pt x="3984" y="1750"/>
                      <a:pt x="4145" y="1506"/>
                      <a:pt x="4394" y="1401"/>
                    </a:cubicBezTo>
                    <a:cubicBezTo>
                      <a:pt x="4476" y="1367"/>
                      <a:pt x="4561" y="1350"/>
                      <a:pt x="4648" y="1350"/>
                    </a:cubicBezTo>
                    <a:cubicBezTo>
                      <a:pt x="4825" y="1350"/>
                      <a:pt x="4992" y="1420"/>
                      <a:pt x="5117" y="1547"/>
                    </a:cubicBezTo>
                    <a:lnTo>
                      <a:pt x="19725" y="16398"/>
                    </a:lnTo>
                    <a:cubicBezTo>
                      <a:pt x="19916" y="16592"/>
                      <a:pt x="19973" y="16881"/>
                      <a:pt x="19869" y="17134"/>
                    </a:cubicBezTo>
                    <a:moveTo>
                      <a:pt x="10122" y="17550"/>
                    </a:moveTo>
                    <a:cubicBezTo>
                      <a:pt x="10018" y="17550"/>
                      <a:pt x="9923" y="17587"/>
                      <a:pt x="9825" y="17610"/>
                    </a:cubicBezTo>
                    <a:lnTo>
                      <a:pt x="3924" y="11613"/>
                    </a:lnTo>
                    <a:cubicBezTo>
                      <a:pt x="3947" y="11513"/>
                      <a:pt x="3983" y="11416"/>
                      <a:pt x="3983" y="11312"/>
                    </a:cubicBezTo>
                    <a:lnTo>
                      <a:pt x="3984" y="3180"/>
                    </a:lnTo>
                    <a:lnTo>
                      <a:pt x="18120" y="17550"/>
                    </a:lnTo>
                    <a:cubicBezTo>
                      <a:pt x="18120" y="17550"/>
                      <a:pt x="10122" y="17550"/>
                      <a:pt x="10122" y="17550"/>
                    </a:cubicBezTo>
                    <a:close/>
                    <a:moveTo>
                      <a:pt x="9183" y="17946"/>
                    </a:moveTo>
                    <a:lnTo>
                      <a:pt x="7110" y="20053"/>
                    </a:lnTo>
                    <a:cubicBezTo>
                      <a:pt x="6940" y="20225"/>
                      <a:pt x="6743" y="20250"/>
                      <a:pt x="6641" y="20250"/>
                    </a:cubicBezTo>
                    <a:cubicBezTo>
                      <a:pt x="6538" y="20250"/>
                      <a:pt x="6340" y="20225"/>
                      <a:pt x="6171" y="20053"/>
                    </a:cubicBezTo>
                    <a:lnTo>
                      <a:pt x="1523" y="15328"/>
                    </a:lnTo>
                    <a:cubicBezTo>
                      <a:pt x="1353" y="15155"/>
                      <a:pt x="1328" y="14954"/>
                      <a:pt x="1328" y="14851"/>
                    </a:cubicBezTo>
                    <a:cubicBezTo>
                      <a:pt x="1328" y="14746"/>
                      <a:pt x="1353" y="14545"/>
                      <a:pt x="1523" y="14374"/>
                    </a:cubicBezTo>
                    <a:lnTo>
                      <a:pt x="3594" y="12267"/>
                    </a:lnTo>
                    <a:cubicBezTo>
                      <a:pt x="3600" y="12261"/>
                      <a:pt x="3602" y="12252"/>
                      <a:pt x="3608" y="12246"/>
                    </a:cubicBezTo>
                    <a:lnTo>
                      <a:pt x="9203" y="17933"/>
                    </a:lnTo>
                    <a:cubicBezTo>
                      <a:pt x="9197" y="17938"/>
                      <a:pt x="9188" y="17940"/>
                      <a:pt x="9183" y="17946"/>
                    </a:cubicBezTo>
                    <a:moveTo>
                      <a:pt x="6057" y="593"/>
                    </a:moveTo>
                    <a:cubicBezTo>
                      <a:pt x="5676" y="205"/>
                      <a:pt x="5166" y="0"/>
                      <a:pt x="4648" y="0"/>
                    </a:cubicBezTo>
                    <a:cubicBezTo>
                      <a:pt x="4391" y="0"/>
                      <a:pt x="4133" y="49"/>
                      <a:pt x="3886" y="154"/>
                    </a:cubicBezTo>
                    <a:cubicBezTo>
                      <a:pt x="3142" y="467"/>
                      <a:pt x="2656" y="1205"/>
                      <a:pt x="2656" y="2025"/>
                    </a:cubicBezTo>
                    <a:lnTo>
                      <a:pt x="2655" y="11312"/>
                    </a:lnTo>
                    <a:lnTo>
                      <a:pt x="584" y="13419"/>
                    </a:lnTo>
                    <a:cubicBezTo>
                      <a:pt x="-194" y="14209"/>
                      <a:pt x="-194" y="15492"/>
                      <a:pt x="584" y="16282"/>
                    </a:cubicBezTo>
                    <a:lnTo>
                      <a:pt x="5232" y="21007"/>
                    </a:lnTo>
                    <a:cubicBezTo>
                      <a:pt x="5621" y="21403"/>
                      <a:pt x="6132" y="21600"/>
                      <a:pt x="6641" y="21600"/>
                    </a:cubicBezTo>
                    <a:cubicBezTo>
                      <a:pt x="7151" y="21600"/>
                      <a:pt x="7660" y="21403"/>
                      <a:pt x="8049" y="21007"/>
                    </a:cubicBezTo>
                    <a:lnTo>
                      <a:pt x="10122" y="18901"/>
                    </a:lnTo>
                    <a:lnTo>
                      <a:pt x="19256" y="18901"/>
                    </a:lnTo>
                    <a:cubicBezTo>
                      <a:pt x="20063" y="18901"/>
                      <a:pt x="20789" y="18408"/>
                      <a:pt x="21096" y="17651"/>
                    </a:cubicBezTo>
                    <a:cubicBezTo>
                      <a:pt x="21406" y="16894"/>
                      <a:pt x="21235" y="16023"/>
                      <a:pt x="20664" y="15444"/>
                    </a:cubicBezTo>
                    <a:cubicBezTo>
                      <a:pt x="20664" y="15444"/>
                      <a:pt x="6057" y="593"/>
                      <a:pt x="6057" y="593"/>
                    </a:cubicBezTo>
                    <a:close/>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5" name="Shape 705"/>
              <p:cNvSpPr/>
              <p:nvPr/>
            </p:nvSpPr>
            <p:spPr>
              <a:xfrm>
                <a:off x="270797" y="0"/>
                <a:ext cx="238571" cy="238582"/>
              </a:xfrm>
              <a:custGeom>
                <a:avLst/>
                <a:gdLst/>
                <a:ahLst/>
                <a:cxnLst>
                  <a:cxn ang="0">
                    <a:pos x="wd2" y="hd2"/>
                  </a:cxn>
                  <a:cxn ang="5400000">
                    <a:pos x="wd2" y="hd2"/>
                  </a:cxn>
                  <a:cxn ang="10800000">
                    <a:pos x="wd2" y="hd2"/>
                  </a:cxn>
                  <a:cxn ang="16200000">
                    <a:pos x="wd2" y="hd2"/>
                  </a:cxn>
                </a:cxnLst>
                <a:rect l="0" t="0" r="r" b="b"/>
                <a:pathLst>
                  <a:path w="21600" h="21600" extrusionOk="0">
                    <a:moveTo>
                      <a:pt x="1437" y="2880"/>
                    </a:moveTo>
                    <a:lnTo>
                      <a:pt x="1437" y="2885"/>
                    </a:lnTo>
                    <a:cubicBezTo>
                      <a:pt x="10966" y="2885"/>
                      <a:pt x="18718" y="10637"/>
                      <a:pt x="18718" y="20165"/>
                    </a:cubicBezTo>
                    <a:lnTo>
                      <a:pt x="18721" y="20165"/>
                    </a:lnTo>
                    <a:cubicBezTo>
                      <a:pt x="18723" y="20959"/>
                      <a:pt x="19367" y="21600"/>
                      <a:pt x="20161" y="21600"/>
                    </a:cubicBezTo>
                    <a:cubicBezTo>
                      <a:pt x="20956" y="21600"/>
                      <a:pt x="21600" y="20956"/>
                      <a:pt x="21600" y="20160"/>
                    </a:cubicBezTo>
                    <a:cubicBezTo>
                      <a:pt x="21600" y="20155"/>
                      <a:pt x="21598" y="20152"/>
                      <a:pt x="21598" y="20148"/>
                    </a:cubicBezTo>
                    <a:cubicBezTo>
                      <a:pt x="21589" y="9034"/>
                      <a:pt x="12589" y="28"/>
                      <a:pt x="1476" y="8"/>
                    </a:cubicBezTo>
                    <a:cubicBezTo>
                      <a:pt x="1465" y="7"/>
                      <a:pt x="1454" y="0"/>
                      <a:pt x="1440" y="0"/>
                    </a:cubicBezTo>
                    <a:cubicBezTo>
                      <a:pt x="644" y="0"/>
                      <a:pt x="0" y="644"/>
                      <a:pt x="0" y="1440"/>
                    </a:cubicBezTo>
                    <a:cubicBezTo>
                      <a:pt x="0" y="2234"/>
                      <a:pt x="644" y="2878"/>
                      <a:pt x="1437" y="288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indefinite" fill="hold"/>
                                        <p:tgtEl>
                                          <p:spTgt spid="620"/>
                                        </p:tgtEl>
                                        <p:attrNameLst>
                                          <p:attrName>style.visibility</p:attrName>
                                        </p:attrNameLst>
                                      </p:cBhvr>
                                      <p:to>
                                        <p:strVal val="visible"/>
                                      </p:to>
                                    </p:set>
                                    <p:animEffect transition="in" filter="wipe(down)">
                                      <p:cBhvr>
                                        <p:cTn id="7" dur="500"/>
                                        <p:tgtEl>
                                          <p:spTgt spid="62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indefinite" fill="hold"/>
                                        <p:tgtEl>
                                          <p:spTgt spid="630"/>
                                        </p:tgtEl>
                                        <p:attrNameLst>
                                          <p:attrName>style.visibility</p:attrName>
                                        </p:attrNameLst>
                                      </p:cBhvr>
                                      <p:to>
                                        <p:strVal val="visible"/>
                                      </p:to>
                                    </p:set>
                                    <p:animEffect transition="in" filter="wipe(down)">
                                      <p:cBhvr>
                                        <p:cTn id="11" dur="500"/>
                                        <p:tgtEl>
                                          <p:spTgt spid="630"/>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indefinite" fill="hold"/>
                                        <p:tgtEl>
                                          <p:spTgt spid="650"/>
                                        </p:tgtEl>
                                        <p:attrNameLst>
                                          <p:attrName>style.visibility</p:attrName>
                                        </p:attrNameLst>
                                      </p:cBhvr>
                                      <p:to>
                                        <p:strVal val="visible"/>
                                      </p:to>
                                    </p:set>
                                    <p:animEffect transition="in" filter="wipe(down)">
                                      <p:cBhvr>
                                        <p:cTn id="15" dur="500"/>
                                        <p:tgtEl>
                                          <p:spTgt spid="650"/>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indefinite" fill="hold"/>
                                        <p:tgtEl>
                                          <p:spTgt spid="660"/>
                                        </p:tgtEl>
                                        <p:attrNameLst>
                                          <p:attrName>style.visibility</p:attrName>
                                        </p:attrNameLst>
                                      </p:cBhvr>
                                      <p:to>
                                        <p:strVal val="visible"/>
                                      </p:to>
                                    </p:set>
                                    <p:animEffect transition="in" filter="wipe(down)">
                                      <p:cBhvr>
                                        <p:cTn id="19" dur="500"/>
                                        <p:tgtEl>
                                          <p:spTgt spid="660"/>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indefinite" fill="hold"/>
                                        <p:tgtEl>
                                          <p:spTgt spid="640"/>
                                        </p:tgtEl>
                                        <p:attrNameLst>
                                          <p:attrName>style.visibility</p:attrName>
                                        </p:attrNameLst>
                                      </p:cBhvr>
                                      <p:to>
                                        <p:strVal val="visible"/>
                                      </p:to>
                                    </p:set>
                                    <p:animEffect transition="in" filter="wipe(down)">
                                      <p:cBhvr>
                                        <p:cTn id="23" dur="500"/>
                                        <p:tgtEl>
                                          <p:spTgt spid="640"/>
                                        </p:tgtEl>
                                      </p:cBhvr>
                                    </p:animEffect>
                                  </p:childTnLst>
                                </p:cTn>
                              </p:par>
                            </p:childTnLst>
                          </p:cTn>
                        </p:par>
                        <p:par>
                          <p:cTn id="24" fill="hold">
                            <p:stCondLst>
                              <p:cond delay="2500"/>
                            </p:stCondLst>
                            <p:childTnLst>
                              <p:par>
                                <p:cTn id="25" presetID="23" presetClass="entr" presetSubtype="32" fill="hold" grpId="0" nodeType="afterEffect">
                                  <p:stCondLst>
                                    <p:cond delay="0"/>
                                  </p:stCondLst>
                                  <p:childTnLst>
                                    <p:set>
                                      <p:cBhvr>
                                        <p:cTn id="26" dur="indefinite" fill="hold"/>
                                        <p:tgtEl>
                                          <p:spTgt spid="681"/>
                                        </p:tgtEl>
                                        <p:attrNameLst>
                                          <p:attrName>style.visibility</p:attrName>
                                        </p:attrNameLst>
                                      </p:cBhvr>
                                      <p:to>
                                        <p:strVal val="visible"/>
                                      </p:to>
                                    </p:set>
                                    <p:anim calcmode="lin" valueType="num">
                                      <p:cBhvr>
                                        <p:cTn id="27" dur="500" fill="hold"/>
                                        <p:tgtEl>
                                          <p:spTgt spid="681"/>
                                        </p:tgtEl>
                                        <p:attrNameLst>
                                          <p:attrName>ppt_w</p:attrName>
                                        </p:attrNameLst>
                                      </p:cBhvr>
                                      <p:tavLst>
                                        <p:tav tm="0">
                                          <p:val>
                                            <p:fltVal val="0"/>
                                          </p:val>
                                        </p:tav>
                                        <p:tav tm="100000">
                                          <p:val>
                                            <p:strVal val="#ppt_w"/>
                                          </p:val>
                                        </p:tav>
                                      </p:tavLst>
                                    </p:anim>
                                    <p:anim calcmode="lin" valueType="num">
                                      <p:cBhvr>
                                        <p:cTn id="28" dur="500" fill="hold"/>
                                        <p:tgtEl>
                                          <p:spTgt spid="681"/>
                                        </p:tgtEl>
                                        <p:attrNameLst>
                                          <p:attrName>ppt_h</p:attrName>
                                        </p:attrNameLst>
                                      </p:cBhvr>
                                      <p:tavLst>
                                        <p:tav tm="0">
                                          <p:val>
                                            <p:fltVal val="0"/>
                                          </p:val>
                                        </p:tav>
                                        <p:tav tm="100000">
                                          <p:val>
                                            <p:strVal val="#ppt_h"/>
                                          </p:val>
                                        </p:tav>
                                      </p:tavLst>
                                    </p:anim>
                                  </p:childTnLst>
                                </p:cTn>
                              </p:par>
                            </p:childTnLst>
                          </p:cTn>
                        </p:par>
                        <p:par>
                          <p:cTn id="29" fill="hold">
                            <p:stCondLst>
                              <p:cond delay="3000"/>
                            </p:stCondLst>
                            <p:childTnLst>
                              <p:par>
                                <p:cTn id="30" presetID="2" presetClass="entr" presetSubtype="8" fill="hold" grpId="0" nodeType="afterEffect">
                                  <p:stCondLst>
                                    <p:cond delay="0"/>
                                  </p:stCondLst>
                                  <p:childTnLst>
                                    <p:set>
                                      <p:cBhvr>
                                        <p:cTn id="31" dur="indefinite" fill="hold"/>
                                        <p:tgtEl>
                                          <p:spTgt spid="665"/>
                                        </p:tgtEl>
                                        <p:attrNameLst>
                                          <p:attrName>style.visibility</p:attrName>
                                        </p:attrNameLst>
                                      </p:cBhvr>
                                      <p:to>
                                        <p:strVal val="visible"/>
                                      </p:to>
                                    </p:set>
                                    <p:anim calcmode="lin" valueType="num">
                                      <p:cBhvr>
                                        <p:cTn id="32" dur="500" fill="hold"/>
                                        <p:tgtEl>
                                          <p:spTgt spid="665"/>
                                        </p:tgtEl>
                                        <p:attrNameLst>
                                          <p:attrName>ppt_x</p:attrName>
                                        </p:attrNameLst>
                                      </p:cBhvr>
                                      <p:tavLst>
                                        <p:tav tm="0">
                                          <p:val>
                                            <p:strVal val="0-#ppt_w/2"/>
                                          </p:val>
                                        </p:tav>
                                        <p:tav tm="100000">
                                          <p:val>
                                            <p:strVal val="#ppt_x"/>
                                          </p:val>
                                        </p:tav>
                                      </p:tavLst>
                                    </p:anim>
                                    <p:anim calcmode="lin" valueType="num">
                                      <p:cBhvr>
                                        <p:cTn id="33" dur="500" fill="hold"/>
                                        <p:tgtEl>
                                          <p:spTgt spid="665"/>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23" presetClass="entr" presetSubtype="32" fill="hold" grpId="0" nodeType="afterEffect">
                                  <p:stCondLst>
                                    <p:cond delay="0"/>
                                  </p:stCondLst>
                                  <p:childTnLst>
                                    <p:set>
                                      <p:cBhvr>
                                        <p:cTn id="36" dur="indefinite" fill="hold"/>
                                        <p:tgtEl>
                                          <p:spTgt spid="673"/>
                                        </p:tgtEl>
                                        <p:attrNameLst>
                                          <p:attrName>style.visibility</p:attrName>
                                        </p:attrNameLst>
                                      </p:cBhvr>
                                      <p:to>
                                        <p:strVal val="visible"/>
                                      </p:to>
                                    </p:set>
                                    <p:anim calcmode="lin" valueType="num">
                                      <p:cBhvr>
                                        <p:cTn id="37" dur="500" fill="hold"/>
                                        <p:tgtEl>
                                          <p:spTgt spid="673"/>
                                        </p:tgtEl>
                                        <p:attrNameLst>
                                          <p:attrName>ppt_w</p:attrName>
                                        </p:attrNameLst>
                                      </p:cBhvr>
                                      <p:tavLst>
                                        <p:tav tm="0">
                                          <p:val>
                                            <p:fltVal val="0"/>
                                          </p:val>
                                        </p:tav>
                                        <p:tav tm="100000">
                                          <p:val>
                                            <p:strVal val="#ppt_w"/>
                                          </p:val>
                                        </p:tav>
                                      </p:tavLst>
                                    </p:anim>
                                    <p:anim calcmode="lin" valueType="num">
                                      <p:cBhvr>
                                        <p:cTn id="38" dur="500" fill="hold"/>
                                        <p:tgtEl>
                                          <p:spTgt spid="673"/>
                                        </p:tgtEl>
                                        <p:attrNameLst>
                                          <p:attrName>ppt_h</p:attrName>
                                        </p:attrNameLst>
                                      </p:cBhvr>
                                      <p:tavLst>
                                        <p:tav tm="0">
                                          <p:val>
                                            <p:fltVal val="0"/>
                                          </p:val>
                                        </p:tav>
                                        <p:tav tm="100000">
                                          <p:val>
                                            <p:strVal val="#ppt_h"/>
                                          </p:val>
                                        </p:tav>
                                      </p:tavLst>
                                    </p:anim>
                                  </p:childTnLst>
                                </p:cTn>
                              </p:par>
                            </p:childTnLst>
                          </p:cTn>
                        </p:par>
                        <p:par>
                          <p:cTn id="39" fill="hold">
                            <p:stCondLst>
                              <p:cond delay="4000"/>
                            </p:stCondLst>
                            <p:childTnLst>
                              <p:par>
                                <p:cTn id="40" presetID="2" presetClass="entr" presetSubtype="8" fill="hold" grpId="0" nodeType="afterEffect">
                                  <p:stCondLst>
                                    <p:cond delay="0"/>
                                  </p:stCondLst>
                                  <p:childTnLst>
                                    <p:set>
                                      <p:cBhvr>
                                        <p:cTn id="41" dur="indefinite" fill="hold"/>
                                        <p:tgtEl>
                                          <p:spTgt spid="664"/>
                                        </p:tgtEl>
                                        <p:attrNameLst>
                                          <p:attrName>style.visibility</p:attrName>
                                        </p:attrNameLst>
                                      </p:cBhvr>
                                      <p:to>
                                        <p:strVal val="visible"/>
                                      </p:to>
                                    </p:set>
                                    <p:anim calcmode="lin" valueType="num">
                                      <p:cBhvr>
                                        <p:cTn id="42" dur="500" fill="hold"/>
                                        <p:tgtEl>
                                          <p:spTgt spid="664"/>
                                        </p:tgtEl>
                                        <p:attrNameLst>
                                          <p:attrName>ppt_x</p:attrName>
                                        </p:attrNameLst>
                                      </p:cBhvr>
                                      <p:tavLst>
                                        <p:tav tm="0">
                                          <p:val>
                                            <p:strVal val="0-#ppt_w/2"/>
                                          </p:val>
                                        </p:tav>
                                        <p:tav tm="100000">
                                          <p:val>
                                            <p:strVal val="#ppt_x"/>
                                          </p:val>
                                        </p:tav>
                                      </p:tavLst>
                                    </p:anim>
                                    <p:anim calcmode="lin" valueType="num">
                                      <p:cBhvr>
                                        <p:cTn id="43" dur="500" fill="hold"/>
                                        <p:tgtEl>
                                          <p:spTgt spid="664"/>
                                        </p:tgtEl>
                                        <p:attrNameLst>
                                          <p:attrName>ppt_y</p:attrName>
                                        </p:attrNameLst>
                                      </p:cBhvr>
                                      <p:tavLst>
                                        <p:tav tm="0">
                                          <p:val>
                                            <p:strVal val="#ppt_y"/>
                                          </p:val>
                                        </p:tav>
                                        <p:tav tm="100000">
                                          <p:val>
                                            <p:strVal val="#ppt_y"/>
                                          </p:val>
                                        </p:tav>
                                      </p:tavLst>
                                    </p:anim>
                                  </p:childTnLst>
                                </p:cTn>
                              </p:par>
                            </p:childTnLst>
                          </p:cTn>
                        </p:par>
                        <p:par>
                          <p:cTn id="44" fill="hold">
                            <p:stCondLst>
                              <p:cond delay="4500"/>
                            </p:stCondLst>
                            <p:childTnLst>
                              <p:par>
                                <p:cTn id="45" presetID="23" presetClass="entr" presetSubtype="32" fill="hold" grpId="0" nodeType="afterEffect">
                                  <p:stCondLst>
                                    <p:cond delay="0"/>
                                  </p:stCondLst>
                                  <p:childTnLst>
                                    <p:set>
                                      <p:cBhvr>
                                        <p:cTn id="46" dur="indefinite" fill="hold"/>
                                        <p:tgtEl>
                                          <p:spTgt spid="707"/>
                                        </p:tgtEl>
                                        <p:attrNameLst>
                                          <p:attrName>style.visibility</p:attrName>
                                        </p:attrNameLst>
                                      </p:cBhvr>
                                      <p:to>
                                        <p:strVal val="visible"/>
                                      </p:to>
                                    </p:set>
                                    <p:anim calcmode="lin" valueType="num">
                                      <p:cBhvr>
                                        <p:cTn id="47" dur="500" fill="hold"/>
                                        <p:tgtEl>
                                          <p:spTgt spid="707"/>
                                        </p:tgtEl>
                                        <p:attrNameLst>
                                          <p:attrName>ppt_w</p:attrName>
                                        </p:attrNameLst>
                                      </p:cBhvr>
                                      <p:tavLst>
                                        <p:tav tm="0">
                                          <p:val>
                                            <p:fltVal val="0"/>
                                          </p:val>
                                        </p:tav>
                                        <p:tav tm="100000">
                                          <p:val>
                                            <p:strVal val="#ppt_w"/>
                                          </p:val>
                                        </p:tav>
                                      </p:tavLst>
                                    </p:anim>
                                    <p:anim calcmode="lin" valueType="num">
                                      <p:cBhvr>
                                        <p:cTn id="48" dur="500" fill="hold"/>
                                        <p:tgtEl>
                                          <p:spTgt spid="707"/>
                                        </p:tgtEl>
                                        <p:attrNameLst>
                                          <p:attrName>ppt_h</p:attrName>
                                        </p:attrNameLst>
                                      </p:cBhvr>
                                      <p:tavLst>
                                        <p:tav tm="0">
                                          <p:val>
                                            <p:fltVal val="0"/>
                                          </p:val>
                                        </p:tav>
                                        <p:tav tm="100000">
                                          <p:val>
                                            <p:strVal val="#ppt_h"/>
                                          </p:val>
                                        </p:tav>
                                      </p:tavLst>
                                    </p:anim>
                                  </p:childTnLst>
                                </p:cTn>
                              </p:par>
                            </p:childTnLst>
                          </p:cTn>
                        </p:par>
                        <p:par>
                          <p:cTn id="49" fill="hold">
                            <p:stCondLst>
                              <p:cond delay="5000"/>
                            </p:stCondLst>
                            <p:childTnLst>
                              <p:par>
                                <p:cTn id="50" presetID="2" presetClass="entr" presetSubtype="8" fill="hold" grpId="0" nodeType="afterEffect">
                                  <p:stCondLst>
                                    <p:cond delay="0"/>
                                  </p:stCondLst>
                                  <p:childTnLst>
                                    <p:set>
                                      <p:cBhvr>
                                        <p:cTn id="51" dur="indefinite" fill="hold"/>
                                        <p:tgtEl>
                                          <p:spTgt spid="666"/>
                                        </p:tgtEl>
                                        <p:attrNameLst>
                                          <p:attrName>style.visibility</p:attrName>
                                        </p:attrNameLst>
                                      </p:cBhvr>
                                      <p:to>
                                        <p:strVal val="visible"/>
                                      </p:to>
                                    </p:set>
                                    <p:anim calcmode="lin" valueType="num">
                                      <p:cBhvr>
                                        <p:cTn id="52" dur="500" fill="hold"/>
                                        <p:tgtEl>
                                          <p:spTgt spid="666"/>
                                        </p:tgtEl>
                                        <p:attrNameLst>
                                          <p:attrName>ppt_x</p:attrName>
                                        </p:attrNameLst>
                                      </p:cBhvr>
                                      <p:tavLst>
                                        <p:tav tm="0">
                                          <p:val>
                                            <p:strVal val="0-#ppt_w/2"/>
                                          </p:val>
                                        </p:tav>
                                        <p:tav tm="100000">
                                          <p:val>
                                            <p:strVal val="#ppt_x"/>
                                          </p:val>
                                        </p:tav>
                                      </p:tavLst>
                                    </p:anim>
                                    <p:anim calcmode="lin" valueType="num">
                                      <p:cBhvr>
                                        <p:cTn id="53" dur="500" fill="hold"/>
                                        <p:tgtEl>
                                          <p:spTgt spid="666"/>
                                        </p:tgtEl>
                                        <p:attrNameLst>
                                          <p:attrName>ppt_y</p:attrName>
                                        </p:attrNameLst>
                                      </p:cBhvr>
                                      <p:tavLst>
                                        <p:tav tm="0">
                                          <p:val>
                                            <p:strVal val="#ppt_y"/>
                                          </p:val>
                                        </p:tav>
                                        <p:tav tm="100000">
                                          <p:val>
                                            <p:strVal val="#ppt_y"/>
                                          </p:val>
                                        </p:tav>
                                      </p:tavLst>
                                    </p:anim>
                                  </p:childTnLst>
                                </p:cTn>
                              </p:par>
                            </p:childTnLst>
                          </p:cTn>
                        </p:par>
                        <p:par>
                          <p:cTn id="54" fill="hold">
                            <p:stCondLst>
                              <p:cond delay="5500"/>
                            </p:stCondLst>
                            <p:childTnLst>
                              <p:par>
                                <p:cTn id="55" presetID="23" presetClass="entr" presetSubtype="32" fill="hold" grpId="0" nodeType="afterEffect">
                                  <p:stCondLst>
                                    <p:cond delay="0"/>
                                  </p:stCondLst>
                                  <p:childTnLst>
                                    <p:set>
                                      <p:cBhvr>
                                        <p:cTn id="56" dur="indefinite" fill="hold"/>
                                        <p:tgtEl>
                                          <p:spTgt spid="700"/>
                                        </p:tgtEl>
                                        <p:attrNameLst>
                                          <p:attrName>style.visibility</p:attrName>
                                        </p:attrNameLst>
                                      </p:cBhvr>
                                      <p:to>
                                        <p:strVal val="visible"/>
                                      </p:to>
                                    </p:set>
                                    <p:anim calcmode="lin" valueType="num">
                                      <p:cBhvr>
                                        <p:cTn id="57" dur="500" fill="hold"/>
                                        <p:tgtEl>
                                          <p:spTgt spid="700"/>
                                        </p:tgtEl>
                                        <p:attrNameLst>
                                          <p:attrName>ppt_w</p:attrName>
                                        </p:attrNameLst>
                                      </p:cBhvr>
                                      <p:tavLst>
                                        <p:tav tm="0">
                                          <p:val>
                                            <p:fltVal val="0"/>
                                          </p:val>
                                        </p:tav>
                                        <p:tav tm="100000">
                                          <p:val>
                                            <p:strVal val="#ppt_w"/>
                                          </p:val>
                                        </p:tav>
                                      </p:tavLst>
                                    </p:anim>
                                    <p:anim calcmode="lin" valueType="num">
                                      <p:cBhvr>
                                        <p:cTn id="58" dur="500" fill="hold"/>
                                        <p:tgtEl>
                                          <p:spTgt spid="700"/>
                                        </p:tgtEl>
                                        <p:attrNameLst>
                                          <p:attrName>ppt_h</p:attrName>
                                        </p:attrNameLst>
                                      </p:cBhvr>
                                      <p:tavLst>
                                        <p:tav tm="0">
                                          <p:val>
                                            <p:fltVal val="0"/>
                                          </p:val>
                                        </p:tav>
                                        <p:tav tm="100000">
                                          <p:val>
                                            <p:strVal val="#ppt_h"/>
                                          </p:val>
                                        </p:tav>
                                      </p:tavLst>
                                    </p:anim>
                                  </p:childTnLst>
                                </p:cTn>
                              </p:par>
                            </p:childTnLst>
                          </p:cTn>
                        </p:par>
                        <p:par>
                          <p:cTn id="59" fill="hold">
                            <p:stCondLst>
                              <p:cond delay="6000"/>
                            </p:stCondLst>
                            <p:childTnLst>
                              <p:par>
                                <p:cTn id="60" presetID="23" presetClass="entr" presetSubtype="32" fill="hold" grpId="0" nodeType="afterEffect">
                                  <p:stCondLst>
                                    <p:cond delay="0"/>
                                  </p:stCondLst>
                                  <p:childTnLst>
                                    <p:set>
                                      <p:cBhvr>
                                        <p:cTn id="61" dur="indefinite" fill="hold"/>
                                        <p:tgtEl>
                                          <p:spTgt spid="663"/>
                                        </p:tgtEl>
                                        <p:attrNameLst>
                                          <p:attrName>style.visibility</p:attrName>
                                        </p:attrNameLst>
                                      </p:cBhvr>
                                      <p:to>
                                        <p:strVal val="visible"/>
                                      </p:to>
                                    </p:set>
                                    <p:anim calcmode="lin" valueType="num">
                                      <p:cBhvr>
                                        <p:cTn id="62" dur="500" fill="hold"/>
                                        <p:tgtEl>
                                          <p:spTgt spid="663"/>
                                        </p:tgtEl>
                                        <p:attrNameLst>
                                          <p:attrName>ppt_w</p:attrName>
                                        </p:attrNameLst>
                                      </p:cBhvr>
                                      <p:tavLst>
                                        <p:tav tm="0">
                                          <p:val>
                                            <p:fltVal val="0"/>
                                          </p:val>
                                        </p:tav>
                                        <p:tav tm="100000">
                                          <p:val>
                                            <p:strVal val="#ppt_w"/>
                                          </p:val>
                                        </p:tav>
                                      </p:tavLst>
                                    </p:anim>
                                    <p:anim calcmode="lin" valueType="num">
                                      <p:cBhvr>
                                        <p:cTn id="63" dur="500" fill="hold"/>
                                        <p:tgtEl>
                                          <p:spTgt spid="663"/>
                                        </p:tgtEl>
                                        <p:attrNameLst>
                                          <p:attrName>ppt_h</p:attrName>
                                        </p:attrNameLst>
                                      </p:cBhvr>
                                      <p:tavLst>
                                        <p:tav tm="0">
                                          <p:val>
                                            <p:fltVal val="0"/>
                                          </p:val>
                                        </p:tav>
                                        <p:tav tm="100000">
                                          <p:val>
                                            <p:strVal val="#ppt_h"/>
                                          </p:val>
                                        </p:tav>
                                      </p:tavLst>
                                    </p:anim>
                                  </p:childTnLst>
                                </p:cTn>
                              </p:par>
                            </p:childTnLst>
                          </p:cTn>
                        </p:par>
                        <p:par>
                          <p:cTn id="64" fill="hold">
                            <p:stCondLst>
                              <p:cond delay="6500"/>
                            </p:stCondLst>
                            <p:childTnLst>
                              <p:par>
                                <p:cTn id="65" presetID="23" presetClass="entr" presetSubtype="32" fill="hold" grpId="0" nodeType="afterEffect">
                                  <p:stCondLst>
                                    <p:cond delay="0"/>
                                  </p:stCondLst>
                                  <p:childTnLst>
                                    <p:set>
                                      <p:cBhvr>
                                        <p:cTn id="66" dur="indefinite" fill="hold"/>
                                        <p:tgtEl>
                                          <p:spTgt spid="693"/>
                                        </p:tgtEl>
                                        <p:attrNameLst>
                                          <p:attrName>style.visibility</p:attrName>
                                        </p:attrNameLst>
                                      </p:cBhvr>
                                      <p:to>
                                        <p:strVal val="visible"/>
                                      </p:to>
                                    </p:set>
                                    <p:anim calcmode="lin" valueType="num">
                                      <p:cBhvr>
                                        <p:cTn id="67" dur="500" fill="hold"/>
                                        <p:tgtEl>
                                          <p:spTgt spid="693"/>
                                        </p:tgtEl>
                                        <p:attrNameLst>
                                          <p:attrName>ppt_w</p:attrName>
                                        </p:attrNameLst>
                                      </p:cBhvr>
                                      <p:tavLst>
                                        <p:tav tm="0">
                                          <p:val>
                                            <p:fltVal val="0"/>
                                          </p:val>
                                        </p:tav>
                                        <p:tav tm="100000">
                                          <p:val>
                                            <p:strVal val="#ppt_w"/>
                                          </p:val>
                                        </p:tav>
                                      </p:tavLst>
                                    </p:anim>
                                    <p:anim calcmode="lin" valueType="num">
                                      <p:cBhvr>
                                        <p:cTn id="68" dur="500" fill="hold"/>
                                        <p:tgtEl>
                                          <p:spTgt spid="693"/>
                                        </p:tgtEl>
                                        <p:attrNameLst>
                                          <p:attrName>ppt_h</p:attrName>
                                        </p:attrNameLst>
                                      </p:cBhvr>
                                      <p:tavLst>
                                        <p:tav tm="0">
                                          <p:val>
                                            <p:fltVal val="0"/>
                                          </p:val>
                                        </p:tav>
                                        <p:tav tm="100000">
                                          <p:val>
                                            <p:strVal val="#ppt_h"/>
                                          </p:val>
                                        </p:tav>
                                      </p:tavLst>
                                    </p:anim>
                                  </p:childTnLst>
                                </p:cTn>
                              </p:par>
                            </p:childTnLst>
                          </p:cTn>
                        </p:par>
                        <p:par>
                          <p:cTn id="69" fill="hold">
                            <p:stCondLst>
                              <p:cond delay="7000"/>
                            </p:stCondLst>
                            <p:childTnLst>
                              <p:par>
                                <p:cTn id="70" presetID="2" presetClass="entr" presetSubtype="2" fill="hold" grpId="0" nodeType="afterEffect">
                                  <p:stCondLst>
                                    <p:cond delay="0"/>
                                  </p:stCondLst>
                                  <p:childTnLst>
                                    <p:set>
                                      <p:cBhvr>
                                        <p:cTn id="71" dur="indefinite" fill="hold"/>
                                        <p:tgtEl>
                                          <p:spTgt spid="669"/>
                                        </p:tgtEl>
                                        <p:attrNameLst>
                                          <p:attrName>style.visibility</p:attrName>
                                        </p:attrNameLst>
                                      </p:cBhvr>
                                      <p:to>
                                        <p:strVal val="visible"/>
                                      </p:to>
                                    </p:set>
                                    <p:anim calcmode="lin" valueType="num">
                                      <p:cBhvr>
                                        <p:cTn id="72" dur="500" fill="hold"/>
                                        <p:tgtEl>
                                          <p:spTgt spid="669"/>
                                        </p:tgtEl>
                                        <p:attrNameLst>
                                          <p:attrName>ppt_x</p:attrName>
                                        </p:attrNameLst>
                                      </p:cBhvr>
                                      <p:tavLst>
                                        <p:tav tm="0">
                                          <p:val>
                                            <p:strVal val="1+#ppt_w/2"/>
                                          </p:val>
                                        </p:tav>
                                        <p:tav tm="100000">
                                          <p:val>
                                            <p:strVal val="#ppt_x"/>
                                          </p:val>
                                        </p:tav>
                                      </p:tavLst>
                                    </p:anim>
                                    <p:anim calcmode="lin" valueType="num">
                                      <p:cBhvr>
                                        <p:cTn id="73" dur="500" fill="hold"/>
                                        <p:tgtEl>
                                          <p:spTgt spid="669"/>
                                        </p:tgtEl>
                                        <p:attrNameLst>
                                          <p:attrName>ppt_y</p:attrName>
                                        </p:attrNameLst>
                                      </p:cBhvr>
                                      <p:tavLst>
                                        <p:tav tm="0">
                                          <p:val>
                                            <p:strVal val="#ppt_y"/>
                                          </p:val>
                                        </p:tav>
                                        <p:tav tm="100000">
                                          <p:val>
                                            <p:strVal val="#ppt_y"/>
                                          </p:val>
                                        </p:tav>
                                      </p:tavLst>
                                    </p:anim>
                                  </p:childTnLst>
                                </p:cTn>
                              </p:par>
                            </p:childTnLst>
                          </p:cTn>
                        </p:par>
                        <p:par>
                          <p:cTn id="74" fill="hold">
                            <p:stCondLst>
                              <p:cond delay="7500"/>
                            </p:stCondLst>
                            <p:childTnLst>
                              <p:par>
                                <p:cTn id="75" presetID="23" presetClass="entr" presetSubtype="32" fill="hold" grpId="0" nodeType="afterEffect">
                                  <p:stCondLst>
                                    <p:cond delay="0"/>
                                  </p:stCondLst>
                                  <p:childTnLst>
                                    <p:set>
                                      <p:cBhvr>
                                        <p:cTn id="76" dur="indefinite" fill="hold"/>
                                        <p:tgtEl>
                                          <p:spTgt spid="677"/>
                                        </p:tgtEl>
                                        <p:attrNameLst>
                                          <p:attrName>style.visibility</p:attrName>
                                        </p:attrNameLst>
                                      </p:cBhvr>
                                      <p:to>
                                        <p:strVal val="visible"/>
                                      </p:to>
                                    </p:set>
                                    <p:anim calcmode="lin" valueType="num">
                                      <p:cBhvr>
                                        <p:cTn id="77" dur="500" fill="hold"/>
                                        <p:tgtEl>
                                          <p:spTgt spid="677"/>
                                        </p:tgtEl>
                                        <p:attrNameLst>
                                          <p:attrName>ppt_w</p:attrName>
                                        </p:attrNameLst>
                                      </p:cBhvr>
                                      <p:tavLst>
                                        <p:tav tm="0">
                                          <p:val>
                                            <p:fltVal val="0"/>
                                          </p:val>
                                        </p:tav>
                                        <p:tav tm="100000">
                                          <p:val>
                                            <p:strVal val="#ppt_w"/>
                                          </p:val>
                                        </p:tav>
                                      </p:tavLst>
                                    </p:anim>
                                    <p:anim calcmode="lin" valueType="num">
                                      <p:cBhvr>
                                        <p:cTn id="78" dur="500" fill="hold"/>
                                        <p:tgtEl>
                                          <p:spTgt spid="677"/>
                                        </p:tgtEl>
                                        <p:attrNameLst>
                                          <p:attrName>ppt_h</p:attrName>
                                        </p:attrNameLst>
                                      </p:cBhvr>
                                      <p:tavLst>
                                        <p:tav tm="0">
                                          <p:val>
                                            <p:fltVal val="0"/>
                                          </p:val>
                                        </p:tav>
                                        <p:tav tm="100000">
                                          <p:val>
                                            <p:strVal val="#ppt_h"/>
                                          </p:val>
                                        </p:tav>
                                      </p:tavLst>
                                    </p:anim>
                                  </p:childTnLst>
                                </p:cTn>
                              </p:par>
                            </p:childTnLst>
                          </p:cTn>
                        </p:par>
                        <p:par>
                          <p:cTn id="79" fill="hold">
                            <p:stCondLst>
                              <p:cond delay="8000"/>
                            </p:stCondLst>
                            <p:childTnLst>
                              <p:par>
                                <p:cTn id="80" presetID="2" presetClass="entr" presetSubtype="2" fill="hold" grpId="0" nodeType="afterEffect">
                                  <p:stCondLst>
                                    <p:cond delay="0"/>
                                  </p:stCondLst>
                                  <p:childTnLst>
                                    <p:set>
                                      <p:cBhvr>
                                        <p:cTn id="81" dur="indefinite" fill="hold"/>
                                        <p:tgtEl>
                                          <p:spTgt spid="667"/>
                                        </p:tgtEl>
                                        <p:attrNameLst>
                                          <p:attrName>style.visibility</p:attrName>
                                        </p:attrNameLst>
                                      </p:cBhvr>
                                      <p:to>
                                        <p:strVal val="visible"/>
                                      </p:to>
                                    </p:set>
                                    <p:anim calcmode="lin" valueType="num">
                                      <p:cBhvr>
                                        <p:cTn id="82" dur="500" fill="hold"/>
                                        <p:tgtEl>
                                          <p:spTgt spid="667"/>
                                        </p:tgtEl>
                                        <p:attrNameLst>
                                          <p:attrName>ppt_x</p:attrName>
                                        </p:attrNameLst>
                                      </p:cBhvr>
                                      <p:tavLst>
                                        <p:tav tm="0">
                                          <p:val>
                                            <p:strVal val="1+#ppt_w/2"/>
                                          </p:val>
                                        </p:tav>
                                        <p:tav tm="100000">
                                          <p:val>
                                            <p:strVal val="#ppt_x"/>
                                          </p:val>
                                        </p:tav>
                                      </p:tavLst>
                                    </p:anim>
                                    <p:anim calcmode="lin" valueType="num">
                                      <p:cBhvr>
                                        <p:cTn id="83" dur="500" fill="hold"/>
                                        <p:tgtEl>
                                          <p:spTgt spid="667"/>
                                        </p:tgtEl>
                                        <p:attrNameLst>
                                          <p:attrName>ppt_y</p:attrName>
                                        </p:attrNameLst>
                                      </p:cBhvr>
                                      <p:tavLst>
                                        <p:tav tm="0">
                                          <p:val>
                                            <p:strVal val="#ppt_y"/>
                                          </p:val>
                                        </p:tav>
                                        <p:tav tm="100000">
                                          <p:val>
                                            <p:strVal val="#ppt_y"/>
                                          </p:val>
                                        </p:tav>
                                      </p:tavLst>
                                    </p:anim>
                                  </p:childTnLst>
                                </p:cTn>
                              </p:par>
                            </p:childTnLst>
                          </p:cTn>
                        </p:par>
                        <p:par>
                          <p:cTn id="84" fill="hold">
                            <p:stCondLst>
                              <p:cond delay="8500"/>
                            </p:stCondLst>
                            <p:childTnLst>
                              <p:par>
                                <p:cTn id="85" presetID="23" presetClass="entr" presetSubtype="32" fill="hold" grpId="0" nodeType="afterEffect">
                                  <p:stCondLst>
                                    <p:cond delay="0"/>
                                  </p:stCondLst>
                                  <p:childTnLst>
                                    <p:set>
                                      <p:cBhvr>
                                        <p:cTn id="86" dur="indefinite" fill="hold"/>
                                        <p:tgtEl>
                                          <p:spTgt spid="687"/>
                                        </p:tgtEl>
                                        <p:attrNameLst>
                                          <p:attrName>style.visibility</p:attrName>
                                        </p:attrNameLst>
                                      </p:cBhvr>
                                      <p:to>
                                        <p:strVal val="visible"/>
                                      </p:to>
                                    </p:set>
                                    <p:anim calcmode="lin" valueType="num">
                                      <p:cBhvr>
                                        <p:cTn id="87" dur="500" fill="hold"/>
                                        <p:tgtEl>
                                          <p:spTgt spid="687"/>
                                        </p:tgtEl>
                                        <p:attrNameLst>
                                          <p:attrName>ppt_w</p:attrName>
                                        </p:attrNameLst>
                                      </p:cBhvr>
                                      <p:tavLst>
                                        <p:tav tm="0">
                                          <p:val>
                                            <p:fltVal val="0"/>
                                          </p:val>
                                        </p:tav>
                                        <p:tav tm="100000">
                                          <p:val>
                                            <p:strVal val="#ppt_w"/>
                                          </p:val>
                                        </p:tav>
                                      </p:tavLst>
                                    </p:anim>
                                    <p:anim calcmode="lin" valueType="num">
                                      <p:cBhvr>
                                        <p:cTn id="88" dur="500" fill="hold"/>
                                        <p:tgtEl>
                                          <p:spTgt spid="687"/>
                                        </p:tgtEl>
                                        <p:attrNameLst>
                                          <p:attrName>ppt_h</p:attrName>
                                        </p:attrNameLst>
                                      </p:cBhvr>
                                      <p:tavLst>
                                        <p:tav tm="0">
                                          <p:val>
                                            <p:fltVal val="0"/>
                                          </p:val>
                                        </p:tav>
                                        <p:tav tm="100000">
                                          <p:val>
                                            <p:strVal val="#ppt_h"/>
                                          </p:val>
                                        </p:tav>
                                      </p:tavLst>
                                    </p:anim>
                                  </p:childTnLst>
                                </p:cTn>
                              </p:par>
                            </p:childTnLst>
                          </p:cTn>
                        </p:par>
                        <p:par>
                          <p:cTn id="89" fill="hold">
                            <p:stCondLst>
                              <p:cond delay="9000"/>
                            </p:stCondLst>
                            <p:childTnLst>
                              <p:par>
                                <p:cTn id="90" presetID="2" presetClass="entr" presetSubtype="2" fill="hold" grpId="0" nodeType="afterEffect">
                                  <p:stCondLst>
                                    <p:cond delay="0"/>
                                  </p:stCondLst>
                                  <p:childTnLst>
                                    <p:set>
                                      <p:cBhvr>
                                        <p:cTn id="91" dur="indefinite" fill="hold"/>
                                        <p:tgtEl>
                                          <p:spTgt spid="668"/>
                                        </p:tgtEl>
                                        <p:attrNameLst>
                                          <p:attrName>style.visibility</p:attrName>
                                        </p:attrNameLst>
                                      </p:cBhvr>
                                      <p:to>
                                        <p:strVal val="visible"/>
                                      </p:to>
                                    </p:set>
                                    <p:anim calcmode="lin" valueType="num">
                                      <p:cBhvr>
                                        <p:cTn id="92" dur="500" fill="hold"/>
                                        <p:tgtEl>
                                          <p:spTgt spid="668"/>
                                        </p:tgtEl>
                                        <p:attrNameLst>
                                          <p:attrName>ppt_x</p:attrName>
                                        </p:attrNameLst>
                                      </p:cBhvr>
                                      <p:tavLst>
                                        <p:tav tm="0">
                                          <p:val>
                                            <p:strVal val="1+#ppt_w/2"/>
                                          </p:val>
                                        </p:tav>
                                        <p:tav tm="100000">
                                          <p:val>
                                            <p:strVal val="#ppt_x"/>
                                          </p:val>
                                        </p:tav>
                                      </p:tavLst>
                                    </p:anim>
                                    <p:anim calcmode="lin" valueType="num">
                                      <p:cBhvr>
                                        <p:cTn id="93" dur="500" fill="hold"/>
                                        <p:tgtEl>
                                          <p:spTgt spid="6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0" grpId="0" animBg="1" advAuto="0"/>
      <p:bldP spid="630" grpId="0" animBg="1" advAuto="0"/>
      <p:bldP spid="640" grpId="0" animBg="1" advAuto="0"/>
      <p:bldP spid="650" grpId="0" animBg="1" advAuto="0"/>
      <p:bldP spid="660" grpId="0" animBg="1" advAuto="0"/>
      <p:bldP spid="663" grpId="0" animBg="1" advAuto="0"/>
      <p:bldP spid="664" grpId="0" animBg="1" advAuto="0"/>
      <p:bldP spid="665" grpId="0" animBg="1" advAuto="0"/>
      <p:bldP spid="666" grpId="0" animBg="1" advAuto="0"/>
      <p:bldP spid="667" grpId="0" animBg="1" advAuto="0"/>
      <p:bldP spid="668" grpId="0" animBg="1" advAuto="0"/>
      <p:bldP spid="669" grpId="0" animBg="1" advAuto="0"/>
      <p:bldP spid="673" grpId="0" animBg="1" advAuto="0"/>
      <p:bldP spid="677" grpId="0" animBg="1" advAuto="0"/>
      <p:bldP spid="681" grpId="0" animBg="1" advAuto="0"/>
      <p:bldP spid="687" grpId="0" animBg="1" advAuto="0"/>
      <p:bldP spid="693" grpId="0" animBg="1" advAuto="0"/>
      <p:bldP spid="700" grpId="0" animBg="1" advAuto="0"/>
      <p:bldP spid="707" grpId="0"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844040" y="1965960"/>
            <a:ext cx="8580120" cy="2712720"/>
          </a:xfrm>
          <a:prstGeom prst="rect">
            <a:avLst/>
          </a:prstGeom>
          <a:solidFill>
            <a:srgbClr val="1B5892">
              <a:alpha val="78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 name="TextBox 10"/>
          <p:cNvSpPr txBox="1"/>
          <p:nvPr/>
        </p:nvSpPr>
        <p:spPr>
          <a:xfrm>
            <a:off x="3649798" y="2298969"/>
            <a:ext cx="4968604" cy="646331"/>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en-US" altLang="zh-CN" sz="3600" b="0" dirty="0">
                <a:solidFill>
                  <a:schemeClr val="bg1"/>
                </a:solidFill>
              </a:rPr>
              <a:t>PART </a:t>
            </a:r>
            <a:r>
              <a:rPr lang="en-US" altLang="zh-CN" sz="3600" b="0" dirty="0" smtClean="0">
                <a:solidFill>
                  <a:schemeClr val="bg1"/>
                </a:solidFill>
              </a:rPr>
              <a:t>03</a:t>
            </a:r>
            <a:endParaRPr lang="zh-CN" altLang="en-US" sz="3600" b="0" dirty="0">
              <a:solidFill>
                <a:schemeClr val="bg1"/>
              </a:solidFill>
            </a:endParaRPr>
          </a:p>
        </p:txBody>
      </p:sp>
      <p:sp>
        <p:nvSpPr>
          <p:cNvPr id="4" name="TextBox 11"/>
          <p:cNvSpPr txBox="1"/>
          <p:nvPr/>
        </p:nvSpPr>
        <p:spPr>
          <a:xfrm>
            <a:off x="3649798" y="2816810"/>
            <a:ext cx="4968604" cy="923330"/>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zh-CN" altLang="en-US" sz="5400" dirty="0" smtClean="0">
                <a:solidFill>
                  <a:schemeClr val="bg1"/>
                </a:solidFill>
              </a:rPr>
              <a:t>添加目录标题</a:t>
            </a:r>
            <a:endParaRPr lang="zh-CN" altLang="en-US" sz="5400" dirty="0">
              <a:solidFill>
                <a:schemeClr val="bg1"/>
              </a:solidFill>
            </a:endParaRPr>
          </a:p>
        </p:txBody>
      </p:sp>
      <p:sp>
        <p:nvSpPr>
          <p:cNvPr id="5" name="TextBox 12"/>
          <p:cNvSpPr txBox="1"/>
          <p:nvPr/>
        </p:nvSpPr>
        <p:spPr>
          <a:xfrm>
            <a:off x="3571466" y="3740140"/>
            <a:ext cx="5125268" cy="553998"/>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a:r>
              <a:rPr lang="en-US" altLang="zh-CN" sz="105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a:t>单击此处添加标题</a:t>
            </a:r>
          </a:p>
        </p:txBody>
      </p:sp>
      <p:sp>
        <p:nvSpPr>
          <p:cNvPr id="782" name="Shape 782"/>
          <p:cNvSpPr>
            <a:spLocks noGrp="1"/>
          </p:cNvSpPr>
          <p:nvPr>
            <p:ph type="sldNum" sz="quarter" idx="12"/>
          </p:nvPr>
        </p:nvSpPr>
        <p:spPr>
          <a:prstGeom prst="rect">
            <a:avLst/>
          </a:prstGeom>
        </p:spPr>
        <p:txBody>
          <a:bodyPr wrap="none">
            <a:spAutoFit/>
          </a:bodyPr>
          <a:lstStyle/>
          <a:p>
            <a:pPr lvl="0">
              <a:defRPr sz="1800">
                <a:solidFill>
                  <a:srgbClr val="000000"/>
                </a:solidFill>
              </a:defRPr>
            </a:pPr>
            <a:fld id="{86CB4B4D-7CA3-9044-876B-883B54F8677D}" type="slidenum">
              <a:rPr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18</a:t>
            </a:fld>
            <a:endParaRPr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84" name="Shape 784"/>
          <p:cNvSpPr/>
          <p:nvPr/>
        </p:nvSpPr>
        <p:spPr>
          <a:xfrm rot="17150482">
            <a:off x="3720937" y="2892285"/>
            <a:ext cx="1096026" cy="1076112"/>
          </a:xfrm>
          <a:custGeom>
            <a:avLst/>
            <a:gdLst/>
            <a:ahLst/>
            <a:cxnLst>
              <a:cxn ang="0">
                <a:pos x="wd2" y="hd2"/>
              </a:cxn>
              <a:cxn ang="5400000">
                <a:pos x="wd2" y="hd2"/>
              </a:cxn>
              <a:cxn ang="10800000">
                <a:pos x="wd2" y="hd2"/>
              </a:cxn>
              <a:cxn ang="16200000">
                <a:pos x="wd2" y="hd2"/>
              </a:cxn>
            </a:cxnLst>
            <a:rect l="0" t="0" r="r" b="b"/>
            <a:pathLst>
              <a:path w="21600" h="21600" extrusionOk="0">
                <a:moveTo>
                  <a:pt x="8344" y="0"/>
                </a:moveTo>
                <a:cubicBezTo>
                  <a:pt x="7057" y="7718"/>
                  <a:pt x="13875" y="13591"/>
                  <a:pt x="21600" y="9708"/>
                </a:cubicBezTo>
                <a:cubicBezTo>
                  <a:pt x="12683" y="21600"/>
                  <a:pt x="12683" y="21600"/>
                  <a:pt x="12683" y="21600"/>
                </a:cubicBezTo>
                <a:cubicBezTo>
                  <a:pt x="14305" y="13009"/>
                  <a:pt x="6962" y="7863"/>
                  <a:pt x="0" y="11164"/>
                </a:cubicBezTo>
                <a:lnTo>
                  <a:pt x="8344" y="0"/>
                </a:lnTo>
                <a:close/>
              </a:path>
            </a:pathLst>
          </a:custGeom>
          <a:gradFill flip="none" rotWithShape="1">
            <a:gsLst>
              <a:gs pos="73000">
                <a:sysClr val="windowText" lastClr="000000">
                  <a:lumMod val="95000"/>
                  <a:lumOff val="5000"/>
                </a:sysClr>
              </a:gs>
              <a:gs pos="50000">
                <a:sysClr val="window" lastClr="FFFFFF"/>
              </a:gs>
              <a:gs pos="29000">
                <a:sysClr val="windowText" lastClr="000000">
                  <a:lumMod val="85000"/>
                  <a:lumOff val="15000"/>
                </a:sysClr>
              </a:gs>
            </a:gsLst>
            <a:lin ang="18600000" scaled="0"/>
            <a:tileRect/>
          </a:gradFill>
          <a:ln>
            <a:noFill/>
          </a:ln>
        </p:spPr>
        <p:txBody>
          <a:bodyPr vert="horz" wrap="square" lIns="121610" tIns="60805" rIns="121610" bIns="60805" numCol="1" anchor="t" anchorCtr="0" compatLnSpc="1"/>
          <a:lstStyle/>
          <a:p>
            <a:pPr defTabSz="1216025"/>
            <a:endParaRPr sz="3185">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85" name="Shape 785"/>
          <p:cNvSpPr/>
          <p:nvPr/>
        </p:nvSpPr>
        <p:spPr>
          <a:xfrm rot="17150482">
            <a:off x="5022155" y="3275591"/>
            <a:ext cx="1224555" cy="1197562"/>
          </a:xfrm>
          <a:custGeom>
            <a:avLst/>
            <a:gdLst/>
            <a:ahLst/>
            <a:cxnLst>
              <a:cxn ang="0">
                <a:pos x="wd2" y="hd2"/>
              </a:cxn>
              <a:cxn ang="5400000">
                <a:pos x="wd2" y="hd2"/>
              </a:cxn>
              <a:cxn ang="10800000">
                <a:pos x="wd2" y="hd2"/>
              </a:cxn>
              <a:cxn ang="16200000">
                <a:pos x="wd2" y="hd2"/>
              </a:cxn>
            </a:cxnLst>
            <a:rect l="0" t="0" r="r" b="b"/>
            <a:pathLst>
              <a:path w="21600" h="21600" extrusionOk="0">
                <a:moveTo>
                  <a:pt x="21600" y="11258"/>
                </a:moveTo>
                <a:cubicBezTo>
                  <a:pt x="14557" y="7767"/>
                  <a:pt x="7172" y="12960"/>
                  <a:pt x="8708" y="21600"/>
                </a:cubicBezTo>
                <a:cubicBezTo>
                  <a:pt x="0" y="9687"/>
                  <a:pt x="0" y="9687"/>
                  <a:pt x="0" y="9687"/>
                </a:cubicBezTo>
                <a:cubicBezTo>
                  <a:pt x="7641" y="13658"/>
                  <a:pt x="14599" y="7855"/>
                  <a:pt x="13361" y="0"/>
                </a:cubicBezTo>
                <a:lnTo>
                  <a:pt x="21600" y="11258"/>
                </a:lnTo>
                <a:close/>
              </a:path>
            </a:pathLst>
          </a:custGeom>
          <a:gradFill flip="none" rotWithShape="1">
            <a:gsLst>
              <a:gs pos="71000">
                <a:sysClr val="windowText" lastClr="000000">
                  <a:lumMod val="95000"/>
                  <a:lumOff val="5000"/>
                </a:sysClr>
              </a:gs>
              <a:gs pos="50000">
                <a:sysClr val="window" lastClr="FFFFFF"/>
              </a:gs>
              <a:gs pos="25000">
                <a:sysClr val="windowText" lastClr="000000">
                  <a:lumMod val="85000"/>
                  <a:lumOff val="15000"/>
                </a:sysClr>
              </a:gs>
            </a:gsLst>
            <a:lin ang="13800000" scaled="0"/>
            <a:tileRect/>
          </a:gradFill>
          <a:ln>
            <a:noFill/>
          </a:ln>
        </p:spPr>
        <p:txBody>
          <a:bodyPr vert="horz" wrap="square" lIns="121610" tIns="60805" rIns="121610" bIns="60805" numCol="1" anchor="t" anchorCtr="0" compatLnSpc="1"/>
          <a:lstStyle/>
          <a:p>
            <a:pPr defTabSz="1216025"/>
            <a:endParaRPr sz="3185">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87" name="Shape 787"/>
          <p:cNvSpPr/>
          <p:nvPr/>
        </p:nvSpPr>
        <p:spPr>
          <a:xfrm rot="17150482">
            <a:off x="6474822" y="3597237"/>
            <a:ext cx="1334722" cy="1319013"/>
          </a:xfrm>
          <a:custGeom>
            <a:avLst/>
            <a:gdLst/>
            <a:ahLst/>
            <a:cxnLst>
              <a:cxn ang="0">
                <a:pos x="wd2" y="hd2"/>
              </a:cxn>
              <a:cxn ang="5400000">
                <a:pos x="wd2" y="hd2"/>
              </a:cxn>
              <a:cxn ang="10800000">
                <a:pos x="wd2" y="hd2"/>
              </a:cxn>
              <a:cxn ang="16200000">
                <a:pos x="wd2" y="hd2"/>
              </a:cxn>
            </a:cxnLst>
            <a:rect l="0" t="0" r="r" b="b"/>
            <a:pathLst>
              <a:path w="21600" h="21600" extrusionOk="0">
                <a:moveTo>
                  <a:pt x="8257" y="0"/>
                </a:moveTo>
                <a:cubicBezTo>
                  <a:pt x="7239" y="7372"/>
                  <a:pt x="13970" y="13119"/>
                  <a:pt x="21600" y="8997"/>
                </a:cubicBezTo>
                <a:cubicBezTo>
                  <a:pt x="12522" y="21600"/>
                  <a:pt x="12522" y="21600"/>
                  <a:pt x="12522" y="21600"/>
                </a:cubicBezTo>
                <a:cubicBezTo>
                  <a:pt x="14048" y="12960"/>
                  <a:pt x="6613" y="8204"/>
                  <a:pt x="0" y="11454"/>
                </a:cubicBezTo>
                <a:lnTo>
                  <a:pt x="8257" y="0"/>
                </a:lnTo>
                <a:close/>
              </a:path>
            </a:pathLst>
          </a:custGeom>
          <a:gradFill flip="none" rotWithShape="1">
            <a:gsLst>
              <a:gs pos="71000">
                <a:sysClr val="windowText" lastClr="000000">
                  <a:lumMod val="95000"/>
                  <a:lumOff val="5000"/>
                </a:sysClr>
              </a:gs>
              <a:gs pos="50000">
                <a:sysClr val="window" lastClr="FFFFFF"/>
              </a:gs>
              <a:gs pos="25000">
                <a:sysClr val="windowText" lastClr="000000">
                  <a:lumMod val="85000"/>
                  <a:lumOff val="15000"/>
                </a:sysClr>
              </a:gs>
            </a:gsLst>
            <a:lin ang="18600000" scaled="0"/>
            <a:tileRect/>
          </a:gradFill>
          <a:ln>
            <a:noFill/>
          </a:ln>
        </p:spPr>
        <p:txBody>
          <a:bodyPr vert="horz" wrap="square" lIns="121610" tIns="60805" rIns="121610" bIns="60805" numCol="1" anchor="t" anchorCtr="0" compatLnSpc="1"/>
          <a:lstStyle/>
          <a:p>
            <a:pPr defTabSz="1216025"/>
            <a:endParaRPr sz="3185">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组合 2"/>
          <p:cNvGrpSpPr/>
          <p:nvPr/>
        </p:nvGrpSpPr>
        <p:grpSpPr>
          <a:xfrm>
            <a:off x="4352665" y="1892482"/>
            <a:ext cx="1683367" cy="1684998"/>
            <a:chOff x="4352437" y="1892482"/>
            <a:chExt cx="1683586" cy="1684998"/>
          </a:xfrm>
        </p:grpSpPr>
        <p:sp>
          <p:nvSpPr>
            <p:cNvPr id="786" name="Shape 786"/>
            <p:cNvSpPr/>
            <p:nvPr/>
          </p:nvSpPr>
          <p:spPr>
            <a:xfrm rot="17150482">
              <a:off x="4351731" y="1893188"/>
              <a:ext cx="1684998" cy="16835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2"/>
            </a:fillRef>
            <a:effectRef idx="1">
              <a:schemeClr val="accent2"/>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791" name="Shape 791"/>
            <p:cNvSpPr/>
            <p:nvPr/>
          </p:nvSpPr>
          <p:spPr>
            <a:xfrm rot="17150482">
              <a:off x="4470427" y="2012856"/>
              <a:ext cx="1444890" cy="144347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8F4E9"/>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95" name="Shape 795"/>
            <p:cNvSpPr/>
            <p:nvPr/>
          </p:nvSpPr>
          <p:spPr>
            <a:xfrm>
              <a:off x="4685041" y="2334485"/>
              <a:ext cx="1015661" cy="800219"/>
            </a:xfrm>
            <a:prstGeom prst="rect">
              <a:avLst/>
            </a:prstGeom>
            <a:ln w="12700">
              <a:miter lim="400000"/>
            </a:ln>
          </p:spPr>
          <p:txBody>
            <a:bodyPr wrap="none" lIns="45719" rIns="45719">
              <a:spAutoFit/>
            </a:bodyPr>
            <a:lstStyle/>
            <a:p>
              <a:pPr lvl="0" algn="ctr">
                <a:defRPr>
                  <a:solidFill>
                    <a:srgbClr val="000000"/>
                  </a:solidFill>
                </a:defRPr>
              </a:pPr>
              <a:r>
                <a:rPr lang="en-US" sz="2800"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02</a:t>
              </a:r>
              <a:endParaRPr sz="2800"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endParaRPr>
            </a:p>
            <a:p>
              <a:pPr lvl="0" algn="ctr">
                <a:defRPr>
                  <a:solidFill>
                    <a:srgbClr val="000000"/>
                  </a:solidFill>
                </a:defRPr>
              </a:pPr>
              <a:r>
                <a:rPr lang="zh-CN" altLang="en-US"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添加标题</a:t>
              </a:r>
              <a:endParaRPr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grpSp>
      <p:grpSp>
        <p:nvGrpSpPr>
          <p:cNvPr id="5" name="组合 4"/>
          <p:cNvGrpSpPr/>
          <p:nvPr/>
        </p:nvGrpSpPr>
        <p:grpSpPr>
          <a:xfrm>
            <a:off x="7194984" y="2271535"/>
            <a:ext cx="2171994" cy="2172278"/>
            <a:chOff x="7195126" y="2271535"/>
            <a:chExt cx="2172277" cy="2172278"/>
          </a:xfrm>
        </p:grpSpPr>
        <p:sp>
          <p:nvSpPr>
            <p:cNvPr id="789" name="Shape 789"/>
            <p:cNvSpPr/>
            <p:nvPr/>
          </p:nvSpPr>
          <p:spPr>
            <a:xfrm rot="17150482">
              <a:off x="7195126" y="2271535"/>
              <a:ext cx="2172278" cy="217227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4"/>
            </a:fillRef>
            <a:effectRef idx="1">
              <a:schemeClr val="accent4"/>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793" name="Shape 793"/>
            <p:cNvSpPr/>
            <p:nvPr/>
          </p:nvSpPr>
          <p:spPr>
            <a:xfrm rot="17150482">
              <a:off x="7350270" y="2427066"/>
              <a:ext cx="1862962" cy="18629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8F4E9"/>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97" name="Shape 797"/>
            <p:cNvSpPr/>
            <p:nvPr/>
          </p:nvSpPr>
          <p:spPr>
            <a:xfrm>
              <a:off x="7773434" y="2762212"/>
              <a:ext cx="1015661" cy="984885"/>
            </a:xfrm>
            <a:prstGeom prst="rect">
              <a:avLst/>
            </a:prstGeom>
            <a:ln w="12700">
              <a:miter lim="400000"/>
            </a:ln>
          </p:spPr>
          <p:txBody>
            <a:bodyPr wrap="none" lIns="45719" rIns="45719">
              <a:spAutoFit/>
            </a:bodyPr>
            <a:lstStyle/>
            <a:p>
              <a:pPr lvl="0" algn="ctr">
                <a:defRPr>
                  <a:solidFill>
                    <a:srgbClr val="000000"/>
                  </a:solidFill>
                </a:defRPr>
              </a:pPr>
              <a:r>
                <a:rPr lang="en-US" sz="4000"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04</a:t>
              </a:r>
              <a:endParaRPr sz="4000"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endParaRPr>
            </a:p>
            <a:p>
              <a:pPr algn="ctr">
                <a:defRPr>
                  <a:solidFill>
                    <a:srgbClr val="000000"/>
                  </a:solidFill>
                </a:defRPr>
              </a:pPr>
              <a:r>
                <a:rPr lang="zh-CN" altLang="en-US"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添加标题</a:t>
              </a:r>
            </a:p>
          </p:txBody>
        </p:sp>
      </p:grpSp>
      <p:grpSp>
        <p:nvGrpSpPr>
          <p:cNvPr id="4" name="组合 3"/>
          <p:cNvGrpSpPr/>
          <p:nvPr/>
        </p:nvGrpSpPr>
        <p:grpSpPr>
          <a:xfrm>
            <a:off x="5163778" y="4147714"/>
            <a:ext cx="1850008" cy="1848838"/>
            <a:chOff x="5163656" y="4147714"/>
            <a:chExt cx="1850249" cy="1848838"/>
          </a:xfrm>
        </p:grpSpPr>
        <p:sp>
          <p:nvSpPr>
            <p:cNvPr id="788" name="Shape 788"/>
            <p:cNvSpPr/>
            <p:nvPr/>
          </p:nvSpPr>
          <p:spPr>
            <a:xfrm rot="17150482">
              <a:off x="5164362" y="4147008"/>
              <a:ext cx="1848838" cy="185024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3"/>
            </a:fillRef>
            <a:effectRef idx="1">
              <a:schemeClr val="accent3"/>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792" name="Shape 792"/>
            <p:cNvSpPr/>
            <p:nvPr/>
          </p:nvSpPr>
          <p:spPr>
            <a:xfrm rot="17150482">
              <a:off x="5295714" y="4279774"/>
              <a:ext cx="1586130" cy="158471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8F4E9"/>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98" name="Shape 798"/>
            <p:cNvSpPr/>
            <p:nvPr/>
          </p:nvSpPr>
          <p:spPr>
            <a:xfrm>
              <a:off x="5564319" y="4641244"/>
              <a:ext cx="1015661" cy="861774"/>
            </a:xfrm>
            <a:prstGeom prst="rect">
              <a:avLst/>
            </a:prstGeom>
            <a:ln w="12700">
              <a:miter lim="400000"/>
            </a:ln>
          </p:spPr>
          <p:txBody>
            <a:bodyPr wrap="none" lIns="45719" rIns="45719">
              <a:spAutoFit/>
            </a:bodyPr>
            <a:lstStyle/>
            <a:p>
              <a:pPr lvl="0" algn="ctr">
                <a:defRPr>
                  <a:solidFill>
                    <a:srgbClr val="000000"/>
                  </a:solidFill>
                </a:defRPr>
              </a:pPr>
              <a:r>
                <a:rPr lang="en-US" sz="3200"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03</a:t>
              </a:r>
              <a:endParaRPr sz="3200"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endParaRPr>
            </a:p>
            <a:p>
              <a:pPr algn="ctr">
                <a:defRPr>
                  <a:solidFill>
                    <a:srgbClr val="000000"/>
                  </a:solidFill>
                </a:defRPr>
              </a:pPr>
              <a:r>
                <a:rPr lang="zh-CN" altLang="en-US"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添加标题</a:t>
              </a:r>
            </a:p>
          </p:txBody>
        </p:sp>
      </p:grpSp>
      <p:grpSp>
        <p:nvGrpSpPr>
          <p:cNvPr id="803" name="Group 803"/>
          <p:cNvGrpSpPr/>
          <p:nvPr/>
        </p:nvGrpSpPr>
        <p:grpSpPr>
          <a:xfrm>
            <a:off x="6845792" y="1694695"/>
            <a:ext cx="4332412" cy="513481"/>
            <a:chOff x="0" y="0"/>
            <a:chExt cx="4332974" cy="513480"/>
          </a:xfrm>
        </p:grpSpPr>
        <p:grpSp>
          <p:nvGrpSpPr>
            <p:cNvPr id="801" name="Group 801"/>
            <p:cNvGrpSpPr/>
            <p:nvPr/>
          </p:nvGrpSpPr>
          <p:grpSpPr>
            <a:xfrm>
              <a:off x="0" y="6353"/>
              <a:ext cx="507128" cy="507127"/>
              <a:chOff x="0" y="0"/>
              <a:chExt cx="507126" cy="507126"/>
            </a:xfrm>
          </p:grpSpPr>
          <p:sp>
            <p:nvSpPr>
              <p:cNvPr id="799" name="Shape 799"/>
              <p:cNvSpPr/>
              <p:nvPr/>
            </p:nvSpPr>
            <p:spPr>
              <a:xfrm>
                <a:off x="0" y="0"/>
                <a:ext cx="507127" cy="507127"/>
              </a:xfrm>
              <a:prstGeom prst="rect">
                <a:avLst/>
              </a:prstGeom>
            </p:spPr>
            <p:style>
              <a:lnRef idx="3">
                <a:schemeClr val="lt1"/>
              </a:lnRef>
              <a:fillRef idx="1">
                <a:schemeClr val="accent4"/>
              </a:fillRef>
              <a:effectRef idx="1">
                <a:schemeClr val="accent4"/>
              </a:effectRef>
              <a:fontRef idx="minor">
                <a:schemeClr val="lt1"/>
              </a:fontRef>
            </p:style>
            <p:txBody>
              <a:bodyPr wrap="square" lIns="0" tIns="0" rIns="0" bIns="0" numCol="1" anchor="ctr">
                <a:noAutofit/>
              </a:bodyPr>
              <a:lstStyle/>
              <a:p>
                <a:pPr lvl="0" algn="ctr">
                  <a:defRPr>
                    <a:latin typeface="+mj-lt"/>
                    <a:ea typeface="+mj-ea"/>
                    <a:cs typeface="+mj-cs"/>
                    <a:sym typeface="Source Sans Pro" panose="020B0503030403020204"/>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00" name="Shape 800"/>
              <p:cNvSpPr/>
              <p:nvPr/>
            </p:nvSpPr>
            <p:spPr>
              <a:xfrm>
                <a:off x="0" y="61793"/>
                <a:ext cx="507127" cy="383541"/>
              </a:xfrm>
              <a:prstGeom prst="rect">
                <a:avLst/>
              </a:prstGeom>
              <a:noFill/>
              <a:ln w="12700" cap="flat">
                <a:noFill/>
                <a:miter lim="400000"/>
              </a:ln>
              <a:effectLst/>
            </p:spPr>
            <p:txBody>
              <a:bodyPr wrap="square" lIns="45719" tIns="45719" rIns="45719" bIns="45719" numCol="1" anchor="ctr">
                <a:spAutoFit/>
              </a:bodyPr>
              <a:lstStyle>
                <a:lvl1pPr algn="ctr">
                  <a:defRPr>
                    <a:latin typeface="+mj-lt"/>
                    <a:ea typeface="+mj-ea"/>
                    <a:cs typeface="+mj-cs"/>
                    <a:sym typeface="Source Sans Pro" panose="020B0503030403020204"/>
                  </a:defRPr>
                </a:lvl1pPr>
              </a:lstStyle>
              <a:p>
                <a:pPr lvl="0">
                  <a:defRPr>
                    <a:solidFill>
                      <a:srgbClr val="000000"/>
                    </a:solidFill>
                  </a:defRPr>
                </a:pPr>
                <a:r>
                  <a:rPr 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04</a:t>
                </a:r>
                <a:endPar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02" name="Shape 802"/>
            <p:cNvSpPr/>
            <p:nvPr/>
          </p:nvSpPr>
          <p:spPr>
            <a:xfrm>
              <a:off x="601124" y="0"/>
              <a:ext cx="3731850" cy="492439"/>
            </a:xfrm>
            <a:prstGeom prst="rect">
              <a:avLst/>
            </a:prstGeom>
            <a:noFill/>
            <a:ln w="12700" cap="flat">
              <a:noFill/>
              <a:miter lim="400000"/>
            </a:ln>
            <a:effectLst/>
          </p:spPr>
          <p:txBody>
            <a:bodyPr wrap="square" lIns="45719" tIns="45719" rIns="45719" bIns="45719" numCol="1" anchor="t">
              <a:spAutoFit/>
            </a:bodyPr>
            <a:lstStyle/>
            <a:p>
              <a:pPr algn="l">
                <a:defRPr>
                  <a:solidFill>
                    <a:srgbClr val="000000"/>
                  </a:solidFill>
                </a:defRPr>
              </a:pPr>
              <a:r>
                <a:rPr lang="zh-CN" altLang="en-US" sz="13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endParaRPr sz="13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08" name="Group 808"/>
          <p:cNvGrpSpPr/>
          <p:nvPr/>
        </p:nvGrpSpPr>
        <p:grpSpPr>
          <a:xfrm>
            <a:off x="7119532" y="4983204"/>
            <a:ext cx="3055568" cy="699835"/>
            <a:chOff x="-1" y="0"/>
            <a:chExt cx="3055965" cy="699832"/>
          </a:xfrm>
        </p:grpSpPr>
        <p:grpSp>
          <p:nvGrpSpPr>
            <p:cNvPr id="806" name="Group 806"/>
            <p:cNvGrpSpPr/>
            <p:nvPr/>
          </p:nvGrpSpPr>
          <p:grpSpPr>
            <a:xfrm>
              <a:off x="-1" y="0"/>
              <a:ext cx="507128" cy="507127"/>
              <a:chOff x="0" y="0"/>
              <a:chExt cx="507126" cy="507126"/>
            </a:xfrm>
          </p:grpSpPr>
          <p:sp>
            <p:nvSpPr>
              <p:cNvPr id="804" name="Shape 804"/>
              <p:cNvSpPr/>
              <p:nvPr/>
            </p:nvSpPr>
            <p:spPr>
              <a:xfrm>
                <a:off x="0" y="0"/>
                <a:ext cx="507127" cy="507127"/>
              </a:xfrm>
              <a:prstGeom prst="rect">
                <a:avLst/>
              </a:prstGeom>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a:defRPr>
                    <a:latin typeface="+mj-lt"/>
                    <a:ea typeface="+mj-ea"/>
                    <a:cs typeface="+mj-cs"/>
                    <a:sym typeface="Source Sans Pro" panose="020B0503030403020204"/>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05" name="Shape 805"/>
              <p:cNvSpPr/>
              <p:nvPr/>
            </p:nvSpPr>
            <p:spPr>
              <a:xfrm>
                <a:off x="0" y="61793"/>
                <a:ext cx="507127" cy="383541"/>
              </a:xfrm>
              <a:prstGeom prst="rect">
                <a:avLst/>
              </a:prstGeom>
              <a:noFill/>
              <a:ln w="12700" cap="flat">
                <a:noFill/>
                <a:miter lim="400000"/>
              </a:ln>
              <a:effectLst/>
            </p:spPr>
            <p:txBody>
              <a:bodyPr wrap="square" lIns="45719" tIns="45719" rIns="45719" bIns="45719" numCol="1" anchor="ctr">
                <a:spAutoFit/>
              </a:bodyPr>
              <a:lstStyle>
                <a:lvl1pPr algn="ctr">
                  <a:defRPr>
                    <a:latin typeface="+mj-lt"/>
                    <a:ea typeface="+mj-ea"/>
                    <a:cs typeface="+mj-cs"/>
                    <a:sym typeface="Source Sans Pro" panose="020B0503030403020204"/>
                  </a:defRPr>
                </a:lvl1pPr>
              </a:lstStyle>
              <a:p>
                <a:pPr lvl="0">
                  <a:defRPr>
                    <a:solidFill>
                      <a:srgbClr val="000000"/>
                    </a:solidFill>
                  </a:defRPr>
                </a:pPr>
                <a:r>
                  <a:rPr 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03</a:t>
                </a:r>
                <a:endPar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07" name="Shape 807"/>
            <p:cNvSpPr/>
            <p:nvPr/>
          </p:nvSpPr>
          <p:spPr>
            <a:xfrm>
              <a:off x="559262" y="7340"/>
              <a:ext cx="2496702" cy="692492"/>
            </a:xfrm>
            <a:prstGeom prst="rect">
              <a:avLst/>
            </a:prstGeom>
            <a:noFill/>
            <a:ln w="12700" cap="flat">
              <a:noFill/>
              <a:miter lim="400000"/>
            </a:ln>
            <a:effectLst/>
          </p:spPr>
          <p:txBody>
            <a:bodyPr wrap="square" lIns="45719" tIns="45719" rIns="45719" bIns="45719" numCol="1" anchor="t">
              <a:spAutoFit/>
            </a:bodyPr>
            <a:lstStyle/>
            <a:p>
              <a:pPr algn="l">
                <a:defRPr>
                  <a:solidFill>
                    <a:srgbClr val="000000"/>
                  </a:solidFill>
                </a:defRPr>
              </a:pPr>
              <a:r>
                <a:rPr lang="zh-CN" altLang="en-US" sz="13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endParaRPr sz="13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13" name="Group 813"/>
          <p:cNvGrpSpPr/>
          <p:nvPr/>
        </p:nvGrpSpPr>
        <p:grpSpPr>
          <a:xfrm>
            <a:off x="692368" y="4876488"/>
            <a:ext cx="3609205" cy="613845"/>
            <a:chOff x="-146538" y="0"/>
            <a:chExt cx="3609673" cy="613844"/>
          </a:xfrm>
        </p:grpSpPr>
        <p:grpSp>
          <p:nvGrpSpPr>
            <p:cNvPr id="811" name="Group 811"/>
            <p:cNvGrpSpPr/>
            <p:nvPr/>
          </p:nvGrpSpPr>
          <p:grpSpPr>
            <a:xfrm>
              <a:off x="2956007" y="106716"/>
              <a:ext cx="507128" cy="507128"/>
              <a:chOff x="0" y="0"/>
              <a:chExt cx="507126" cy="507126"/>
            </a:xfrm>
          </p:grpSpPr>
          <p:sp>
            <p:nvSpPr>
              <p:cNvPr id="809" name="Shape 809"/>
              <p:cNvSpPr/>
              <p:nvPr/>
            </p:nvSpPr>
            <p:spPr>
              <a:xfrm>
                <a:off x="0" y="0"/>
                <a:ext cx="507127" cy="507127"/>
              </a:xfrm>
              <a:prstGeom prst="rect">
                <a:avLst/>
              </a:prstGeom>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lvl="0" algn="ctr">
                  <a:defRPr>
                    <a:latin typeface="+mj-lt"/>
                    <a:ea typeface="+mj-ea"/>
                    <a:cs typeface="+mj-cs"/>
                    <a:sym typeface="Source Sans Pro" panose="020B0503030403020204"/>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0" name="Shape 810"/>
              <p:cNvSpPr/>
              <p:nvPr/>
            </p:nvSpPr>
            <p:spPr>
              <a:xfrm>
                <a:off x="0" y="61793"/>
                <a:ext cx="507127" cy="383541"/>
              </a:xfrm>
              <a:prstGeom prst="rect">
                <a:avLst/>
              </a:prstGeom>
              <a:noFill/>
              <a:ln w="12700" cap="flat">
                <a:noFill/>
                <a:miter lim="400000"/>
              </a:ln>
              <a:effectLst/>
            </p:spPr>
            <p:txBody>
              <a:bodyPr wrap="square" lIns="45719" tIns="45719" rIns="45719" bIns="45719" numCol="1" anchor="ctr">
                <a:spAutoFit/>
              </a:bodyPr>
              <a:lstStyle>
                <a:lvl1pPr algn="ctr">
                  <a:defRPr>
                    <a:latin typeface="+mj-lt"/>
                    <a:ea typeface="+mj-ea"/>
                    <a:cs typeface="+mj-cs"/>
                    <a:sym typeface="Source Sans Pro" panose="020B0503030403020204"/>
                  </a:defRPr>
                </a:lvl1pPr>
              </a:lstStyle>
              <a:p>
                <a:pPr lvl="0">
                  <a:defRPr>
                    <a:solidFill>
                      <a:srgbClr val="000000"/>
                    </a:solidFill>
                  </a:defRPr>
                </a:pPr>
                <a:r>
                  <a:rPr 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01</a:t>
                </a:r>
                <a:endPar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12" name="Shape 812"/>
            <p:cNvSpPr/>
            <p:nvPr/>
          </p:nvSpPr>
          <p:spPr>
            <a:xfrm>
              <a:off x="-146538" y="0"/>
              <a:ext cx="3102546" cy="492439"/>
            </a:xfrm>
            <a:prstGeom prst="rect">
              <a:avLst/>
            </a:prstGeom>
            <a:noFill/>
            <a:ln w="12700" cap="flat">
              <a:noFill/>
              <a:miter lim="400000"/>
            </a:ln>
            <a:effectLst/>
          </p:spPr>
          <p:txBody>
            <a:bodyPr wrap="square" lIns="45719" tIns="45719" rIns="45719" bIns="45719" numCol="1" anchor="t">
              <a:spAutoFit/>
            </a:bodyPr>
            <a:lstStyle/>
            <a:p>
              <a:pPr lvl="0" algn="r">
                <a:defRPr>
                  <a:solidFill>
                    <a:srgbClr val="000000"/>
                  </a:solidFill>
                </a:defRPr>
              </a:pPr>
              <a:r>
                <a:rPr lang="zh-CN" altLang="en-US" sz="13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endParaRPr sz="13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18" name="Group 818"/>
          <p:cNvGrpSpPr/>
          <p:nvPr/>
        </p:nvGrpSpPr>
        <p:grpSpPr>
          <a:xfrm>
            <a:off x="1678740" y="1826919"/>
            <a:ext cx="2585900" cy="692495"/>
            <a:chOff x="877680" y="0"/>
            <a:chExt cx="2586236" cy="692493"/>
          </a:xfrm>
        </p:grpSpPr>
        <p:grpSp>
          <p:nvGrpSpPr>
            <p:cNvPr id="816" name="Group 816"/>
            <p:cNvGrpSpPr/>
            <p:nvPr/>
          </p:nvGrpSpPr>
          <p:grpSpPr>
            <a:xfrm>
              <a:off x="2956789" y="93037"/>
              <a:ext cx="507127" cy="507128"/>
              <a:chOff x="0" y="0"/>
              <a:chExt cx="507126" cy="507126"/>
            </a:xfrm>
          </p:grpSpPr>
          <p:sp>
            <p:nvSpPr>
              <p:cNvPr id="814" name="Shape 814"/>
              <p:cNvSpPr/>
              <p:nvPr/>
            </p:nvSpPr>
            <p:spPr>
              <a:xfrm>
                <a:off x="-1" y="0"/>
                <a:ext cx="507128" cy="507127"/>
              </a:xfrm>
              <a:prstGeom prst="rect">
                <a:avLst/>
              </a:prstGeom>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defRPr>
                    <a:latin typeface="+mj-lt"/>
                    <a:ea typeface="+mj-ea"/>
                    <a:cs typeface="+mj-cs"/>
                    <a:sym typeface="Source Sans Pro" panose="020B0503030403020204"/>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5" name="Shape 815"/>
              <p:cNvSpPr/>
              <p:nvPr/>
            </p:nvSpPr>
            <p:spPr>
              <a:xfrm>
                <a:off x="0" y="61793"/>
                <a:ext cx="507127" cy="383541"/>
              </a:xfrm>
              <a:prstGeom prst="rect">
                <a:avLst/>
              </a:prstGeom>
              <a:noFill/>
              <a:ln w="12700" cap="flat">
                <a:noFill/>
                <a:miter lim="400000"/>
              </a:ln>
              <a:effectLst/>
            </p:spPr>
            <p:txBody>
              <a:bodyPr wrap="square" lIns="45719" tIns="45719" rIns="45719" bIns="45719" numCol="1" anchor="ctr">
                <a:spAutoFit/>
              </a:bodyPr>
              <a:lstStyle>
                <a:lvl1pPr algn="ctr">
                  <a:defRPr>
                    <a:latin typeface="+mj-lt"/>
                    <a:ea typeface="+mj-ea"/>
                    <a:cs typeface="+mj-cs"/>
                    <a:sym typeface="Source Sans Pro" panose="020B0503030403020204"/>
                  </a:defRPr>
                </a:lvl1pPr>
              </a:lstStyle>
              <a:p>
                <a:pPr lvl="0">
                  <a:defRPr>
                    <a:solidFill>
                      <a:srgbClr val="000000"/>
                    </a:solidFill>
                  </a:defRPr>
                </a:pPr>
                <a:r>
                  <a:rPr 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02</a:t>
                </a:r>
                <a:endPar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17" name="Shape 817"/>
            <p:cNvSpPr/>
            <p:nvPr/>
          </p:nvSpPr>
          <p:spPr>
            <a:xfrm>
              <a:off x="877680" y="0"/>
              <a:ext cx="2078326" cy="692493"/>
            </a:xfrm>
            <a:prstGeom prst="rect">
              <a:avLst/>
            </a:prstGeom>
            <a:noFill/>
            <a:ln w="12700" cap="flat">
              <a:noFill/>
              <a:miter lim="400000"/>
            </a:ln>
            <a:effectLst/>
          </p:spPr>
          <p:txBody>
            <a:bodyPr wrap="square" lIns="45719" tIns="45719" rIns="45719" bIns="45719" numCol="1" anchor="t">
              <a:spAutoFit/>
            </a:bodyPr>
            <a:lstStyle/>
            <a:p>
              <a:pPr algn="r">
                <a:defRPr>
                  <a:solidFill>
                    <a:srgbClr val="000000"/>
                  </a:solidFill>
                </a:defRPr>
              </a:pPr>
              <a:r>
                <a:rPr lang="zh-CN" altLang="en-US" sz="1300" dirty="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endParaRPr sz="1300" dirty="0">
                <a:solidFill>
                  <a:srgbClr val="595C54"/>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 name="组合 1"/>
          <p:cNvGrpSpPr/>
          <p:nvPr/>
        </p:nvGrpSpPr>
        <p:grpSpPr>
          <a:xfrm>
            <a:off x="2644742" y="3329707"/>
            <a:ext cx="1502601" cy="1501386"/>
            <a:chOff x="2644291" y="3329707"/>
            <a:chExt cx="1502797" cy="1501386"/>
          </a:xfrm>
        </p:grpSpPr>
        <p:sp>
          <p:nvSpPr>
            <p:cNvPr id="783" name="Shape 783"/>
            <p:cNvSpPr/>
            <p:nvPr/>
          </p:nvSpPr>
          <p:spPr>
            <a:xfrm rot="17150482">
              <a:off x="2644997" y="3329001"/>
              <a:ext cx="1501386" cy="150279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1"/>
            </a:fillRef>
            <a:effectRef idx="1">
              <a:schemeClr val="accent1"/>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790" name="Shape 790"/>
            <p:cNvSpPr/>
            <p:nvPr/>
          </p:nvSpPr>
          <p:spPr>
            <a:xfrm rot="17150482">
              <a:off x="2751274" y="3436803"/>
              <a:ext cx="1286702" cy="12895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8F4E9"/>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96" name="Shape 796"/>
            <p:cNvSpPr/>
            <p:nvPr/>
          </p:nvSpPr>
          <p:spPr>
            <a:xfrm>
              <a:off x="2861147" y="3710458"/>
              <a:ext cx="1015661" cy="738664"/>
            </a:xfrm>
            <a:prstGeom prst="rect">
              <a:avLst/>
            </a:prstGeom>
            <a:ln w="12700">
              <a:miter lim="400000"/>
            </a:ln>
          </p:spPr>
          <p:txBody>
            <a:bodyPr wrap="none" lIns="45719" rIns="45719">
              <a:spAutoFit/>
            </a:bodyPr>
            <a:lstStyle/>
            <a:p>
              <a:pPr lvl="0" algn="ctr">
                <a:defRPr>
                  <a:solidFill>
                    <a:srgbClr val="000000"/>
                  </a:solidFill>
                </a:defRPr>
              </a:pPr>
              <a:r>
                <a:rPr lang="en-US" sz="2400"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01</a:t>
              </a:r>
              <a:endParaRPr sz="2400"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endParaRPr>
            </a:p>
            <a:p>
              <a:pPr algn="ctr">
                <a:defRPr>
                  <a:solidFill>
                    <a:srgbClr val="000000"/>
                  </a:solidFill>
                </a:defRPr>
              </a:pPr>
              <a:r>
                <a:rPr lang="zh-CN" altLang="en-US"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添加标题</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750"/>
                                        <p:tgtEl>
                                          <p:spTgt spid="2"/>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250"/>
                                        <p:tgtEl>
                                          <p:spTgt spid="3"/>
                                        </p:tgtEl>
                                      </p:cBhvr>
                                    </p:animEffect>
                                  </p:childTnLst>
                                </p:cTn>
                              </p:par>
                            </p:childTnLst>
                          </p:cTn>
                        </p:par>
                        <p:par>
                          <p:cTn id="12" fill="hold">
                            <p:stCondLst>
                              <p:cond delay="1500"/>
                            </p:stCondLst>
                            <p:childTnLst>
                              <p:par>
                                <p:cTn id="13" presetID="21"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500"/>
                                        <p:tgtEl>
                                          <p:spTgt spid="4"/>
                                        </p:tgtEl>
                                      </p:cBhvr>
                                    </p:animEffect>
                                  </p:childTnLst>
                                </p:cTn>
                              </p:par>
                            </p:childTnLst>
                          </p:cTn>
                        </p:par>
                        <p:par>
                          <p:cTn id="16" fill="hold">
                            <p:stCondLst>
                              <p:cond delay="2000"/>
                            </p:stCondLst>
                            <p:childTnLst>
                              <p:par>
                                <p:cTn id="17" presetID="21" presetClass="entr" presetSubtype="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heel(1)">
                                      <p:cBhvr>
                                        <p:cTn id="19" dur="250"/>
                                        <p:tgtEl>
                                          <p:spTgt spid="5"/>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784"/>
                                        </p:tgtEl>
                                        <p:attrNameLst>
                                          <p:attrName>style.visibility</p:attrName>
                                        </p:attrNameLst>
                                      </p:cBhvr>
                                      <p:to>
                                        <p:strVal val="visible"/>
                                      </p:to>
                                    </p:set>
                                    <p:animEffect transition="in" filter="wipe(left)">
                                      <p:cBhvr>
                                        <p:cTn id="23" dur="500"/>
                                        <p:tgtEl>
                                          <p:spTgt spid="784"/>
                                        </p:tgtEl>
                                      </p:cBhvr>
                                    </p:animEffect>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785"/>
                                        </p:tgtEl>
                                        <p:attrNameLst>
                                          <p:attrName>style.visibility</p:attrName>
                                        </p:attrNameLst>
                                      </p:cBhvr>
                                      <p:to>
                                        <p:strVal val="visible"/>
                                      </p:to>
                                    </p:set>
                                    <p:animEffect transition="in" filter="wipe(up)">
                                      <p:cBhvr>
                                        <p:cTn id="27" dur="250"/>
                                        <p:tgtEl>
                                          <p:spTgt spid="785"/>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787"/>
                                        </p:tgtEl>
                                        <p:attrNameLst>
                                          <p:attrName>style.visibility</p:attrName>
                                        </p:attrNameLst>
                                      </p:cBhvr>
                                      <p:to>
                                        <p:strVal val="visible"/>
                                      </p:to>
                                    </p:set>
                                    <p:animEffect transition="in" filter="wipe(left)">
                                      <p:cBhvr>
                                        <p:cTn id="31" dur="250"/>
                                        <p:tgtEl>
                                          <p:spTgt spid="787"/>
                                        </p:tgtEl>
                                      </p:cBhvr>
                                    </p:animEffect>
                                  </p:childTnLst>
                                </p:cTn>
                              </p:par>
                            </p:childTnLst>
                          </p:cTn>
                        </p:par>
                        <p:par>
                          <p:cTn id="32" fill="hold">
                            <p:stCondLst>
                              <p:cond delay="4000"/>
                            </p:stCondLst>
                            <p:childTnLst>
                              <p:par>
                                <p:cTn id="33" presetID="2" presetClass="entr" presetSubtype="2" fill="hold" grpId="0" nodeType="afterEffect">
                                  <p:stCondLst>
                                    <p:cond delay="0"/>
                                  </p:stCondLst>
                                  <p:childTnLst>
                                    <p:set>
                                      <p:cBhvr>
                                        <p:cTn id="34" dur="indefinite" fill="hold"/>
                                        <p:tgtEl>
                                          <p:spTgt spid="818"/>
                                        </p:tgtEl>
                                        <p:attrNameLst>
                                          <p:attrName>style.visibility</p:attrName>
                                        </p:attrNameLst>
                                      </p:cBhvr>
                                      <p:to>
                                        <p:strVal val="visible"/>
                                      </p:to>
                                    </p:set>
                                    <p:anim calcmode="lin" valueType="num">
                                      <p:cBhvr>
                                        <p:cTn id="35" dur="500" fill="hold"/>
                                        <p:tgtEl>
                                          <p:spTgt spid="818"/>
                                        </p:tgtEl>
                                        <p:attrNameLst>
                                          <p:attrName>ppt_x</p:attrName>
                                        </p:attrNameLst>
                                      </p:cBhvr>
                                      <p:tavLst>
                                        <p:tav tm="0">
                                          <p:val>
                                            <p:strVal val="1+#ppt_w/2"/>
                                          </p:val>
                                        </p:tav>
                                        <p:tav tm="100000">
                                          <p:val>
                                            <p:strVal val="#ppt_x"/>
                                          </p:val>
                                        </p:tav>
                                      </p:tavLst>
                                    </p:anim>
                                    <p:anim calcmode="lin" valueType="num">
                                      <p:cBhvr>
                                        <p:cTn id="36" dur="500" fill="hold"/>
                                        <p:tgtEl>
                                          <p:spTgt spid="818"/>
                                        </p:tgtEl>
                                        <p:attrNameLst>
                                          <p:attrName>ppt_y</p:attrName>
                                        </p:attrNameLst>
                                      </p:cBhvr>
                                      <p:tavLst>
                                        <p:tav tm="0">
                                          <p:val>
                                            <p:strVal val="#ppt_y"/>
                                          </p:val>
                                        </p:tav>
                                        <p:tav tm="100000">
                                          <p:val>
                                            <p:strVal val="#ppt_y"/>
                                          </p:val>
                                        </p:tav>
                                      </p:tavLst>
                                    </p:anim>
                                  </p:childTnLst>
                                </p:cTn>
                              </p:par>
                            </p:childTnLst>
                          </p:cTn>
                        </p:par>
                        <p:par>
                          <p:cTn id="37" fill="hold">
                            <p:stCondLst>
                              <p:cond delay="4500"/>
                            </p:stCondLst>
                            <p:childTnLst>
                              <p:par>
                                <p:cTn id="38" presetID="2" presetClass="entr" presetSubtype="2" fill="hold" grpId="0" nodeType="afterEffect">
                                  <p:stCondLst>
                                    <p:cond delay="0"/>
                                  </p:stCondLst>
                                  <p:childTnLst>
                                    <p:set>
                                      <p:cBhvr>
                                        <p:cTn id="39" dur="indefinite" fill="hold"/>
                                        <p:tgtEl>
                                          <p:spTgt spid="813"/>
                                        </p:tgtEl>
                                        <p:attrNameLst>
                                          <p:attrName>style.visibility</p:attrName>
                                        </p:attrNameLst>
                                      </p:cBhvr>
                                      <p:to>
                                        <p:strVal val="visible"/>
                                      </p:to>
                                    </p:set>
                                    <p:anim calcmode="lin" valueType="num">
                                      <p:cBhvr>
                                        <p:cTn id="40" dur="500" fill="hold"/>
                                        <p:tgtEl>
                                          <p:spTgt spid="813"/>
                                        </p:tgtEl>
                                        <p:attrNameLst>
                                          <p:attrName>ppt_x</p:attrName>
                                        </p:attrNameLst>
                                      </p:cBhvr>
                                      <p:tavLst>
                                        <p:tav tm="0">
                                          <p:val>
                                            <p:strVal val="1+#ppt_w/2"/>
                                          </p:val>
                                        </p:tav>
                                        <p:tav tm="100000">
                                          <p:val>
                                            <p:strVal val="#ppt_x"/>
                                          </p:val>
                                        </p:tav>
                                      </p:tavLst>
                                    </p:anim>
                                    <p:anim calcmode="lin" valueType="num">
                                      <p:cBhvr>
                                        <p:cTn id="41" dur="500" fill="hold"/>
                                        <p:tgtEl>
                                          <p:spTgt spid="813"/>
                                        </p:tgtEl>
                                        <p:attrNameLst>
                                          <p:attrName>ppt_y</p:attrName>
                                        </p:attrNameLst>
                                      </p:cBhvr>
                                      <p:tavLst>
                                        <p:tav tm="0">
                                          <p:val>
                                            <p:strVal val="#ppt_y"/>
                                          </p:val>
                                        </p:tav>
                                        <p:tav tm="100000">
                                          <p:val>
                                            <p:strVal val="#ppt_y"/>
                                          </p:val>
                                        </p:tav>
                                      </p:tavLst>
                                    </p:anim>
                                  </p:childTnLst>
                                </p:cTn>
                              </p:par>
                            </p:childTnLst>
                          </p:cTn>
                        </p:par>
                        <p:par>
                          <p:cTn id="42" fill="hold">
                            <p:stCondLst>
                              <p:cond delay="5000"/>
                            </p:stCondLst>
                            <p:childTnLst>
                              <p:par>
                                <p:cTn id="43" presetID="2" presetClass="entr" presetSubtype="8" fill="hold" grpId="0" nodeType="afterEffect">
                                  <p:stCondLst>
                                    <p:cond delay="0"/>
                                  </p:stCondLst>
                                  <p:childTnLst>
                                    <p:set>
                                      <p:cBhvr>
                                        <p:cTn id="44" dur="indefinite" fill="hold"/>
                                        <p:tgtEl>
                                          <p:spTgt spid="808"/>
                                        </p:tgtEl>
                                        <p:attrNameLst>
                                          <p:attrName>style.visibility</p:attrName>
                                        </p:attrNameLst>
                                      </p:cBhvr>
                                      <p:to>
                                        <p:strVal val="visible"/>
                                      </p:to>
                                    </p:set>
                                    <p:anim calcmode="lin" valueType="num">
                                      <p:cBhvr>
                                        <p:cTn id="45" dur="500" fill="hold"/>
                                        <p:tgtEl>
                                          <p:spTgt spid="808"/>
                                        </p:tgtEl>
                                        <p:attrNameLst>
                                          <p:attrName>ppt_x</p:attrName>
                                        </p:attrNameLst>
                                      </p:cBhvr>
                                      <p:tavLst>
                                        <p:tav tm="0">
                                          <p:val>
                                            <p:strVal val="0-#ppt_w/2"/>
                                          </p:val>
                                        </p:tav>
                                        <p:tav tm="100000">
                                          <p:val>
                                            <p:strVal val="#ppt_x"/>
                                          </p:val>
                                        </p:tav>
                                      </p:tavLst>
                                    </p:anim>
                                    <p:anim calcmode="lin" valueType="num">
                                      <p:cBhvr>
                                        <p:cTn id="46" dur="500" fill="hold"/>
                                        <p:tgtEl>
                                          <p:spTgt spid="808"/>
                                        </p:tgtEl>
                                        <p:attrNameLst>
                                          <p:attrName>ppt_y</p:attrName>
                                        </p:attrNameLst>
                                      </p:cBhvr>
                                      <p:tavLst>
                                        <p:tav tm="0">
                                          <p:val>
                                            <p:strVal val="#ppt_y"/>
                                          </p:val>
                                        </p:tav>
                                        <p:tav tm="100000">
                                          <p:val>
                                            <p:strVal val="#ppt_y"/>
                                          </p:val>
                                        </p:tav>
                                      </p:tavLst>
                                    </p:anim>
                                  </p:childTnLst>
                                </p:cTn>
                              </p:par>
                            </p:childTnLst>
                          </p:cTn>
                        </p:par>
                        <p:par>
                          <p:cTn id="47" fill="hold">
                            <p:stCondLst>
                              <p:cond delay="5500"/>
                            </p:stCondLst>
                            <p:childTnLst>
                              <p:par>
                                <p:cTn id="48" presetID="2" presetClass="entr" presetSubtype="8" fill="hold" grpId="0" nodeType="afterEffect">
                                  <p:stCondLst>
                                    <p:cond delay="0"/>
                                  </p:stCondLst>
                                  <p:childTnLst>
                                    <p:set>
                                      <p:cBhvr>
                                        <p:cTn id="49" dur="indefinite" fill="hold"/>
                                        <p:tgtEl>
                                          <p:spTgt spid="803"/>
                                        </p:tgtEl>
                                        <p:attrNameLst>
                                          <p:attrName>style.visibility</p:attrName>
                                        </p:attrNameLst>
                                      </p:cBhvr>
                                      <p:to>
                                        <p:strVal val="visible"/>
                                      </p:to>
                                    </p:set>
                                    <p:anim calcmode="lin" valueType="num">
                                      <p:cBhvr>
                                        <p:cTn id="50" dur="500" fill="hold"/>
                                        <p:tgtEl>
                                          <p:spTgt spid="803"/>
                                        </p:tgtEl>
                                        <p:attrNameLst>
                                          <p:attrName>ppt_x</p:attrName>
                                        </p:attrNameLst>
                                      </p:cBhvr>
                                      <p:tavLst>
                                        <p:tav tm="0">
                                          <p:val>
                                            <p:strVal val="0-#ppt_w/2"/>
                                          </p:val>
                                        </p:tav>
                                        <p:tav tm="100000">
                                          <p:val>
                                            <p:strVal val="#ppt_x"/>
                                          </p:val>
                                        </p:tav>
                                      </p:tavLst>
                                    </p:anim>
                                    <p:anim calcmode="lin" valueType="num">
                                      <p:cBhvr>
                                        <p:cTn id="51" dur="500" fill="hold"/>
                                        <p:tgtEl>
                                          <p:spTgt spid="8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4" grpId="0" animBg="1"/>
      <p:bldP spid="785" grpId="0" animBg="1"/>
      <p:bldP spid="787" grpId="0" animBg="1"/>
      <p:bldP spid="803" grpId="0" animBg="1" advAuto="0"/>
      <p:bldP spid="808" grpId="0" animBg="1" advAuto="0"/>
      <p:bldP spid="813" grpId="0" animBg="1" advAuto="0"/>
      <p:bldP spid="818" grpId="0"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sp>
        <p:nvSpPr>
          <p:cNvPr id="867" name="Shape 867"/>
          <p:cNvSpPr>
            <a:spLocks noGrp="1"/>
          </p:cNvSpPr>
          <p:nvPr>
            <p:ph type="sldNum" sz="quarter" idx="12"/>
          </p:nvPr>
        </p:nvSpPr>
        <p:spPr>
          <a:prstGeom prst="rect">
            <a:avLst/>
          </a:prstGeom>
        </p:spPr>
        <p:txBody>
          <a:bodyPr wrap="none">
            <a:spAutoFit/>
          </a:bodyPr>
          <a:lstStyle/>
          <a:p>
            <a:pPr lvl="0">
              <a:defRPr sz="1800">
                <a:solidFill>
                  <a:srgbClr val="000000"/>
                </a:solidFill>
              </a:defRPr>
            </a:pPr>
            <a:fld id="{86CB4B4D-7CA3-9044-876B-883B54F8677D}" type="slidenum">
              <a:rPr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19</a:t>
            </a:fld>
            <a:endParaRPr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8" name="Shape 868"/>
          <p:cNvSpPr/>
          <p:nvPr/>
        </p:nvSpPr>
        <p:spPr>
          <a:xfrm>
            <a:off x="3795888" y="4183724"/>
            <a:ext cx="2084642" cy="40997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374" y="21600"/>
                </a:lnTo>
                <a:lnTo>
                  <a:pt x="17371" y="21600"/>
                </a:lnTo>
                <a:lnTo>
                  <a:pt x="21600" y="0"/>
                </a:lnTo>
                <a:lnTo>
                  <a:pt x="0" y="0"/>
                </a:lnTo>
                <a:close/>
              </a:path>
            </a:pathLst>
          </a:custGeom>
          <a:ln>
            <a:noFill/>
          </a:ln>
        </p:spPr>
        <p:style>
          <a:lnRef idx="3">
            <a:schemeClr val="lt1"/>
          </a:lnRef>
          <a:fillRef idx="1">
            <a:schemeClr val="accent2"/>
          </a:fillRef>
          <a:effectRef idx="1">
            <a:schemeClr val="accent2"/>
          </a:effectRef>
          <a:fontRef idx="minor">
            <a:schemeClr val="lt1"/>
          </a:fontRef>
        </p:style>
        <p:txBody>
          <a:bodyPr rtlCol="0" anchor="ctr"/>
          <a:lstStyle/>
          <a:p>
            <a:pPr algn="ctr" rtl="0"/>
            <a:endParaRPr sz="2000" b="1" spc="30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869" name="Shape 869"/>
          <p:cNvSpPr/>
          <p:nvPr/>
        </p:nvSpPr>
        <p:spPr>
          <a:xfrm>
            <a:off x="3795889" y="2508785"/>
            <a:ext cx="1676473" cy="422240"/>
          </a:xfrm>
          <a:custGeom>
            <a:avLst/>
            <a:gdLst/>
            <a:ahLst/>
            <a:cxnLst>
              <a:cxn ang="0">
                <a:pos x="wd2" y="hd2"/>
              </a:cxn>
              <a:cxn ang="5400000">
                <a:pos x="wd2" y="hd2"/>
              </a:cxn>
              <a:cxn ang="10800000">
                <a:pos x="wd2" y="hd2"/>
              </a:cxn>
              <a:cxn ang="16200000">
                <a:pos x="wd2" y="hd2"/>
              </a:cxn>
            </a:cxnLst>
            <a:rect l="0" t="0" r="r" b="b"/>
            <a:pathLst>
              <a:path w="21600" h="21600" extrusionOk="0">
                <a:moveTo>
                  <a:pt x="10698" y="0"/>
                </a:moveTo>
                <a:lnTo>
                  <a:pt x="5439" y="0"/>
                </a:lnTo>
                <a:lnTo>
                  <a:pt x="0" y="21600"/>
                </a:lnTo>
                <a:lnTo>
                  <a:pt x="21600" y="21600"/>
                </a:lnTo>
                <a:lnTo>
                  <a:pt x="21600" y="0"/>
                </a:lnTo>
                <a:lnTo>
                  <a:pt x="10698" y="0"/>
                </a:lnTo>
                <a:close/>
              </a:path>
            </a:pathLst>
          </a:custGeom>
          <a:ln>
            <a:noFill/>
          </a:ln>
        </p:spPr>
        <p:style>
          <a:lnRef idx="3">
            <a:schemeClr val="lt1"/>
          </a:lnRef>
          <a:fillRef idx="1">
            <a:schemeClr val="accent2"/>
          </a:fillRef>
          <a:effectRef idx="1">
            <a:schemeClr val="accent2"/>
          </a:effectRef>
          <a:fontRef idx="minor">
            <a:schemeClr val="lt1"/>
          </a:fontRef>
        </p:style>
        <p:txBody>
          <a:bodyPr rtlCol="0" anchor="ctr"/>
          <a:lstStyle/>
          <a:p>
            <a:pPr algn="ctr" rtl="0"/>
            <a:endParaRPr sz="2000" b="1" spc="30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870" name="Shape 870"/>
          <p:cNvSpPr/>
          <p:nvPr/>
        </p:nvSpPr>
        <p:spPr>
          <a:xfrm>
            <a:off x="5330465" y="2508785"/>
            <a:ext cx="141897" cy="42224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21600" y="0"/>
                </a:lnTo>
                <a:close/>
              </a:path>
            </a:pathLst>
          </a:custGeom>
          <a:solidFill>
            <a:srgbClr val="BC6C2A"/>
          </a:solidFill>
          <a:ln w="12700">
            <a:miter lim="400000"/>
          </a:ln>
        </p:spPr>
        <p:txBody>
          <a:bodyPr lIns="0" tIns="0" rIns="0" bIns="0"/>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1" name="Shape 871"/>
          <p:cNvSpPr/>
          <p:nvPr/>
        </p:nvSpPr>
        <p:spPr>
          <a:xfrm>
            <a:off x="5048424" y="3761485"/>
            <a:ext cx="1676473" cy="408223"/>
          </a:xfrm>
          <a:custGeom>
            <a:avLst/>
            <a:gdLst/>
            <a:ahLst/>
            <a:cxnLst>
              <a:cxn ang="0">
                <a:pos x="wd2" y="hd2"/>
              </a:cxn>
              <a:cxn ang="5400000">
                <a:pos x="wd2" y="hd2"/>
              </a:cxn>
              <a:cxn ang="10800000">
                <a:pos x="wd2" y="hd2"/>
              </a:cxn>
              <a:cxn ang="16200000">
                <a:pos x="wd2" y="hd2"/>
              </a:cxn>
            </a:cxnLst>
            <a:rect l="0" t="0" r="r" b="b"/>
            <a:pathLst>
              <a:path w="21600" h="21600" extrusionOk="0">
                <a:moveTo>
                  <a:pt x="10721" y="0"/>
                </a:moveTo>
                <a:lnTo>
                  <a:pt x="5462" y="0"/>
                </a:lnTo>
                <a:lnTo>
                  <a:pt x="0" y="21600"/>
                </a:lnTo>
                <a:lnTo>
                  <a:pt x="21600" y="21600"/>
                </a:lnTo>
                <a:lnTo>
                  <a:pt x="21600" y="0"/>
                </a:lnTo>
                <a:lnTo>
                  <a:pt x="10721" y="0"/>
                </a:lnTo>
                <a:close/>
              </a:path>
            </a:pathLst>
          </a:custGeom>
          <a:ln>
            <a:noFill/>
          </a:ln>
        </p:spPr>
        <p:style>
          <a:lnRef idx="3">
            <a:schemeClr val="lt1"/>
          </a:lnRef>
          <a:fillRef idx="1">
            <a:schemeClr val="accent3"/>
          </a:fillRef>
          <a:effectRef idx="1">
            <a:schemeClr val="accent3"/>
          </a:effectRef>
          <a:fontRef idx="minor">
            <a:schemeClr val="lt1"/>
          </a:fontRef>
        </p:style>
        <p:txBody>
          <a:bodyPr lIns="0" tIns="0" rIns="0" bIns="0"/>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2" name="Shape 872"/>
          <p:cNvSpPr/>
          <p:nvPr/>
        </p:nvSpPr>
        <p:spPr>
          <a:xfrm>
            <a:off x="6584753" y="3761485"/>
            <a:ext cx="140145" cy="40822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21600" y="0"/>
                </a:lnTo>
                <a:close/>
              </a:path>
            </a:pathLst>
          </a:custGeom>
          <a:solidFill>
            <a:srgbClr val="BC6C2A"/>
          </a:solidFill>
          <a:ln w="12700">
            <a:miter lim="400000"/>
          </a:ln>
        </p:spPr>
        <p:txBody>
          <a:bodyPr lIns="0" tIns="0" rIns="0" bIns="0"/>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3" name="Shape 873"/>
          <p:cNvSpPr/>
          <p:nvPr/>
        </p:nvSpPr>
        <p:spPr>
          <a:xfrm>
            <a:off x="6311472" y="2508785"/>
            <a:ext cx="1662459" cy="422240"/>
          </a:xfrm>
          <a:custGeom>
            <a:avLst/>
            <a:gdLst/>
            <a:ahLst/>
            <a:cxnLst>
              <a:cxn ang="0">
                <a:pos x="wd2" y="hd2"/>
              </a:cxn>
              <a:cxn ang="5400000">
                <a:pos x="wd2" y="hd2"/>
              </a:cxn>
              <a:cxn ang="10800000">
                <a:pos x="wd2" y="hd2"/>
              </a:cxn>
              <a:cxn ang="16200000">
                <a:pos x="wd2" y="hd2"/>
              </a:cxn>
            </a:cxnLst>
            <a:rect l="0" t="0" r="r" b="b"/>
            <a:pathLst>
              <a:path w="21600" h="21600" extrusionOk="0">
                <a:moveTo>
                  <a:pt x="10789" y="0"/>
                </a:moveTo>
                <a:lnTo>
                  <a:pt x="5303" y="0"/>
                </a:lnTo>
                <a:lnTo>
                  <a:pt x="0" y="21600"/>
                </a:lnTo>
                <a:lnTo>
                  <a:pt x="21600" y="21600"/>
                </a:lnTo>
                <a:lnTo>
                  <a:pt x="21600" y="0"/>
                </a:lnTo>
                <a:lnTo>
                  <a:pt x="10789" y="0"/>
                </a:lnTo>
                <a:close/>
              </a:path>
            </a:pathLst>
          </a:custGeom>
          <a:ln>
            <a:noFill/>
          </a:ln>
        </p:spPr>
        <p:style>
          <a:lnRef idx="3">
            <a:schemeClr val="lt1"/>
          </a:lnRef>
          <a:fillRef idx="1">
            <a:schemeClr val="accent5"/>
          </a:fillRef>
          <a:effectRef idx="1">
            <a:schemeClr val="accent5"/>
          </a:effectRef>
          <a:fontRef idx="minor">
            <a:schemeClr val="lt1"/>
          </a:fontRef>
        </p:style>
        <p:txBody>
          <a:bodyPr rtlCol="0" anchor="ctr"/>
          <a:lstStyle/>
          <a:p>
            <a:pPr algn="ctr" rtl="0"/>
            <a:endParaRPr sz="2000" b="1" spc="30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874" name="Shape 874"/>
          <p:cNvSpPr/>
          <p:nvPr/>
        </p:nvSpPr>
        <p:spPr>
          <a:xfrm>
            <a:off x="6724896" y="1254333"/>
            <a:ext cx="408170" cy="2098930"/>
          </a:xfrm>
          <a:custGeom>
            <a:avLst/>
            <a:gdLst/>
            <a:ahLst/>
            <a:cxnLst>
              <a:cxn ang="0">
                <a:pos x="wd2" y="hd2"/>
              </a:cxn>
              <a:cxn ang="5400000">
                <a:pos x="wd2" y="hd2"/>
              </a:cxn>
              <a:cxn ang="10800000">
                <a:pos x="wd2" y="hd2"/>
              </a:cxn>
              <a:cxn ang="16200000">
                <a:pos x="wd2" y="hd2"/>
              </a:cxn>
            </a:cxnLst>
            <a:rect l="0" t="0" r="r" b="b"/>
            <a:pathLst>
              <a:path w="21600" h="21600" extrusionOk="0">
                <a:moveTo>
                  <a:pt x="21600" y="17255"/>
                </a:moveTo>
                <a:lnTo>
                  <a:pt x="21600" y="4345"/>
                </a:lnTo>
                <a:lnTo>
                  <a:pt x="0" y="0"/>
                </a:lnTo>
                <a:lnTo>
                  <a:pt x="0" y="21600"/>
                </a:lnTo>
                <a:lnTo>
                  <a:pt x="21600" y="17255"/>
                </a:lnTo>
                <a:close/>
              </a:path>
            </a:pathLst>
          </a:custGeom>
          <a:ln>
            <a:noFill/>
          </a:ln>
        </p:spPr>
        <p:style>
          <a:lnRef idx="3">
            <a:schemeClr val="lt1"/>
          </a:lnRef>
          <a:fillRef idx="1">
            <a:schemeClr val="accent1"/>
          </a:fillRef>
          <a:effectRef idx="1">
            <a:schemeClr val="accent1"/>
          </a:effectRef>
          <a:fontRef idx="minor">
            <a:schemeClr val="lt1"/>
          </a:fontRef>
        </p:style>
        <p:txBody>
          <a:bodyPr lIns="0" tIns="0" rIns="0" bIns="0"/>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5" name="Shape 875"/>
          <p:cNvSpPr/>
          <p:nvPr/>
        </p:nvSpPr>
        <p:spPr>
          <a:xfrm>
            <a:off x="6724896" y="2803127"/>
            <a:ext cx="408170" cy="12789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21600"/>
                </a:lnTo>
                <a:close/>
              </a:path>
            </a:pathLst>
          </a:custGeom>
          <a:solidFill>
            <a:schemeClr val="bg1">
              <a:lumMod val="75000"/>
            </a:schemeClr>
          </a:solidFill>
          <a:ln w="12700">
            <a:miter lim="400000"/>
          </a:ln>
        </p:spPr>
        <p:txBody>
          <a:bodyPr lIns="0" tIns="0" rIns="0" bIns="0"/>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6" name="Shape 876"/>
          <p:cNvSpPr/>
          <p:nvPr/>
        </p:nvSpPr>
        <p:spPr>
          <a:xfrm>
            <a:off x="5048423" y="2931023"/>
            <a:ext cx="2084642" cy="4222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393" y="21600"/>
                </a:lnTo>
                <a:lnTo>
                  <a:pt x="17371" y="21600"/>
                </a:lnTo>
                <a:lnTo>
                  <a:pt x="21600" y="0"/>
                </a:lnTo>
                <a:lnTo>
                  <a:pt x="0" y="0"/>
                </a:lnTo>
                <a:close/>
              </a:path>
            </a:pathLst>
          </a:custGeom>
          <a:ln>
            <a:noFill/>
          </a:ln>
        </p:spPr>
        <p:style>
          <a:lnRef idx="3">
            <a:schemeClr val="lt1"/>
          </a:lnRef>
          <a:fillRef idx="1">
            <a:schemeClr val="accent1"/>
          </a:fillRef>
          <a:effectRef idx="1">
            <a:schemeClr val="accent1"/>
          </a:effectRef>
          <a:fontRef idx="minor">
            <a:schemeClr val="lt1"/>
          </a:fontRef>
        </p:style>
        <p:txBody>
          <a:bodyPr lIns="0" tIns="0" rIns="0" bIns="0"/>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7" name="Shape 877"/>
          <p:cNvSpPr/>
          <p:nvPr/>
        </p:nvSpPr>
        <p:spPr>
          <a:xfrm>
            <a:off x="5472360" y="2931023"/>
            <a:ext cx="126131" cy="42224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lnTo>
                  <a:pt x="0" y="21600"/>
                </a:lnTo>
                <a:close/>
              </a:path>
            </a:pathLst>
          </a:custGeom>
          <a:solidFill>
            <a:srgbClr val="8E2525"/>
          </a:solidFill>
          <a:ln w="12700">
            <a:miter lim="400000"/>
          </a:ln>
        </p:spPr>
        <p:txBody>
          <a:bodyPr lIns="0" tIns="0" rIns="0" bIns="0"/>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8" name="Shape 878"/>
          <p:cNvSpPr/>
          <p:nvPr/>
        </p:nvSpPr>
        <p:spPr>
          <a:xfrm>
            <a:off x="5048424" y="1254333"/>
            <a:ext cx="423937" cy="2098930"/>
          </a:xfrm>
          <a:custGeom>
            <a:avLst/>
            <a:gdLst/>
            <a:ahLst/>
            <a:cxnLst>
              <a:cxn ang="0">
                <a:pos x="wd2" y="hd2"/>
              </a:cxn>
              <a:cxn ang="5400000">
                <a:pos x="wd2" y="hd2"/>
              </a:cxn>
              <a:cxn ang="10800000">
                <a:pos x="wd2" y="hd2"/>
              </a:cxn>
              <a:cxn ang="16200000">
                <a:pos x="wd2" y="hd2"/>
              </a:cxn>
            </a:cxnLst>
            <a:rect l="0" t="0" r="r" b="b"/>
            <a:pathLst>
              <a:path w="21600" h="21600" extrusionOk="0">
                <a:moveTo>
                  <a:pt x="0" y="4345"/>
                </a:moveTo>
                <a:lnTo>
                  <a:pt x="0" y="17255"/>
                </a:lnTo>
                <a:lnTo>
                  <a:pt x="21600" y="21600"/>
                </a:lnTo>
                <a:lnTo>
                  <a:pt x="21600" y="0"/>
                </a:lnTo>
                <a:lnTo>
                  <a:pt x="0" y="4345"/>
                </a:lnTo>
                <a:close/>
              </a:path>
            </a:pathLst>
          </a:custGeom>
          <a:ln>
            <a:noFill/>
          </a:ln>
        </p:spPr>
        <p:style>
          <a:lnRef idx="3">
            <a:schemeClr val="lt1"/>
          </a:lnRef>
          <a:fillRef idx="1">
            <a:schemeClr val="accent1"/>
          </a:fillRef>
          <a:effectRef idx="1">
            <a:schemeClr val="accent1"/>
          </a:effectRef>
          <a:fontRef idx="minor">
            <a:schemeClr val="lt1"/>
          </a:fontRef>
        </p:style>
        <p:txBody>
          <a:bodyPr lIns="0" tIns="0" rIns="0" bIns="0"/>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9" name="Shape 879"/>
          <p:cNvSpPr/>
          <p:nvPr/>
        </p:nvSpPr>
        <p:spPr>
          <a:xfrm>
            <a:off x="5048424" y="1676573"/>
            <a:ext cx="423937" cy="12789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0"/>
                </a:lnTo>
                <a:close/>
              </a:path>
            </a:pathLst>
          </a:custGeom>
          <a:solidFill>
            <a:schemeClr val="bg1">
              <a:lumMod val="75000"/>
            </a:schemeClr>
          </a:solidFill>
          <a:ln w="12700">
            <a:miter lim="400000"/>
          </a:ln>
        </p:spPr>
        <p:txBody>
          <a:bodyPr lIns="0" tIns="0" rIns="0" bIns="0"/>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0" name="Shape 880"/>
          <p:cNvSpPr/>
          <p:nvPr/>
        </p:nvSpPr>
        <p:spPr>
          <a:xfrm>
            <a:off x="5048424" y="1254333"/>
            <a:ext cx="1676473" cy="422240"/>
          </a:xfrm>
          <a:custGeom>
            <a:avLst/>
            <a:gdLst/>
            <a:ahLst/>
            <a:cxnLst>
              <a:cxn ang="0">
                <a:pos x="wd2" y="hd2"/>
              </a:cxn>
              <a:cxn ang="5400000">
                <a:pos x="wd2" y="hd2"/>
              </a:cxn>
              <a:cxn ang="10800000">
                <a:pos x="wd2" y="hd2"/>
              </a:cxn>
              <a:cxn ang="16200000">
                <a:pos x="wd2" y="hd2"/>
              </a:cxn>
            </a:cxnLst>
            <a:rect l="0" t="0" r="r" b="b"/>
            <a:pathLst>
              <a:path w="21600" h="21600" extrusionOk="0">
                <a:moveTo>
                  <a:pt x="10721" y="0"/>
                </a:moveTo>
                <a:lnTo>
                  <a:pt x="5462" y="0"/>
                </a:lnTo>
                <a:lnTo>
                  <a:pt x="0" y="21600"/>
                </a:lnTo>
                <a:lnTo>
                  <a:pt x="21600" y="21600"/>
                </a:lnTo>
                <a:lnTo>
                  <a:pt x="21600" y="0"/>
                </a:lnTo>
                <a:lnTo>
                  <a:pt x="10721" y="0"/>
                </a:lnTo>
                <a:close/>
              </a:path>
            </a:pathLst>
          </a:custGeom>
          <a:ln>
            <a:noFill/>
          </a:ln>
        </p:spPr>
        <p:style>
          <a:lnRef idx="3">
            <a:schemeClr val="lt1"/>
          </a:lnRef>
          <a:fillRef idx="1">
            <a:schemeClr val="accent1"/>
          </a:fillRef>
          <a:effectRef idx="1">
            <a:schemeClr val="accent1"/>
          </a:effectRef>
          <a:fontRef idx="minor">
            <a:schemeClr val="lt1"/>
          </a:fontRef>
        </p:style>
        <p:txBody>
          <a:bodyPr lIns="0" tIns="0" rIns="0" bIns="0"/>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1" name="Shape 881"/>
          <p:cNvSpPr/>
          <p:nvPr/>
        </p:nvSpPr>
        <p:spPr>
          <a:xfrm>
            <a:off x="6584753" y="1254333"/>
            <a:ext cx="140145" cy="42224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21600" y="0"/>
                </a:lnTo>
                <a:close/>
              </a:path>
            </a:pathLst>
          </a:custGeom>
          <a:solidFill>
            <a:schemeClr val="bg1">
              <a:lumMod val="75000"/>
            </a:schemeClr>
          </a:solidFill>
          <a:ln w="12700">
            <a:miter lim="400000"/>
          </a:ln>
        </p:spPr>
        <p:txBody>
          <a:bodyPr lIns="0" tIns="0" rIns="0" bIns="0"/>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2" name="Shape 882"/>
          <p:cNvSpPr/>
          <p:nvPr/>
        </p:nvSpPr>
        <p:spPr>
          <a:xfrm>
            <a:off x="7973929" y="2508786"/>
            <a:ext cx="422185" cy="2084915"/>
          </a:xfrm>
          <a:custGeom>
            <a:avLst/>
            <a:gdLst/>
            <a:ahLst/>
            <a:cxnLst>
              <a:cxn ang="0">
                <a:pos x="wd2" y="hd2"/>
              </a:cxn>
              <a:cxn ang="5400000">
                <a:pos x="wd2" y="hd2"/>
              </a:cxn>
              <a:cxn ang="10800000">
                <a:pos x="wd2" y="hd2"/>
              </a:cxn>
              <a:cxn ang="16200000">
                <a:pos x="wd2" y="hd2"/>
              </a:cxn>
            </a:cxnLst>
            <a:rect l="0" t="0" r="r" b="b"/>
            <a:pathLst>
              <a:path w="21600" h="21600" extrusionOk="0">
                <a:moveTo>
                  <a:pt x="21600" y="17353"/>
                </a:moveTo>
                <a:lnTo>
                  <a:pt x="21600" y="4374"/>
                </a:lnTo>
                <a:lnTo>
                  <a:pt x="0" y="0"/>
                </a:lnTo>
                <a:lnTo>
                  <a:pt x="0" y="21600"/>
                </a:lnTo>
                <a:lnTo>
                  <a:pt x="21600" y="17353"/>
                </a:lnTo>
                <a:close/>
              </a:path>
            </a:pathLst>
          </a:custGeom>
          <a:ln>
            <a:noFill/>
          </a:ln>
        </p:spPr>
        <p:style>
          <a:lnRef idx="3">
            <a:schemeClr val="lt1"/>
          </a:lnRef>
          <a:fillRef idx="1">
            <a:schemeClr val="accent5"/>
          </a:fillRef>
          <a:effectRef idx="1">
            <a:schemeClr val="accent5"/>
          </a:effectRef>
          <a:fontRef idx="minor">
            <a:schemeClr val="lt1"/>
          </a:fontRef>
        </p:style>
        <p:txBody>
          <a:bodyPr rtlCol="0" anchor="ctr"/>
          <a:lstStyle/>
          <a:p>
            <a:pPr algn="ctr" rtl="0"/>
            <a:endParaRPr sz="2000" b="1" spc="30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883" name="Shape 883"/>
          <p:cNvSpPr/>
          <p:nvPr/>
        </p:nvSpPr>
        <p:spPr>
          <a:xfrm>
            <a:off x="7973929" y="4043562"/>
            <a:ext cx="422185" cy="14016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21600"/>
                </a:lnTo>
                <a:close/>
              </a:path>
            </a:pathLst>
          </a:custGeom>
          <a:solidFill>
            <a:schemeClr val="bg1">
              <a:lumMod val="75000"/>
            </a:schemeClr>
          </a:solidFill>
          <a:ln w="12700">
            <a:miter lim="400000"/>
          </a:ln>
        </p:spPr>
        <p:txBody>
          <a:bodyPr lIns="0" tIns="0" rIns="0" bIns="0"/>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4" name="Shape 884"/>
          <p:cNvSpPr/>
          <p:nvPr/>
        </p:nvSpPr>
        <p:spPr>
          <a:xfrm>
            <a:off x="6311471" y="4183724"/>
            <a:ext cx="2084642" cy="40997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229" y="21600"/>
                </a:lnTo>
                <a:lnTo>
                  <a:pt x="17226" y="21600"/>
                </a:lnTo>
                <a:lnTo>
                  <a:pt x="21600" y="0"/>
                </a:lnTo>
                <a:lnTo>
                  <a:pt x="0" y="0"/>
                </a:lnTo>
                <a:close/>
              </a:path>
            </a:pathLst>
          </a:custGeom>
          <a:ln>
            <a:noFill/>
          </a:ln>
        </p:spPr>
        <p:style>
          <a:lnRef idx="3">
            <a:schemeClr val="lt1"/>
          </a:lnRef>
          <a:fillRef idx="1">
            <a:schemeClr val="accent5"/>
          </a:fillRef>
          <a:effectRef idx="1">
            <a:schemeClr val="accent5"/>
          </a:effectRef>
          <a:fontRef idx="minor">
            <a:schemeClr val="lt1"/>
          </a:fontRef>
        </p:style>
        <p:txBody>
          <a:bodyPr rtlCol="0" anchor="ctr"/>
          <a:lstStyle/>
          <a:p>
            <a:pPr algn="ctr" rtl="0"/>
            <a:endParaRPr sz="2000" b="1" spc="30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885" name="Shape 885"/>
          <p:cNvSpPr/>
          <p:nvPr/>
        </p:nvSpPr>
        <p:spPr>
          <a:xfrm>
            <a:off x="6719641" y="4183724"/>
            <a:ext cx="140145" cy="40997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lnTo>
                  <a:pt x="0" y="21600"/>
                </a:lnTo>
                <a:close/>
              </a:path>
            </a:pathLst>
          </a:custGeom>
          <a:solidFill>
            <a:srgbClr val="633682"/>
          </a:solidFill>
          <a:ln w="12700">
            <a:miter lim="400000"/>
          </a:ln>
        </p:spPr>
        <p:txBody>
          <a:bodyPr lIns="0" tIns="0" rIns="0" bIns="0"/>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6" name="Shape 886"/>
          <p:cNvSpPr/>
          <p:nvPr/>
        </p:nvSpPr>
        <p:spPr>
          <a:xfrm>
            <a:off x="6311471" y="2508786"/>
            <a:ext cx="408170" cy="2084915"/>
          </a:xfrm>
          <a:custGeom>
            <a:avLst/>
            <a:gdLst/>
            <a:ahLst/>
            <a:cxnLst>
              <a:cxn ang="0">
                <a:pos x="wd2" y="hd2"/>
              </a:cxn>
              <a:cxn ang="5400000">
                <a:pos x="wd2" y="hd2"/>
              </a:cxn>
              <a:cxn ang="10800000">
                <a:pos x="wd2" y="hd2"/>
              </a:cxn>
              <a:cxn ang="16200000">
                <a:pos x="wd2" y="hd2"/>
              </a:cxn>
            </a:cxnLst>
            <a:rect l="0" t="0" r="r" b="b"/>
            <a:pathLst>
              <a:path w="21600" h="21600" extrusionOk="0">
                <a:moveTo>
                  <a:pt x="0" y="4374"/>
                </a:moveTo>
                <a:lnTo>
                  <a:pt x="0" y="17353"/>
                </a:lnTo>
                <a:lnTo>
                  <a:pt x="21600" y="21600"/>
                </a:lnTo>
                <a:lnTo>
                  <a:pt x="21600" y="0"/>
                </a:lnTo>
                <a:lnTo>
                  <a:pt x="0" y="4374"/>
                </a:lnTo>
                <a:close/>
              </a:path>
            </a:pathLst>
          </a:custGeom>
          <a:ln>
            <a:noFill/>
          </a:ln>
        </p:spPr>
        <p:style>
          <a:lnRef idx="3">
            <a:schemeClr val="lt1"/>
          </a:lnRef>
          <a:fillRef idx="1">
            <a:schemeClr val="accent5"/>
          </a:fillRef>
          <a:effectRef idx="1">
            <a:schemeClr val="accent5"/>
          </a:effectRef>
          <a:fontRef idx="minor">
            <a:schemeClr val="lt1"/>
          </a:fontRef>
        </p:style>
        <p:txBody>
          <a:bodyPr rtlCol="0" anchor="ctr"/>
          <a:lstStyle/>
          <a:p>
            <a:pPr algn="ctr" rtl="0"/>
            <a:endParaRPr sz="2000" b="1" spc="30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887" name="Shape 887"/>
          <p:cNvSpPr/>
          <p:nvPr/>
        </p:nvSpPr>
        <p:spPr>
          <a:xfrm>
            <a:off x="6302712" y="2931025"/>
            <a:ext cx="408170" cy="12614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0"/>
                </a:lnTo>
                <a:close/>
              </a:path>
            </a:pathLst>
          </a:custGeom>
          <a:solidFill>
            <a:srgbClr val="1C789F"/>
          </a:solidFill>
          <a:ln w="12700">
            <a:miter lim="400000"/>
          </a:ln>
        </p:spPr>
        <p:txBody>
          <a:bodyPr lIns="0" tIns="0" rIns="0" bIns="0"/>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8" name="Shape 888"/>
          <p:cNvSpPr/>
          <p:nvPr/>
        </p:nvSpPr>
        <p:spPr>
          <a:xfrm>
            <a:off x="7846048" y="2508785"/>
            <a:ext cx="127882" cy="42224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21600" y="0"/>
                </a:lnTo>
                <a:close/>
              </a:path>
            </a:pathLst>
          </a:custGeom>
          <a:solidFill>
            <a:schemeClr val="bg1">
              <a:lumMod val="75000"/>
            </a:schemeClr>
          </a:solidFill>
          <a:ln w="12700">
            <a:miter lim="400000"/>
          </a:ln>
        </p:spPr>
        <p:txBody>
          <a:bodyPr lIns="0" tIns="0" rIns="0" bIns="0"/>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9" name="Shape 889"/>
          <p:cNvSpPr/>
          <p:nvPr/>
        </p:nvSpPr>
        <p:spPr>
          <a:xfrm>
            <a:off x="6724896" y="3761485"/>
            <a:ext cx="408170" cy="2084915"/>
          </a:xfrm>
          <a:custGeom>
            <a:avLst/>
            <a:gdLst/>
            <a:ahLst/>
            <a:cxnLst>
              <a:cxn ang="0">
                <a:pos x="wd2" y="hd2"/>
              </a:cxn>
              <a:cxn ang="5400000">
                <a:pos x="wd2" y="hd2"/>
              </a:cxn>
              <a:cxn ang="10800000">
                <a:pos x="wd2" y="hd2"/>
              </a:cxn>
              <a:cxn ang="16200000">
                <a:pos x="wd2" y="hd2"/>
              </a:cxn>
            </a:cxnLst>
            <a:rect l="0" t="0" r="r" b="b"/>
            <a:pathLst>
              <a:path w="21600" h="21600" extrusionOk="0">
                <a:moveTo>
                  <a:pt x="21600" y="17226"/>
                </a:moveTo>
                <a:lnTo>
                  <a:pt x="21600" y="4229"/>
                </a:lnTo>
                <a:lnTo>
                  <a:pt x="0" y="0"/>
                </a:lnTo>
                <a:lnTo>
                  <a:pt x="0" y="21600"/>
                </a:lnTo>
                <a:lnTo>
                  <a:pt x="21600" y="17226"/>
                </a:lnTo>
                <a:close/>
              </a:path>
            </a:pathLst>
          </a:custGeom>
          <a:ln>
            <a:noFill/>
          </a:ln>
        </p:spPr>
        <p:style>
          <a:lnRef idx="3">
            <a:schemeClr val="lt1"/>
          </a:lnRef>
          <a:fillRef idx="1">
            <a:schemeClr val="accent3"/>
          </a:fillRef>
          <a:effectRef idx="1">
            <a:schemeClr val="accent3"/>
          </a:effectRef>
          <a:fontRef idx="minor">
            <a:schemeClr val="lt1"/>
          </a:fontRef>
        </p:style>
        <p:txBody>
          <a:bodyPr lIns="0" tIns="0" rIns="0" bIns="0"/>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0" name="Shape 890"/>
          <p:cNvSpPr/>
          <p:nvPr/>
        </p:nvSpPr>
        <p:spPr>
          <a:xfrm>
            <a:off x="6724896" y="5298013"/>
            <a:ext cx="408170" cy="12614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21600"/>
                </a:lnTo>
                <a:close/>
              </a:path>
            </a:pathLst>
          </a:custGeom>
          <a:solidFill>
            <a:schemeClr val="bg1">
              <a:lumMod val="75000"/>
            </a:schemeClr>
          </a:solidFill>
          <a:ln w="12700">
            <a:miter lim="400000"/>
          </a:ln>
        </p:spPr>
        <p:txBody>
          <a:bodyPr lIns="0" tIns="0" rIns="0" bIns="0"/>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1" name="Shape 891"/>
          <p:cNvSpPr/>
          <p:nvPr/>
        </p:nvSpPr>
        <p:spPr>
          <a:xfrm>
            <a:off x="5048423" y="5424158"/>
            <a:ext cx="2084642" cy="4222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393" y="21600"/>
                </a:lnTo>
                <a:lnTo>
                  <a:pt x="17371" y="21600"/>
                </a:lnTo>
                <a:lnTo>
                  <a:pt x="21600" y="0"/>
                </a:lnTo>
                <a:lnTo>
                  <a:pt x="0" y="0"/>
                </a:lnTo>
                <a:close/>
              </a:path>
            </a:pathLst>
          </a:custGeom>
          <a:ln>
            <a:noFill/>
          </a:ln>
        </p:spPr>
        <p:style>
          <a:lnRef idx="3">
            <a:schemeClr val="lt1"/>
          </a:lnRef>
          <a:fillRef idx="1">
            <a:schemeClr val="accent3"/>
          </a:fillRef>
          <a:effectRef idx="1">
            <a:schemeClr val="accent3"/>
          </a:effectRef>
          <a:fontRef idx="minor">
            <a:schemeClr val="lt1"/>
          </a:fontRef>
        </p:style>
        <p:txBody>
          <a:bodyPr lIns="0" tIns="0" rIns="0" bIns="0"/>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2" name="Shape 892"/>
          <p:cNvSpPr/>
          <p:nvPr/>
        </p:nvSpPr>
        <p:spPr>
          <a:xfrm>
            <a:off x="5472360" y="5424158"/>
            <a:ext cx="126131" cy="42224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lnTo>
                  <a:pt x="0" y="21600"/>
                </a:lnTo>
                <a:close/>
              </a:path>
            </a:pathLst>
          </a:custGeom>
          <a:solidFill>
            <a:srgbClr val="155A77"/>
          </a:solidFill>
          <a:ln w="12700">
            <a:miter lim="400000"/>
          </a:ln>
        </p:spPr>
        <p:txBody>
          <a:bodyPr lIns="0" tIns="0" rIns="0" bIns="0"/>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3" name="Shape 893"/>
          <p:cNvSpPr/>
          <p:nvPr/>
        </p:nvSpPr>
        <p:spPr>
          <a:xfrm>
            <a:off x="5048424" y="3761485"/>
            <a:ext cx="423937" cy="2084915"/>
          </a:xfrm>
          <a:custGeom>
            <a:avLst/>
            <a:gdLst/>
            <a:ahLst/>
            <a:cxnLst>
              <a:cxn ang="0">
                <a:pos x="wd2" y="hd2"/>
              </a:cxn>
              <a:cxn ang="5400000">
                <a:pos x="wd2" y="hd2"/>
              </a:cxn>
              <a:cxn ang="10800000">
                <a:pos x="wd2" y="hd2"/>
              </a:cxn>
              <a:cxn ang="16200000">
                <a:pos x="wd2" y="hd2"/>
              </a:cxn>
            </a:cxnLst>
            <a:rect l="0" t="0" r="r" b="b"/>
            <a:pathLst>
              <a:path w="21600" h="21600" extrusionOk="0">
                <a:moveTo>
                  <a:pt x="0" y="4229"/>
                </a:moveTo>
                <a:lnTo>
                  <a:pt x="0" y="17226"/>
                </a:lnTo>
                <a:lnTo>
                  <a:pt x="21600" y="21600"/>
                </a:lnTo>
                <a:lnTo>
                  <a:pt x="21600" y="0"/>
                </a:lnTo>
                <a:lnTo>
                  <a:pt x="0" y="4229"/>
                </a:lnTo>
                <a:close/>
              </a:path>
            </a:pathLst>
          </a:custGeom>
          <a:ln>
            <a:noFill/>
          </a:ln>
        </p:spPr>
        <p:style>
          <a:lnRef idx="3">
            <a:schemeClr val="lt1"/>
          </a:lnRef>
          <a:fillRef idx="1">
            <a:schemeClr val="accent3"/>
          </a:fillRef>
          <a:effectRef idx="1">
            <a:schemeClr val="accent3"/>
          </a:effectRef>
          <a:fontRef idx="minor">
            <a:schemeClr val="lt1"/>
          </a:fontRef>
        </p:style>
        <p:txBody>
          <a:bodyPr lIns="0" tIns="0" rIns="0" bIns="0"/>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4" name="Shape 894"/>
          <p:cNvSpPr/>
          <p:nvPr/>
        </p:nvSpPr>
        <p:spPr>
          <a:xfrm>
            <a:off x="5048424" y="4169709"/>
            <a:ext cx="423937" cy="14191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0"/>
                </a:lnTo>
                <a:close/>
              </a:path>
            </a:pathLst>
          </a:custGeom>
          <a:solidFill>
            <a:schemeClr val="bg1">
              <a:lumMod val="75000"/>
            </a:schemeClr>
          </a:solidFill>
          <a:ln w="12700">
            <a:miter lim="400000"/>
          </a:ln>
        </p:spPr>
        <p:txBody>
          <a:bodyPr lIns="0" tIns="0" rIns="0" bIns="0"/>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5" name="Shape 895"/>
          <p:cNvSpPr/>
          <p:nvPr/>
        </p:nvSpPr>
        <p:spPr>
          <a:xfrm>
            <a:off x="5472359" y="2508786"/>
            <a:ext cx="408170" cy="2084915"/>
          </a:xfrm>
          <a:custGeom>
            <a:avLst/>
            <a:gdLst/>
            <a:ahLst/>
            <a:cxnLst>
              <a:cxn ang="0">
                <a:pos x="wd2" y="hd2"/>
              </a:cxn>
              <a:cxn ang="5400000">
                <a:pos x="wd2" y="hd2"/>
              </a:cxn>
              <a:cxn ang="10800000">
                <a:pos x="wd2" y="hd2"/>
              </a:cxn>
              <a:cxn ang="16200000">
                <a:pos x="wd2" y="hd2"/>
              </a:cxn>
            </a:cxnLst>
            <a:rect l="0" t="0" r="r" b="b"/>
            <a:pathLst>
              <a:path w="21600" h="21600" extrusionOk="0">
                <a:moveTo>
                  <a:pt x="21600" y="17353"/>
                </a:moveTo>
                <a:lnTo>
                  <a:pt x="21600" y="4374"/>
                </a:lnTo>
                <a:lnTo>
                  <a:pt x="0" y="0"/>
                </a:lnTo>
                <a:lnTo>
                  <a:pt x="0" y="21600"/>
                </a:lnTo>
                <a:lnTo>
                  <a:pt x="21600" y="17353"/>
                </a:lnTo>
                <a:close/>
              </a:path>
            </a:pathLst>
          </a:custGeom>
          <a:ln>
            <a:noFill/>
          </a:ln>
        </p:spPr>
        <p:style>
          <a:lnRef idx="3">
            <a:schemeClr val="lt1"/>
          </a:lnRef>
          <a:fillRef idx="1">
            <a:schemeClr val="accent2"/>
          </a:fillRef>
          <a:effectRef idx="1">
            <a:schemeClr val="accent2"/>
          </a:effectRef>
          <a:fontRef idx="minor">
            <a:schemeClr val="lt1"/>
          </a:fontRef>
        </p:style>
        <p:txBody>
          <a:bodyPr rtlCol="0" anchor="ctr"/>
          <a:lstStyle/>
          <a:p>
            <a:pPr algn="ctr" rtl="0"/>
            <a:endParaRPr sz="2000" b="1" spc="30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896" name="Shape 896"/>
          <p:cNvSpPr/>
          <p:nvPr/>
        </p:nvSpPr>
        <p:spPr>
          <a:xfrm>
            <a:off x="5472359" y="4043562"/>
            <a:ext cx="408170" cy="14016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21600"/>
                </a:lnTo>
                <a:close/>
              </a:path>
            </a:pathLst>
          </a:custGeom>
          <a:solidFill>
            <a:schemeClr val="bg1">
              <a:lumMod val="75000"/>
            </a:schemeClr>
          </a:solidFill>
          <a:ln w="12700">
            <a:miter lim="400000"/>
          </a:ln>
        </p:spPr>
        <p:txBody>
          <a:bodyPr lIns="0" tIns="0" rIns="0" bIns="0"/>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7" name="Shape 897"/>
          <p:cNvSpPr/>
          <p:nvPr/>
        </p:nvSpPr>
        <p:spPr>
          <a:xfrm>
            <a:off x="4218073" y="4183724"/>
            <a:ext cx="126131" cy="40997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lnTo>
                  <a:pt x="0" y="21600"/>
                </a:lnTo>
                <a:close/>
              </a:path>
            </a:pathLst>
          </a:custGeom>
          <a:solidFill>
            <a:schemeClr val="bg1">
              <a:lumMod val="75000"/>
            </a:schemeClr>
          </a:solidFill>
          <a:ln w="12700">
            <a:miter lim="400000"/>
          </a:ln>
        </p:spPr>
        <p:txBody>
          <a:bodyPr lIns="0" tIns="0" rIns="0" bIns="0"/>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8" name="Shape 898"/>
          <p:cNvSpPr/>
          <p:nvPr/>
        </p:nvSpPr>
        <p:spPr>
          <a:xfrm>
            <a:off x="3795889" y="2508786"/>
            <a:ext cx="422185" cy="2084915"/>
          </a:xfrm>
          <a:custGeom>
            <a:avLst/>
            <a:gdLst/>
            <a:ahLst/>
            <a:cxnLst>
              <a:cxn ang="0">
                <a:pos x="wd2" y="hd2"/>
              </a:cxn>
              <a:cxn ang="5400000">
                <a:pos x="wd2" y="hd2"/>
              </a:cxn>
              <a:cxn ang="10800000">
                <a:pos x="wd2" y="hd2"/>
              </a:cxn>
              <a:cxn ang="16200000">
                <a:pos x="wd2" y="hd2"/>
              </a:cxn>
            </a:cxnLst>
            <a:rect l="0" t="0" r="r" b="b"/>
            <a:pathLst>
              <a:path w="21600" h="21600" extrusionOk="0">
                <a:moveTo>
                  <a:pt x="0" y="4374"/>
                </a:moveTo>
                <a:lnTo>
                  <a:pt x="0" y="17353"/>
                </a:lnTo>
                <a:lnTo>
                  <a:pt x="21600" y="21600"/>
                </a:lnTo>
                <a:lnTo>
                  <a:pt x="21600" y="0"/>
                </a:lnTo>
                <a:lnTo>
                  <a:pt x="0" y="4374"/>
                </a:lnTo>
                <a:close/>
              </a:path>
            </a:pathLst>
          </a:custGeom>
          <a:ln>
            <a:noFill/>
          </a:ln>
        </p:spPr>
        <p:style>
          <a:lnRef idx="3">
            <a:schemeClr val="lt1"/>
          </a:lnRef>
          <a:fillRef idx="1">
            <a:schemeClr val="accent2"/>
          </a:fillRef>
          <a:effectRef idx="1">
            <a:schemeClr val="accent2"/>
          </a:effectRef>
          <a:fontRef idx="minor">
            <a:schemeClr val="lt1"/>
          </a:fontRef>
        </p:style>
        <p:txBody>
          <a:bodyPr rtlCol="0" anchor="ctr"/>
          <a:lstStyle/>
          <a:p>
            <a:pPr algn="ctr" rtl="0"/>
            <a:endParaRPr sz="2000" b="1" spc="30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899" name="Shape 899"/>
          <p:cNvSpPr/>
          <p:nvPr/>
        </p:nvSpPr>
        <p:spPr>
          <a:xfrm>
            <a:off x="3795889" y="2931025"/>
            <a:ext cx="422185" cy="12614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0"/>
                </a:lnTo>
                <a:close/>
              </a:path>
            </a:pathLst>
          </a:custGeom>
          <a:solidFill>
            <a:schemeClr val="bg1">
              <a:lumMod val="75000"/>
            </a:schemeClr>
          </a:solidFill>
          <a:ln w="12700">
            <a:miter lim="400000"/>
          </a:ln>
        </p:spPr>
        <p:txBody>
          <a:bodyPr lIns="0" tIns="0" rIns="0" bIns="0"/>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04" name="Group 904"/>
          <p:cNvGrpSpPr/>
          <p:nvPr/>
        </p:nvGrpSpPr>
        <p:grpSpPr>
          <a:xfrm>
            <a:off x="1641812" y="2508785"/>
            <a:ext cx="1953923" cy="1087476"/>
            <a:chOff x="224554" y="0"/>
            <a:chExt cx="1954175" cy="1087475"/>
          </a:xfrm>
        </p:grpSpPr>
        <p:grpSp>
          <p:nvGrpSpPr>
            <p:cNvPr id="902" name="Group 902"/>
            <p:cNvGrpSpPr/>
            <p:nvPr/>
          </p:nvGrpSpPr>
          <p:grpSpPr>
            <a:xfrm>
              <a:off x="1589709" y="0"/>
              <a:ext cx="507128" cy="507127"/>
              <a:chOff x="0" y="0"/>
              <a:chExt cx="507126" cy="507126"/>
            </a:xfrm>
          </p:grpSpPr>
          <p:sp>
            <p:nvSpPr>
              <p:cNvPr id="900" name="Shape 900"/>
              <p:cNvSpPr/>
              <p:nvPr/>
            </p:nvSpPr>
            <p:spPr>
              <a:xfrm>
                <a:off x="0" y="0"/>
                <a:ext cx="507127" cy="507127"/>
              </a:xfrm>
              <a:prstGeom prst="rect">
                <a:avLst/>
              </a:prstGeom>
            </p:spPr>
            <p:style>
              <a:lnRef idx="3">
                <a:schemeClr val="lt1"/>
              </a:lnRef>
              <a:fillRef idx="1">
                <a:schemeClr val="accent2"/>
              </a:fillRef>
              <a:effectRef idx="1">
                <a:schemeClr val="accent2"/>
              </a:effectRef>
              <a:fontRef idx="minor">
                <a:schemeClr val="lt1"/>
              </a:fontRef>
            </p:style>
            <p:txBody>
              <a:bodyPr lIns="0" tIns="0" rIns="0" bIns="0"/>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1" name="Shape 901"/>
              <p:cNvSpPr/>
              <p:nvPr/>
            </p:nvSpPr>
            <p:spPr>
              <a:xfrm>
                <a:off x="0" y="61793"/>
                <a:ext cx="507127" cy="383541"/>
              </a:xfrm>
              <a:prstGeom prst="rect">
                <a:avLst/>
              </a:prstGeom>
              <a:noFill/>
              <a:ln w="12700" cap="flat">
                <a:noFill/>
                <a:miter lim="400000"/>
              </a:ln>
              <a:effectLst/>
            </p:spPr>
            <p:txBody>
              <a:bodyPr wrap="square" lIns="45719" tIns="45719" rIns="45719" bIns="45719" numCol="1" anchor="ctr">
                <a:spAutoFit/>
              </a:bodyPr>
              <a:lstStyle>
                <a:lvl1pPr algn="ctr">
                  <a:defRPr>
                    <a:latin typeface="+mj-lt"/>
                    <a:ea typeface="+mj-ea"/>
                    <a:cs typeface="+mj-cs"/>
                    <a:sym typeface="Source Sans Pro" panose="020B0503030403020204"/>
                  </a:defRPr>
                </a:lvl1pPr>
              </a:lstStyle>
              <a:p>
                <a:pPr lvl="0">
                  <a:defRPr>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01</a:t>
                </a:r>
              </a:p>
            </p:txBody>
          </p:sp>
        </p:grpSp>
        <p:sp>
          <p:nvSpPr>
            <p:cNvPr id="903" name="Shape 903"/>
            <p:cNvSpPr/>
            <p:nvPr/>
          </p:nvSpPr>
          <p:spPr>
            <a:xfrm>
              <a:off x="224554" y="564257"/>
              <a:ext cx="1954175" cy="523218"/>
            </a:xfrm>
            <a:prstGeom prst="rect">
              <a:avLst/>
            </a:prstGeom>
            <a:noFill/>
            <a:ln w="12700" cap="flat">
              <a:noFill/>
              <a:miter lim="400000"/>
            </a:ln>
            <a:effectLst/>
          </p:spPr>
          <p:txBody>
            <a:bodyPr wrap="square" lIns="45719" tIns="45719" rIns="45719" bIns="45719" numCol="1" anchor="t">
              <a:spAutoFit/>
            </a:bodyPr>
            <a:lstStyle/>
            <a:p>
              <a:pPr lvl="0" algn="r">
                <a:defRPr>
                  <a:solidFill>
                    <a:srgbClr val="000000"/>
                  </a:solidFill>
                </a:defRPr>
              </a:pPr>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a:t>
              </a:r>
              <a:endParaRPr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09" name="Group 909"/>
          <p:cNvGrpSpPr/>
          <p:nvPr/>
        </p:nvGrpSpPr>
        <p:grpSpPr>
          <a:xfrm>
            <a:off x="2661588" y="4783632"/>
            <a:ext cx="2214767" cy="1287530"/>
            <a:chOff x="1373252" y="0"/>
            <a:chExt cx="2215054" cy="1287529"/>
          </a:xfrm>
        </p:grpSpPr>
        <p:grpSp>
          <p:nvGrpSpPr>
            <p:cNvPr id="907" name="Group 907"/>
            <p:cNvGrpSpPr/>
            <p:nvPr/>
          </p:nvGrpSpPr>
          <p:grpSpPr>
            <a:xfrm>
              <a:off x="2999284" y="0"/>
              <a:ext cx="507128" cy="507127"/>
              <a:chOff x="0" y="0"/>
              <a:chExt cx="507126" cy="507126"/>
            </a:xfrm>
          </p:grpSpPr>
          <p:sp>
            <p:nvSpPr>
              <p:cNvPr id="905" name="Shape 905"/>
              <p:cNvSpPr/>
              <p:nvPr/>
            </p:nvSpPr>
            <p:spPr>
              <a:xfrm>
                <a:off x="0" y="0"/>
                <a:ext cx="507127" cy="507127"/>
              </a:xfrm>
              <a:prstGeom prst="rect">
                <a:avLst/>
              </a:prstGeom>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a:defRPr>
                    <a:latin typeface="+mj-lt"/>
                    <a:ea typeface="+mj-ea"/>
                    <a:cs typeface="+mj-cs"/>
                    <a:sym typeface="Source Sans Pro" panose="020B0503030403020204"/>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6" name="Shape 906"/>
              <p:cNvSpPr/>
              <p:nvPr/>
            </p:nvSpPr>
            <p:spPr>
              <a:xfrm>
                <a:off x="0" y="61793"/>
                <a:ext cx="507127" cy="383541"/>
              </a:xfrm>
              <a:prstGeom prst="rect">
                <a:avLst/>
              </a:prstGeom>
              <a:noFill/>
              <a:ln w="12700" cap="flat">
                <a:noFill/>
                <a:miter lim="400000"/>
              </a:ln>
              <a:effectLst/>
            </p:spPr>
            <p:txBody>
              <a:bodyPr wrap="square" lIns="45719" tIns="45719" rIns="45719" bIns="45719" numCol="1" anchor="ctr">
                <a:spAutoFit/>
              </a:bodyPr>
              <a:lstStyle>
                <a:lvl1pPr algn="ctr">
                  <a:defRPr>
                    <a:latin typeface="+mj-lt"/>
                    <a:ea typeface="+mj-ea"/>
                    <a:cs typeface="+mj-cs"/>
                    <a:sym typeface="Source Sans Pro" panose="020B0503030403020204"/>
                  </a:defRPr>
                </a:lvl1pPr>
              </a:lstStyle>
              <a:p>
                <a:pPr lvl="0">
                  <a:defRPr>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04</a:t>
                </a:r>
              </a:p>
            </p:txBody>
          </p:sp>
        </p:grpSp>
        <p:sp>
          <p:nvSpPr>
            <p:cNvPr id="908" name="Shape 908"/>
            <p:cNvSpPr/>
            <p:nvPr/>
          </p:nvSpPr>
          <p:spPr>
            <a:xfrm>
              <a:off x="1373252" y="564257"/>
              <a:ext cx="2215054" cy="723272"/>
            </a:xfrm>
            <a:prstGeom prst="rect">
              <a:avLst/>
            </a:prstGeom>
            <a:noFill/>
            <a:ln w="12700" cap="flat">
              <a:noFill/>
              <a:miter lim="400000"/>
            </a:ln>
            <a:effectLst/>
          </p:spPr>
          <p:txBody>
            <a:bodyPr wrap="square" lIns="45719" tIns="45719" rIns="45719" bIns="45719" numCol="1" anchor="t">
              <a:spAutoFit/>
            </a:bodyPr>
            <a:lstStyle/>
            <a:p>
              <a:pPr lvl="0" algn="r">
                <a:defRPr>
                  <a:solidFill>
                    <a:srgbClr val="000000"/>
                  </a:solidFill>
                </a:defRPr>
              </a:pPr>
              <a:r>
                <a:rPr lang="zh-CN" altLang="en-US"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a:t>
              </a:r>
              <a:endParaRPr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pPr lvl="0" algn="r">
                <a:defRPr>
                  <a:solidFill>
                    <a:srgbClr val="000000"/>
                  </a:solidFill>
                </a:defRPr>
              </a:pPr>
              <a:endParaRPr sz="13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14" name="Group 914"/>
          <p:cNvGrpSpPr/>
          <p:nvPr/>
        </p:nvGrpSpPr>
        <p:grpSpPr>
          <a:xfrm>
            <a:off x="7584788" y="1598818"/>
            <a:ext cx="2778680" cy="526591"/>
            <a:chOff x="-1" y="0"/>
            <a:chExt cx="2779041" cy="526590"/>
          </a:xfrm>
        </p:grpSpPr>
        <p:grpSp>
          <p:nvGrpSpPr>
            <p:cNvPr id="912" name="Group 912"/>
            <p:cNvGrpSpPr/>
            <p:nvPr/>
          </p:nvGrpSpPr>
          <p:grpSpPr>
            <a:xfrm>
              <a:off x="-1" y="19462"/>
              <a:ext cx="507128" cy="507128"/>
              <a:chOff x="0" y="0"/>
              <a:chExt cx="507126" cy="507126"/>
            </a:xfrm>
          </p:grpSpPr>
          <p:sp>
            <p:nvSpPr>
              <p:cNvPr id="910" name="Shape 910"/>
              <p:cNvSpPr/>
              <p:nvPr/>
            </p:nvSpPr>
            <p:spPr>
              <a:xfrm>
                <a:off x="0" y="0"/>
                <a:ext cx="507127" cy="507127"/>
              </a:xfrm>
              <a:prstGeom prst="rect">
                <a:avLst/>
              </a:prstGeom>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algn="ctr"/>
                <a:endParaRPr>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sp>
            <p:nvSpPr>
              <p:cNvPr id="911" name="Shape 911"/>
              <p:cNvSpPr/>
              <p:nvPr/>
            </p:nvSpPr>
            <p:spPr>
              <a:xfrm>
                <a:off x="0" y="61793"/>
                <a:ext cx="507127" cy="383541"/>
              </a:xfrm>
              <a:prstGeom prst="rect">
                <a:avLst/>
              </a:prstGeom>
              <a:noFill/>
              <a:ln w="12700" cap="flat">
                <a:noFill/>
                <a:miter lim="400000"/>
              </a:ln>
              <a:effectLst/>
            </p:spPr>
            <p:txBody>
              <a:bodyPr wrap="square" lIns="45719" tIns="45719" rIns="45719" bIns="45719" numCol="1" anchor="ctr">
                <a:spAutoFit/>
              </a:bodyPr>
              <a:lstStyle>
                <a:lvl1pPr algn="ctr">
                  <a:defRPr>
                    <a:latin typeface="+mj-lt"/>
                    <a:ea typeface="+mj-ea"/>
                    <a:cs typeface="+mj-cs"/>
                    <a:sym typeface="Source Sans Pro" panose="020B0503030403020204"/>
                  </a:defRPr>
                </a:lvl1pPr>
              </a:lstStyle>
              <a:p>
                <a:pPr lvl="0">
                  <a:defRPr>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02</a:t>
                </a:r>
              </a:p>
            </p:txBody>
          </p:sp>
        </p:grpSp>
        <p:sp>
          <p:nvSpPr>
            <p:cNvPr id="913" name="Shape 913"/>
            <p:cNvSpPr/>
            <p:nvPr/>
          </p:nvSpPr>
          <p:spPr>
            <a:xfrm>
              <a:off x="600309" y="0"/>
              <a:ext cx="2178731" cy="523217"/>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a:t>
              </a:r>
              <a:endParaRPr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19" name="Group 919"/>
          <p:cNvGrpSpPr/>
          <p:nvPr/>
        </p:nvGrpSpPr>
        <p:grpSpPr>
          <a:xfrm>
            <a:off x="8371588" y="4189167"/>
            <a:ext cx="2131717" cy="1135636"/>
            <a:chOff x="0" y="0"/>
            <a:chExt cx="2131994" cy="1135634"/>
          </a:xfrm>
        </p:grpSpPr>
        <p:grpSp>
          <p:nvGrpSpPr>
            <p:cNvPr id="917" name="Group 917"/>
            <p:cNvGrpSpPr/>
            <p:nvPr/>
          </p:nvGrpSpPr>
          <p:grpSpPr>
            <a:xfrm>
              <a:off x="64488" y="0"/>
              <a:ext cx="507128" cy="507127"/>
              <a:chOff x="0" y="0"/>
              <a:chExt cx="507126" cy="507126"/>
            </a:xfrm>
          </p:grpSpPr>
          <p:sp>
            <p:nvSpPr>
              <p:cNvPr id="915" name="Shape 915"/>
              <p:cNvSpPr/>
              <p:nvPr/>
            </p:nvSpPr>
            <p:spPr>
              <a:xfrm>
                <a:off x="0" y="0"/>
                <a:ext cx="507127" cy="507127"/>
              </a:xfrm>
              <a:prstGeom prst="rect">
                <a:avLst/>
              </a:prstGeom>
            </p:spPr>
            <p:style>
              <a:lnRef idx="3">
                <a:schemeClr val="lt1"/>
              </a:lnRef>
              <a:fillRef idx="1">
                <a:schemeClr val="accent5"/>
              </a:fillRef>
              <a:effectRef idx="1">
                <a:schemeClr val="accent5"/>
              </a:effectRef>
              <a:fontRef idx="minor">
                <a:schemeClr val="lt1"/>
              </a:fontRef>
            </p:style>
            <p:txBody>
              <a:bodyPr lIns="0" tIns="0" rIns="0" bIns="0"/>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16" name="Shape 916"/>
              <p:cNvSpPr/>
              <p:nvPr/>
            </p:nvSpPr>
            <p:spPr>
              <a:xfrm>
                <a:off x="0" y="61793"/>
                <a:ext cx="507127" cy="383541"/>
              </a:xfrm>
              <a:prstGeom prst="rect">
                <a:avLst/>
              </a:prstGeom>
              <a:noFill/>
              <a:ln w="12700" cap="flat">
                <a:noFill/>
                <a:miter lim="400000"/>
              </a:ln>
              <a:effectLst/>
            </p:spPr>
            <p:txBody>
              <a:bodyPr wrap="square" lIns="45719" tIns="45719" rIns="45719" bIns="45719" numCol="1" anchor="ctr">
                <a:spAutoFit/>
              </a:bodyPr>
              <a:lstStyle>
                <a:lvl1pPr algn="ctr">
                  <a:defRPr>
                    <a:latin typeface="+mj-lt"/>
                    <a:ea typeface="+mj-ea"/>
                    <a:cs typeface="+mj-cs"/>
                    <a:sym typeface="Source Sans Pro" panose="020B0503030403020204"/>
                  </a:defRPr>
                </a:lvl1pPr>
              </a:lstStyle>
              <a:p>
                <a:pPr lvl="0">
                  <a:defRPr>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03</a:t>
                </a:r>
              </a:p>
            </p:txBody>
          </p:sp>
        </p:grpSp>
        <p:sp>
          <p:nvSpPr>
            <p:cNvPr id="918" name="Shape 918"/>
            <p:cNvSpPr/>
            <p:nvPr/>
          </p:nvSpPr>
          <p:spPr>
            <a:xfrm>
              <a:off x="0" y="612417"/>
              <a:ext cx="2131994" cy="523217"/>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a:t>
              </a:r>
              <a:endParaRPr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20" name="Shape 920"/>
          <p:cNvSpPr/>
          <p:nvPr/>
        </p:nvSpPr>
        <p:spPr>
          <a:xfrm>
            <a:off x="5598491" y="1992164"/>
            <a:ext cx="1015529" cy="369332"/>
          </a:xfrm>
          <a:prstGeom prst="rect">
            <a:avLst/>
          </a:prstGeom>
          <a:ln w="12700">
            <a:miter lim="400000"/>
          </a:ln>
        </p:spPr>
        <p:txBody>
          <a:bodyPr wrap="none" lIns="45719" rIns="45719">
            <a:spAutoFit/>
          </a:bodyPr>
          <a:lstStyle/>
          <a:p>
            <a:pPr algn="ctr">
              <a:defRPr>
                <a:solidFill>
                  <a:srgbClr val="000000"/>
                </a:solidFill>
              </a:defRPr>
            </a:pPr>
            <a:r>
              <a:rPr lang="zh-CN" altLang="en-US"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添加标题</a:t>
            </a:r>
          </a:p>
        </p:txBody>
      </p:sp>
      <p:sp>
        <p:nvSpPr>
          <p:cNvPr id="921" name="Shape 921"/>
          <p:cNvSpPr/>
          <p:nvPr/>
        </p:nvSpPr>
        <p:spPr>
          <a:xfrm>
            <a:off x="6923334" y="3294742"/>
            <a:ext cx="1015530" cy="369332"/>
          </a:xfrm>
          <a:prstGeom prst="rect">
            <a:avLst/>
          </a:prstGeom>
          <a:ln w="12700">
            <a:miter lim="400000"/>
          </a:ln>
        </p:spPr>
        <p:txBody>
          <a:bodyPr wrap="none" lIns="45719" rIns="45719">
            <a:spAutoFit/>
          </a:bodyPr>
          <a:lstStyle/>
          <a:p>
            <a:pPr algn="ctr">
              <a:defRPr>
                <a:solidFill>
                  <a:srgbClr val="000000"/>
                </a:solidFill>
              </a:defRPr>
            </a:pPr>
            <a:r>
              <a:rPr lang="zh-CN" altLang="en-US"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添加标题</a:t>
            </a:r>
          </a:p>
        </p:txBody>
      </p:sp>
      <p:sp>
        <p:nvSpPr>
          <p:cNvPr id="922" name="Shape 922"/>
          <p:cNvSpPr/>
          <p:nvPr/>
        </p:nvSpPr>
        <p:spPr>
          <a:xfrm>
            <a:off x="5583855" y="4568001"/>
            <a:ext cx="1015530" cy="615553"/>
          </a:xfrm>
          <a:prstGeom prst="rect">
            <a:avLst/>
          </a:prstGeom>
          <a:ln w="12700">
            <a:miter lim="400000"/>
          </a:ln>
        </p:spPr>
        <p:txBody>
          <a:bodyPr wrap="none" lIns="45719" rIns="45719">
            <a:spAutoFit/>
          </a:bodyPr>
          <a:lstStyle/>
          <a:p>
            <a:pPr lvl="0" algn="ctr">
              <a:defRPr>
                <a:solidFill>
                  <a:srgbClr val="000000"/>
                </a:solidFill>
              </a:defRPr>
            </a:pPr>
            <a:r>
              <a:rPr sz="1600">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 </a:t>
            </a:r>
          </a:p>
          <a:p>
            <a:pPr algn="ctr">
              <a:defRPr>
                <a:solidFill>
                  <a:srgbClr val="000000"/>
                </a:solidFill>
              </a:defRPr>
            </a:pPr>
            <a:r>
              <a:rPr lang="zh-CN" altLang="en-US"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添加标题</a:t>
            </a:r>
          </a:p>
        </p:txBody>
      </p:sp>
      <p:sp>
        <p:nvSpPr>
          <p:cNvPr id="923" name="Shape 923"/>
          <p:cNvSpPr/>
          <p:nvPr/>
        </p:nvSpPr>
        <p:spPr>
          <a:xfrm>
            <a:off x="4265649" y="3254264"/>
            <a:ext cx="1015530" cy="369332"/>
          </a:xfrm>
          <a:prstGeom prst="rect">
            <a:avLst/>
          </a:prstGeom>
          <a:ln w="12700">
            <a:miter lim="400000"/>
          </a:ln>
        </p:spPr>
        <p:txBody>
          <a:bodyPr wrap="none" lIns="45719" rIns="45719">
            <a:spAutoFit/>
          </a:bodyPr>
          <a:lstStyle/>
          <a:p>
            <a:pPr algn="ctr">
              <a:defRPr>
                <a:solidFill>
                  <a:srgbClr val="000000"/>
                </a:solidFill>
              </a:defRPr>
            </a:pPr>
            <a:r>
              <a:rPr lang="zh-CN" altLang="en-US" b="1">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indefinite" fill="hold"/>
                                        <p:tgtEl>
                                          <p:spTgt spid="904"/>
                                        </p:tgtEl>
                                        <p:attrNameLst>
                                          <p:attrName>style.visibility</p:attrName>
                                        </p:attrNameLst>
                                      </p:cBhvr>
                                      <p:to>
                                        <p:strVal val="visible"/>
                                      </p:to>
                                    </p:set>
                                    <p:anim calcmode="lin" valueType="num">
                                      <p:cBhvr>
                                        <p:cTn id="7" dur="600" fill="hold"/>
                                        <p:tgtEl>
                                          <p:spTgt spid="904"/>
                                        </p:tgtEl>
                                        <p:attrNameLst>
                                          <p:attrName>ppt_w</p:attrName>
                                        </p:attrNameLst>
                                      </p:cBhvr>
                                      <p:tavLst>
                                        <p:tav tm="0">
                                          <p:val>
                                            <p:fltVal val="0"/>
                                          </p:val>
                                        </p:tav>
                                        <p:tav tm="100000">
                                          <p:val>
                                            <p:strVal val="#ppt_w"/>
                                          </p:val>
                                        </p:tav>
                                      </p:tavLst>
                                    </p:anim>
                                    <p:anim calcmode="lin" valueType="num">
                                      <p:cBhvr>
                                        <p:cTn id="8" dur="600" fill="hold"/>
                                        <p:tgtEl>
                                          <p:spTgt spid="904"/>
                                        </p:tgtEl>
                                        <p:attrNameLst>
                                          <p:attrName>ppt_h</p:attrName>
                                        </p:attrNameLst>
                                      </p:cBhvr>
                                      <p:tavLst>
                                        <p:tav tm="0">
                                          <p:val>
                                            <p:fltVal val="0"/>
                                          </p:val>
                                        </p:tav>
                                        <p:tav tm="100000">
                                          <p:val>
                                            <p:strVal val="#ppt_h"/>
                                          </p:val>
                                        </p:tav>
                                      </p:tavLst>
                                    </p:anim>
                                    <p:anim calcmode="lin" valueType="num">
                                      <p:cBhvr>
                                        <p:cTn id="9" dur="600" fill="hold"/>
                                        <p:tgtEl>
                                          <p:spTgt spid="904"/>
                                        </p:tgtEl>
                                        <p:attrNameLst>
                                          <p:attrName>ppt_x</p:attrName>
                                        </p:attrNameLst>
                                      </p:cBhvr>
                                      <p:tavLst>
                                        <p:tav tm="0" fmla="#ppt_x+(cos(-2*pi*(1-$))*-#ppt_x-sin(-2*pi*(1-$))*(1-#ppt_y))*(1-$)">
                                          <p:val>
                                            <p:fltVal val="0"/>
                                          </p:val>
                                        </p:tav>
                                        <p:tav tm="100000">
                                          <p:val>
                                            <p:fltVal val="1"/>
                                          </p:val>
                                        </p:tav>
                                      </p:tavLst>
                                    </p:anim>
                                    <p:anim calcmode="lin" valueType="num">
                                      <p:cBhvr>
                                        <p:cTn id="10" dur="600" fill="hold"/>
                                        <p:tgtEl>
                                          <p:spTgt spid="904"/>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5" presetClass="entr" presetSubtype="0" fill="hold" grpId="0" nodeType="afterEffect">
                                  <p:stCondLst>
                                    <p:cond delay="0"/>
                                  </p:stCondLst>
                                  <p:childTnLst>
                                    <p:set>
                                      <p:cBhvr>
                                        <p:cTn id="13" dur="indefinite" fill="hold"/>
                                        <p:tgtEl>
                                          <p:spTgt spid="914"/>
                                        </p:tgtEl>
                                        <p:attrNameLst>
                                          <p:attrName>style.visibility</p:attrName>
                                        </p:attrNameLst>
                                      </p:cBhvr>
                                      <p:to>
                                        <p:strVal val="visible"/>
                                      </p:to>
                                    </p:set>
                                    <p:anim calcmode="lin" valueType="num">
                                      <p:cBhvr>
                                        <p:cTn id="14" dur="600" fill="hold"/>
                                        <p:tgtEl>
                                          <p:spTgt spid="914"/>
                                        </p:tgtEl>
                                        <p:attrNameLst>
                                          <p:attrName>ppt_w</p:attrName>
                                        </p:attrNameLst>
                                      </p:cBhvr>
                                      <p:tavLst>
                                        <p:tav tm="0">
                                          <p:val>
                                            <p:fltVal val="0"/>
                                          </p:val>
                                        </p:tav>
                                        <p:tav tm="100000">
                                          <p:val>
                                            <p:strVal val="#ppt_w"/>
                                          </p:val>
                                        </p:tav>
                                      </p:tavLst>
                                    </p:anim>
                                    <p:anim calcmode="lin" valueType="num">
                                      <p:cBhvr>
                                        <p:cTn id="15" dur="600" fill="hold"/>
                                        <p:tgtEl>
                                          <p:spTgt spid="914"/>
                                        </p:tgtEl>
                                        <p:attrNameLst>
                                          <p:attrName>ppt_h</p:attrName>
                                        </p:attrNameLst>
                                      </p:cBhvr>
                                      <p:tavLst>
                                        <p:tav tm="0">
                                          <p:val>
                                            <p:fltVal val="0"/>
                                          </p:val>
                                        </p:tav>
                                        <p:tav tm="100000">
                                          <p:val>
                                            <p:strVal val="#ppt_h"/>
                                          </p:val>
                                        </p:tav>
                                      </p:tavLst>
                                    </p:anim>
                                    <p:anim calcmode="lin" valueType="num">
                                      <p:cBhvr>
                                        <p:cTn id="16" dur="600" fill="hold"/>
                                        <p:tgtEl>
                                          <p:spTgt spid="914"/>
                                        </p:tgtEl>
                                        <p:attrNameLst>
                                          <p:attrName>ppt_x</p:attrName>
                                        </p:attrNameLst>
                                      </p:cBhvr>
                                      <p:tavLst>
                                        <p:tav tm="0" fmla="#ppt_x+(cos(-2*pi*(1-$))*-#ppt_x-sin(-2*pi*(1-$))*(1-#ppt_y))*(1-$)">
                                          <p:val>
                                            <p:fltVal val="0"/>
                                          </p:val>
                                        </p:tav>
                                        <p:tav tm="100000">
                                          <p:val>
                                            <p:fltVal val="1"/>
                                          </p:val>
                                        </p:tav>
                                      </p:tavLst>
                                    </p:anim>
                                    <p:anim calcmode="lin" valueType="num">
                                      <p:cBhvr>
                                        <p:cTn id="17" dur="600" fill="hold"/>
                                        <p:tgtEl>
                                          <p:spTgt spid="914"/>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2000"/>
                            </p:stCondLst>
                            <p:childTnLst>
                              <p:par>
                                <p:cTn id="19" presetID="15" presetClass="entr" presetSubtype="0" fill="hold" grpId="0" nodeType="afterEffect">
                                  <p:stCondLst>
                                    <p:cond delay="0"/>
                                  </p:stCondLst>
                                  <p:childTnLst>
                                    <p:set>
                                      <p:cBhvr>
                                        <p:cTn id="20" dur="indefinite" fill="hold"/>
                                        <p:tgtEl>
                                          <p:spTgt spid="919"/>
                                        </p:tgtEl>
                                        <p:attrNameLst>
                                          <p:attrName>style.visibility</p:attrName>
                                        </p:attrNameLst>
                                      </p:cBhvr>
                                      <p:to>
                                        <p:strVal val="visible"/>
                                      </p:to>
                                    </p:set>
                                    <p:anim calcmode="lin" valueType="num">
                                      <p:cBhvr>
                                        <p:cTn id="21" dur="600" fill="hold"/>
                                        <p:tgtEl>
                                          <p:spTgt spid="919"/>
                                        </p:tgtEl>
                                        <p:attrNameLst>
                                          <p:attrName>ppt_w</p:attrName>
                                        </p:attrNameLst>
                                      </p:cBhvr>
                                      <p:tavLst>
                                        <p:tav tm="0">
                                          <p:val>
                                            <p:fltVal val="0"/>
                                          </p:val>
                                        </p:tav>
                                        <p:tav tm="100000">
                                          <p:val>
                                            <p:strVal val="#ppt_w"/>
                                          </p:val>
                                        </p:tav>
                                      </p:tavLst>
                                    </p:anim>
                                    <p:anim calcmode="lin" valueType="num">
                                      <p:cBhvr>
                                        <p:cTn id="22" dur="600" fill="hold"/>
                                        <p:tgtEl>
                                          <p:spTgt spid="919"/>
                                        </p:tgtEl>
                                        <p:attrNameLst>
                                          <p:attrName>ppt_h</p:attrName>
                                        </p:attrNameLst>
                                      </p:cBhvr>
                                      <p:tavLst>
                                        <p:tav tm="0">
                                          <p:val>
                                            <p:fltVal val="0"/>
                                          </p:val>
                                        </p:tav>
                                        <p:tav tm="100000">
                                          <p:val>
                                            <p:strVal val="#ppt_h"/>
                                          </p:val>
                                        </p:tav>
                                      </p:tavLst>
                                    </p:anim>
                                    <p:anim calcmode="lin" valueType="num">
                                      <p:cBhvr>
                                        <p:cTn id="23" dur="600" fill="hold"/>
                                        <p:tgtEl>
                                          <p:spTgt spid="919"/>
                                        </p:tgtEl>
                                        <p:attrNameLst>
                                          <p:attrName>ppt_x</p:attrName>
                                        </p:attrNameLst>
                                      </p:cBhvr>
                                      <p:tavLst>
                                        <p:tav tm="0" fmla="#ppt_x+(cos(-2*pi*(1-$))*-#ppt_x-sin(-2*pi*(1-$))*(1-#ppt_y))*(1-$)">
                                          <p:val>
                                            <p:fltVal val="0"/>
                                          </p:val>
                                        </p:tav>
                                        <p:tav tm="100000">
                                          <p:val>
                                            <p:fltVal val="1"/>
                                          </p:val>
                                        </p:tav>
                                      </p:tavLst>
                                    </p:anim>
                                    <p:anim calcmode="lin" valueType="num">
                                      <p:cBhvr>
                                        <p:cTn id="24" dur="600" fill="hold"/>
                                        <p:tgtEl>
                                          <p:spTgt spid="919"/>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3000"/>
                            </p:stCondLst>
                            <p:childTnLst>
                              <p:par>
                                <p:cTn id="26" presetID="15" presetClass="entr" presetSubtype="0" fill="hold" grpId="0" nodeType="afterEffect">
                                  <p:stCondLst>
                                    <p:cond delay="0"/>
                                  </p:stCondLst>
                                  <p:childTnLst>
                                    <p:set>
                                      <p:cBhvr>
                                        <p:cTn id="27" dur="indefinite" fill="hold"/>
                                        <p:tgtEl>
                                          <p:spTgt spid="909"/>
                                        </p:tgtEl>
                                        <p:attrNameLst>
                                          <p:attrName>style.visibility</p:attrName>
                                        </p:attrNameLst>
                                      </p:cBhvr>
                                      <p:to>
                                        <p:strVal val="visible"/>
                                      </p:to>
                                    </p:set>
                                    <p:anim calcmode="lin" valueType="num">
                                      <p:cBhvr>
                                        <p:cTn id="28" dur="600" fill="hold"/>
                                        <p:tgtEl>
                                          <p:spTgt spid="909"/>
                                        </p:tgtEl>
                                        <p:attrNameLst>
                                          <p:attrName>ppt_w</p:attrName>
                                        </p:attrNameLst>
                                      </p:cBhvr>
                                      <p:tavLst>
                                        <p:tav tm="0">
                                          <p:val>
                                            <p:fltVal val="0"/>
                                          </p:val>
                                        </p:tav>
                                        <p:tav tm="100000">
                                          <p:val>
                                            <p:strVal val="#ppt_w"/>
                                          </p:val>
                                        </p:tav>
                                      </p:tavLst>
                                    </p:anim>
                                    <p:anim calcmode="lin" valueType="num">
                                      <p:cBhvr>
                                        <p:cTn id="29" dur="600" fill="hold"/>
                                        <p:tgtEl>
                                          <p:spTgt spid="909"/>
                                        </p:tgtEl>
                                        <p:attrNameLst>
                                          <p:attrName>ppt_h</p:attrName>
                                        </p:attrNameLst>
                                      </p:cBhvr>
                                      <p:tavLst>
                                        <p:tav tm="0">
                                          <p:val>
                                            <p:fltVal val="0"/>
                                          </p:val>
                                        </p:tav>
                                        <p:tav tm="100000">
                                          <p:val>
                                            <p:strVal val="#ppt_h"/>
                                          </p:val>
                                        </p:tav>
                                      </p:tavLst>
                                    </p:anim>
                                    <p:anim calcmode="lin" valueType="num">
                                      <p:cBhvr>
                                        <p:cTn id="30" dur="600" fill="hold"/>
                                        <p:tgtEl>
                                          <p:spTgt spid="909"/>
                                        </p:tgtEl>
                                        <p:attrNameLst>
                                          <p:attrName>ppt_x</p:attrName>
                                        </p:attrNameLst>
                                      </p:cBhvr>
                                      <p:tavLst>
                                        <p:tav tm="0" fmla="#ppt_x+(cos(-2*pi*(1-$))*-#ppt_x-sin(-2*pi*(1-$))*(1-#ppt_y))*(1-$)">
                                          <p:val>
                                            <p:fltVal val="0"/>
                                          </p:val>
                                        </p:tav>
                                        <p:tav tm="100000">
                                          <p:val>
                                            <p:fltVal val="1"/>
                                          </p:val>
                                        </p:tav>
                                      </p:tavLst>
                                    </p:anim>
                                    <p:anim calcmode="lin" valueType="num">
                                      <p:cBhvr>
                                        <p:cTn id="31" dur="600" fill="hold"/>
                                        <p:tgtEl>
                                          <p:spTgt spid="90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4" grpId="0" animBg="1" advAuto="0"/>
      <p:bldP spid="909" grpId="0" animBg="1" advAuto="0"/>
      <p:bldP spid="914" grpId="0" animBg="1" advAuto="0"/>
      <p:bldP spid="919" grpId="0"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Box 90"/>
          <p:cNvSpPr txBox="1"/>
          <p:nvPr/>
        </p:nvSpPr>
        <p:spPr>
          <a:xfrm>
            <a:off x="3276144" y="4923564"/>
            <a:ext cx="2627861" cy="492430"/>
          </a:xfrm>
          <a:prstGeom prst="rect">
            <a:avLst/>
          </a:prstGeom>
          <a:noFill/>
        </p:spPr>
        <p:txBody>
          <a:bodyPr wrap="square" lIns="121908" tIns="60954" rIns="121908" bIns="60954" rtlCol="0">
            <a:spAutoFit/>
          </a:bodyPr>
          <a:lstStyle>
            <a:defPPr>
              <a:defRPr lang="zh-CN"/>
            </a:defPPr>
            <a:lvl1pPr algn="just">
              <a:defRPr sz="1200">
                <a:latin typeface="+mn-ea"/>
              </a:defRPr>
            </a:lvl1p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您的内容打在这里，或者通过复制您的文本后选择只保留文字。</a:t>
            </a:r>
          </a:p>
        </p:txBody>
      </p:sp>
      <p:sp>
        <p:nvSpPr>
          <p:cNvPr id="92" name="TextBox 91"/>
          <p:cNvSpPr txBox="1"/>
          <p:nvPr/>
        </p:nvSpPr>
        <p:spPr>
          <a:xfrm>
            <a:off x="4317709" y="4466548"/>
            <a:ext cx="1708136" cy="415486"/>
          </a:xfrm>
          <a:prstGeom prst="rect">
            <a:avLst/>
          </a:prstGeom>
          <a:noFill/>
        </p:spPr>
        <p:txBody>
          <a:bodyPr wrap="none" lIns="121908" tIns="60954" rIns="121908" bIns="60954" rtlCol="0">
            <a:spAutoFit/>
          </a:bodyPr>
          <a:lstStyle/>
          <a:p>
            <a:r>
              <a:rPr lang="zh-CN" altLang="en-US" sz="1900" b="1"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p>
        </p:txBody>
      </p:sp>
      <p:sp>
        <p:nvSpPr>
          <p:cNvPr id="53" name="矩形 52"/>
          <p:cNvSpPr/>
          <p:nvPr/>
        </p:nvSpPr>
        <p:spPr>
          <a:xfrm>
            <a:off x="9151712" y="1952262"/>
            <a:ext cx="3047603" cy="18242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solidFill>
            </a:endParaRPr>
          </a:p>
        </p:txBody>
      </p:sp>
      <p:sp>
        <p:nvSpPr>
          <p:cNvPr id="52" name="矩形 51"/>
          <p:cNvSpPr/>
          <p:nvPr/>
        </p:nvSpPr>
        <p:spPr>
          <a:xfrm>
            <a:off x="6101405" y="1952262"/>
            <a:ext cx="3368724" cy="1824203"/>
          </a:xfrm>
          <a:custGeom>
            <a:avLst/>
            <a:gdLst/>
            <a:ahLst/>
            <a:cxnLst/>
            <a:rect l="l" t="t" r="r" b="b"/>
            <a:pathLst>
              <a:path w="2526872" h="1584176">
                <a:moveTo>
                  <a:pt x="0" y="0"/>
                </a:moveTo>
                <a:lnTo>
                  <a:pt x="2286000" y="0"/>
                </a:lnTo>
                <a:lnTo>
                  <a:pt x="2286000" y="652382"/>
                </a:lnTo>
                <a:lnTo>
                  <a:pt x="2526872" y="792088"/>
                </a:lnTo>
                <a:lnTo>
                  <a:pt x="2286000" y="931794"/>
                </a:lnTo>
                <a:lnTo>
                  <a:pt x="2286000" y="1584176"/>
                </a:lnTo>
                <a:lnTo>
                  <a:pt x="0" y="1584176"/>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solidFill>
            </a:endParaRPr>
          </a:p>
        </p:txBody>
      </p:sp>
      <p:sp>
        <p:nvSpPr>
          <p:cNvPr id="56" name="等腰三角形 55"/>
          <p:cNvSpPr/>
          <p:nvPr/>
        </p:nvSpPr>
        <p:spPr>
          <a:xfrm rot="5400000">
            <a:off x="3855038" y="1148324"/>
            <a:ext cx="1824203" cy="3432079"/>
          </a:xfrm>
          <a:custGeom>
            <a:avLst/>
            <a:gdLst/>
            <a:ahLst/>
            <a:cxnLst/>
            <a:rect l="l" t="t" r="r" b="b"/>
            <a:pathLst>
              <a:path w="1584176" h="2574394">
                <a:moveTo>
                  <a:pt x="0" y="2574394"/>
                </a:moveTo>
                <a:lnTo>
                  <a:pt x="0" y="288394"/>
                </a:lnTo>
                <a:lnTo>
                  <a:pt x="624820" y="288394"/>
                </a:lnTo>
                <a:lnTo>
                  <a:pt x="792088" y="0"/>
                </a:lnTo>
                <a:lnTo>
                  <a:pt x="959357" y="288394"/>
                </a:lnTo>
                <a:lnTo>
                  <a:pt x="1584176" y="288394"/>
                </a:lnTo>
                <a:lnTo>
                  <a:pt x="1584176" y="257439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solidFill>
                <a:schemeClr val="bg1"/>
              </a:solidFill>
            </a:endParaRPr>
          </a:p>
        </p:txBody>
      </p:sp>
      <p:sp>
        <p:nvSpPr>
          <p:cNvPr id="55" name="等腰三角形 54"/>
          <p:cNvSpPr/>
          <p:nvPr/>
        </p:nvSpPr>
        <p:spPr>
          <a:xfrm rot="5400000">
            <a:off x="792322" y="1160734"/>
            <a:ext cx="1824203" cy="3407258"/>
          </a:xfrm>
          <a:custGeom>
            <a:avLst/>
            <a:gdLst/>
            <a:ahLst/>
            <a:cxnLst/>
            <a:rect l="l" t="t" r="r" b="b"/>
            <a:pathLst>
              <a:path w="1584176" h="2555776">
                <a:moveTo>
                  <a:pt x="0" y="2555776"/>
                </a:moveTo>
                <a:lnTo>
                  <a:pt x="0" y="269776"/>
                </a:lnTo>
                <a:lnTo>
                  <a:pt x="635618" y="269776"/>
                </a:lnTo>
                <a:lnTo>
                  <a:pt x="792088" y="0"/>
                </a:lnTo>
                <a:lnTo>
                  <a:pt x="948558" y="269776"/>
                </a:lnTo>
                <a:lnTo>
                  <a:pt x="1584176" y="269776"/>
                </a:lnTo>
                <a:lnTo>
                  <a:pt x="1584176" y="255577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solidFill>
                <a:schemeClr val="bg1"/>
              </a:solidFill>
            </a:endParaRPr>
          </a:p>
        </p:txBody>
      </p:sp>
      <p:grpSp>
        <p:nvGrpSpPr>
          <p:cNvPr id="9" name="组合 8"/>
          <p:cNvGrpSpPr/>
          <p:nvPr/>
        </p:nvGrpSpPr>
        <p:grpSpPr>
          <a:xfrm>
            <a:off x="3792045" y="2192287"/>
            <a:ext cx="1343977" cy="1344152"/>
            <a:chOff x="3188680" y="2005430"/>
            <a:chExt cx="1008114" cy="1008114"/>
          </a:xfrm>
        </p:grpSpPr>
        <p:grpSp>
          <p:nvGrpSpPr>
            <p:cNvPr id="60" name="组合 59"/>
            <p:cNvGrpSpPr/>
            <p:nvPr/>
          </p:nvGrpSpPr>
          <p:grpSpPr>
            <a:xfrm>
              <a:off x="3188680" y="2005430"/>
              <a:ext cx="1008114" cy="1008114"/>
              <a:chOff x="1851729" y="1645463"/>
              <a:chExt cx="1296000" cy="1296000"/>
            </a:xfrm>
          </p:grpSpPr>
          <p:sp>
            <p:nvSpPr>
              <p:cNvPr id="62" name="椭圆 61"/>
              <p:cNvSpPr/>
              <p:nvPr/>
            </p:nvSpPr>
            <p:spPr>
              <a:xfrm>
                <a:off x="2139689" y="1933423"/>
                <a:ext cx="720080" cy="720080"/>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3" name="圆角矩形 62"/>
              <p:cNvSpPr/>
              <p:nvPr/>
            </p:nvSpPr>
            <p:spPr>
              <a:xfrm>
                <a:off x="2067681" y="1861415"/>
                <a:ext cx="864096" cy="864096"/>
              </a:xfrm>
              <a:prstGeom prst="round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64" name="直接连接符 63"/>
              <p:cNvCxnSpPr/>
              <p:nvPr/>
            </p:nvCxnSpPr>
            <p:spPr>
              <a:xfrm>
                <a:off x="1995673" y="2293463"/>
                <a:ext cx="1008112"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200000">
                <a:off x="1995673" y="2293464"/>
                <a:ext cx="1008112"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2700000">
                <a:off x="1851729" y="2293463"/>
                <a:ext cx="129600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8100000">
                <a:off x="1851729" y="2293463"/>
                <a:ext cx="129600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1" name="TextBox 60"/>
            <p:cNvSpPr txBox="1"/>
            <p:nvPr/>
          </p:nvSpPr>
          <p:spPr>
            <a:xfrm>
              <a:off x="3440681" y="2278655"/>
              <a:ext cx="504113" cy="438581"/>
            </a:xfrm>
            <a:prstGeom prst="rect">
              <a:avLst/>
            </a:prstGeom>
            <a:noFill/>
            <a:ln>
              <a:solidFill>
                <a:schemeClr val="bg1"/>
              </a:solidFill>
            </a:ln>
          </p:spPr>
          <p:txBody>
            <a:bodyPr wrap="square" rtlCol="0">
              <a:spAutoFit/>
            </a:bodyPr>
            <a:lstStyle/>
            <a:p>
              <a:pPr algn="ctr"/>
              <a:r>
                <a:rPr lang="en-US" altLang="zh-CN" sz="3200" b="1" dirty="0">
                  <a:solidFill>
                    <a:schemeClr val="bg1"/>
                  </a:solidFill>
                  <a:latin typeface="Impact" panose="020B0806030902050204" pitchFamily="34" charset="0"/>
                </a:rPr>
                <a:t>02</a:t>
              </a:r>
              <a:endParaRPr lang="zh-CN" altLang="en-US" sz="3200" b="1" dirty="0">
                <a:solidFill>
                  <a:schemeClr val="bg1"/>
                </a:solidFill>
                <a:latin typeface="Impact" panose="020B0806030902050204" pitchFamily="34" charset="0"/>
              </a:endParaRPr>
            </a:p>
          </p:txBody>
        </p:sp>
      </p:grpSp>
      <p:grpSp>
        <p:nvGrpSpPr>
          <p:cNvPr id="10" name="组合 9"/>
          <p:cNvGrpSpPr/>
          <p:nvPr/>
        </p:nvGrpSpPr>
        <p:grpSpPr>
          <a:xfrm>
            <a:off x="912100" y="2192287"/>
            <a:ext cx="1343977" cy="1344152"/>
            <a:chOff x="1182299" y="2005430"/>
            <a:chExt cx="1008114" cy="1008114"/>
          </a:xfrm>
        </p:grpSpPr>
        <p:grpSp>
          <p:nvGrpSpPr>
            <p:cNvPr id="89" name="组合 88"/>
            <p:cNvGrpSpPr/>
            <p:nvPr/>
          </p:nvGrpSpPr>
          <p:grpSpPr>
            <a:xfrm>
              <a:off x="1182299" y="2005430"/>
              <a:ext cx="1008114" cy="1008114"/>
              <a:chOff x="1851729" y="1645463"/>
              <a:chExt cx="1296000" cy="1296000"/>
            </a:xfrm>
          </p:grpSpPr>
          <p:sp>
            <p:nvSpPr>
              <p:cNvPr id="93" name="椭圆 92"/>
              <p:cNvSpPr/>
              <p:nvPr/>
            </p:nvSpPr>
            <p:spPr>
              <a:xfrm>
                <a:off x="2139689" y="1933423"/>
                <a:ext cx="720080" cy="720080"/>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6" name="圆角矩形 95"/>
              <p:cNvSpPr/>
              <p:nvPr/>
            </p:nvSpPr>
            <p:spPr>
              <a:xfrm>
                <a:off x="2067681" y="1861415"/>
                <a:ext cx="864096" cy="864096"/>
              </a:xfrm>
              <a:prstGeom prst="round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100" name="直接连接符 99"/>
              <p:cNvCxnSpPr/>
              <p:nvPr/>
            </p:nvCxnSpPr>
            <p:spPr>
              <a:xfrm>
                <a:off x="1995673" y="2293463"/>
                <a:ext cx="1008112"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16200000">
                <a:off x="1995673" y="2293464"/>
                <a:ext cx="1008112"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2700000">
                <a:off x="1851729" y="2293463"/>
                <a:ext cx="129600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rot="8100000">
                <a:off x="1851729" y="2293463"/>
                <a:ext cx="129600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0" name="TextBox 89"/>
            <p:cNvSpPr txBox="1"/>
            <p:nvPr/>
          </p:nvSpPr>
          <p:spPr>
            <a:xfrm>
              <a:off x="1434300" y="2278655"/>
              <a:ext cx="504113" cy="438581"/>
            </a:xfrm>
            <a:prstGeom prst="rect">
              <a:avLst/>
            </a:prstGeom>
            <a:noFill/>
            <a:ln>
              <a:noFill/>
            </a:ln>
          </p:spPr>
          <p:txBody>
            <a:bodyPr wrap="square" rtlCol="0">
              <a:spAutoFit/>
            </a:bodyPr>
            <a:lstStyle/>
            <a:p>
              <a:pPr algn="ctr"/>
              <a:r>
                <a:rPr lang="en-US" altLang="zh-CN" sz="3200" b="1" dirty="0">
                  <a:solidFill>
                    <a:schemeClr val="bg1"/>
                  </a:solidFill>
                  <a:latin typeface="Impact" panose="020B0806030902050204" pitchFamily="34" charset="0"/>
                </a:rPr>
                <a:t>01</a:t>
              </a:r>
              <a:endParaRPr lang="zh-CN" altLang="en-US" sz="3200" b="1" dirty="0">
                <a:solidFill>
                  <a:schemeClr val="bg1"/>
                </a:solidFill>
                <a:latin typeface="Impact" panose="020B0806030902050204" pitchFamily="34" charset="0"/>
              </a:endParaRPr>
            </a:p>
          </p:txBody>
        </p:sp>
      </p:grpSp>
      <p:grpSp>
        <p:nvGrpSpPr>
          <p:cNvPr id="6" name="组合 5"/>
          <p:cNvGrpSpPr/>
          <p:nvPr/>
        </p:nvGrpSpPr>
        <p:grpSpPr>
          <a:xfrm>
            <a:off x="7055983" y="2192287"/>
            <a:ext cx="1343977" cy="1344152"/>
            <a:chOff x="5195061" y="2005430"/>
            <a:chExt cx="1008114" cy="1008114"/>
          </a:xfrm>
        </p:grpSpPr>
        <p:grpSp>
          <p:nvGrpSpPr>
            <p:cNvPr id="117" name="组合 116"/>
            <p:cNvGrpSpPr/>
            <p:nvPr/>
          </p:nvGrpSpPr>
          <p:grpSpPr>
            <a:xfrm>
              <a:off x="5195061" y="2005430"/>
              <a:ext cx="1008114" cy="1008114"/>
              <a:chOff x="1851729" y="1645463"/>
              <a:chExt cx="1296000" cy="1296000"/>
            </a:xfrm>
          </p:grpSpPr>
          <p:sp>
            <p:nvSpPr>
              <p:cNvPr id="119" name="椭圆 118"/>
              <p:cNvSpPr/>
              <p:nvPr/>
            </p:nvSpPr>
            <p:spPr>
              <a:xfrm>
                <a:off x="2139689" y="1933423"/>
                <a:ext cx="720080" cy="720080"/>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0" name="圆角矩形 119"/>
              <p:cNvSpPr/>
              <p:nvPr/>
            </p:nvSpPr>
            <p:spPr>
              <a:xfrm>
                <a:off x="2067681" y="1861415"/>
                <a:ext cx="864096" cy="864096"/>
              </a:xfrm>
              <a:prstGeom prst="round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121" name="直接连接符 120"/>
              <p:cNvCxnSpPr/>
              <p:nvPr/>
            </p:nvCxnSpPr>
            <p:spPr>
              <a:xfrm>
                <a:off x="1995673" y="2293463"/>
                <a:ext cx="1008112"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rot="16200000">
                <a:off x="1995673" y="2293464"/>
                <a:ext cx="1008112"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rot="2700000">
                <a:off x="1851729" y="2293463"/>
                <a:ext cx="129600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rot="8100000">
                <a:off x="1851729" y="2293463"/>
                <a:ext cx="129600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18" name="TextBox 117"/>
            <p:cNvSpPr txBox="1"/>
            <p:nvPr/>
          </p:nvSpPr>
          <p:spPr>
            <a:xfrm>
              <a:off x="5405052" y="2278655"/>
              <a:ext cx="588132" cy="438581"/>
            </a:xfrm>
            <a:prstGeom prst="rect">
              <a:avLst/>
            </a:prstGeom>
            <a:noFill/>
            <a:ln>
              <a:noFill/>
            </a:ln>
          </p:spPr>
          <p:txBody>
            <a:bodyPr wrap="square" rtlCol="0">
              <a:spAutoFit/>
            </a:bodyPr>
            <a:lstStyle/>
            <a:p>
              <a:pPr algn="ctr"/>
              <a:r>
                <a:rPr lang="en-US" altLang="zh-CN" sz="3200" b="1" dirty="0">
                  <a:solidFill>
                    <a:schemeClr val="bg1"/>
                  </a:solidFill>
                  <a:latin typeface="Impact" panose="020B0806030902050204" pitchFamily="34" charset="0"/>
                </a:rPr>
                <a:t>03</a:t>
              </a:r>
              <a:endParaRPr lang="zh-CN" altLang="en-US" sz="3200" b="1" dirty="0">
                <a:solidFill>
                  <a:schemeClr val="bg1"/>
                </a:solidFill>
                <a:latin typeface="Impact" panose="020B0806030902050204" pitchFamily="34" charset="0"/>
              </a:endParaRPr>
            </a:p>
          </p:txBody>
        </p:sp>
      </p:grpSp>
      <p:grpSp>
        <p:nvGrpSpPr>
          <p:cNvPr id="3" name="组合 2"/>
          <p:cNvGrpSpPr/>
          <p:nvPr/>
        </p:nvGrpSpPr>
        <p:grpSpPr>
          <a:xfrm>
            <a:off x="10127925" y="2192287"/>
            <a:ext cx="1343977" cy="1344152"/>
            <a:chOff x="7201441" y="2005430"/>
            <a:chExt cx="1008114" cy="1008114"/>
          </a:xfrm>
        </p:grpSpPr>
        <p:grpSp>
          <p:nvGrpSpPr>
            <p:cNvPr id="126" name="组合 125"/>
            <p:cNvGrpSpPr/>
            <p:nvPr/>
          </p:nvGrpSpPr>
          <p:grpSpPr>
            <a:xfrm>
              <a:off x="7201441" y="2005430"/>
              <a:ext cx="1008114" cy="1008114"/>
              <a:chOff x="1851729" y="1645463"/>
              <a:chExt cx="1296000" cy="1296000"/>
            </a:xfrm>
          </p:grpSpPr>
          <p:sp>
            <p:nvSpPr>
              <p:cNvPr id="128" name="椭圆 127"/>
              <p:cNvSpPr/>
              <p:nvPr/>
            </p:nvSpPr>
            <p:spPr>
              <a:xfrm>
                <a:off x="2139689" y="1933423"/>
                <a:ext cx="720080" cy="720080"/>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9" name="圆角矩形 128"/>
              <p:cNvSpPr/>
              <p:nvPr/>
            </p:nvSpPr>
            <p:spPr>
              <a:xfrm>
                <a:off x="2067681" y="1861415"/>
                <a:ext cx="864096" cy="864096"/>
              </a:xfrm>
              <a:prstGeom prst="round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130" name="直接连接符 129"/>
              <p:cNvCxnSpPr/>
              <p:nvPr/>
            </p:nvCxnSpPr>
            <p:spPr>
              <a:xfrm>
                <a:off x="1995673" y="2293463"/>
                <a:ext cx="1008112"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rot="16200000">
                <a:off x="1995673" y="2293464"/>
                <a:ext cx="1008112"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rot="2700000">
                <a:off x="1851729" y="2293463"/>
                <a:ext cx="129600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rot="8100000">
                <a:off x="1851729" y="2293463"/>
                <a:ext cx="129600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27" name="TextBox 126"/>
            <p:cNvSpPr txBox="1"/>
            <p:nvPr/>
          </p:nvSpPr>
          <p:spPr>
            <a:xfrm>
              <a:off x="7453442" y="2278655"/>
              <a:ext cx="504113" cy="438581"/>
            </a:xfrm>
            <a:prstGeom prst="rect">
              <a:avLst/>
            </a:prstGeom>
            <a:noFill/>
            <a:ln>
              <a:solidFill>
                <a:schemeClr val="bg1"/>
              </a:solidFill>
            </a:ln>
          </p:spPr>
          <p:txBody>
            <a:bodyPr wrap="square" rtlCol="0">
              <a:spAutoFit/>
            </a:bodyPr>
            <a:lstStyle/>
            <a:p>
              <a:pPr algn="ctr"/>
              <a:r>
                <a:rPr lang="en-US" altLang="zh-CN" sz="3200" b="1" dirty="0">
                  <a:solidFill>
                    <a:schemeClr val="bg1"/>
                  </a:solidFill>
                  <a:latin typeface="Impact" panose="020B0806030902050204" pitchFamily="34" charset="0"/>
                </a:rPr>
                <a:t>04</a:t>
              </a:r>
              <a:endParaRPr lang="zh-CN" altLang="en-US" sz="3200" b="1" dirty="0">
                <a:solidFill>
                  <a:schemeClr val="bg1"/>
                </a:solidFill>
                <a:latin typeface="Impact" panose="020B0806030902050204" pitchFamily="34" charset="0"/>
              </a:endParaRPr>
            </a:p>
          </p:txBody>
        </p:sp>
      </p:grpSp>
      <p:pic>
        <p:nvPicPr>
          <p:cNvPr id="68" name="Picture 17" descr="Users 512x512.png"/>
          <p:cNvPicPr>
            <a:picLocks noChangeAspect="1"/>
          </p:cNvPicPr>
          <p:nvPr/>
        </p:nvPicPr>
        <p:blipFill>
          <a:blip r:embed="rId4" cstate="print">
            <a:duotone>
              <a:schemeClr val="accent2">
                <a:shade val="45000"/>
                <a:satMod val="135000"/>
              </a:schemeClr>
              <a:prstClr val="white"/>
            </a:duotone>
            <a:extLst>
              <a:ext uri="{BEBA8EAE-BF5A-486C-A8C5-ECC9F3942E4B}">
                <a14:imgProps xmlns:a14="http://schemas.microsoft.com/office/drawing/2010/main">
                  <a14:imgLayer r:embed="rId5">
                    <a14:imgEffect>
                      <a14:brightnessContrast bright="-40000" contrast="-4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414474" y="4075260"/>
            <a:ext cx="853222" cy="853333"/>
          </a:xfrm>
          <a:prstGeom prst="rect">
            <a:avLst/>
          </a:prstGeom>
          <a:noFill/>
          <a:ln>
            <a:noFill/>
          </a:ln>
          <a:effectLst/>
        </p:spPr>
      </p:pic>
      <p:grpSp>
        <p:nvGrpSpPr>
          <p:cNvPr id="69" name="组合 68"/>
          <p:cNvGrpSpPr>
            <a:grpSpLocks noChangeAspect="1"/>
          </p:cNvGrpSpPr>
          <p:nvPr/>
        </p:nvGrpSpPr>
        <p:grpSpPr>
          <a:xfrm>
            <a:off x="9470131" y="4179331"/>
            <a:ext cx="727963" cy="645193"/>
            <a:chOff x="6372200" y="2709674"/>
            <a:chExt cx="738133" cy="654124"/>
          </a:xfrm>
          <a:solidFill>
            <a:schemeClr val="accent1"/>
          </a:solidFill>
          <a:effectLst/>
        </p:grpSpPr>
        <p:sp>
          <p:nvSpPr>
            <p:cNvPr id="70" name="Freeform 6"/>
            <p:cNvSpPr>
              <a:spLocks noChangeAspect="1"/>
            </p:cNvSpPr>
            <p:nvPr/>
          </p:nvSpPr>
          <p:spPr bwMode="auto">
            <a:xfrm>
              <a:off x="6660232" y="3003798"/>
              <a:ext cx="360081" cy="360000"/>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6"/>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7"/>
                  </a:lnTo>
                  <a:lnTo>
                    <a:pt x="609662" y="9327"/>
                  </a:lnTo>
                  <a:lnTo>
                    <a:pt x="630685" y="6995"/>
                  </a:lnTo>
                  <a:lnTo>
                    <a:pt x="651707" y="2332"/>
                  </a:lnTo>
                  <a:close/>
                </a:path>
              </a:pathLst>
            </a:custGeom>
            <a:gr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lnSpc>
                  <a:spcPct val="50000"/>
                </a:lnSpc>
                <a:spcBef>
                  <a:spcPts val="600"/>
                </a:spcBef>
                <a:spcAft>
                  <a:spcPts val="600"/>
                </a:spcAft>
              </a:pPr>
              <a:endParaRPr lang="en-US" altLang="zh-CN"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1" name="Freeform 6"/>
            <p:cNvSpPr>
              <a:spLocks noChangeAspect="1"/>
            </p:cNvSpPr>
            <p:nvPr/>
          </p:nvSpPr>
          <p:spPr bwMode="auto">
            <a:xfrm>
              <a:off x="6372200" y="2709674"/>
              <a:ext cx="432097" cy="432000"/>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6"/>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7"/>
                  </a:lnTo>
                  <a:lnTo>
                    <a:pt x="609662" y="9327"/>
                  </a:lnTo>
                  <a:lnTo>
                    <a:pt x="630685" y="6995"/>
                  </a:lnTo>
                  <a:lnTo>
                    <a:pt x="651707" y="2332"/>
                  </a:lnTo>
                  <a:close/>
                </a:path>
              </a:pathLst>
            </a:custGeom>
            <a:gr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lnSpc>
                  <a:spcPct val="50000"/>
                </a:lnSpc>
                <a:spcBef>
                  <a:spcPts val="600"/>
                </a:spcBef>
                <a:spcAft>
                  <a:spcPts val="600"/>
                </a:spcAft>
              </a:pPr>
              <a:endParaRPr lang="en-US" altLang="zh-CN"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2" name="Freeform 6"/>
            <p:cNvSpPr>
              <a:spLocks noChangeAspect="1"/>
            </p:cNvSpPr>
            <p:nvPr/>
          </p:nvSpPr>
          <p:spPr bwMode="auto">
            <a:xfrm>
              <a:off x="6930292" y="2913798"/>
              <a:ext cx="180041" cy="180000"/>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6"/>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7"/>
                  </a:lnTo>
                  <a:lnTo>
                    <a:pt x="609662" y="9327"/>
                  </a:lnTo>
                  <a:lnTo>
                    <a:pt x="630685" y="6995"/>
                  </a:lnTo>
                  <a:lnTo>
                    <a:pt x="651707" y="2332"/>
                  </a:lnTo>
                  <a:close/>
                </a:path>
              </a:pathLst>
            </a:custGeom>
            <a:gr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lnSpc>
                  <a:spcPct val="50000"/>
                </a:lnSpc>
                <a:spcBef>
                  <a:spcPts val="600"/>
                </a:spcBef>
                <a:spcAft>
                  <a:spcPts val="600"/>
                </a:spcAft>
              </a:pPr>
              <a:endParaRPr lang="en-US" altLang="zh-CN"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3454344" y="4245925"/>
            <a:ext cx="625696" cy="512000"/>
            <a:chOff x="464757" y="3474235"/>
            <a:chExt cx="525464" cy="400049"/>
          </a:xfrm>
          <a:solidFill>
            <a:schemeClr val="accent3"/>
          </a:solidFill>
        </p:grpSpPr>
        <p:sp>
          <p:nvSpPr>
            <p:cNvPr id="74" name="Freeform 879"/>
            <p:cNvSpPr/>
            <p:nvPr/>
          </p:nvSpPr>
          <p:spPr bwMode="auto">
            <a:xfrm>
              <a:off x="464757" y="3474235"/>
              <a:ext cx="525464" cy="328612"/>
            </a:xfrm>
            <a:custGeom>
              <a:avLst/>
              <a:gdLst>
                <a:gd name="T0" fmla="*/ 250 w 331"/>
                <a:gd name="T1" fmla="*/ 0 h 207"/>
                <a:gd name="T2" fmla="*/ 250 w 331"/>
                <a:gd name="T3" fmla="*/ 26 h 207"/>
                <a:gd name="T4" fmla="*/ 286 w 331"/>
                <a:gd name="T5" fmla="*/ 26 h 207"/>
                <a:gd name="T6" fmla="*/ 182 w 331"/>
                <a:gd name="T7" fmla="*/ 130 h 207"/>
                <a:gd name="T8" fmla="*/ 120 w 331"/>
                <a:gd name="T9" fmla="*/ 66 h 207"/>
                <a:gd name="T10" fmla="*/ 113 w 331"/>
                <a:gd name="T11" fmla="*/ 75 h 207"/>
                <a:gd name="T12" fmla="*/ 0 w 331"/>
                <a:gd name="T13" fmla="*/ 189 h 207"/>
                <a:gd name="T14" fmla="*/ 19 w 331"/>
                <a:gd name="T15" fmla="*/ 207 h 207"/>
                <a:gd name="T16" fmla="*/ 120 w 331"/>
                <a:gd name="T17" fmla="*/ 104 h 207"/>
                <a:gd name="T18" fmla="*/ 182 w 331"/>
                <a:gd name="T19" fmla="*/ 165 h 207"/>
                <a:gd name="T20" fmla="*/ 305 w 331"/>
                <a:gd name="T21" fmla="*/ 42 h 207"/>
                <a:gd name="T22" fmla="*/ 305 w 331"/>
                <a:gd name="T23" fmla="*/ 80 h 207"/>
                <a:gd name="T24" fmla="*/ 331 w 331"/>
                <a:gd name="T25" fmla="*/ 80 h 207"/>
                <a:gd name="T26" fmla="*/ 331 w 331"/>
                <a:gd name="T27" fmla="*/ 0 h 207"/>
                <a:gd name="T28" fmla="*/ 250 w 331"/>
                <a:gd name="T29"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 h="207">
                  <a:moveTo>
                    <a:pt x="250" y="0"/>
                  </a:moveTo>
                  <a:lnTo>
                    <a:pt x="250" y="26"/>
                  </a:lnTo>
                  <a:lnTo>
                    <a:pt x="286" y="26"/>
                  </a:lnTo>
                  <a:lnTo>
                    <a:pt x="182" y="130"/>
                  </a:lnTo>
                  <a:lnTo>
                    <a:pt x="120" y="66"/>
                  </a:lnTo>
                  <a:lnTo>
                    <a:pt x="113" y="75"/>
                  </a:lnTo>
                  <a:lnTo>
                    <a:pt x="0" y="189"/>
                  </a:lnTo>
                  <a:lnTo>
                    <a:pt x="19" y="207"/>
                  </a:lnTo>
                  <a:lnTo>
                    <a:pt x="120" y="104"/>
                  </a:lnTo>
                  <a:lnTo>
                    <a:pt x="182" y="165"/>
                  </a:lnTo>
                  <a:lnTo>
                    <a:pt x="305" y="42"/>
                  </a:lnTo>
                  <a:lnTo>
                    <a:pt x="305" y="80"/>
                  </a:lnTo>
                  <a:lnTo>
                    <a:pt x="331" y="80"/>
                  </a:lnTo>
                  <a:lnTo>
                    <a:pt x="331" y="0"/>
                  </a:lnTo>
                  <a:lnTo>
                    <a:pt x="25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5" name="Freeform 880"/>
            <p:cNvSpPr/>
            <p:nvPr/>
          </p:nvSpPr>
          <p:spPr bwMode="auto">
            <a:xfrm>
              <a:off x="509207" y="3736172"/>
              <a:ext cx="82550" cy="138112"/>
            </a:xfrm>
            <a:custGeom>
              <a:avLst/>
              <a:gdLst>
                <a:gd name="T0" fmla="*/ 0 w 52"/>
                <a:gd name="T1" fmla="*/ 87 h 87"/>
                <a:gd name="T2" fmla="*/ 52 w 52"/>
                <a:gd name="T3" fmla="*/ 87 h 87"/>
                <a:gd name="T4" fmla="*/ 52 w 52"/>
                <a:gd name="T5" fmla="*/ 0 h 87"/>
                <a:gd name="T6" fmla="*/ 0 w 52"/>
                <a:gd name="T7" fmla="*/ 54 h 87"/>
                <a:gd name="T8" fmla="*/ 0 w 52"/>
                <a:gd name="T9" fmla="*/ 87 h 87"/>
              </a:gdLst>
              <a:ahLst/>
              <a:cxnLst>
                <a:cxn ang="0">
                  <a:pos x="T0" y="T1"/>
                </a:cxn>
                <a:cxn ang="0">
                  <a:pos x="T2" y="T3"/>
                </a:cxn>
                <a:cxn ang="0">
                  <a:pos x="T4" y="T5"/>
                </a:cxn>
                <a:cxn ang="0">
                  <a:pos x="T6" y="T7"/>
                </a:cxn>
                <a:cxn ang="0">
                  <a:pos x="T8" y="T9"/>
                </a:cxn>
              </a:cxnLst>
              <a:rect l="0" t="0" r="r" b="b"/>
              <a:pathLst>
                <a:path w="52" h="87">
                  <a:moveTo>
                    <a:pt x="0" y="87"/>
                  </a:moveTo>
                  <a:lnTo>
                    <a:pt x="52" y="87"/>
                  </a:lnTo>
                  <a:lnTo>
                    <a:pt x="52" y="0"/>
                  </a:lnTo>
                  <a:lnTo>
                    <a:pt x="0" y="54"/>
                  </a:lnTo>
                  <a:lnTo>
                    <a:pt x="0"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6" name="Freeform 881"/>
            <p:cNvSpPr/>
            <p:nvPr/>
          </p:nvSpPr>
          <p:spPr bwMode="auto">
            <a:xfrm>
              <a:off x="618745" y="3672672"/>
              <a:ext cx="82550" cy="201612"/>
            </a:xfrm>
            <a:custGeom>
              <a:avLst/>
              <a:gdLst>
                <a:gd name="T0" fmla="*/ 0 w 52"/>
                <a:gd name="T1" fmla="*/ 26 h 127"/>
                <a:gd name="T2" fmla="*/ 0 w 52"/>
                <a:gd name="T3" fmla="*/ 127 h 127"/>
                <a:gd name="T4" fmla="*/ 52 w 52"/>
                <a:gd name="T5" fmla="*/ 127 h 127"/>
                <a:gd name="T6" fmla="*/ 52 w 52"/>
                <a:gd name="T7" fmla="*/ 28 h 127"/>
                <a:gd name="T8" fmla="*/ 23 w 52"/>
                <a:gd name="T9" fmla="*/ 0 h 127"/>
                <a:gd name="T10" fmla="*/ 0 w 52"/>
                <a:gd name="T11" fmla="*/ 26 h 127"/>
              </a:gdLst>
              <a:ahLst/>
              <a:cxnLst>
                <a:cxn ang="0">
                  <a:pos x="T0" y="T1"/>
                </a:cxn>
                <a:cxn ang="0">
                  <a:pos x="T2" y="T3"/>
                </a:cxn>
                <a:cxn ang="0">
                  <a:pos x="T4" y="T5"/>
                </a:cxn>
                <a:cxn ang="0">
                  <a:pos x="T6" y="T7"/>
                </a:cxn>
                <a:cxn ang="0">
                  <a:pos x="T8" y="T9"/>
                </a:cxn>
                <a:cxn ang="0">
                  <a:pos x="T10" y="T11"/>
                </a:cxn>
              </a:cxnLst>
              <a:rect l="0" t="0" r="r" b="b"/>
              <a:pathLst>
                <a:path w="52" h="127">
                  <a:moveTo>
                    <a:pt x="0" y="26"/>
                  </a:moveTo>
                  <a:lnTo>
                    <a:pt x="0" y="127"/>
                  </a:lnTo>
                  <a:lnTo>
                    <a:pt x="52" y="127"/>
                  </a:lnTo>
                  <a:lnTo>
                    <a:pt x="52" y="28"/>
                  </a:lnTo>
                  <a:lnTo>
                    <a:pt x="23" y="0"/>
                  </a:lnTo>
                  <a:lnTo>
                    <a:pt x="0"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Freeform 882"/>
            <p:cNvSpPr/>
            <p:nvPr/>
          </p:nvSpPr>
          <p:spPr bwMode="auto">
            <a:xfrm>
              <a:off x="723520" y="3717122"/>
              <a:ext cx="85725" cy="157162"/>
            </a:xfrm>
            <a:custGeom>
              <a:avLst/>
              <a:gdLst>
                <a:gd name="T0" fmla="*/ 0 w 54"/>
                <a:gd name="T1" fmla="*/ 14 h 99"/>
                <a:gd name="T2" fmla="*/ 0 w 54"/>
                <a:gd name="T3" fmla="*/ 99 h 99"/>
                <a:gd name="T4" fmla="*/ 54 w 54"/>
                <a:gd name="T5" fmla="*/ 99 h 99"/>
                <a:gd name="T6" fmla="*/ 54 w 54"/>
                <a:gd name="T7" fmla="*/ 0 h 99"/>
                <a:gd name="T8" fmla="*/ 19 w 54"/>
                <a:gd name="T9" fmla="*/ 33 h 99"/>
                <a:gd name="T10" fmla="*/ 0 w 54"/>
                <a:gd name="T11" fmla="*/ 14 h 99"/>
              </a:gdLst>
              <a:ahLst/>
              <a:cxnLst>
                <a:cxn ang="0">
                  <a:pos x="T0" y="T1"/>
                </a:cxn>
                <a:cxn ang="0">
                  <a:pos x="T2" y="T3"/>
                </a:cxn>
                <a:cxn ang="0">
                  <a:pos x="T4" y="T5"/>
                </a:cxn>
                <a:cxn ang="0">
                  <a:pos x="T6" y="T7"/>
                </a:cxn>
                <a:cxn ang="0">
                  <a:pos x="T8" y="T9"/>
                </a:cxn>
                <a:cxn ang="0">
                  <a:pos x="T10" y="T11"/>
                </a:cxn>
              </a:cxnLst>
              <a:rect l="0" t="0" r="r" b="b"/>
              <a:pathLst>
                <a:path w="54" h="99">
                  <a:moveTo>
                    <a:pt x="0" y="14"/>
                  </a:moveTo>
                  <a:lnTo>
                    <a:pt x="0" y="99"/>
                  </a:lnTo>
                  <a:lnTo>
                    <a:pt x="54" y="99"/>
                  </a:lnTo>
                  <a:lnTo>
                    <a:pt x="54" y="0"/>
                  </a:lnTo>
                  <a:lnTo>
                    <a:pt x="19" y="33"/>
                  </a:lnTo>
                  <a:lnTo>
                    <a:pt x="0"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8" name="Freeform 883"/>
            <p:cNvSpPr/>
            <p:nvPr/>
          </p:nvSpPr>
          <p:spPr bwMode="auto">
            <a:xfrm>
              <a:off x="842583" y="3598060"/>
              <a:ext cx="82550" cy="276224"/>
            </a:xfrm>
            <a:custGeom>
              <a:avLst/>
              <a:gdLst>
                <a:gd name="T0" fmla="*/ 0 w 52"/>
                <a:gd name="T1" fmla="*/ 174 h 174"/>
                <a:gd name="T2" fmla="*/ 52 w 52"/>
                <a:gd name="T3" fmla="*/ 174 h 174"/>
                <a:gd name="T4" fmla="*/ 52 w 52"/>
                <a:gd name="T5" fmla="*/ 0 h 174"/>
                <a:gd name="T6" fmla="*/ 0 w 52"/>
                <a:gd name="T7" fmla="*/ 54 h 174"/>
                <a:gd name="T8" fmla="*/ 0 w 52"/>
                <a:gd name="T9" fmla="*/ 174 h 174"/>
              </a:gdLst>
              <a:ahLst/>
              <a:cxnLst>
                <a:cxn ang="0">
                  <a:pos x="T0" y="T1"/>
                </a:cxn>
                <a:cxn ang="0">
                  <a:pos x="T2" y="T3"/>
                </a:cxn>
                <a:cxn ang="0">
                  <a:pos x="T4" y="T5"/>
                </a:cxn>
                <a:cxn ang="0">
                  <a:pos x="T6" y="T7"/>
                </a:cxn>
                <a:cxn ang="0">
                  <a:pos x="T8" y="T9"/>
                </a:cxn>
              </a:cxnLst>
              <a:rect l="0" t="0" r="r" b="b"/>
              <a:pathLst>
                <a:path w="52" h="174">
                  <a:moveTo>
                    <a:pt x="0" y="174"/>
                  </a:moveTo>
                  <a:lnTo>
                    <a:pt x="52" y="174"/>
                  </a:lnTo>
                  <a:lnTo>
                    <a:pt x="52" y="0"/>
                  </a:lnTo>
                  <a:lnTo>
                    <a:pt x="0" y="54"/>
                  </a:lnTo>
                  <a:lnTo>
                    <a:pt x="0" y="1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6554416" y="4217483"/>
            <a:ext cx="568815" cy="568889"/>
            <a:chOff x="5544536" y="4896644"/>
            <a:chExt cx="544513" cy="506412"/>
          </a:xfrm>
          <a:solidFill>
            <a:schemeClr val="accent4"/>
          </a:solidFill>
        </p:grpSpPr>
        <p:sp>
          <p:nvSpPr>
            <p:cNvPr id="80" name="Freeform 470"/>
            <p:cNvSpPr>
              <a:spLocks noEditPoints="1"/>
            </p:cNvSpPr>
            <p:nvPr/>
          </p:nvSpPr>
          <p:spPr bwMode="auto">
            <a:xfrm>
              <a:off x="5544536" y="4896644"/>
              <a:ext cx="544513" cy="236537"/>
            </a:xfrm>
            <a:custGeom>
              <a:avLst/>
              <a:gdLst>
                <a:gd name="T0" fmla="*/ 127 w 145"/>
                <a:gd name="T1" fmla="*/ 27 h 63"/>
                <a:gd name="T2" fmla="*/ 100 w 145"/>
                <a:gd name="T3" fmla="*/ 27 h 63"/>
                <a:gd name="T4" fmla="*/ 100 w 145"/>
                <a:gd name="T5" fmla="*/ 18 h 63"/>
                <a:gd name="T6" fmla="*/ 83 w 145"/>
                <a:gd name="T7" fmla="*/ 0 h 63"/>
                <a:gd name="T8" fmla="*/ 83 w 145"/>
                <a:gd name="T9" fmla="*/ 0 h 63"/>
                <a:gd name="T10" fmla="*/ 63 w 145"/>
                <a:gd name="T11" fmla="*/ 0 h 63"/>
                <a:gd name="T12" fmla="*/ 63 w 145"/>
                <a:gd name="T13" fmla="*/ 0 h 63"/>
                <a:gd name="T14" fmla="*/ 46 w 145"/>
                <a:gd name="T15" fmla="*/ 18 h 63"/>
                <a:gd name="T16" fmla="*/ 46 w 145"/>
                <a:gd name="T17" fmla="*/ 27 h 63"/>
                <a:gd name="T18" fmla="*/ 19 w 145"/>
                <a:gd name="T19" fmla="*/ 27 h 63"/>
                <a:gd name="T20" fmla="*/ 0 w 145"/>
                <a:gd name="T21" fmla="*/ 45 h 63"/>
                <a:gd name="T22" fmla="*/ 0 w 145"/>
                <a:gd name="T23" fmla="*/ 63 h 63"/>
                <a:gd name="T24" fmla="*/ 145 w 145"/>
                <a:gd name="T25" fmla="*/ 63 h 63"/>
                <a:gd name="T26" fmla="*/ 145 w 145"/>
                <a:gd name="T27" fmla="*/ 45 h 63"/>
                <a:gd name="T28" fmla="*/ 127 w 145"/>
                <a:gd name="T29" fmla="*/ 27 h 63"/>
                <a:gd name="T30" fmla="*/ 55 w 145"/>
                <a:gd name="T31" fmla="*/ 27 h 63"/>
                <a:gd name="T32" fmla="*/ 73 w 145"/>
                <a:gd name="T33" fmla="*/ 9 h 63"/>
                <a:gd name="T34" fmla="*/ 91 w 145"/>
                <a:gd name="T35" fmla="*/ 27 h 63"/>
                <a:gd name="T36" fmla="*/ 55 w 145"/>
                <a:gd name="T37"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5" h="63">
                  <a:moveTo>
                    <a:pt x="127" y="27"/>
                  </a:moveTo>
                  <a:cubicBezTo>
                    <a:pt x="100" y="27"/>
                    <a:pt x="100" y="27"/>
                    <a:pt x="100" y="27"/>
                  </a:cubicBezTo>
                  <a:cubicBezTo>
                    <a:pt x="100" y="18"/>
                    <a:pt x="100" y="18"/>
                    <a:pt x="100" y="18"/>
                  </a:cubicBezTo>
                  <a:cubicBezTo>
                    <a:pt x="100" y="8"/>
                    <a:pt x="92" y="1"/>
                    <a:pt x="83" y="0"/>
                  </a:cubicBezTo>
                  <a:cubicBezTo>
                    <a:pt x="83" y="0"/>
                    <a:pt x="83" y="0"/>
                    <a:pt x="83" y="0"/>
                  </a:cubicBezTo>
                  <a:cubicBezTo>
                    <a:pt x="63" y="0"/>
                    <a:pt x="63" y="0"/>
                    <a:pt x="63" y="0"/>
                  </a:cubicBezTo>
                  <a:cubicBezTo>
                    <a:pt x="63" y="0"/>
                    <a:pt x="63" y="0"/>
                    <a:pt x="63" y="0"/>
                  </a:cubicBezTo>
                  <a:cubicBezTo>
                    <a:pt x="54" y="0"/>
                    <a:pt x="46" y="8"/>
                    <a:pt x="46" y="18"/>
                  </a:cubicBezTo>
                  <a:cubicBezTo>
                    <a:pt x="46" y="27"/>
                    <a:pt x="46" y="27"/>
                    <a:pt x="46" y="27"/>
                  </a:cubicBezTo>
                  <a:cubicBezTo>
                    <a:pt x="19" y="27"/>
                    <a:pt x="19" y="27"/>
                    <a:pt x="19" y="27"/>
                  </a:cubicBezTo>
                  <a:cubicBezTo>
                    <a:pt x="9" y="27"/>
                    <a:pt x="0" y="35"/>
                    <a:pt x="0" y="45"/>
                  </a:cubicBezTo>
                  <a:cubicBezTo>
                    <a:pt x="0" y="63"/>
                    <a:pt x="0" y="63"/>
                    <a:pt x="0" y="63"/>
                  </a:cubicBezTo>
                  <a:cubicBezTo>
                    <a:pt x="145" y="63"/>
                    <a:pt x="145" y="63"/>
                    <a:pt x="145" y="63"/>
                  </a:cubicBezTo>
                  <a:cubicBezTo>
                    <a:pt x="145" y="45"/>
                    <a:pt x="145" y="45"/>
                    <a:pt x="145" y="45"/>
                  </a:cubicBezTo>
                  <a:cubicBezTo>
                    <a:pt x="145" y="35"/>
                    <a:pt x="137" y="27"/>
                    <a:pt x="127" y="27"/>
                  </a:cubicBezTo>
                  <a:close/>
                  <a:moveTo>
                    <a:pt x="55" y="27"/>
                  </a:moveTo>
                  <a:cubicBezTo>
                    <a:pt x="55" y="17"/>
                    <a:pt x="63" y="9"/>
                    <a:pt x="73" y="9"/>
                  </a:cubicBezTo>
                  <a:cubicBezTo>
                    <a:pt x="83" y="9"/>
                    <a:pt x="91" y="17"/>
                    <a:pt x="91" y="27"/>
                  </a:cubicBezTo>
                  <a:lnTo>
                    <a:pt x="55"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1" name="Rectangle 471"/>
            <p:cNvSpPr>
              <a:spLocks noChangeArrowheads="1"/>
            </p:cNvSpPr>
            <p:nvPr/>
          </p:nvSpPr>
          <p:spPr bwMode="auto">
            <a:xfrm>
              <a:off x="5785836" y="5166519"/>
              <a:ext cx="6667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2" name="Freeform 472"/>
            <p:cNvSpPr/>
            <p:nvPr/>
          </p:nvSpPr>
          <p:spPr bwMode="auto">
            <a:xfrm>
              <a:off x="5544536" y="5166519"/>
              <a:ext cx="544513" cy="236537"/>
            </a:xfrm>
            <a:custGeom>
              <a:avLst/>
              <a:gdLst>
                <a:gd name="T0" fmla="*/ 91 w 145"/>
                <a:gd name="T1" fmla="*/ 9 h 63"/>
                <a:gd name="T2" fmla="*/ 73 w 145"/>
                <a:gd name="T3" fmla="*/ 27 h 63"/>
                <a:gd name="T4" fmla="*/ 55 w 145"/>
                <a:gd name="T5" fmla="*/ 9 h 63"/>
                <a:gd name="T6" fmla="*/ 55 w 145"/>
                <a:gd name="T7" fmla="*/ 0 h 63"/>
                <a:gd name="T8" fmla="*/ 0 w 145"/>
                <a:gd name="T9" fmla="*/ 0 h 63"/>
                <a:gd name="T10" fmla="*/ 0 w 145"/>
                <a:gd name="T11" fmla="*/ 45 h 63"/>
                <a:gd name="T12" fmla="*/ 19 w 145"/>
                <a:gd name="T13" fmla="*/ 63 h 63"/>
                <a:gd name="T14" fmla="*/ 127 w 145"/>
                <a:gd name="T15" fmla="*/ 63 h 63"/>
                <a:gd name="T16" fmla="*/ 145 w 145"/>
                <a:gd name="T17" fmla="*/ 45 h 63"/>
                <a:gd name="T18" fmla="*/ 145 w 145"/>
                <a:gd name="T19" fmla="*/ 0 h 63"/>
                <a:gd name="T20" fmla="*/ 91 w 145"/>
                <a:gd name="T21" fmla="*/ 0 h 63"/>
                <a:gd name="T22" fmla="*/ 91 w 145"/>
                <a:gd name="T23"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5" h="63">
                  <a:moveTo>
                    <a:pt x="91" y="9"/>
                  </a:moveTo>
                  <a:cubicBezTo>
                    <a:pt x="91" y="19"/>
                    <a:pt x="83" y="27"/>
                    <a:pt x="73" y="27"/>
                  </a:cubicBezTo>
                  <a:cubicBezTo>
                    <a:pt x="63" y="27"/>
                    <a:pt x="55" y="19"/>
                    <a:pt x="55" y="9"/>
                  </a:cubicBezTo>
                  <a:cubicBezTo>
                    <a:pt x="55" y="0"/>
                    <a:pt x="55" y="0"/>
                    <a:pt x="55" y="0"/>
                  </a:cubicBezTo>
                  <a:cubicBezTo>
                    <a:pt x="0" y="0"/>
                    <a:pt x="0" y="0"/>
                    <a:pt x="0" y="0"/>
                  </a:cubicBezTo>
                  <a:cubicBezTo>
                    <a:pt x="0" y="45"/>
                    <a:pt x="0" y="45"/>
                    <a:pt x="0" y="45"/>
                  </a:cubicBezTo>
                  <a:cubicBezTo>
                    <a:pt x="0" y="55"/>
                    <a:pt x="9" y="63"/>
                    <a:pt x="19" y="63"/>
                  </a:cubicBezTo>
                  <a:cubicBezTo>
                    <a:pt x="127" y="63"/>
                    <a:pt x="127" y="63"/>
                    <a:pt x="127" y="63"/>
                  </a:cubicBezTo>
                  <a:cubicBezTo>
                    <a:pt x="137" y="63"/>
                    <a:pt x="145" y="55"/>
                    <a:pt x="145" y="45"/>
                  </a:cubicBezTo>
                  <a:cubicBezTo>
                    <a:pt x="145" y="0"/>
                    <a:pt x="145" y="0"/>
                    <a:pt x="145" y="0"/>
                  </a:cubicBezTo>
                  <a:cubicBezTo>
                    <a:pt x="91" y="0"/>
                    <a:pt x="91" y="0"/>
                    <a:pt x="91" y="0"/>
                  </a:cubicBezTo>
                  <a:lnTo>
                    <a:pt x="91"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09" name="TextBox 108"/>
          <p:cNvSpPr txBox="1"/>
          <p:nvPr/>
        </p:nvSpPr>
        <p:spPr>
          <a:xfrm>
            <a:off x="6371313" y="4923564"/>
            <a:ext cx="2627861" cy="492430"/>
          </a:xfrm>
          <a:prstGeom prst="rect">
            <a:avLst/>
          </a:prstGeom>
          <a:noFill/>
        </p:spPr>
        <p:txBody>
          <a:bodyPr wrap="square" lIns="121908" tIns="60954" rIns="121908" bIns="60954" rtlCol="0">
            <a:spAutoFit/>
          </a:bodyPr>
          <a:lstStyle>
            <a:defPPr>
              <a:defRPr lang="zh-CN"/>
            </a:defPPr>
            <a:lvl1pPr algn="just">
              <a:defRPr sz="1200">
                <a:latin typeface="+mn-ea"/>
              </a:defRPr>
            </a:lvl1p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您的内容打在这里，或者通过复制您的文本后选择只保留文字。</a:t>
            </a:r>
          </a:p>
        </p:txBody>
      </p:sp>
      <p:sp>
        <p:nvSpPr>
          <p:cNvPr id="110" name="TextBox 109"/>
          <p:cNvSpPr txBox="1"/>
          <p:nvPr/>
        </p:nvSpPr>
        <p:spPr>
          <a:xfrm>
            <a:off x="7389651" y="4466548"/>
            <a:ext cx="1708136" cy="415486"/>
          </a:xfrm>
          <a:prstGeom prst="rect">
            <a:avLst/>
          </a:prstGeom>
          <a:noFill/>
        </p:spPr>
        <p:txBody>
          <a:bodyPr wrap="none" lIns="121908" tIns="60954" rIns="121908" bIns="60954" rtlCol="0">
            <a:spAutoFit/>
          </a:bodyPr>
          <a:lstStyle/>
          <a:p>
            <a:r>
              <a:rPr lang="zh-CN" altLang="en-US" sz="1900" b="1"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p>
        </p:txBody>
      </p:sp>
      <p:sp>
        <p:nvSpPr>
          <p:cNvPr id="134" name="TextBox 133"/>
          <p:cNvSpPr txBox="1"/>
          <p:nvPr/>
        </p:nvSpPr>
        <p:spPr>
          <a:xfrm>
            <a:off x="9425299" y="4923564"/>
            <a:ext cx="2627861" cy="492430"/>
          </a:xfrm>
          <a:prstGeom prst="rect">
            <a:avLst/>
          </a:prstGeom>
          <a:noFill/>
        </p:spPr>
        <p:txBody>
          <a:bodyPr wrap="square" lIns="121908" tIns="60954" rIns="121908" bIns="60954" rtlCol="0">
            <a:spAutoFit/>
          </a:bodyPr>
          <a:lstStyle>
            <a:defPPr>
              <a:defRPr lang="zh-CN"/>
            </a:defPPr>
            <a:lvl1pPr algn="just">
              <a:defRPr sz="1200">
                <a:latin typeface="+mn-ea"/>
              </a:defRPr>
            </a:lvl1p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您的内容打在这里，或者通过复制您的文本后选择只保留文字。</a:t>
            </a:r>
          </a:p>
        </p:txBody>
      </p:sp>
      <p:sp>
        <p:nvSpPr>
          <p:cNvPr id="135" name="TextBox 134"/>
          <p:cNvSpPr txBox="1"/>
          <p:nvPr/>
        </p:nvSpPr>
        <p:spPr>
          <a:xfrm>
            <a:off x="10461592" y="4466548"/>
            <a:ext cx="1708136" cy="415486"/>
          </a:xfrm>
          <a:prstGeom prst="rect">
            <a:avLst/>
          </a:prstGeom>
          <a:noFill/>
        </p:spPr>
        <p:txBody>
          <a:bodyPr wrap="none" lIns="121908" tIns="60954" rIns="121908" bIns="60954" rtlCol="0">
            <a:spAutoFit/>
          </a:bodyPr>
          <a:lstStyle/>
          <a:p>
            <a:r>
              <a:rPr lang="zh-CN" altLang="en-US" sz="1900" b="1"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p>
        </p:txBody>
      </p:sp>
      <p:sp>
        <p:nvSpPr>
          <p:cNvPr id="143" name="TextBox 142"/>
          <p:cNvSpPr txBox="1"/>
          <p:nvPr/>
        </p:nvSpPr>
        <p:spPr>
          <a:xfrm>
            <a:off x="423240" y="4923564"/>
            <a:ext cx="2627861" cy="492430"/>
          </a:xfrm>
          <a:prstGeom prst="rect">
            <a:avLst/>
          </a:prstGeom>
          <a:noFill/>
        </p:spPr>
        <p:txBody>
          <a:bodyPr wrap="square" lIns="121908" tIns="60954" rIns="121908" bIns="60954" rtlCol="0">
            <a:spAutoFit/>
          </a:bodyPr>
          <a:lstStyle>
            <a:defPPr>
              <a:defRPr lang="zh-CN"/>
            </a:defPPr>
            <a:lvl1pPr algn="just">
              <a:defRPr sz="1200">
                <a:latin typeface="+mn-ea"/>
              </a:defRPr>
            </a:lvl1p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您的内容打在这里，或者通过复制您的文本后选择只保留文字。</a:t>
            </a:r>
          </a:p>
        </p:txBody>
      </p:sp>
      <p:sp>
        <p:nvSpPr>
          <p:cNvPr id="144" name="TextBox 143"/>
          <p:cNvSpPr txBox="1"/>
          <p:nvPr/>
        </p:nvSpPr>
        <p:spPr>
          <a:xfrm>
            <a:off x="1437764" y="4466548"/>
            <a:ext cx="1708136" cy="415486"/>
          </a:xfrm>
          <a:prstGeom prst="rect">
            <a:avLst/>
          </a:prstGeom>
          <a:noFill/>
        </p:spPr>
        <p:txBody>
          <a:bodyPr wrap="none" lIns="121908" tIns="60954" rIns="121908" bIns="60954" rtlCol="0">
            <a:spAutoFit/>
          </a:bodyPr>
          <a:lstStyle/>
          <a:p>
            <a:r>
              <a:rPr lang="zh-CN" altLang="en-US" sz="1900" b="1"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p>
        </p:txBody>
      </p:sp>
      <p:sp>
        <p:nvSpPr>
          <p:cNvPr id="4" name="标题 3"/>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randombar(horizontal)">
                                      <p:cBhvr>
                                        <p:cTn id="7" dur="750"/>
                                        <p:tgtEl>
                                          <p:spTgt spid="55"/>
                                        </p:tgtEl>
                                      </p:cBhvr>
                                    </p:animEffect>
                                  </p:childTnLst>
                                </p:cTn>
                              </p:par>
                            </p:childTnLst>
                          </p:cTn>
                        </p:par>
                        <p:par>
                          <p:cTn id="8" fill="hold">
                            <p:stCondLst>
                              <p:cond delay="1000"/>
                            </p:stCondLst>
                            <p:childTnLst>
                              <p:par>
                                <p:cTn id="9" presetID="6" presetClass="entr" presetSubtype="16"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circle(in)">
                                      <p:cBhvr>
                                        <p:cTn id="11" dur="1500"/>
                                        <p:tgtEl>
                                          <p:spTgt spid="10"/>
                                        </p:tgtEl>
                                      </p:cBhvr>
                                    </p:animEffect>
                                  </p:childTnLst>
                                </p:cTn>
                              </p:par>
                            </p:childTnLst>
                          </p:cTn>
                        </p:par>
                        <p:par>
                          <p:cTn id="12" fill="hold">
                            <p:stCondLst>
                              <p:cond delay="2500"/>
                            </p:stCondLst>
                            <p:childTnLst>
                              <p:par>
                                <p:cTn id="13" presetID="42" presetClass="entr" presetSubtype="0" fill="hold"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fade">
                                      <p:cBhvr>
                                        <p:cTn id="15" dur="1250"/>
                                        <p:tgtEl>
                                          <p:spTgt spid="68"/>
                                        </p:tgtEl>
                                      </p:cBhvr>
                                    </p:animEffect>
                                    <p:anim calcmode="lin" valueType="num">
                                      <p:cBhvr>
                                        <p:cTn id="16" dur="1250" fill="hold"/>
                                        <p:tgtEl>
                                          <p:spTgt spid="68"/>
                                        </p:tgtEl>
                                        <p:attrNameLst>
                                          <p:attrName>ppt_x</p:attrName>
                                        </p:attrNameLst>
                                      </p:cBhvr>
                                      <p:tavLst>
                                        <p:tav tm="0">
                                          <p:val>
                                            <p:strVal val="#ppt_x"/>
                                          </p:val>
                                        </p:tav>
                                        <p:tav tm="100000">
                                          <p:val>
                                            <p:strVal val="#ppt_x"/>
                                          </p:val>
                                        </p:tav>
                                      </p:tavLst>
                                    </p:anim>
                                    <p:anim calcmode="lin" valueType="num">
                                      <p:cBhvr>
                                        <p:cTn id="17" dur="1250" fill="hold"/>
                                        <p:tgtEl>
                                          <p:spTgt spid="68"/>
                                        </p:tgtEl>
                                        <p:attrNameLst>
                                          <p:attrName>ppt_y</p:attrName>
                                        </p:attrNameLst>
                                      </p:cBhvr>
                                      <p:tavLst>
                                        <p:tav tm="0">
                                          <p:val>
                                            <p:strVal val="#ppt_y+.1"/>
                                          </p:val>
                                        </p:tav>
                                        <p:tav tm="100000">
                                          <p:val>
                                            <p:strVal val="#ppt_y"/>
                                          </p:val>
                                        </p:tav>
                                      </p:tavLst>
                                    </p:anim>
                                  </p:childTnLst>
                                </p:cTn>
                              </p:par>
                            </p:childTnLst>
                          </p:cTn>
                        </p:par>
                        <p:par>
                          <p:cTn id="18" fill="hold">
                            <p:stCondLst>
                              <p:cond delay="4000"/>
                            </p:stCondLst>
                            <p:childTnLst>
                              <p:par>
                                <p:cTn id="19" presetID="22" presetClass="entr" presetSubtype="8" fill="hold" grpId="0" nodeType="afterEffect">
                                  <p:stCondLst>
                                    <p:cond delay="0"/>
                                  </p:stCondLst>
                                  <p:childTnLst>
                                    <p:set>
                                      <p:cBhvr>
                                        <p:cTn id="20" dur="1" fill="hold">
                                          <p:stCondLst>
                                            <p:cond delay="0"/>
                                          </p:stCondLst>
                                        </p:cTn>
                                        <p:tgtEl>
                                          <p:spTgt spid="144"/>
                                        </p:tgtEl>
                                        <p:attrNameLst>
                                          <p:attrName>style.visibility</p:attrName>
                                        </p:attrNameLst>
                                      </p:cBhvr>
                                      <p:to>
                                        <p:strVal val="visible"/>
                                      </p:to>
                                    </p:set>
                                    <p:animEffect transition="in" filter="wipe(left)">
                                      <p:cBhvr>
                                        <p:cTn id="21" dur="1250"/>
                                        <p:tgtEl>
                                          <p:spTgt spid="144"/>
                                        </p:tgtEl>
                                      </p:cBhvr>
                                    </p:animEffect>
                                  </p:childTnLst>
                                </p:cTn>
                              </p:par>
                            </p:childTnLst>
                          </p:cTn>
                        </p:par>
                        <p:par>
                          <p:cTn id="22" fill="hold">
                            <p:stCondLst>
                              <p:cond delay="5500"/>
                            </p:stCondLst>
                            <p:childTnLst>
                              <p:par>
                                <p:cTn id="23" presetID="1" presetClass="entr" presetSubtype="0" fill="hold" grpId="0" nodeType="afterEffect">
                                  <p:stCondLst>
                                    <p:cond delay="0"/>
                                  </p:stCondLst>
                                  <p:iterate type="lt">
                                    <p:tmAbs val="60"/>
                                  </p:iterate>
                                  <p:childTnLst>
                                    <p:set>
                                      <p:cBhvr>
                                        <p:cTn id="24" dur="1" fill="hold">
                                          <p:stCondLst>
                                            <p:cond delay="0"/>
                                          </p:stCondLst>
                                        </p:cTn>
                                        <p:tgtEl>
                                          <p:spTgt spid="143"/>
                                        </p:tgtEl>
                                        <p:attrNameLst>
                                          <p:attrName>style.visibility</p:attrName>
                                        </p:attrNameLst>
                                      </p:cBhvr>
                                      <p:to>
                                        <p:strVal val="visible"/>
                                      </p:to>
                                    </p:set>
                                  </p:childTnLst>
                                </p:cTn>
                              </p:par>
                            </p:childTnLst>
                          </p:cTn>
                        </p:par>
                        <p:par>
                          <p:cTn id="25" fill="hold">
                            <p:stCondLst>
                              <p:cond delay="6429"/>
                            </p:stCondLst>
                            <p:childTnLst>
                              <p:par>
                                <p:cTn id="26" presetID="14" presetClass="entr" presetSubtype="10" fill="hold" grpId="0" nodeType="after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randombar(horizontal)">
                                      <p:cBhvr>
                                        <p:cTn id="28" dur="750"/>
                                        <p:tgtEl>
                                          <p:spTgt spid="56"/>
                                        </p:tgtEl>
                                      </p:cBhvr>
                                    </p:animEffect>
                                  </p:childTnLst>
                                </p:cTn>
                              </p:par>
                            </p:childTnLst>
                          </p:cTn>
                        </p:par>
                        <p:par>
                          <p:cTn id="29" fill="hold">
                            <p:stCondLst>
                              <p:cond delay="7429"/>
                            </p:stCondLst>
                            <p:childTnLst>
                              <p:par>
                                <p:cTn id="30" presetID="6" presetClass="entr" presetSubtype="16"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circle(in)">
                                      <p:cBhvr>
                                        <p:cTn id="32" dur="1500"/>
                                        <p:tgtEl>
                                          <p:spTgt spid="9"/>
                                        </p:tgtEl>
                                      </p:cBhvr>
                                    </p:animEffect>
                                  </p:childTnLst>
                                </p:cTn>
                              </p:par>
                            </p:childTnLst>
                          </p:cTn>
                        </p:par>
                        <p:par>
                          <p:cTn id="33" fill="hold">
                            <p:stCondLst>
                              <p:cond delay="8929"/>
                            </p:stCondLst>
                            <p:childTnLst>
                              <p:par>
                                <p:cTn id="34" presetID="42" presetClass="entr" presetSubtype="0" fill="hold" nodeType="after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fade">
                                      <p:cBhvr>
                                        <p:cTn id="36" dur="1250"/>
                                        <p:tgtEl>
                                          <p:spTgt spid="73"/>
                                        </p:tgtEl>
                                      </p:cBhvr>
                                    </p:animEffect>
                                    <p:anim calcmode="lin" valueType="num">
                                      <p:cBhvr>
                                        <p:cTn id="37" dur="1250" fill="hold"/>
                                        <p:tgtEl>
                                          <p:spTgt spid="73"/>
                                        </p:tgtEl>
                                        <p:attrNameLst>
                                          <p:attrName>ppt_x</p:attrName>
                                        </p:attrNameLst>
                                      </p:cBhvr>
                                      <p:tavLst>
                                        <p:tav tm="0">
                                          <p:val>
                                            <p:strVal val="#ppt_x"/>
                                          </p:val>
                                        </p:tav>
                                        <p:tav tm="100000">
                                          <p:val>
                                            <p:strVal val="#ppt_x"/>
                                          </p:val>
                                        </p:tav>
                                      </p:tavLst>
                                    </p:anim>
                                    <p:anim calcmode="lin" valueType="num">
                                      <p:cBhvr>
                                        <p:cTn id="38" dur="1250" fill="hold"/>
                                        <p:tgtEl>
                                          <p:spTgt spid="73"/>
                                        </p:tgtEl>
                                        <p:attrNameLst>
                                          <p:attrName>ppt_y</p:attrName>
                                        </p:attrNameLst>
                                      </p:cBhvr>
                                      <p:tavLst>
                                        <p:tav tm="0">
                                          <p:val>
                                            <p:strVal val="#ppt_y+.1"/>
                                          </p:val>
                                        </p:tav>
                                        <p:tav tm="100000">
                                          <p:val>
                                            <p:strVal val="#ppt_y"/>
                                          </p:val>
                                        </p:tav>
                                      </p:tavLst>
                                    </p:anim>
                                  </p:childTnLst>
                                </p:cTn>
                              </p:par>
                            </p:childTnLst>
                          </p:cTn>
                        </p:par>
                        <p:par>
                          <p:cTn id="39" fill="hold">
                            <p:stCondLst>
                              <p:cond delay="10429"/>
                            </p:stCondLst>
                            <p:childTnLst>
                              <p:par>
                                <p:cTn id="40" presetID="22" presetClass="entr" presetSubtype="8" fill="hold" grpId="0" nodeType="afterEffect">
                                  <p:stCondLst>
                                    <p:cond delay="0"/>
                                  </p:stCondLst>
                                  <p:childTnLst>
                                    <p:set>
                                      <p:cBhvr>
                                        <p:cTn id="41" dur="1" fill="hold">
                                          <p:stCondLst>
                                            <p:cond delay="0"/>
                                          </p:stCondLst>
                                        </p:cTn>
                                        <p:tgtEl>
                                          <p:spTgt spid="92"/>
                                        </p:tgtEl>
                                        <p:attrNameLst>
                                          <p:attrName>style.visibility</p:attrName>
                                        </p:attrNameLst>
                                      </p:cBhvr>
                                      <p:to>
                                        <p:strVal val="visible"/>
                                      </p:to>
                                    </p:set>
                                    <p:animEffect transition="in" filter="wipe(left)">
                                      <p:cBhvr>
                                        <p:cTn id="42" dur="1250"/>
                                        <p:tgtEl>
                                          <p:spTgt spid="92"/>
                                        </p:tgtEl>
                                      </p:cBhvr>
                                    </p:animEffect>
                                  </p:childTnLst>
                                </p:cTn>
                              </p:par>
                            </p:childTnLst>
                          </p:cTn>
                        </p:par>
                        <p:par>
                          <p:cTn id="43" fill="hold">
                            <p:stCondLst>
                              <p:cond delay="11929"/>
                            </p:stCondLst>
                            <p:childTnLst>
                              <p:par>
                                <p:cTn id="44" presetID="1" presetClass="entr" presetSubtype="0" fill="hold" grpId="0" nodeType="afterEffect">
                                  <p:stCondLst>
                                    <p:cond delay="0"/>
                                  </p:stCondLst>
                                  <p:iterate type="lt">
                                    <p:tmAbs val="60"/>
                                  </p:iterate>
                                  <p:childTnLst>
                                    <p:set>
                                      <p:cBhvr>
                                        <p:cTn id="45" dur="1" fill="hold">
                                          <p:stCondLst>
                                            <p:cond delay="0"/>
                                          </p:stCondLst>
                                        </p:cTn>
                                        <p:tgtEl>
                                          <p:spTgt spid="91"/>
                                        </p:tgtEl>
                                        <p:attrNameLst>
                                          <p:attrName>style.visibility</p:attrName>
                                        </p:attrNameLst>
                                      </p:cBhvr>
                                      <p:to>
                                        <p:strVal val="visible"/>
                                      </p:to>
                                    </p:set>
                                  </p:childTnLst>
                                </p:cTn>
                              </p:par>
                            </p:childTnLst>
                          </p:cTn>
                        </p:par>
                        <p:par>
                          <p:cTn id="46" fill="hold">
                            <p:stCondLst>
                              <p:cond delay="12859"/>
                            </p:stCondLst>
                            <p:childTnLst>
                              <p:par>
                                <p:cTn id="47" presetID="14" presetClass="entr" presetSubtype="10" fill="hold" grpId="0" nodeType="after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randombar(horizontal)">
                                      <p:cBhvr>
                                        <p:cTn id="49" dur="750"/>
                                        <p:tgtEl>
                                          <p:spTgt spid="52"/>
                                        </p:tgtEl>
                                      </p:cBhvr>
                                    </p:animEffect>
                                  </p:childTnLst>
                                </p:cTn>
                              </p:par>
                            </p:childTnLst>
                          </p:cTn>
                        </p:par>
                        <p:par>
                          <p:cTn id="50" fill="hold">
                            <p:stCondLst>
                              <p:cond delay="13859"/>
                            </p:stCondLst>
                            <p:childTnLst>
                              <p:par>
                                <p:cTn id="51" presetID="6" presetClass="entr" presetSubtype="16" fill="hold"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circle(in)">
                                      <p:cBhvr>
                                        <p:cTn id="53" dur="1500"/>
                                        <p:tgtEl>
                                          <p:spTgt spid="6"/>
                                        </p:tgtEl>
                                      </p:cBhvr>
                                    </p:animEffect>
                                  </p:childTnLst>
                                </p:cTn>
                              </p:par>
                            </p:childTnLst>
                          </p:cTn>
                        </p:par>
                        <p:par>
                          <p:cTn id="54" fill="hold">
                            <p:stCondLst>
                              <p:cond delay="15359"/>
                            </p:stCondLst>
                            <p:childTnLst>
                              <p:par>
                                <p:cTn id="55" presetID="42" presetClass="entr" presetSubtype="0" fill="hold" nodeType="afterEffect">
                                  <p:stCondLst>
                                    <p:cond delay="0"/>
                                  </p:stCondLst>
                                  <p:childTnLst>
                                    <p:set>
                                      <p:cBhvr>
                                        <p:cTn id="56" dur="1" fill="hold">
                                          <p:stCondLst>
                                            <p:cond delay="0"/>
                                          </p:stCondLst>
                                        </p:cTn>
                                        <p:tgtEl>
                                          <p:spTgt spid="79"/>
                                        </p:tgtEl>
                                        <p:attrNameLst>
                                          <p:attrName>style.visibility</p:attrName>
                                        </p:attrNameLst>
                                      </p:cBhvr>
                                      <p:to>
                                        <p:strVal val="visible"/>
                                      </p:to>
                                    </p:set>
                                    <p:animEffect transition="in" filter="fade">
                                      <p:cBhvr>
                                        <p:cTn id="57" dur="1250"/>
                                        <p:tgtEl>
                                          <p:spTgt spid="79"/>
                                        </p:tgtEl>
                                      </p:cBhvr>
                                    </p:animEffect>
                                    <p:anim calcmode="lin" valueType="num">
                                      <p:cBhvr>
                                        <p:cTn id="58" dur="1250" fill="hold"/>
                                        <p:tgtEl>
                                          <p:spTgt spid="79"/>
                                        </p:tgtEl>
                                        <p:attrNameLst>
                                          <p:attrName>ppt_x</p:attrName>
                                        </p:attrNameLst>
                                      </p:cBhvr>
                                      <p:tavLst>
                                        <p:tav tm="0">
                                          <p:val>
                                            <p:strVal val="#ppt_x"/>
                                          </p:val>
                                        </p:tav>
                                        <p:tav tm="100000">
                                          <p:val>
                                            <p:strVal val="#ppt_x"/>
                                          </p:val>
                                        </p:tav>
                                      </p:tavLst>
                                    </p:anim>
                                    <p:anim calcmode="lin" valueType="num">
                                      <p:cBhvr>
                                        <p:cTn id="59" dur="1250" fill="hold"/>
                                        <p:tgtEl>
                                          <p:spTgt spid="79"/>
                                        </p:tgtEl>
                                        <p:attrNameLst>
                                          <p:attrName>ppt_y</p:attrName>
                                        </p:attrNameLst>
                                      </p:cBhvr>
                                      <p:tavLst>
                                        <p:tav tm="0">
                                          <p:val>
                                            <p:strVal val="#ppt_y+.1"/>
                                          </p:val>
                                        </p:tav>
                                        <p:tav tm="100000">
                                          <p:val>
                                            <p:strVal val="#ppt_y"/>
                                          </p:val>
                                        </p:tav>
                                      </p:tavLst>
                                    </p:anim>
                                  </p:childTnLst>
                                </p:cTn>
                              </p:par>
                            </p:childTnLst>
                          </p:cTn>
                        </p:par>
                        <p:par>
                          <p:cTn id="60" fill="hold">
                            <p:stCondLst>
                              <p:cond delay="16859"/>
                            </p:stCondLst>
                            <p:childTnLst>
                              <p:par>
                                <p:cTn id="61" presetID="22" presetClass="entr" presetSubtype="8" fill="hold" grpId="0" nodeType="afterEffect">
                                  <p:stCondLst>
                                    <p:cond delay="0"/>
                                  </p:stCondLst>
                                  <p:childTnLst>
                                    <p:set>
                                      <p:cBhvr>
                                        <p:cTn id="62" dur="1" fill="hold">
                                          <p:stCondLst>
                                            <p:cond delay="0"/>
                                          </p:stCondLst>
                                        </p:cTn>
                                        <p:tgtEl>
                                          <p:spTgt spid="110"/>
                                        </p:tgtEl>
                                        <p:attrNameLst>
                                          <p:attrName>style.visibility</p:attrName>
                                        </p:attrNameLst>
                                      </p:cBhvr>
                                      <p:to>
                                        <p:strVal val="visible"/>
                                      </p:to>
                                    </p:set>
                                    <p:animEffect transition="in" filter="wipe(left)">
                                      <p:cBhvr>
                                        <p:cTn id="63" dur="1250"/>
                                        <p:tgtEl>
                                          <p:spTgt spid="110"/>
                                        </p:tgtEl>
                                      </p:cBhvr>
                                    </p:animEffect>
                                  </p:childTnLst>
                                </p:cTn>
                              </p:par>
                            </p:childTnLst>
                          </p:cTn>
                        </p:par>
                        <p:par>
                          <p:cTn id="64" fill="hold">
                            <p:stCondLst>
                              <p:cond delay="18359"/>
                            </p:stCondLst>
                            <p:childTnLst>
                              <p:par>
                                <p:cTn id="65" presetID="1" presetClass="entr" presetSubtype="0" fill="hold" grpId="0" nodeType="afterEffect">
                                  <p:stCondLst>
                                    <p:cond delay="0"/>
                                  </p:stCondLst>
                                  <p:iterate type="lt">
                                    <p:tmAbs val="60"/>
                                  </p:iterate>
                                  <p:childTnLst>
                                    <p:set>
                                      <p:cBhvr>
                                        <p:cTn id="66" dur="1" fill="hold">
                                          <p:stCondLst>
                                            <p:cond delay="0"/>
                                          </p:stCondLst>
                                        </p:cTn>
                                        <p:tgtEl>
                                          <p:spTgt spid="109"/>
                                        </p:tgtEl>
                                        <p:attrNameLst>
                                          <p:attrName>style.visibility</p:attrName>
                                        </p:attrNameLst>
                                      </p:cBhvr>
                                      <p:to>
                                        <p:strVal val="visible"/>
                                      </p:to>
                                    </p:set>
                                  </p:childTnLst>
                                </p:cTn>
                              </p:par>
                            </p:childTnLst>
                          </p:cTn>
                        </p:par>
                        <p:par>
                          <p:cTn id="67" fill="hold">
                            <p:stCondLst>
                              <p:cond delay="19290"/>
                            </p:stCondLst>
                            <p:childTnLst>
                              <p:par>
                                <p:cTn id="68" presetID="14" presetClass="entr" presetSubtype="10" fill="hold" grpId="0" nodeType="afterEffect">
                                  <p:stCondLst>
                                    <p:cond delay="0"/>
                                  </p:stCondLst>
                                  <p:childTnLst>
                                    <p:set>
                                      <p:cBhvr>
                                        <p:cTn id="69" dur="1" fill="hold">
                                          <p:stCondLst>
                                            <p:cond delay="0"/>
                                          </p:stCondLst>
                                        </p:cTn>
                                        <p:tgtEl>
                                          <p:spTgt spid="53"/>
                                        </p:tgtEl>
                                        <p:attrNameLst>
                                          <p:attrName>style.visibility</p:attrName>
                                        </p:attrNameLst>
                                      </p:cBhvr>
                                      <p:to>
                                        <p:strVal val="visible"/>
                                      </p:to>
                                    </p:set>
                                    <p:animEffect transition="in" filter="randombar(horizontal)">
                                      <p:cBhvr>
                                        <p:cTn id="70" dur="750"/>
                                        <p:tgtEl>
                                          <p:spTgt spid="53"/>
                                        </p:tgtEl>
                                      </p:cBhvr>
                                    </p:animEffect>
                                  </p:childTnLst>
                                </p:cTn>
                              </p:par>
                            </p:childTnLst>
                          </p:cTn>
                        </p:par>
                        <p:par>
                          <p:cTn id="71" fill="hold">
                            <p:stCondLst>
                              <p:cond delay="20290"/>
                            </p:stCondLst>
                            <p:childTnLst>
                              <p:par>
                                <p:cTn id="72" presetID="6" presetClass="entr" presetSubtype="16" fill="hold" nodeType="afterEffect">
                                  <p:stCondLst>
                                    <p:cond delay="0"/>
                                  </p:stCondLst>
                                  <p:childTnLst>
                                    <p:set>
                                      <p:cBhvr>
                                        <p:cTn id="73" dur="1" fill="hold">
                                          <p:stCondLst>
                                            <p:cond delay="0"/>
                                          </p:stCondLst>
                                        </p:cTn>
                                        <p:tgtEl>
                                          <p:spTgt spid="3"/>
                                        </p:tgtEl>
                                        <p:attrNameLst>
                                          <p:attrName>style.visibility</p:attrName>
                                        </p:attrNameLst>
                                      </p:cBhvr>
                                      <p:to>
                                        <p:strVal val="visible"/>
                                      </p:to>
                                    </p:set>
                                    <p:animEffect transition="in" filter="circle(in)">
                                      <p:cBhvr>
                                        <p:cTn id="74" dur="1500"/>
                                        <p:tgtEl>
                                          <p:spTgt spid="3"/>
                                        </p:tgtEl>
                                      </p:cBhvr>
                                    </p:animEffect>
                                  </p:childTnLst>
                                </p:cTn>
                              </p:par>
                            </p:childTnLst>
                          </p:cTn>
                        </p:par>
                        <p:par>
                          <p:cTn id="75" fill="hold">
                            <p:stCondLst>
                              <p:cond delay="21790"/>
                            </p:stCondLst>
                            <p:childTnLst>
                              <p:par>
                                <p:cTn id="76" presetID="42" presetClass="entr" presetSubtype="0" fill="hold" nodeType="afterEffect">
                                  <p:stCondLst>
                                    <p:cond delay="0"/>
                                  </p:stCondLst>
                                  <p:childTnLst>
                                    <p:set>
                                      <p:cBhvr>
                                        <p:cTn id="77" dur="1" fill="hold">
                                          <p:stCondLst>
                                            <p:cond delay="0"/>
                                          </p:stCondLst>
                                        </p:cTn>
                                        <p:tgtEl>
                                          <p:spTgt spid="69"/>
                                        </p:tgtEl>
                                        <p:attrNameLst>
                                          <p:attrName>style.visibility</p:attrName>
                                        </p:attrNameLst>
                                      </p:cBhvr>
                                      <p:to>
                                        <p:strVal val="visible"/>
                                      </p:to>
                                    </p:set>
                                    <p:animEffect transition="in" filter="fade">
                                      <p:cBhvr>
                                        <p:cTn id="78" dur="1250"/>
                                        <p:tgtEl>
                                          <p:spTgt spid="69"/>
                                        </p:tgtEl>
                                      </p:cBhvr>
                                    </p:animEffect>
                                    <p:anim calcmode="lin" valueType="num">
                                      <p:cBhvr>
                                        <p:cTn id="79" dur="1250" fill="hold"/>
                                        <p:tgtEl>
                                          <p:spTgt spid="69"/>
                                        </p:tgtEl>
                                        <p:attrNameLst>
                                          <p:attrName>ppt_x</p:attrName>
                                        </p:attrNameLst>
                                      </p:cBhvr>
                                      <p:tavLst>
                                        <p:tav tm="0">
                                          <p:val>
                                            <p:strVal val="#ppt_x"/>
                                          </p:val>
                                        </p:tav>
                                        <p:tav tm="100000">
                                          <p:val>
                                            <p:strVal val="#ppt_x"/>
                                          </p:val>
                                        </p:tav>
                                      </p:tavLst>
                                    </p:anim>
                                    <p:anim calcmode="lin" valueType="num">
                                      <p:cBhvr>
                                        <p:cTn id="80" dur="1250" fill="hold"/>
                                        <p:tgtEl>
                                          <p:spTgt spid="69"/>
                                        </p:tgtEl>
                                        <p:attrNameLst>
                                          <p:attrName>ppt_y</p:attrName>
                                        </p:attrNameLst>
                                      </p:cBhvr>
                                      <p:tavLst>
                                        <p:tav tm="0">
                                          <p:val>
                                            <p:strVal val="#ppt_y+.1"/>
                                          </p:val>
                                        </p:tav>
                                        <p:tav tm="100000">
                                          <p:val>
                                            <p:strVal val="#ppt_y"/>
                                          </p:val>
                                        </p:tav>
                                      </p:tavLst>
                                    </p:anim>
                                  </p:childTnLst>
                                </p:cTn>
                              </p:par>
                            </p:childTnLst>
                          </p:cTn>
                        </p:par>
                        <p:par>
                          <p:cTn id="81" fill="hold">
                            <p:stCondLst>
                              <p:cond delay="23290"/>
                            </p:stCondLst>
                            <p:childTnLst>
                              <p:par>
                                <p:cTn id="82" presetID="22" presetClass="entr" presetSubtype="8" fill="hold" grpId="0" nodeType="afterEffect">
                                  <p:stCondLst>
                                    <p:cond delay="0"/>
                                  </p:stCondLst>
                                  <p:childTnLst>
                                    <p:set>
                                      <p:cBhvr>
                                        <p:cTn id="83" dur="1" fill="hold">
                                          <p:stCondLst>
                                            <p:cond delay="0"/>
                                          </p:stCondLst>
                                        </p:cTn>
                                        <p:tgtEl>
                                          <p:spTgt spid="135"/>
                                        </p:tgtEl>
                                        <p:attrNameLst>
                                          <p:attrName>style.visibility</p:attrName>
                                        </p:attrNameLst>
                                      </p:cBhvr>
                                      <p:to>
                                        <p:strVal val="visible"/>
                                      </p:to>
                                    </p:set>
                                    <p:animEffect transition="in" filter="wipe(left)">
                                      <p:cBhvr>
                                        <p:cTn id="84" dur="1250"/>
                                        <p:tgtEl>
                                          <p:spTgt spid="135"/>
                                        </p:tgtEl>
                                      </p:cBhvr>
                                    </p:animEffect>
                                  </p:childTnLst>
                                </p:cTn>
                              </p:par>
                            </p:childTnLst>
                          </p:cTn>
                        </p:par>
                        <p:par>
                          <p:cTn id="85" fill="hold">
                            <p:stCondLst>
                              <p:cond delay="24790"/>
                            </p:stCondLst>
                            <p:childTnLst>
                              <p:par>
                                <p:cTn id="86" presetID="1" presetClass="entr" presetSubtype="0" fill="hold" grpId="0" nodeType="afterEffect">
                                  <p:stCondLst>
                                    <p:cond delay="0"/>
                                  </p:stCondLst>
                                  <p:iterate type="lt">
                                    <p:tmAbs val="60"/>
                                  </p:iterate>
                                  <p:childTnLst>
                                    <p:set>
                                      <p:cBhvr>
                                        <p:cTn id="87" dur="1" fill="hold">
                                          <p:stCondLst>
                                            <p:cond delay="0"/>
                                          </p:stCondLst>
                                        </p:cTn>
                                        <p:tgtEl>
                                          <p:spTgt spid="1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2" grpId="0"/>
      <p:bldP spid="53" grpId="0" animBg="1"/>
      <p:bldP spid="52" grpId="0" animBg="1"/>
      <p:bldP spid="56" grpId="0" animBg="1"/>
      <p:bldP spid="55" grpId="0" animBg="1"/>
      <p:bldP spid="109" grpId="0"/>
      <p:bldP spid="110" grpId="0"/>
      <p:bldP spid="134" grpId="0"/>
      <p:bldP spid="135" grpId="0"/>
      <p:bldP spid="143" grpId="0"/>
      <p:bldP spid="14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sp>
        <p:nvSpPr>
          <p:cNvPr id="926" name="Shape 926"/>
          <p:cNvSpPr>
            <a:spLocks noGrp="1"/>
          </p:cNvSpPr>
          <p:nvPr>
            <p:ph type="sldNum" sz="quarter" idx="12"/>
          </p:nvPr>
        </p:nvSpPr>
        <p:spPr>
          <a:prstGeom prst="rect">
            <a:avLst/>
          </a:prstGeom>
        </p:spPr>
        <p:txBody>
          <a:bodyPr wrap="none">
            <a:spAutoFit/>
          </a:bodyPr>
          <a:lstStyle/>
          <a:p>
            <a:pPr lvl="0">
              <a:defRPr sz="1800">
                <a:solidFill>
                  <a:srgbClr val="000000"/>
                </a:solidFill>
              </a:defRPr>
            </a:pPr>
            <a:fld id="{86CB4B4D-7CA3-9044-876B-883B54F8677D}" type="slidenum">
              <a:rPr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21</a:t>
            </a:fld>
            <a:endParaRPr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31" name="Group 931"/>
          <p:cNvGrpSpPr/>
          <p:nvPr/>
        </p:nvGrpSpPr>
        <p:grpSpPr>
          <a:xfrm>
            <a:off x="7627753" y="1907622"/>
            <a:ext cx="2778680" cy="526591"/>
            <a:chOff x="-1" y="0"/>
            <a:chExt cx="2779041" cy="526590"/>
          </a:xfrm>
        </p:grpSpPr>
        <p:grpSp>
          <p:nvGrpSpPr>
            <p:cNvPr id="929" name="Group 929"/>
            <p:cNvGrpSpPr/>
            <p:nvPr/>
          </p:nvGrpSpPr>
          <p:grpSpPr>
            <a:xfrm>
              <a:off x="-1" y="19462"/>
              <a:ext cx="507128" cy="507128"/>
              <a:chOff x="0" y="0"/>
              <a:chExt cx="507126" cy="507126"/>
            </a:xfrm>
          </p:grpSpPr>
          <p:sp>
            <p:nvSpPr>
              <p:cNvPr id="927" name="Shape 927"/>
              <p:cNvSpPr/>
              <p:nvPr/>
            </p:nvSpPr>
            <p:spPr>
              <a:xfrm>
                <a:off x="0" y="0"/>
                <a:ext cx="507127" cy="507127"/>
              </a:xfrm>
              <a:prstGeom prst="rect">
                <a:avLst/>
              </a:prstGeom>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defRPr>
                    <a:latin typeface="+mj-lt"/>
                    <a:ea typeface="+mj-ea"/>
                    <a:cs typeface="+mj-cs"/>
                    <a:sym typeface="Source Sans Pro" panose="020B0503030403020204"/>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8" name="Shape 928"/>
              <p:cNvSpPr/>
              <p:nvPr/>
            </p:nvSpPr>
            <p:spPr>
              <a:xfrm>
                <a:off x="0" y="61793"/>
                <a:ext cx="507127" cy="383541"/>
              </a:xfrm>
              <a:prstGeom prst="rect">
                <a:avLst/>
              </a:prstGeom>
              <a:noFill/>
              <a:ln w="12700" cap="flat">
                <a:noFill/>
                <a:miter lim="400000"/>
              </a:ln>
              <a:effectLst/>
            </p:spPr>
            <p:txBody>
              <a:bodyPr wrap="square" lIns="45719" tIns="45719" rIns="45719" bIns="45719" numCol="1" anchor="ctr">
                <a:spAutoFit/>
              </a:bodyPr>
              <a:lstStyle>
                <a:lvl1pPr algn="ctr">
                  <a:defRPr>
                    <a:latin typeface="+mj-lt"/>
                    <a:ea typeface="+mj-ea"/>
                    <a:cs typeface="+mj-cs"/>
                    <a:sym typeface="Source Sans Pro" panose="020B0503030403020204"/>
                  </a:defRPr>
                </a:lvl1pPr>
              </a:lstStyle>
              <a:p>
                <a:pPr lvl="0">
                  <a:defRPr>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02</a:t>
                </a:r>
              </a:p>
            </p:txBody>
          </p:sp>
        </p:grpSp>
        <p:sp>
          <p:nvSpPr>
            <p:cNvPr id="930" name="Shape 930"/>
            <p:cNvSpPr/>
            <p:nvPr/>
          </p:nvSpPr>
          <p:spPr>
            <a:xfrm>
              <a:off x="600309" y="0"/>
              <a:ext cx="2178731" cy="523217"/>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36" name="Group 936"/>
          <p:cNvGrpSpPr/>
          <p:nvPr/>
        </p:nvGrpSpPr>
        <p:grpSpPr>
          <a:xfrm>
            <a:off x="7627756" y="3643915"/>
            <a:ext cx="2160535" cy="1135636"/>
            <a:chOff x="1" y="0"/>
            <a:chExt cx="2160815" cy="1135635"/>
          </a:xfrm>
        </p:grpSpPr>
        <p:grpSp>
          <p:nvGrpSpPr>
            <p:cNvPr id="934" name="Group 934"/>
            <p:cNvGrpSpPr/>
            <p:nvPr/>
          </p:nvGrpSpPr>
          <p:grpSpPr>
            <a:xfrm>
              <a:off x="64488" y="0"/>
              <a:ext cx="507128" cy="507127"/>
              <a:chOff x="0" y="0"/>
              <a:chExt cx="507126" cy="507126"/>
            </a:xfrm>
          </p:grpSpPr>
          <p:sp>
            <p:nvSpPr>
              <p:cNvPr id="932" name="Shape 932"/>
              <p:cNvSpPr/>
              <p:nvPr/>
            </p:nvSpPr>
            <p:spPr>
              <a:xfrm>
                <a:off x="0" y="0"/>
                <a:ext cx="507127" cy="507127"/>
              </a:xfrm>
              <a:prstGeom prst="rect">
                <a:avLst/>
              </a:prstGeom>
            </p:spPr>
            <p:style>
              <a:lnRef idx="3">
                <a:schemeClr val="lt1"/>
              </a:lnRef>
              <a:fillRef idx="1">
                <a:schemeClr val="accent5"/>
              </a:fillRef>
              <a:effectRef idx="1">
                <a:schemeClr val="accent5"/>
              </a:effectRef>
              <a:fontRef idx="minor">
                <a:schemeClr val="lt1"/>
              </a:fontRef>
            </p:style>
            <p:txBody>
              <a:bodyPr wrap="square" lIns="0" tIns="0" rIns="0" bIns="0" numCol="1" anchor="ctr">
                <a:noAutofit/>
              </a:bodyPr>
              <a:lstStyle/>
              <a:p>
                <a:pPr lvl="0" algn="ctr">
                  <a:defRPr>
                    <a:latin typeface="+mj-lt"/>
                    <a:ea typeface="+mj-ea"/>
                    <a:cs typeface="+mj-cs"/>
                    <a:sym typeface="Source Sans Pro" panose="020B0503030403020204"/>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33" name="Shape 933"/>
              <p:cNvSpPr/>
              <p:nvPr/>
            </p:nvSpPr>
            <p:spPr>
              <a:xfrm>
                <a:off x="0" y="61793"/>
                <a:ext cx="507127" cy="383541"/>
              </a:xfrm>
              <a:prstGeom prst="rect">
                <a:avLst/>
              </a:prstGeom>
              <a:noFill/>
              <a:ln w="12700" cap="flat">
                <a:noFill/>
                <a:miter lim="400000"/>
              </a:ln>
              <a:effectLst/>
            </p:spPr>
            <p:txBody>
              <a:bodyPr wrap="square" lIns="45719" tIns="45719" rIns="45719" bIns="45719" numCol="1" anchor="ctr">
                <a:spAutoFit/>
              </a:bodyPr>
              <a:lstStyle>
                <a:lvl1pPr algn="ctr">
                  <a:defRPr>
                    <a:latin typeface="+mj-lt"/>
                    <a:ea typeface="+mj-ea"/>
                    <a:cs typeface="+mj-cs"/>
                    <a:sym typeface="Source Sans Pro" panose="020B0503030403020204"/>
                  </a:defRPr>
                </a:lvl1pPr>
              </a:lstStyle>
              <a:p>
                <a:pPr lvl="0">
                  <a:defRPr>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03</a:t>
                </a:r>
              </a:p>
            </p:txBody>
          </p:sp>
        </p:grpSp>
        <p:sp>
          <p:nvSpPr>
            <p:cNvPr id="935" name="Shape 935"/>
            <p:cNvSpPr/>
            <p:nvPr/>
          </p:nvSpPr>
          <p:spPr>
            <a:xfrm>
              <a:off x="1" y="612417"/>
              <a:ext cx="2160815" cy="523218"/>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41" name="Group 941"/>
          <p:cNvGrpSpPr/>
          <p:nvPr/>
        </p:nvGrpSpPr>
        <p:grpSpPr>
          <a:xfrm>
            <a:off x="1876242" y="2160794"/>
            <a:ext cx="2156621" cy="1087476"/>
            <a:chOff x="838066" y="0"/>
            <a:chExt cx="2156901" cy="1087475"/>
          </a:xfrm>
        </p:grpSpPr>
        <p:grpSp>
          <p:nvGrpSpPr>
            <p:cNvPr id="939" name="Group 939"/>
            <p:cNvGrpSpPr/>
            <p:nvPr/>
          </p:nvGrpSpPr>
          <p:grpSpPr>
            <a:xfrm>
              <a:off x="2405945" y="0"/>
              <a:ext cx="507128" cy="507127"/>
              <a:chOff x="0" y="0"/>
              <a:chExt cx="507126" cy="507126"/>
            </a:xfrm>
          </p:grpSpPr>
          <p:sp>
            <p:nvSpPr>
              <p:cNvPr id="937" name="Shape 937"/>
              <p:cNvSpPr/>
              <p:nvPr/>
            </p:nvSpPr>
            <p:spPr>
              <a:xfrm>
                <a:off x="0" y="0"/>
                <a:ext cx="507127" cy="507127"/>
              </a:xfrm>
              <a:prstGeom prst="rect">
                <a:avLst/>
              </a:prstGeom>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lvl="0" algn="ctr">
                  <a:defRPr>
                    <a:latin typeface="+mj-lt"/>
                    <a:ea typeface="+mj-ea"/>
                    <a:cs typeface="+mj-cs"/>
                    <a:sym typeface="Source Sans Pro" panose="020B0503030403020204"/>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38" name="Shape 938"/>
              <p:cNvSpPr/>
              <p:nvPr/>
            </p:nvSpPr>
            <p:spPr>
              <a:xfrm>
                <a:off x="0" y="61793"/>
                <a:ext cx="507127" cy="383541"/>
              </a:xfrm>
              <a:prstGeom prst="rect">
                <a:avLst/>
              </a:prstGeom>
              <a:noFill/>
              <a:ln w="12700" cap="flat">
                <a:noFill/>
                <a:miter lim="400000"/>
              </a:ln>
              <a:effectLst/>
            </p:spPr>
            <p:txBody>
              <a:bodyPr wrap="square" lIns="45719" tIns="45719" rIns="45719" bIns="45719" numCol="1" anchor="ctr">
                <a:spAutoFit/>
              </a:bodyPr>
              <a:lstStyle>
                <a:lvl1pPr algn="ctr">
                  <a:defRPr>
                    <a:latin typeface="+mj-lt"/>
                    <a:ea typeface="+mj-ea"/>
                    <a:cs typeface="+mj-cs"/>
                    <a:sym typeface="Source Sans Pro" panose="020B0503030403020204"/>
                  </a:defRPr>
                </a:lvl1pPr>
              </a:lstStyle>
              <a:p>
                <a:pPr lvl="0">
                  <a:defRPr>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01</a:t>
                </a:r>
              </a:p>
            </p:txBody>
          </p:sp>
        </p:grpSp>
        <p:sp>
          <p:nvSpPr>
            <p:cNvPr id="940" name="Shape 940"/>
            <p:cNvSpPr/>
            <p:nvPr/>
          </p:nvSpPr>
          <p:spPr>
            <a:xfrm>
              <a:off x="838066" y="564257"/>
              <a:ext cx="2156901" cy="523218"/>
            </a:xfrm>
            <a:prstGeom prst="rect">
              <a:avLst/>
            </a:prstGeom>
            <a:noFill/>
            <a:ln w="12700" cap="flat">
              <a:noFill/>
              <a:miter lim="400000"/>
            </a:ln>
            <a:effectLst/>
          </p:spPr>
          <p:txBody>
            <a:bodyPr wrap="square" lIns="45719" tIns="45719" rIns="45719" bIns="45719" numCol="1" anchor="t">
              <a:spAutoFit/>
            </a:bodyPr>
            <a:lstStyle/>
            <a:p>
              <a:pPr lvl="0" algn="r">
                <a:defRPr>
                  <a:solidFill>
                    <a:srgbClr val="000000"/>
                  </a:solidFill>
                </a:defRPr>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46" name="Group 946"/>
          <p:cNvGrpSpPr/>
          <p:nvPr/>
        </p:nvGrpSpPr>
        <p:grpSpPr>
          <a:xfrm>
            <a:off x="2462319" y="4345203"/>
            <a:ext cx="2359101" cy="1287531"/>
            <a:chOff x="1122443" y="0"/>
            <a:chExt cx="2359407" cy="1287529"/>
          </a:xfrm>
        </p:grpSpPr>
        <p:grpSp>
          <p:nvGrpSpPr>
            <p:cNvPr id="944" name="Group 944"/>
            <p:cNvGrpSpPr/>
            <p:nvPr/>
          </p:nvGrpSpPr>
          <p:grpSpPr>
            <a:xfrm>
              <a:off x="2892828" y="0"/>
              <a:ext cx="507127" cy="507127"/>
              <a:chOff x="0" y="0"/>
              <a:chExt cx="507126" cy="507126"/>
            </a:xfrm>
          </p:grpSpPr>
          <p:sp>
            <p:nvSpPr>
              <p:cNvPr id="942" name="Shape 942"/>
              <p:cNvSpPr/>
              <p:nvPr/>
            </p:nvSpPr>
            <p:spPr>
              <a:xfrm>
                <a:off x="-1" y="0"/>
                <a:ext cx="507128" cy="507127"/>
              </a:xfrm>
              <a:prstGeom prst="rect">
                <a:avLst/>
              </a:prstGeom>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a:defRPr>
                    <a:latin typeface="+mj-lt"/>
                    <a:ea typeface="+mj-ea"/>
                    <a:cs typeface="+mj-cs"/>
                    <a:sym typeface="Source Sans Pro" panose="020B0503030403020204"/>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43" name="Shape 943"/>
              <p:cNvSpPr/>
              <p:nvPr/>
            </p:nvSpPr>
            <p:spPr>
              <a:xfrm>
                <a:off x="0" y="61793"/>
                <a:ext cx="507127" cy="383541"/>
              </a:xfrm>
              <a:prstGeom prst="rect">
                <a:avLst/>
              </a:prstGeom>
              <a:noFill/>
              <a:ln w="12700" cap="flat">
                <a:noFill/>
                <a:miter lim="400000"/>
              </a:ln>
              <a:effectLst/>
            </p:spPr>
            <p:txBody>
              <a:bodyPr wrap="square" lIns="45719" tIns="45719" rIns="45719" bIns="45719" numCol="1" anchor="ctr">
                <a:spAutoFit/>
              </a:bodyPr>
              <a:lstStyle>
                <a:lvl1pPr algn="ctr">
                  <a:defRPr>
                    <a:latin typeface="+mj-lt"/>
                    <a:ea typeface="+mj-ea"/>
                    <a:cs typeface="+mj-cs"/>
                    <a:sym typeface="Source Sans Pro" panose="020B0503030403020204"/>
                  </a:defRPr>
                </a:lvl1pPr>
              </a:lstStyle>
              <a:p>
                <a:pPr lvl="0">
                  <a:defRPr>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04</a:t>
                </a:r>
              </a:p>
            </p:txBody>
          </p:sp>
        </p:grpSp>
        <p:sp>
          <p:nvSpPr>
            <p:cNvPr id="945" name="Shape 945"/>
            <p:cNvSpPr/>
            <p:nvPr/>
          </p:nvSpPr>
          <p:spPr>
            <a:xfrm>
              <a:off x="1122443" y="564257"/>
              <a:ext cx="2359407" cy="723272"/>
            </a:xfrm>
            <a:prstGeom prst="rect">
              <a:avLst/>
            </a:prstGeom>
            <a:noFill/>
            <a:ln w="12700" cap="flat">
              <a:noFill/>
              <a:miter lim="400000"/>
            </a:ln>
            <a:effectLst/>
          </p:spPr>
          <p:txBody>
            <a:bodyPr wrap="square" lIns="45719" tIns="45719" rIns="45719" bIns="45719" numCol="1" anchor="t">
              <a:spAutoFit/>
            </a:bodyPr>
            <a:lstStyle/>
            <a:p>
              <a:pPr lvl="0" algn="r">
                <a:defRPr>
                  <a:solidFill>
                    <a:srgbClr val="000000"/>
                  </a:solidFill>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lvl="0" algn="r">
                <a:defRPr>
                  <a:solidFill>
                    <a:srgbClr val="000000"/>
                  </a:solidFill>
                </a:defRPr>
              </a:pPr>
              <a:endParaRPr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160" name="Group 1160"/>
          <p:cNvGrpSpPr/>
          <p:nvPr/>
        </p:nvGrpSpPr>
        <p:grpSpPr>
          <a:xfrm>
            <a:off x="4616660" y="1615138"/>
            <a:ext cx="2807925" cy="4428222"/>
            <a:chOff x="0" y="0"/>
            <a:chExt cx="2808290" cy="4428220"/>
          </a:xfrm>
        </p:grpSpPr>
        <p:grpSp>
          <p:nvGrpSpPr>
            <p:cNvPr id="1062" name="Group 1062"/>
            <p:cNvGrpSpPr/>
            <p:nvPr/>
          </p:nvGrpSpPr>
          <p:grpSpPr>
            <a:xfrm>
              <a:off x="0" y="0"/>
              <a:ext cx="2808291" cy="3398837"/>
              <a:chOff x="0" y="0"/>
              <a:chExt cx="2808290" cy="3398836"/>
            </a:xfrm>
          </p:grpSpPr>
          <p:sp>
            <p:nvSpPr>
              <p:cNvPr id="947" name="Shape 947"/>
              <p:cNvSpPr/>
              <p:nvPr/>
            </p:nvSpPr>
            <p:spPr>
              <a:xfrm>
                <a:off x="1393825" y="2417762"/>
                <a:ext cx="26989" cy="857250"/>
              </a:xfrm>
              <a:prstGeom prst="rect">
                <a:avLst/>
              </a:pr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48" name="Shape 948"/>
              <p:cNvSpPr/>
              <p:nvPr/>
            </p:nvSpPr>
            <p:spPr>
              <a:xfrm>
                <a:off x="1403350" y="3259137"/>
                <a:ext cx="398464" cy="4286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3600"/>
                    </a:lnTo>
                    <a:lnTo>
                      <a:pt x="0" y="0"/>
                    </a:lnTo>
                    <a:lnTo>
                      <a:pt x="21600" y="9600"/>
                    </a:lnTo>
                    <a:lnTo>
                      <a:pt x="21600"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49" name="Shape 949"/>
              <p:cNvSpPr/>
              <p:nvPr/>
            </p:nvSpPr>
            <p:spPr>
              <a:xfrm>
                <a:off x="1108075" y="2887662"/>
                <a:ext cx="301626" cy="396876"/>
              </a:xfrm>
              <a:custGeom>
                <a:avLst/>
                <a:gdLst/>
                <a:ahLst/>
                <a:cxnLst>
                  <a:cxn ang="0">
                    <a:pos x="wd2" y="hd2"/>
                  </a:cxn>
                  <a:cxn ang="5400000">
                    <a:pos x="wd2" y="hd2"/>
                  </a:cxn>
                  <a:cxn ang="10800000">
                    <a:pos x="wd2" y="hd2"/>
                  </a:cxn>
                  <a:cxn ang="16200000">
                    <a:pos x="wd2" y="hd2"/>
                  </a:cxn>
                </a:cxnLst>
                <a:rect l="0" t="0" r="r" b="b"/>
                <a:pathLst>
                  <a:path w="21600" h="21600" extrusionOk="0">
                    <a:moveTo>
                      <a:pt x="20236" y="21600"/>
                    </a:moveTo>
                    <a:lnTo>
                      <a:pt x="0" y="864"/>
                    </a:lnTo>
                    <a:lnTo>
                      <a:pt x="1592" y="0"/>
                    </a:lnTo>
                    <a:lnTo>
                      <a:pt x="21600" y="20736"/>
                    </a:lnTo>
                    <a:lnTo>
                      <a:pt x="20236"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50" name="Shape 950"/>
              <p:cNvSpPr/>
              <p:nvPr/>
            </p:nvSpPr>
            <p:spPr>
              <a:xfrm>
                <a:off x="1387475" y="2932112"/>
                <a:ext cx="446088" cy="352426"/>
              </a:xfrm>
              <a:custGeom>
                <a:avLst/>
                <a:gdLst/>
                <a:ahLst/>
                <a:cxnLst>
                  <a:cxn ang="0">
                    <a:pos x="wd2" y="hd2"/>
                  </a:cxn>
                  <a:cxn ang="5400000">
                    <a:pos x="wd2" y="hd2"/>
                  </a:cxn>
                  <a:cxn ang="10800000">
                    <a:pos x="wd2" y="hd2"/>
                  </a:cxn>
                  <a:cxn ang="16200000">
                    <a:pos x="wd2" y="hd2"/>
                  </a:cxn>
                </a:cxnLst>
                <a:rect l="0" t="0" r="r" b="b"/>
                <a:pathLst>
                  <a:path w="21600" h="21600" extrusionOk="0">
                    <a:moveTo>
                      <a:pt x="846" y="21600"/>
                    </a:moveTo>
                    <a:lnTo>
                      <a:pt x="0" y="20238"/>
                    </a:lnTo>
                    <a:lnTo>
                      <a:pt x="20831" y="0"/>
                    </a:lnTo>
                    <a:lnTo>
                      <a:pt x="21600" y="1168"/>
                    </a:lnTo>
                    <a:lnTo>
                      <a:pt x="846"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51" name="Shape 951"/>
              <p:cNvSpPr/>
              <p:nvPr/>
            </p:nvSpPr>
            <p:spPr>
              <a:xfrm>
                <a:off x="781050" y="3267074"/>
                <a:ext cx="620714" cy="4127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9138"/>
                    </a:lnTo>
                    <a:lnTo>
                      <a:pt x="21490" y="0"/>
                    </a:lnTo>
                    <a:lnTo>
                      <a:pt x="21600" y="13292"/>
                    </a:lnTo>
                    <a:lnTo>
                      <a:pt x="0"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52" name="Shape 952"/>
              <p:cNvSpPr/>
              <p:nvPr/>
            </p:nvSpPr>
            <p:spPr>
              <a:xfrm>
                <a:off x="641350" y="2830512"/>
                <a:ext cx="152401" cy="469901"/>
              </a:xfrm>
              <a:custGeom>
                <a:avLst/>
                <a:gdLst/>
                <a:ahLst/>
                <a:cxnLst>
                  <a:cxn ang="0">
                    <a:pos x="wd2" y="hd2"/>
                  </a:cxn>
                  <a:cxn ang="5400000">
                    <a:pos x="wd2" y="hd2"/>
                  </a:cxn>
                  <a:cxn ang="10800000">
                    <a:pos x="wd2" y="hd2"/>
                  </a:cxn>
                  <a:cxn ang="16200000">
                    <a:pos x="wd2" y="hd2"/>
                  </a:cxn>
                </a:cxnLst>
                <a:rect l="0" t="0" r="r" b="b"/>
                <a:pathLst>
                  <a:path w="21600" h="21600" extrusionOk="0">
                    <a:moveTo>
                      <a:pt x="17775" y="21600"/>
                    </a:moveTo>
                    <a:lnTo>
                      <a:pt x="0" y="365"/>
                    </a:lnTo>
                    <a:lnTo>
                      <a:pt x="3600" y="0"/>
                    </a:lnTo>
                    <a:lnTo>
                      <a:pt x="21600" y="21235"/>
                    </a:lnTo>
                    <a:lnTo>
                      <a:pt x="17775"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53" name="Shape 953"/>
              <p:cNvSpPr/>
              <p:nvPr/>
            </p:nvSpPr>
            <p:spPr>
              <a:xfrm>
                <a:off x="766763" y="2892424"/>
                <a:ext cx="358776" cy="404814"/>
              </a:xfrm>
              <a:custGeom>
                <a:avLst/>
                <a:gdLst/>
                <a:ahLst/>
                <a:cxnLst>
                  <a:cxn ang="0">
                    <a:pos x="wd2" y="hd2"/>
                  </a:cxn>
                  <a:cxn ang="5400000">
                    <a:pos x="wd2" y="hd2"/>
                  </a:cxn>
                  <a:cxn ang="10800000">
                    <a:pos x="wd2" y="hd2"/>
                  </a:cxn>
                  <a:cxn ang="16200000">
                    <a:pos x="wd2" y="hd2"/>
                  </a:cxn>
                </a:cxnLst>
                <a:rect l="0" t="0" r="r" b="b"/>
                <a:pathLst>
                  <a:path w="21600" h="21600" extrusionOk="0">
                    <a:moveTo>
                      <a:pt x="1242" y="21600"/>
                    </a:moveTo>
                    <a:lnTo>
                      <a:pt x="0" y="20753"/>
                    </a:lnTo>
                    <a:lnTo>
                      <a:pt x="20453" y="0"/>
                    </a:lnTo>
                    <a:lnTo>
                      <a:pt x="21600" y="932"/>
                    </a:lnTo>
                    <a:lnTo>
                      <a:pt x="1242"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54" name="Shape 954"/>
              <p:cNvSpPr/>
              <p:nvPr/>
            </p:nvSpPr>
            <p:spPr>
              <a:xfrm>
                <a:off x="644525" y="2819399"/>
                <a:ext cx="477838" cy="84139"/>
              </a:xfrm>
              <a:custGeom>
                <a:avLst/>
                <a:gdLst/>
                <a:ahLst/>
                <a:cxnLst>
                  <a:cxn ang="0">
                    <a:pos x="wd2" y="hd2"/>
                  </a:cxn>
                  <a:cxn ang="5400000">
                    <a:pos x="wd2" y="hd2"/>
                  </a:cxn>
                  <a:cxn ang="10800000">
                    <a:pos x="wd2" y="hd2"/>
                  </a:cxn>
                  <a:cxn ang="16200000">
                    <a:pos x="wd2" y="hd2"/>
                  </a:cxn>
                </a:cxnLst>
                <a:rect l="0" t="0" r="r" b="b"/>
                <a:pathLst>
                  <a:path w="21600" h="21600" extrusionOk="0">
                    <a:moveTo>
                      <a:pt x="21385" y="21600"/>
                    </a:moveTo>
                    <a:lnTo>
                      <a:pt x="0" y="6113"/>
                    </a:lnTo>
                    <a:lnTo>
                      <a:pt x="215" y="0"/>
                    </a:lnTo>
                    <a:lnTo>
                      <a:pt x="21600" y="15079"/>
                    </a:lnTo>
                    <a:lnTo>
                      <a:pt x="21385"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55" name="Shape 955"/>
              <p:cNvSpPr/>
              <p:nvPr/>
            </p:nvSpPr>
            <p:spPr>
              <a:xfrm>
                <a:off x="1106488" y="2417762"/>
                <a:ext cx="312739" cy="476251"/>
              </a:xfrm>
              <a:custGeom>
                <a:avLst/>
                <a:gdLst/>
                <a:ahLst/>
                <a:cxnLst>
                  <a:cxn ang="0">
                    <a:pos x="wd2" y="hd2"/>
                  </a:cxn>
                  <a:cxn ang="5400000">
                    <a:pos x="wd2" y="hd2"/>
                  </a:cxn>
                  <a:cxn ang="10800000">
                    <a:pos x="wd2" y="hd2"/>
                  </a:cxn>
                  <a:cxn ang="16200000">
                    <a:pos x="wd2" y="hd2"/>
                  </a:cxn>
                </a:cxnLst>
                <a:rect l="0" t="0" r="r" b="b"/>
                <a:pathLst>
                  <a:path w="21600" h="21600" extrusionOk="0">
                    <a:moveTo>
                      <a:pt x="1535" y="21600"/>
                    </a:moveTo>
                    <a:lnTo>
                      <a:pt x="0" y="21024"/>
                    </a:lnTo>
                    <a:lnTo>
                      <a:pt x="20065" y="0"/>
                    </a:lnTo>
                    <a:lnTo>
                      <a:pt x="21600" y="720"/>
                    </a:lnTo>
                    <a:lnTo>
                      <a:pt x="1535"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56" name="Shape 956"/>
              <p:cNvSpPr/>
              <p:nvPr/>
            </p:nvSpPr>
            <p:spPr>
              <a:xfrm>
                <a:off x="1816101" y="2674937"/>
                <a:ext cx="358776" cy="276226"/>
              </a:xfrm>
              <a:custGeom>
                <a:avLst/>
                <a:gdLst/>
                <a:ahLst/>
                <a:cxnLst>
                  <a:cxn ang="0">
                    <a:pos x="wd2" y="hd2"/>
                  </a:cxn>
                  <a:cxn ang="5400000">
                    <a:pos x="wd2" y="hd2"/>
                  </a:cxn>
                  <a:cxn ang="10800000">
                    <a:pos x="wd2" y="hd2"/>
                  </a:cxn>
                  <a:cxn ang="16200000">
                    <a:pos x="wd2" y="hd2"/>
                  </a:cxn>
                </a:cxnLst>
                <a:rect l="0" t="0" r="r" b="b"/>
                <a:pathLst>
                  <a:path w="21600" h="21600" extrusionOk="0">
                    <a:moveTo>
                      <a:pt x="956" y="21600"/>
                    </a:moveTo>
                    <a:lnTo>
                      <a:pt x="0" y="20110"/>
                    </a:lnTo>
                    <a:lnTo>
                      <a:pt x="20644" y="0"/>
                    </a:lnTo>
                    <a:lnTo>
                      <a:pt x="21600" y="1490"/>
                    </a:lnTo>
                    <a:lnTo>
                      <a:pt x="956"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57" name="Shape 957"/>
              <p:cNvSpPr/>
              <p:nvPr/>
            </p:nvSpPr>
            <p:spPr>
              <a:xfrm>
                <a:off x="1793876" y="2944812"/>
                <a:ext cx="41276" cy="339726"/>
              </a:xfrm>
              <a:custGeom>
                <a:avLst/>
                <a:gdLst/>
                <a:ahLst/>
                <a:cxnLst>
                  <a:cxn ang="0">
                    <a:pos x="wd2" y="hd2"/>
                  </a:cxn>
                  <a:cxn ang="5400000">
                    <a:pos x="wd2" y="hd2"/>
                  </a:cxn>
                  <a:cxn ang="10800000">
                    <a:pos x="wd2" y="hd2"/>
                  </a:cxn>
                  <a:cxn ang="16200000">
                    <a:pos x="wd2" y="hd2"/>
                  </a:cxn>
                </a:cxnLst>
                <a:rect l="0" t="0" r="r" b="b"/>
                <a:pathLst>
                  <a:path w="21600" h="21600" extrusionOk="0">
                    <a:moveTo>
                      <a:pt x="12462" y="21600"/>
                    </a:moveTo>
                    <a:lnTo>
                      <a:pt x="0" y="21398"/>
                    </a:lnTo>
                    <a:lnTo>
                      <a:pt x="8308" y="0"/>
                    </a:lnTo>
                    <a:lnTo>
                      <a:pt x="21600" y="0"/>
                    </a:lnTo>
                    <a:lnTo>
                      <a:pt x="12462"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58" name="Shape 958"/>
              <p:cNvSpPr/>
              <p:nvPr/>
            </p:nvSpPr>
            <p:spPr>
              <a:xfrm>
                <a:off x="1122363" y="2867024"/>
                <a:ext cx="698501" cy="93664"/>
              </a:xfrm>
              <a:custGeom>
                <a:avLst/>
                <a:gdLst/>
                <a:ahLst/>
                <a:cxnLst>
                  <a:cxn ang="0">
                    <a:pos x="wd2" y="hd2"/>
                  </a:cxn>
                  <a:cxn ang="5400000">
                    <a:pos x="wd2" y="hd2"/>
                  </a:cxn>
                  <a:cxn ang="10800000">
                    <a:pos x="wd2" y="hd2"/>
                  </a:cxn>
                  <a:cxn ang="16200000">
                    <a:pos x="wd2" y="hd2"/>
                  </a:cxn>
                </a:cxnLst>
                <a:rect l="0" t="0" r="r" b="b"/>
                <a:pathLst>
                  <a:path w="21600" h="21600" extrusionOk="0">
                    <a:moveTo>
                      <a:pt x="21502" y="21600"/>
                    </a:moveTo>
                    <a:lnTo>
                      <a:pt x="0" y="6224"/>
                    </a:lnTo>
                    <a:lnTo>
                      <a:pt x="49" y="0"/>
                    </a:lnTo>
                    <a:lnTo>
                      <a:pt x="21600" y="16108"/>
                    </a:lnTo>
                    <a:lnTo>
                      <a:pt x="21502"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59" name="Shape 959"/>
              <p:cNvSpPr/>
              <p:nvPr/>
            </p:nvSpPr>
            <p:spPr>
              <a:xfrm>
                <a:off x="1801813" y="2474912"/>
                <a:ext cx="33339" cy="468314"/>
              </a:xfrm>
              <a:custGeom>
                <a:avLst/>
                <a:gdLst/>
                <a:ahLst/>
                <a:cxnLst>
                  <a:cxn ang="0">
                    <a:pos x="wd2" y="hd2"/>
                  </a:cxn>
                  <a:cxn ang="5400000">
                    <a:pos x="wd2" y="hd2"/>
                  </a:cxn>
                  <a:cxn ang="10800000">
                    <a:pos x="wd2" y="hd2"/>
                  </a:cxn>
                  <a:cxn ang="16200000">
                    <a:pos x="wd2" y="hd2"/>
                  </a:cxn>
                </a:cxnLst>
                <a:rect l="0" t="0" r="r" b="b"/>
                <a:pathLst>
                  <a:path w="21600" h="21600" extrusionOk="0">
                    <a:moveTo>
                      <a:pt x="5143" y="21600"/>
                    </a:moveTo>
                    <a:lnTo>
                      <a:pt x="0" y="0"/>
                    </a:lnTo>
                    <a:lnTo>
                      <a:pt x="17486" y="0"/>
                    </a:lnTo>
                    <a:lnTo>
                      <a:pt x="21600" y="21454"/>
                    </a:lnTo>
                    <a:lnTo>
                      <a:pt x="5143"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0" name="Shape 960"/>
              <p:cNvSpPr/>
              <p:nvPr/>
            </p:nvSpPr>
            <p:spPr>
              <a:xfrm>
                <a:off x="1812926" y="2917824"/>
                <a:ext cx="288926" cy="312739"/>
              </a:xfrm>
              <a:custGeom>
                <a:avLst/>
                <a:gdLst/>
                <a:ahLst/>
                <a:cxnLst>
                  <a:cxn ang="0">
                    <a:pos x="wd2" y="hd2"/>
                  </a:cxn>
                  <a:cxn ang="5400000">
                    <a:pos x="wd2" y="hd2"/>
                  </a:cxn>
                  <a:cxn ang="10800000">
                    <a:pos x="wd2" y="hd2"/>
                  </a:cxn>
                  <a:cxn ang="16200000">
                    <a:pos x="wd2" y="hd2"/>
                  </a:cxn>
                </a:cxnLst>
                <a:rect l="0" t="0" r="r" b="b"/>
                <a:pathLst>
                  <a:path w="21600" h="21600" extrusionOk="0">
                    <a:moveTo>
                      <a:pt x="20271" y="21600"/>
                    </a:moveTo>
                    <a:cubicBezTo>
                      <a:pt x="332" y="1532"/>
                      <a:pt x="0" y="919"/>
                      <a:pt x="0" y="766"/>
                    </a:cubicBezTo>
                    <a:cubicBezTo>
                      <a:pt x="1828" y="153"/>
                      <a:pt x="1828" y="153"/>
                      <a:pt x="1828" y="153"/>
                    </a:cubicBezTo>
                    <a:cubicBezTo>
                      <a:pt x="997" y="460"/>
                      <a:pt x="997" y="460"/>
                      <a:pt x="997" y="460"/>
                    </a:cubicBezTo>
                    <a:cubicBezTo>
                      <a:pt x="1828" y="0"/>
                      <a:pt x="1828" y="0"/>
                      <a:pt x="1828" y="0"/>
                    </a:cubicBezTo>
                    <a:cubicBezTo>
                      <a:pt x="2492" y="919"/>
                      <a:pt x="13957" y="12715"/>
                      <a:pt x="21600" y="20374"/>
                    </a:cubicBezTo>
                    <a:lnTo>
                      <a:pt x="20271"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1" name="Shape 961"/>
              <p:cNvSpPr/>
              <p:nvPr/>
            </p:nvSpPr>
            <p:spPr>
              <a:xfrm>
                <a:off x="1806576" y="3211512"/>
                <a:ext cx="288926" cy="95251"/>
              </a:xfrm>
              <a:custGeom>
                <a:avLst/>
                <a:gdLst/>
                <a:ahLst/>
                <a:cxnLst>
                  <a:cxn ang="0">
                    <a:pos x="wd2" y="hd2"/>
                  </a:cxn>
                  <a:cxn ang="5400000">
                    <a:pos x="wd2" y="hd2"/>
                  </a:cxn>
                  <a:cxn ang="10800000">
                    <a:pos x="wd2" y="hd2"/>
                  </a:cxn>
                  <a:cxn ang="16200000">
                    <a:pos x="wd2" y="hd2"/>
                  </a:cxn>
                </a:cxnLst>
                <a:rect l="0" t="0" r="r" b="b"/>
                <a:pathLst>
                  <a:path w="21600" h="21600" extrusionOk="0">
                    <a:moveTo>
                      <a:pt x="356" y="21600"/>
                    </a:moveTo>
                    <a:lnTo>
                      <a:pt x="0" y="15480"/>
                    </a:lnTo>
                    <a:lnTo>
                      <a:pt x="21244" y="0"/>
                    </a:lnTo>
                    <a:lnTo>
                      <a:pt x="21600" y="5760"/>
                    </a:lnTo>
                    <a:lnTo>
                      <a:pt x="356"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2" name="Shape 962"/>
              <p:cNvSpPr/>
              <p:nvPr/>
            </p:nvSpPr>
            <p:spPr>
              <a:xfrm>
                <a:off x="2085976" y="2687637"/>
                <a:ext cx="90489" cy="541339"/>
              </a:xfrm>
              <a:custGeom>
                <a:avLst/>
                <a:gdLst/>
                <a:ahLst/>
                <a:cxnLst>
                  <a:cxn ang="0">
                    <a:pos x="wd2" y="hd2"/>
                  </a:cxn>
                  <a:cxn ang="5400000">
                    <a:pos x="wd2" y="hd2"/>
                  </a:cxn>
                  <a:cxn ang="10800000">
                    <a:pos x="wd2" y="hd2"/>
                  </a:cxn>
                  <a:cxn ang="16200000">
                    <a:pos x="wd2" y="hd2"/>
                  </a:cxn>
                </a:cxnLst>
                <a:rect l="0" t="0" r="r" b="b"/>
                <a:pathLst>
                  <a:path w="21600" h="21600" extrusionOk="0">
                    <a:moveTo>
                      <a:pt x="6442" y="21600"/>
                    </a:moveTo>
                    <a:lnTo>
                      <a:pt x="0" y="21473"/>
                    </a:lnTo>
                    <a:lnTo>
                      <a:pt x="15537" y="0"/>
                    </a:lnTo>
                    <a:lnTo>
                      <a:pt x="21600" y="127"/>
                    </a:lnTo>
                    <a:lnTo>
                      <a:pt x="6442"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3" name="Shape 963"/>
              <p:cNvSpPr/>
              <p:nvPr/>
            </p:nvSpPr>
            <p:spPr>
              <a:xfrm>
                <a:off x="2154238" y="2200274"/>
                <a:ext cx="260351" cy="496889"/>
              </a:xfrm>
              <a:custGeom>
                <a:avLst/>
                <a:gdLst/>
                <a:ahLst/>
                <a:cxnLst>
                  <a:cxn ang="0">
                    <a:pos x="wd2" y="hd2"/>
                  </a:cxn>
                  <a:cxn ang="5400000">
                    <a:pos x="wd2" y="hd2"/>
                  </a:cxn>
                  <a:cxn ang="10800000">
                    <a:pos x="wd2" y="hd2"/>
                  </a:cxn>
                  <a:cxn ang="16200000">
                    <a:pos x="wd2" y="hd2"/>
                  </a:cxn>
                </a:cxnLst>
                <a:rect l="0" t="0" r="r" b="b"/>
                <a:pathLst>
                  <a:path w="21600" h="21600" extrusionOk="0">
                    <a:moveTo>
                      <a:pt x="2107" y="21600"/>
                    </a:moveTo>
                    <a:lnTo>
                      <a:pt x="0" y="21117"/>
                    </a:lnTo>
                    <a:lnTo>
                      <a:pt x="19756" y="0"/>
                    </a:lnTo>
                    <a:lnTo>
                      <a:pt x="21600" y="483"/>
                    </a:lnTo>
                    <a:lnTo>
                      <a:pt x="2107"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4" name="Shape 964"/>
              <p:cNvSpPr/>
              <p:nvPr/>
            </p:nvSpPr>
            <p:spPr>
              <a:xfrm>
                <a:off x="2387601" y="1600199"/>
                <a:ext cx="306389" cy="611189"/>
              </a:xfrm>
              <a:custGeom>
                <a:avLst/>
                <a:gdLst/>
                <a:ahLst/>
                <a:cxnLst>
                  <a:cxn ang="0">
                    <a:pos x="wd2" y="hd2"/>
                  </a:cxn>
                  <a:cxn ang="5400000">
                    <a:pos x="wd2" y="hd2"/>
                  </a:cxn>
                  <a:cxn ang="10800000">
                    <a:pos x="wd2" y="hd2"/>
                  </a:cxn>
                  <a:cxn ang="16200000">
                    <a:pos x="wd2" y="hd2"/>
                  </a:cxn>
                </a:cxnLst>
                <a:rect l="0" t="0" r="r" b="b"/>
                <a:pathLst>
                  <a:path w="21600" h="21600" extrusionOk="0">
                    <a:moveTo>
                      <a:pt x="1679" y="21600"/>
                    </a:moveTo>
                    <a:lnTo>
                      <a:pt x="0" y="21207"/>
                    </a:lnTo>
                    <a:lnTo>
                      <a:pt x="20033" y="0"/>
                    </a:lnTo>
                    <a:lnTo>
                      <a:pt x="21600" y="393"/>
                    </a:lnTo>
                    <a:lnTo>
                      <a:pt x="1679"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5" name="Shape 965"/>
              <p:cNvSpPr/>
              <p:nvPr/>
            </p:nvSpPr>
            <p:spPr>
              <a:xfrm>
                <a:off x="2085976" y="1870074"/>
                <a:ext cx="325439" cy="344489"/>
              </a:xfrm>
              <a:custGeom>
                <a:avLst/>
                <a:gdLst/>
                <a:ahLst/>
                <a:cxnLst>
                  <a:cxn ang="0">
                    <a:pos x="wd2" y="hd2"/>
                  </a:cxn>
                  <a:cxn ang="5400000">
                    <a:pos x="wd2" y="hd2"/>
                  </a:cxn>
                  <a:cxn ang="10800000">
                    <a:pos x="wd2" y="hd2"/>
                  </a:cxn>
                  <a:cxn ang="16200000">
                    <a:pos x="wd2" y="hd2"/>
                  </a:cxn>
                </a:cxnLst>
                <a:rect l="0" t="0" r="r" b="b"/>
                <a:pathLst>
                  <a:path w="21600" h="21600" extrusionOk="0">
                    <a:moveTo>
                      <a:pt x="20441" y="21600"/>
                    </a:moveTo>
                    <a:lnTo>
                      <a:pt x="0" y="1095"/>
                    </a:lnTo>
                    <a:lnTo>
                      <a:pt x="1370" y="0"/>
                    </a:lnTo>
                    <a:lnTo>
                      <a:pt x="21600" y="20406"/>
                    </a:lnTo>
                    <a:lnTo>
                      <a:pt x="20441"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6" name="Shape 966"/>
              <p:cNvSpPr/>
              <p:nvPr/>
            </p:nvSpPr>
            <p:spPr>
              <a:xfrm>
                <a:off x="1806576" y="1870074"/>
                <a:ext cx="301626" cy="619126"/>
              </a:xfrm>
              <a:custGeom>
                <a:avLst/>
                <a:gdLst/>
                <a:ahLst/>
                <a:cxnLst>
                  <a:cxn ang="0">
                    <a:pos x="wd2" y="hd2"/>
                  </a:cxn>
                  <a:cxn ang="5400000">
                    <a:pos x="wd2" y="hd2"/>
                  </a:cxn>
                  <a:cxn ang="10800000">
                    <a:pos x="wd2" y="hd2"/>
                  </a:cxn>
                  <a:cxn ang="16200000">
                    <a:pos x="wd2" y="hd2"/>
                  </a:cxn>
                </a:cxnLst>
                <a:rect l="0" t="0" r="r" b="b"/>
                <a:pathLst>
                  <a:path w="21600" h="21600" extrusionOk="0">
                    <a:moveTo>
                      <a:pt x="1819" y="21600"/>
                    </a:moveTo>
                    <a:lnTo>
                      <a:pt x="0" y="21212"/>
                    </a:lnTo>
                    <a:lnTo>
                      <a:pt x="19895" y="0"/>
                    </a:lnTo>
                    <a:lnTo>
                      <a:pt x="21600" y="332"/>
                    </a:lnTo>
                    <a:lnTo>
                      <a:pt x="1819"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7" name="Shape 967"/>
              <p:cNvSpPr/>
              <p:nvPr/>
            </p:nvSpPr>
            <p:spPr>
              <a:xfrm>
                <a:off x="1404938" y="2408237"/>
                <a:ext cx="407988" cy="87314"/>
              </a:xfrm>
              <a:custGeom>
                <a:avLst/>
                <a:gdLst/>
                <a:ahLst/>
                <a:cxnLst>
                  <a:cxn ang="0">
                    <a:pos x="wd2" y="hd2"/>
                  </a:cxn>
                  <a:cxn ang="5400000">
                    <a:pos x="wd2" y="hd2"/>
                  </a:cxn>
                  <a:cxn ang="10800000">
                    <a:pos x="wd2" y="hd2"/>
                  </a:cxn>
                  <a:cxn ang="16200000">
                    <a:pos x="wd2" y="hd2"/>
                  </a:cxn>
                </a:cxnLst>
                <a:rect l="0" t="0" r="r" b="b"/>
                <a:pathLst>
                  <a:path w="21600" h="21600" extrusionOk="0">
                    <a:moveTo>
                      <a:pt x="21516" y="21600"/>
                    </a:moveTo>
                    <a:lnTo>
                      <a:pt x="0" y="6676"/>
                    </a:lnTo>
                    <a:lnTo>
                      <a:pt x="252" y="0"/>
                    </a:lnTo>
                    <a:lnTo>
                      <a:pt x="21600" y="15316"/>
                    </a:lnTo>
                    <a:lnTo>
                      <a:pt x="21516" y="21600"/>
                    </a:lnTo>
                    <a:close/>
                  </a:path>
                </a:pathLst>
              </a:custGeom>
              <a:solidFill>
                <a:srgbClr val="EBAE44"/>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8" name="Shape 968"/>
              <p:cNvSpPr/>
              <p:nvPr/>
            </p:nvSpPr>
            <p:spPr>
              <a:xfrm>
                <a:off x="1816101" y="2463799"/>
                <a:ext cx="354014" cy="228601"/>
              </a:xfrm>
              <a:custGeom>
                <a:avLst/>
                <a:gdLst/>
                <a:ahLst/>
                <a:cxnLst>
                  <a:cxn ang="0">
                    <a:pos x="wd2" y="hd2"/>
                  </a:cxn>
                  <a:cxn ang="5400000">
                    <a:pos x="wd2" y="hd2"/>
                  </a:cxn>
                  <a:cxn ang="10800000">
                    <a:pos x="wd2" y="hd2"/>
                  </a:cxn>
                  <a:cxn ang="16200000">
                    <a:pos x="wd2" y="hd2"/>
                  </a:cxn>
                </a:cxnLst>
                <a:rect l="0" t="0" r="r" b="b"/>
                <a:pathLst>
                  <a:path w="21600" h="21600" extrusionOk="0">
                    <a:moveTo>
                      <a:pt x="20825" y="21600"/>
                    </a:moveTo>
                    <a:lnTo>
                      <a:pt x="0" y="2100"/>
                    </a:lnTo>
                    <a:lnTo>
                      <a:pt x="775" y="0"/>
                    </a:lnTo>
                    <a:lnTo>
                      <a:pt x="21600" y="19500"/>
                    </a:lnTo>
                    <a:lnTo>
                      <a:pt x="20825"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9" name="Shape 969"/>
              <p:cNvSpPr/>
              <p:nvPr/>
            </p:nvSpPr>
            <p:spPr>
              <a:xfrm>
                <a:off x="1820863" y="2193924"/>
                <a:ext cx="582614" cy="290514"/>
              </a:xfrm>
              <a:custGeom>
                <a:avLst/>
                <a:gdLst/>
                <a:ahLst/>
                <a:cxnLst>
                  <a:cxn ang="0">
                    <a:pos x="wd2" y="hd2"/>
                  </a:cxn>
                  <a:cxn ang="5400000">
                    <a:pos x="wd2" y="hd2"/>
                  </a:cxn>
                  <a:cxn ang="10800000">
                    <a:pos x="wd2" y="hd2"/>
                  </a:cxn>
                  <a:cxn ang="16200000">
                    <a:pos x="wd2" y="hd2"/>
                  </a:cxn>
                </a:cxnLst>
                <a:rect l="0" t="0" r="r" b="b"/>
                <a:pathLst>
                  <a:path w="21600" h="21600" extrusionOk="0">
                    <a:moveTo>
                      <a:pt x="412" y="21600"/>
                    </a:moveTo>
                    <a:lnTo>
                      <a:pt x="0" y="19711"/>
                    </a:lnTo>
                    <a:lnTo>
                      <a:pt x="21188" y="0"/>
                    </a:lnTo>
                    <a:lnTo>
                      <a:pt x="21600" y="1770"/>
                    </a:lnTo>
                    <a:lnTo>
                      <a:pt x="412"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0" name="Shape 970"/>
              <p:cNvSpPr/>
              <p:nvPr/>
            </p:nvSpPr>
            <p:spPr>
              <a:xfrm>
                <a:off x="1725613" y="1974849"/>
                <a:ext cx="106364" cy="495301"/>
              </a:xfrm>
              <a:custGeom>
                <a:avLst/>
                <a:gdLst/>
                <a:ahLst/>
                <a:cxnLst>
                  <a:cxn ang="0">
                    <a:pos x="wd2" y="hd2"/>
                  </a:cxn>
                  <a:cxn ang="5400000">
                    <a:pos x="wd2" y="hd2"/>
                  </a:cxn>
                  <a:cxn ang="10800000">
                    <a:pos x="wd2" y="hd2"/>
                  </a:cxn>
                  <a:cxn ang="16200000">
                    <a:pos x="wd2" y="hd2"/>
                  </a:cxn>
                </a:cxnLst>
                <a:rect l="0" t="0" r="r" b="b"/>
                <a:pathLst>
                  <a:path w="21600" h="21600" extrusionOk="0">
                    <a:moveTo>
                      <a:pt x="16442" y="21600"/>
                    </a:moveTo>
                    <a:lnTo>
                      <a:pt x="0" y="208"/>
                    </a:lnTo>
                    <a:lnTo>
                      <a:pt x="5158" y="0"/>
                    </a:lnTo>
                    <a:lnTo>
                      <a:pt x="21600" y="21462"/>
                    </a:lnTo>
                    <a:lnTo>
                      <a:pt x="16442"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1" name="Shape 971"/>
              <p:cNvSpPr/>
              <p:nvPr/>
            </p:nvSpPr>
            <p:spPr>
              <a:xfrm>
                <a:off x="1390650" y="1982787"/>
                <a:ext cx="30164" cy="434976"/>
              </a:xfrm>
              <a:custGeom>
                <a:avLst/>
                <a:gdLst/>
                <a:ahLst/>
                <a:cxnLst>
                  <a:cxn ang="0">
                    <a:pos x="wd2" y="hd2"/>
                  </a:cxn>
                  <a:cxn ang="5400000">
                    <a:pos x="wd2" y="hd2"/>
                  </a:cxn>
                  <a:cxn ang="10800000">
                    <a:pos x="wd2" y="hd2"/>
                  </a:cxn>
                  <a:cxn ang="16200000">
                    <a:pos x="wd2" y="hd2"/>
                  </a:cxn>
                </a:cxnLst>
                <a:rect l="0" t="0" r="r" b="b"/>
                <a:pathLst>
                  <a:path w="21600" h="21600" extrusionOk="0">
                    <a:moveTo>
                      <a:pt x="2274" y="21600"/>
                    </a:moveTo>
                    <a:lnTo>
                      <a:pt x="0" y="0"/>
                    </a:lnTo>
                    <a:lnTo>
                      <a:pt x="18189" y="0"/>
                    </a:lnTo>
                    <a:lnTo>
                      <a:pt x="21600" y="21600"/>
                    </a:lnTo>
                    <a:lnTo>
                      <a:pt x="2274"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2" name="Shape 972"/>
              <p:cNvSpPr/>
              <p:nvPr/>
            </p:nvSpPr>
            <p:spPr>
              <a:xfrm>
                <a:off x="1363663" y="1308099"/>
                <a:ext cx="52389" cy="682626"/>
              </a:xfrm>
              <a:custGeom>
                <a:avLst/>
                <a:gdLst/>
                <a:ahLst/>
                <a:cxnLst>
                  <a:cxn ang="0">
                    <a:pos x="wd2" y="hd2"/>
                  </a:cxn>
                  <a:cxn ang="5400000">
                    <a:pos x="wd2" y="hd2"/>
                  </a:cxn>
                  <a:cxn ang="10800000">
                    <a:pos x="wd2" y="hd2"/>
                  </a:cxn>
                  <a:cxn ang="16200000">
                    <a:pos x="wd2" y="hd2"/>
                  </a:cxn>
                </a:cxnLst>
                <a:rect l="0" t="0" r="r" b="b"/>
                <a:pathLst>
                  <a:path w="21600" h="21600" extrusionOk="0">
                    <a:moveTo>
                      <a:pt x="11127" y="21600"/>
                    </a:moveTo>
                    <a:lnTo>
                      <a:pt x="0" y="0"/>
                    </a:lnTo>
                    <a:lnTo>
                      <a:pt x="11127" y="0"/>
                    </a:lnTo>
                    <a:lnTo>
                      <a:pt x="21600" y="21600"/>
                    </a:lnTo>
                    <a:lnTo>
                      <a:pt x="11127"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3" name="Shape 973"/>
              <p:cNvSpPr/>
              <p:nvPr/>
            </p:nvSpPr>
            <p:spPr>
              <a:xfrm>
                <a:off x="1409701" y="1958974"/>
                <a:ext cx="333376" cy="50801"/>
              </a:xfrm>
              <a:custGeom>
                <a:avLst/>
                <a:gdLst/>
                <a:ahLst/>
                <a:cxnLst>
                  <a:cxn ang="0">
                    <a:pos x="wd2" y="hd2"/>
                  </a:cxn>
                  <a:cxn ang="5400000">
                    <a:pos x="wd2" y="hd2"/>
                  </a:cxn>
                  <a:cxn ang="10800000">
                    <a:pos x="wd2" y="hd2"/>
                  </a:cxn>
                  <a:cxn ang="16200000">
                    <a:pos x="wd2" y="hd2"/>
                  </a:cxn>
                </a:cxnLst>
                <a:rect l="0" t="0" r="r" b="b"/>
                <a:pathLst>
                  <a:path w="21600" h="21600" extrusionOk="0">
                    <a:moveTo>
                      <a:pt x="206" y="21600"/>
                    </a:moveTo>
                    <a:lnTo>
                      <a:pt x="0" y="10125"/>
                    </a:lnTo>
                    <a:lnTo>
                      <a:pt x="21394" y="0"/>
                    </a:lnTo>
                    <a:lnTo>
                      <a:pt x="21600" y="11475"/>
                    </a:lnTo>
                    <a:lnTo>
                      <a:pt x="206" y="21600"/>
                    </a:lnTo>
                    <a:close/>
                  </a:path>
                </a:pathLst>
              </a:custGeom>
              <a:solidFill>
                <a:srgbClr val="EBAE44"/>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4" name="Shape 974"/>
              <p:cNvSpPr/>
              <p:nvPr/>
            </p:nvSpPr>
            <p:spPr>
              <a:xfrm>
                <a:off x="933450" y="1990724"/>
                <a:ext cx="476251" cy="320676"/>
              </a:xfrm>
              <a:custGeom>
                <a:avLst/>
                <a:gdLst/>
                <a:ahLst/>
                <a:cxnLst>
                  <a:cxn ang="0">
                    <a:pos x="wd2" y="hd2"/>
                  </a:cxn>
                  <a:cxn ang="5400000">
                    <a:pos x="wd2" y="hd2"/>
                  </a:cxn>
                  <a:cxn ang="10800000">
                    <a:pos x="wd2" y="hd2"/>
                  </a:cxn>
                  <a:cxn ang="16200000">
                    <a:pos x="wd2" y="hd2"/>
                  </a:cxn>
                </a:cxnLst>
                <a:rect l="0" t="0" r="r" b="b"/>
                <a:pathLst>
                  <a:path w="21600" h="21600" extrusionOk="0">
                    <a:moveTo>
                      <a:pt x="720" y="21600"/>
                    </a:moveTo>
                    <a:lnTo>
                      <a:pt x="0" y="20103"/>
                    </a:lnTo>
                    <a:lnTo>
                      <a:pt x="21024" y="0"/>
                    </a:lnTo>
                    <a:lnTo>
                      <a:pt x="21600" y="1283"/>
                    </a:lnTo>
                    <a:lnTo>
                      <a:pt x="720"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5" name="Shape 975"/>
              <p:cNvSpPr/>
              <p:nvPr/>
            </p:nvSpPr>
            <p:spPr>
              <a:xfrm>
                <a:off x="638175" y="2293937"/>
                <a:ext cx="315914" cy="539751"/>
              </a:xfrm>
              <a:custGeom>
                <a:avLst/>
                <a:gdLst/>
                <a:ahLst/>
                <a:cxnLst>
                  <a:cxn ang="0">
                    <a:pos x="wd2" y="hd2"/>
                  </a:cxn>
                  <a:cxn ang="5400000">
                    <a:pos x="wd2" y="hd2"/>
                  </a:cxn>
                  <a:cxn ang="10800000">
                    <a:pos x="wd2" y="hd2"/>
                  </a:cxn>
                  <a:cxn ang="16200000">
                    <a:pos x="wd2" y="hd2"/>
                  </a:cxn>
                </a:cxnLst>
                <a:rect l="0" t="0" r="r" b="b"/>
                <a:pathLst>
                  <a:path w="21600" h="21600" extrusionOk="0">
                    <a:moveTo>
                      <a:pt x="1737" y="21600"/>
                    </a:moveTo>
                    <a:lnTo>
                      <a:pt x="0" y="21092"/>
                    </a:lnTo>
                    <a:lnTo>
                      <a:pt x="19863" y="0"/>
                    </a:lnTo>
                    <a:lnTo>
                      <a:pt x="21600" y="508"/>
                    </a:lnTo>
                    <a:lnTo>
                      <a:pt x="1737"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6" name="Shape 976"/>
              <p:cNvSpPr/>
              <p:nvPr/>
            </p:nvSpPr>
            <p:spPr>
              <a:xfrm>
                <a:off x="644525" y="2412999"/>
                <a:ext cx="765176" cy="412751"/>
              </a:xfrm>
              <a:custGeom>
                <a:avLst/>
                <a:gdLst/>
                <a:ahLst/>
                <a:cxnLst>
                  <a:cxn ang="0">
                    <a:pos x="wd2" y="hd2"/>
                  </a:cxn>
                  <a:cxn ang="5400000">
                    <a:pos x="wd2" y="hd2"/>
                  </a:cxn>
                  <a:cxn ang="10800000">
                    <a:pos x="wd2" y="hd2"/>
                  </a:cxn>
                  <a:cxn ang="16200000">
                    <a:pos x="wd2" y="hd2"/>
                  </a:cxn>
                </a:cxnLst>
                <a:rect l="0" t="0" r="r" b="b"/>
                <a:pathLst>
                  <a:path w="21600" h="21600" extrusionOk="0">
                    <a:moveTo>
                      <a:pt x="314" y="21600"/>
                    </a:moveTo>
                    <a:lnTo>
                      <a:pt x="0" y="20437"/>
                    </a:lnTo>
                    <a:lnTo>
                      <a:pt x="21241" y="0"/>
                    </a:lnTo>
                    <a:lnTo>
                      <a:pt x="21600" y="1329"/>
                    </a:lnTo>
                    <a:lnTo>
                      <a:pt x="314"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7" name="Shape 977"/>
              <p:cNvSpPr/>
              <p:nvPr/>
            </p:nvSpPr>
            <p:spPr>
              <a:xfrm>
                <a:off x="931863" y="2293937"/>
                <a:ext cx="193676" cy="590551"/>
              </a:xfrm>
              <a:custGeom>
                <a:avLst/>
                <a:gdLst/>
                <a:ahLst/>
                <a:cxnLst>
                  <a:cxn ang="0">
                    <a:pos x="wd2" y="hd2"/>
                  </a:cxn>
                  <a:cxn ang="5400000">
                    <a:pos x="wd2" y="hd2"/>
                  </a:cxn>
                  <a:cxn ang="10800000">
                    <a:pos x="wd2" y="hd2"/>
                  </a:cxn>
                  <a:cxn ang="16200000">
                    <a:pos x="wd2" y="hd2"/>
                  </a:cxn>
                </a:cxnLst>
                <a:rect l="0" t="0" r="r" b="b"/>
                <a:pathLst>
                  <a:path w="21600" h="21600" extrusionOk="0">
                    <a:moveTo>
                      <a:pt x="18767" y="21600"/>
                    </a:moveTo>
                    <a:lnTo>
                      <a:pt x="0" y="232"/>
                    </a:lnTo>
                    <a:lnTo>
                      <a:pt x="2833" y="0"/>
                    </a:lnTo>
                    <a:lnTo>
                      <a:pt x="21600" y="21310"/>
                    </a:lnTo>
                    <a:lnTo>
                      <a:pt x="18767"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8" name="Shape 978"/>
              <p:cNvSpPr/>
              <p:nvPr/>
            </p:nvSpPr>
            <p:spPr>
              <a:xfrm>
                <a:off x="250825" y="2003424"/>
                <a:ext cx="407988" cy="815976"/>
              </a:xfrm>
              <a:custGeom>
                <a:avLst/>
                <a:gdLst/>
                <a:ahLst/>
                <a:cxnLst>
                  <a:cxn ang="0">
                    <a:pos x="wd2" y="hd2"/>
                  </a:cxn>
                  <a:cxn ang="5400000">
                    <a:pos x="wd2" y="hd2"/>
                  </a:cxn>
                  <a:cxn ang="10800000">
                    <a:pos x="wd2" y="hd2"/>
                  </a:cxn>
                  <a:cxn ang="16200000">
                    <a:pos x="wd2" y="hd2"/>
                  </a:cxn>
                </a:cxnLst>
                <a:rect l="0" t="0" r="r" b="b"/>
                <a:pathLst>
                  <a:path w="21600" h="21600" extrusionOk="0">
                    <a:moveTo>
                      <a:pt x="20423" y="21600"/>
                    </a:moveTo>
                    <a:lnTo>
                      <a:pt x="0" y="294"/>
                    </a:lnTo>
                    <a:lnTo>
                      <a:pt x="1261" y="0"/>
                    </a:lnTo>
                    <a:lnTo>
                      <a:pt x="21600" y="21306"/>
                    </a:lnTo>
                    <a:lnTo>
                      <a:pt x="20423"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9" name="Shape 979"/>
              <p:cNvSpPr/>
              <p:nvPr/>
            </p:nvSpPr>
            <p:spPr>
              <a:xfrm>
                <a:off x="77788" y="1160463"/>
                <a:ext cx="196851" cy="858838"/>
              </a:xfrm>
              <a:custGeom>
                <a:avLst/>
                <a:gdLst/>
                <a:ahLst/>
                <a:cxnLst>
                  <a:cxn ang="0">
                    <a:pos x="wd2" y="hd2"/>
                  </a:cxn>
                  <a:cxn ang="5400000">
                    <a:pos x="wd2" y="hd2"/>
                  </a:cxn>
                  <a:cxn ang="10800000">
                    <a:pos x="wd2" y="hd2"/>
                  </a:cxn>
                  <a:cxn ang="16200000">
                    <a:pos x="wd2" y="hd2"/>
                  </a:cxn>
                </a:cxnLst>
                <a:rect l="0" t="0" r="r" b="b"/>
                <a:pathLst>
                  <a:path w="21600" h="21600" extrusionOk="0">
                    <a:moveTo>
                      <a:pt x="18987" y="21600"/>
                    </a:moveTo>
                    <a:lnTo>
                      <a:pt x="0" y="120"/>
                    </a:lnTo>
                    <a:lnTo>
                      <a:pt x="2613" y="0"/>
                    </a:lnTo>
                    <a:lnTo>
                      <a:pt x="21600" y="21400"/>
                    </a:lnTo>
                    <a:lnTo>
                      <a:pt x="18987"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0" name="Shape 980"/>
              <p:cNvSpPr/>
              <p:nvPr/>
            </p:nvSpPr>
            <p:spPr>
              <a:xfrm>
                <a:off x="84138" y="1158875"/>
                <a:ext cx="388939" cy="328613"/>
              </a:xfrm>
              <a:custGeom>
                <a:avLst/>
                <a:gdLst/>
                <a:ahLst/>
                <a:cxnLst>
                  <a:cxn ang="0">
                    <a:pos x="wd2" y="hd2"/>
                  </a:cxn>
                  <a:cxn ang="5400000">
                    <a:pos x="wd2" y="hd2"/>
                  </a:cxn>
                  <a:cxn ang="10800000">
                    <a:pos x="wd2" y="hd2"/>
                  </a:cxn>
                  <a:cxn ang="16200000">
                    <a:pos x="wd2" y="hd2"/>
                  </a:cxn>
                </a:cxnLst>
                <a:rect l="0" t="0" r="r" b="b"/>
                <a:pathLst>
                  <a:path w="21600" h="21600" extrusionOk="0">
                    <a:moveTo>
                      <a:pt x="20718" y="21600"/>
                    </a:moveTo>
                    <a:lnTo>
                      <a:pt x="0" y="1357"/>
                    </a:lnTo>
                    <a:lnTo>
                      <a:pt x="970" y="0"/>
                    </a:lnTo>
                    <a:lnTo>
                      <a:pt x="21600" y="20243"/>
                    </a:lnTo>
                    <a:lnTo>
                      <a:pt x="20718"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1" name="Shape 981"/>
              <p:cNvSpPr/>
              <p:nvPr/>
            </p:nvSpPr>
            <p:spPr>
              <a:xfrm>
                <a:off x="247650" y="1476374"/>
                <a:ext cx="233364" cy="527051"/>
              </a:xfrm>
              <a:custGeom>
                <a:avLst/>
                <a:gdLst/>
                <a:ahLst/>
                <a:cxnLst>
                  <a:cxn ang="0">
                    <a:pos x="wd2" y="hd2"/>
                  </a:cxn>
                  <a:cxn ang="5400000">
                    <a:pos x="wd2" y="hd2"/>
                  </a:cxn>
                  <a:cxn ang="10800000">
                    <a:pos x="wd2" y="hd2"/>
                  </a:cxn>
                  <a:cxn ang="16200000">
                    <a:pos x="wd2" y="hd2"/>
                  </a:cxn>
                </a:cxnLst>
                <a:rect l="0" t="0" r="r" b="b"/>
                <a:pathLst>
                  <a:path w="21600" h="21600" extrusionOk="0">
                    <a:moveTo>
                      <a:pt x="2351" y="21600"/>
                    </a:moveTo>
                    <a:lnTo>
                      <a:pt x="0" y="21210"/>
                    </a:lnTo>
                    <a:lnTo>
                      <a:pt x="19396" y="0"/>
                    </a:lnTo>
                    <a:lnTo>
                      <a:pt x="21600" y="325"/>
                    </a:lnTo>
                    <a:lnTo>
                      <a:pt x="2351"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2" name="Shape 982"/>
              <p:cNvSpPr/>
              <p:nvPr/>
            </p:nvSpPr>
            <p:spPr>
              <a:xfrm>
                <a:off x="458788" y="1465262"/>
                <a:ext cx="417513" cy="247651"/>
              </a:xfrm>
              <a:custGeom>
                <a:avLst/>
                <a:gdLst/>
                <a:ahLst/>
                <a:cxnLst>
                  <a:cxn ang="0">
                    <a:pos x="wd2" y="hd2"/>
                  </a:cxn>
                  <a:cxn ang="5400000">
                    <a:pos x="wd2" y="hd2"/>
                  </a:cxn>
                  <a:cxn ang="10800000">
                    <a:pos x="wd2" y="hd2"/>
                  </a:cxn>
                  <a:cxn ang="16200000">
                    <a:pos x="wd2" y="hd2"/>
                  </a:cxn>
                </a:cxnLst>
                <a:rect l="0" t="0" r="r" b="b"/>
                <a:pathLst>
                  <a:path w="21600" h="21600" extrusionOk="0">
                    <a:moveTo>
                      <a:pt x="21025" y="21600"/>
                    </a:moveTo>
                    <a:lnTo>
                      <a:pt x="0" y="1938"/>
                    </a:lnTo>
                    <a:lnTo>
                      <a:pt x="575" y="0"/>
                    </a:lnTo>
                    <a:lnTo>
                      <a:pt x="21600" y="19662"/>
                    </a:lnTo>
                    <a:lnTo>
                      <a:pt x="21025"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3" name="Shape 983"/>
              <p:cNvSpPr/>
              <p:nvPr/>
            </p:nvSpPr>
            <p:spPr>
              <a:xfrm>
                <a:off x="850900" y="1697037"/>
                <a:ext cx="100014" cy="608014"/>
              </a:xfrm>
              <a:custGeom>
                <a:avLst/>
                <a:gdLst/>
                <a:ahLst/>
                <a:cxnLst>
                  <a:cxn ang="0">
                    <a:pos x="wd2" y="hd2"/>
                  </a:cxn>
                  <a:cxn ang="5400000">
                    <a:pos x="wd2" y="hd2"/>
                  </a:cxn>
                  <a:cxn ang="10800000">
                    <a:pos x="wd2" y="hd2"/>
                  </a:cxn>
                  <a:cxn ang="16200000">
                    <a:pos x="wd2" y="hd2"/>
                  </a:cxn>
                </a:cxnLst>
                <a:rect l="0" t="0" r="r" b="b"/>
                <a:pathLst>
                  <a:path w="21600" h="21600" extrusionOk="0">
                    <a:moveTo>
                      <a:pt x="15771" y="21600"/>
                    </a:moveTo>
                    <a:lnTo>
                      <a:pt x="0" y="169"/>
                    </a:lnTo>
                    <a:lnTo>
                      <a:pt x="5486" y="0"/>
                    </a:lnTo>
                    <a:lnTo>
                      <a:pt x="21600" y="21487"/>
                    </a:lnTo>
                    <a:lnTo>
                      <a:pt x="15771"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4" name="Shape 984"/>
              <p:cNvSpPr/>
              <p:nvPr/>
            </p:nvSpPr>
            <p:spPr>
              <a:xfrm>
                <a:off x="865188" y="1689099"/>
                <a:ext cx="539751" cy="315914"/>
              </a:xfrm>
              <a:custGeom>
                <a:avLst/>
                <a:gdLst/>
                <a:ahLst/>
                <a:cxnLst>
                  <a:cxn ang="0">
                    <a:pos x="wd2" y="hd2"/>
                  </a:cxn>
                  <a:cxn ang="5400000">
                    <a:pos x="wd2" y="hd2"/>
                  </a:cxn>
                  <a:cxn ang="10800000">
                    <a:pos x="wd2" y="hd2"/>
                  </a:cxn>
                  <a:cxn ang="16200000">
                    <a:pos x="wd2" y="hd2"/>
                  </a:cxn>
                </a:cxnLst>
                <a:rect l="0" t="0" r="r" b="b"/>
                <a:pathLst>
                  <a:path w="21600" h="21600" extrusionOk="0">
                    <a:moveTo>
                      <a:pt x="21155" y="21600"/>
                    </a:moveTo>
                    <a:lnTo>
                      <a:pt x="0" y="1520"/>
                    </a:lnTo>
                    <a:lnTo>
                      <a:pt x="445" y="0"/>
                    </a:lnTo>
                    <a:lnTo>
                      <a:pt x="21600" y="19972"/>
                    </a:lnTo>
                    <a:lnTo>
                      <a:pt x="21155"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5" name="Shape 985"/>
              <p:cNvSpPr/>
              <p:nvPr/>
            </p:nvSpPr>
            <p:spPr>
              <a:xfrm>
                <a:off x="803275" y="1381124"/>
                <a:ext cx="76201" cy="322264"/>
              </a:xfrm>
              <a:custGeom>
                <a:avLst/>
                <a:gdLst/>
                <a:ahLst/>
                <a:cxnLst>
                  <a:cxn ang="0">
                    <a:pos x="wd2" y="hd2"/>
                  </a:cxn>
                  <a:cxn ang="5400000">
                    <a:pos x="wd2" y="hd2"/>
                  </a:cxn>
                  <a:cxn ang="10800000">
                    <a:pos x="wd2" y="hd2"/>
                  </a:cxn>
                  <a:cxn ang="16200000">
                    <a:pos x="wd2" y="hd2"/>
                  </a:cxn>
                </a:cxnLst>
                <a:rect l="0" t="0" r="r" b="b"/>
                <a:pathLst>
                  <a:path w="21600" h="21600" extrusionOk="0">
                    <a:moveTo>
                      <a:pt x="14400" y="21600"/>
                    </a:moveTo>
                    <a:lnTo>
                      <a:pt x="0" y="213"/>
                    </a:lnTo>
                    <a:lnTo>
                      <a:pt x="7200" y="0"/>
                    </a:lnTo>
                    <a:lnTo>
                      <a:pt x="21600" y="21387"/>
                    </a:lnTo>
                    <a:lnTo>
                      <a:pt x="14400"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6" name="Shape 986"/>
              <p:cNvSpPr/>
              <p:nvPr/>
            </p:nvSpPr>
            <p:spPr>
              <a:xfrm>
                <a:off x="257175" y="1684337"/>
                <a:ext cx="611189" cy="317501"/>
              </a:xfrm>
              <a:custGeom>
                <a:avLst/>
                <a:gdLst/>
                <a:ahLst/>
                <a:cxnLst>
                  <a:cxn ang="0">
                    <a:pos x="wd2" y="hd2"/>
                  </a:cxn>
                  <a:cxn ang="5400000">
                    <a:pos x="wd2" y="hd2"/>
                  </a:cxn>
                  <a:cxn ang="10800000">
                    <a:pos x="wd2" y="hd2"/>
                  </a:cxn>
                  <a:cxn ang="16200000">
                    <a:pos x="wd2" y="hd2"/>
                  </a:cxn>
                </a:cxnLst>
                <a:rect l="0" t="0" r="r" b="b"/>
                <a:pathLst>
                  <a:path w="21600" h="21600" extrusionOk="0">
                    <a:moveTo>
                      <a:pt x="393" y="21600"/>
                    </a:moveTo>
                    <a:lnTo>
                      <a:pt x="0" y="19872"/>
                    </a:lnTo>
                    <a:lnTo>
                      <a:pt x="21207" y="0"/>
                    </a:lnTo>
                    <a:lnTo>
                      <a:pt x="21600" y="1620"/>
                    </a:lnTo>
                    <a:lnTo>
                      <a:pt x="393"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7" name="Shape 987"/>
              <p:cNvSpPr/>
              <p:nvPr/>
            </p:nvSpPr>
            <p:spPr>
              <a:xfrm>
                <a:off x="261938" y="1981199"/>
                <a:ext cx="677864" cy="317501"/>
              </a:xfrm>
              <a:custGeom>
                <a:avLst/>
                <a:gdLst/>
                <a:ahLst/>
                <a:cxnLst>
                  <a:cxn ang="0">
                    <a:pos x="wd2" y="hd2"/>
                  </a:cxn>
                  <a:cxn ang="5400000">
                    <a:pos x="wd2" y="hd2"/>
                  </a:cxn>
                  <a:cxn ang="10800000">
                    <a:pos x="wd2" y="hd2"/>
                  </a:cxn>
                  <a:cxn ang="16200000">
                    <a:pos x="wd2" y="hd2"/>
                  </a:cxn>
                </a:cxnLst>
                <a:rect l="0" t="0" r="r" b="b"/>
                <a:pathLst>
                  <a:path w="21600" h="21600" extrusionOk="0">
                    <a:moveTo>
                      <a:pt x="21246" y="21600"/>
                    </a:moveTo>
                    <a:lnTo>
                      <a:pt x="0" y="1512"/>
                    </a:lnTo>
                    <a:lnTo>
                      <a:pt x="354" y="0"/>
                    </a:lnTo>
                    <a:lnTo>
                      <a:pt x="21600" y="20088"/>
                    </a:lnTo>
                    <a:lnTo>
                      <a:pt x="21246"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8" name="Shape 988"/>
              <p:cNvSpPr/>
              <p:nvPr/>
            </p:nvSpPr>
            <p:spPr>
              <a:xfrm>
                <a:off x="946150" y="2193924"/>
                <a:ext cx="1447802" cy="119064"/>
              </a:xfrm>
              <a:custGeom>
                <a:avLst/>
                <a:gdLst/>
                <a:ahLst/>
                <a:cxnLst>
                  <a:cxn ang="0">
                    <a:pos x="wd2" y="hd2"/>
                  </a:cxn>
                  <a:cxn ang="5400000">
                    <a:pos x="wd2" y="hd2"/>
                  </a:cxn>
                  <a:cxn ang="10800000">
                    <a:pos x="wd2" y="hd2"/>
                  </a:cxn>
                  <a:cxn ang="16200000">
                    <a:pos x="wd2" y="hd2"/>
                  </a:cxn>
                </a:cxnLst>
                <a:rect l="0" t="0" r="r" b="b"/>
                <a:pathLst>
                  <a:path w="21600" h="21600" extrusionOk="0">
                    <a:moveTo>
                      <a:pt x="47" y="21600"/>
                    </a:moveTo>
                    <a:lnTo>
                      <a:pt x="0" y="16992"/>
                    </a:lnTo>
                    <a:lnTo>
                      <a:pt x="21576" y="0"/>
                    </a:lnTo>
                    <a:lnTo>
                      <a:pt x="21600" y="4320"/>
                    </a:lnTo>
                    <a:lnTo>
                      <a:pt x="47"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9" name="Shape 989"/>
              <p:cNvSpPr/>
              <p:nvPr/>
            </p:nvSpPr>
            <p:spPr>
              <a:xfrm>
                <a:off x="2090738" y="1597024"/>
                <a:ext cx="596901" cy="287339"/>
              </a:xfrm>
              <a:custGeom>
                <a:avLst/>
                <a:gdLst/>
                <a:ahLst/>
                <a:cxnLst>
                  <a:cxn ang="0">
                    <a:pos x="wd2" y="hd2"/>
                  </a:cxn>
                  <a:cxn ang="5400000">
                    <a:pos x="wd2" y="hd2"/>
                  </a:cxn>
                  <a:cxn ang="10800000">
                    <a:pos x="wd2" y="hd2"/>
                  </a:cxn>
                  <a:cxn ang="16200000">
                    <a:pos x="wd2" y="hd2"/>
                  </a:cxn>
                </a:cxnLst>
                <a:rect l="0" t="0" r="r" b="b"/>
                <a:pathLst>
                  <a:path w="21600" h="21600" extrusionOk="0">
                    <a:moveTo>
                      <a:pt x="402" y="21600"/>
                    </a:moveTo>
                    <a:lnTo>
                      <a:pt x="0" y="19691"/>
                    </a:lnTo>
                    <a:lnTo>
                      <a:pt x="21255" y="0"/>
                    </a:lnTo>
                    <a:lnTo>
                      <a:pt x="21600" y="1909"/>
                    </a:lnTo>
                    <a:lnTo>
                      <a:pt x="402"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90" name="Shape 990"/>
              <p:cNvSpPr/>
              <p:nvPr/>
            </p:nvSpPr>
            <p:spPr>
              <a:xfrm>
                <a:off x="1733551" y="1858962"/>
                <a:ext cx="366714" cy="122239"/>
              </a:xfrm>
              <a:custGeom>
                <a:avLst/>
                <a:gdLst/>
                <a:ahLst/>
                <a:cxnLst>
                  <a:cxn ang="0">
                    <a:pos x="wd2" y="hd2"/>
                  </a:cxn>
                  <a:cxn ang="5400000">
                    <a:pos x="wd2" y="hd2"/>
                  </a:cxn>
                  <a:cxn ang="10800000">
                    <a:pos x="wd2" y="hd2"/>
                  </a:cxn>
                  <a:cxn ang="16200000">
                    <a:pos x="wd2" y="hd2"/>
                  </a:cxn>
                </a:cxnLst>
                <a:rect l="0" t="0" r="r" b="b"/>
                <a:pathLst>
                  <a:path w="21600" h="21600" extrusionOk="0">
                    <a:moveTo>
                      <a:pt x="374" y="21600"/>
                    </a:moveTo>
                    <a:lnTo>
                      <a:pt x="0" y="17392"/>
                    </a:lnTo>
                    <a:lnTo>
                      <a:pt x="21132" y="0"/>
                    </a:lnTo>
                    <a:lnTo>
                      <a:pt x="21600" y="4488"/>
                    </a:lnTo>
                    <a:lnTo>
                      <a:pt x="374"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91" name="Shape 991"/>
              <p:cNvSpPr/>
              <p:nvPr/>
            </p:nvSpPr>
            <p:spPr>
              <a:xfrm>
                <a:off x="2635251" y="839787"/>
                <a:ext cx="60326" cy="771526"/>
              </a:xfrm>
              <a:custGeom>
                <a:avLst/>
                <a:gdLst/>
                <a:ahLst/>
                <a:cxnLst>
                  <a:cxn ang="0">
                    <a:pos x="wd2" y="hd2"/>
                  </a:cxn>
                  <a:cxn ang="5400000">
                    <a:pos x="wd2" y="hd2"/>
                  </a:cxn>
                  <a:cxn ang="10800000">
                    <a:pos x="wd2" y="hd2"/>
                  </a:cxn>
                  <a:cxn ang="16200000">
                    <a:pos x="wd2" y="hd2"/>
                  </a:cxn>
                </a:cxnLst>
                <a:rect l="0" t="0" r="r" b="b"/>
                <a:pathLst>
                  <a:path w="21600" h="21600" extrusionOk="0">
                    <a:moveTo>
                      <a:pt x="11937" y="21600"/>
                    </a:moveTo>
                    <a:lnTo>
                      <a:pt x="0" y="44"/>
                    </a:lnTo>
                    <a:lnTo>
                      <a:pt x="9095" y="0"/>
                    </a:lnTo>
                    <a:lnTo>
                      <a:pt x="21600" y="21511"/>
                    </a:lnTo>
                    <a:lnTo>
                      <a:pt x="11937"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92" name="Shape 992"/>
              <p:cNvSpPr/>
              <p:nvPr/>
            </p:nvSpPr>
            <p:spPr>
              <a:xfrm>
                <a:off x="2220913" y="357188"/>
                <a:ext cx="436564" cy="495301"/>
              </a:xfrm>
              <a:custGeom>
                <a:avLst/>
                <a:gdLst/>
                <a:ahLst/>
                <a:cxnLst>
                  <a:cxn ang="0">
                    <a:pos x="wd2" y="hd2"/>
                  </a:cxn>
                  <a:cxn ang="5400000">
                    <a:pos x="wd2" y="hd2"/>
                  </a:cxn>
                  <a:cxn ang="10800000">
                    <a:pos x="wd2" y="hd2"/>
                  </a:cxn>
                  <a:cxn ang="16200000">
                    <a:pos x="wd2" y="hd2"/>
                  </a:cxn>
                </a:cxnLst>
                <a:rect l="0" t="0" r="r" b="b"/>
                <a:pathLst>
                  <a:path w="21600" h="21600" extrusionOk="0">
                    <a:moveTo>
                      <a:pt x="20657" y="21600"/>
                    </a:moveTo>
                    <a:lnTo>
                      <a:pt x="0" y="762"/>
                    </a:lnTo>
                    <a:lnTo>
                      <a:pt x="1021" y="0"/>
                    </a:lnTo>
                    <a:lnTo>
                      <a:pt x="21600" y="20838"/>
                    </a:lnTo>
                    <a:lnTo>
                      <a:pt x="20657"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93" name="Shape 993"/>
              <p:cNvSpPr/>
              <p:nvPr/>
            </p:nvSpPr>
            <p:spPr>
              <a:xfrm>
                <a:off x="2303463" y="838200"/>
                <a:ext cx="347664" cy="271463"/>
              </a:xfrm>
              <a:custGeom>
                <a:avLst/>
                <a:gdLst/>
                <a:ahLst/>
                <a:cxnLst>
                  <a:cxn ang="0">
                    <a:pos x="wd2" y="hd2"/>
                  </a:cxn>
                  <a:cxn ang="5400000">
                    <a:pos x="wd2" y="hd2"/>
                  </a:cxn>
                  <a:cxn ang="10800000">
                    <a:pos x="wd2" y="hd2"/>
                  </a:cxn>
                  <a:cxn ang="16200000">
                    <a:pos x="wd2" y="hd2"/>
                  </a:cxn>
                </a:cxnLst>
                <a:rect l="0" t="0" r="r" b="b"/>
                <a:pathLst>
                  <a:path w="21600" h="21600" extrusionOk="0">
                    <a:moveTo>
                      <a:pt x="1085" y="21600"/>
                    </a:moveTo>
                    <a:lnTo>
                      <a:pt x="0" y="19832"/>
                    </a:lnTo>
                    <a:lnTo>
                      <a:pt x="20614" y="0"/>
                    </a:lnTo>
                    <a:lnTo>
                      <a:pt x="21600" y="1516"/>
                    </a:lnTo>
                    <a:lnTo>
                      <a:pt x="1085"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94" name="Shape 994"/>
              <p:cNvSpPr/>
              <p:nvPr/>
            </p:nvSpPr>
            <p:spPr>
              <a:xfrm>
                <a:off x="1952626" y="1090612"/>
                <a:ext cx="371476" cy="320676"/>
              </a:xfrm>
              <a:custGeom>
                <a:avLst/>
                <a:gdLst/>
                <a:ahLst/>
                <a:cxnLst>
                  <a:cxn ang="0">
                    <a:pos x="wd2" y="hd2"/>
                  </a:cxn>
                  <a:cxn ang="5400000">
                    <a:pos x="wd2" y="hd2"/>
                  </a:cxn>
                  <a:cxn ang="10800000">
                    <a:pos x="wd2" y="hd2"/>
                  </a:cxn>
                  <a:cxn ang="16200000">
                    <a:pos x="wd2" y="hd2"/>
                  </a:cxn>
                </a:cxnLst>
                <a:rect l="0" t="0" r="r" b="b"/>
                <a:pathLst>
                  <a:path w="21600" h="21600" extrusionOk="0">
                    <a:moveTo>
                      <a:pt x="923" y="21600"/>
                    </a:moveTo>
                    <a:lnTo>
                      <a:pt x="0" y="20317"/>
                    </a:lnTo>
                    <a:lnTo>
                      <a:pt x="20677" y="0"/>
                    </a:lnTo>
                    <a:lnTo>
                      <a:pt x="21600" y="1283"/>
                    </a:lnTo>
                    <a:lnTo>
                      <a:pt x="923"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95" name="Shape 995"/>
              <p:cNvSpPr/>
              <p:nvPr/>
            </p:nvSpPr>
            <p:spPr>
              <a:xfrm>
                <a:off x="1374775" y="1308099"/>
                <a:ext cx="592139" cy="103189"/>
              </a:xfrm>
              <a:custGeom>
                <a:avLst/>
                <a:gdLst/>
                <a:ahLst/>
                <a:cxnLst>
                  <a:cxn ang="0">
                    <a:pos x="wd2" y="hd2"/>
                  </a:cxn>
                  <a:cxn ang="5400000">
                    <a:pos x="wd2" y="hd2"/>
                  </a:cxn>
                  <a:cxn ang="10800000">
                    <a:pos x="wd2" y="hd2"/>
                  </a:cxn>
                  <a:cxn ang="16200000">
                    <a:pos x="wd2" y="hd2"/>
                  </a:cxn>
                </a:cxnLst>
                <a:rect l="0" t="0" r="r" b="b"/>
                <a:pathLst>
                  <a:path w="21600" h="21600" extrusionOk="0">
                    <a:moveTo>
                      <a:pt x="21426" y="21600"/>
                    </a:moveTo>
                    <a:lnTo>
                      <a:pt x="0" y="5317"/>
                    </a:lnTo>
                    <a:lnTo>
                      <a:pt x="174" y="0"/>
                    </a:lnTo>
                    <a:lnTo>
                      <a:pt x="21600" y="15951"/>
                    </a:lnTo>
                    <a:lnTo>
                      <a:pt x="21426"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96" name="Shape 996"/>
              <p:cNvSpPr/>
              <p:nvPr/>
            </p:nvSpPr>
            <p:spPr>
              <a:xfrm>
                <a:off x="814388" y="1314449"/>
                <a:ext cx="560389" cy="79376"/>
              </a:xfrm>
              <a:custGeom>
                <a:avLst/>
                <a:gdLst/>
                <a:ahLst/>
                <a:cxnLst>
                  <a:cxn ang="0">
                    <a:pos x="wd2" y="hd2"/>
                  </a:cxn>
                  <a:cxn ang="5400000">
                    <a:pos x="wd2" y="hd2"/>
                  </a:cxn>
                  <a:cxn ang="10800000">
                    <a:pos x="wd2" y="hd2"/>
                  </a:cxn>
                  <a:cxn ang="16200000">
                    <a:pos x="wd2" y="hd2"/>
                  </a:cxn>
                </a:cxnLst>
                <a:rect l="0" t="0" r="r" b="b"/>
                <a:pathLst>
                  <a:path w="21600" h="21600" extrusionOk="0">
                    <a:moveTo>
                      <a:pt x="122" y="21600"/>
                    </a:moveTo>
                    <a:lnTo>
                      <a:pt x="0" y="15120"/>
                    </a:lnTo>
                    <a:lnTo>
                      <a:pt x="21478" y="0"/>
                    </a:lnTo>
                    <a:lnTo>
                      <a:pt x="21600" y="7344"/>
                    </a:lnTo>
                    <a:lnTo>
                      <a:pt x="122"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97" name="Shape 997"/>
              <p:cNvSpPr/>
              <p:nvPr/>
            </p:nvSpPr>
            <p:spPr>
              <a:xfrm>
                <a:off x="88900" y="1154112"/>
                <a:ext cx="731838" cy="246064"/>
              </a:xfrm>
              <a:custGeom>
                <a:avLst/>
                <a:gdLst/>
                <a:ahLst/>
                <a:cxnLst>
                  <a:cxn ang="0">
                    <a:pos x="wd2" y="hd2"/>
                  </a:cxn>
                  <a:cxn ang="5400000">
                    <a:pos x="wd2" y="hd2"/>
                  </a:cxn>
                  <a:cxn ang="10800000">
                    <a:pos x="wd2" y="hd2"/>
                  </a:cxn>
                  <a:cxn ang="16200000">
                    <a:pos x="wd2" y="hd2"/>
                  </a:cxn>
                </a:cxnLst>
                <a:rect l="0" t="0" r="r" b="b"/>
                <a:pathLst>
                  <a:path w="21600" h="21600" extrusionOk="0">
                    <a:moveTo>
                      <a:pt x="21319" y="21600"/>
                    </a:moveTo>
                    <a:lnTo>
                      <a:pt x="0" y="2230"/>
                    </a:lnTo>
                    <a:lnTo>
                      <a:pt x="234" y="0"/>
                    </a:lnTo>
                    <a:lnTo>
                      <a:pt x="21600" y="19510"/>
                    </a:lnTo>
                    <a:lnTo>
                      <a:pt x="21319"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98" name="Shape 998"/>
              <p:cNvSpPr/>
              <p:nvPr/>
            </p:nvSpPr>
            <p:spPr>
              <a:xfrm>
                <a:off x="465138" y="1381124"/>
                <a:ext cx="346076" cy="112714"/>
              </a:xfrm>
              <a:custGeom>
                <a:avLst/>
                <a:gdLst/>
                <a:ahLst/>
                <a:cxnLst>
                  <a:cxn ang="0">
                    <a:pos x="wd2" y="hd2"/>
                  </a:cxn>
                  <a:cxn ang="5400000">
                    <a:pos x="wd2" y="hd2"/>
                  </a:cxn>
                  <a:cxn ang="10800000">
                    <a:pos x="wd2" y="hd2"/>
                  </a:cxn>
                  <a:cxn ang="16200000">
                    <a:pos x="wd2" y="hd2"/>
                  </a:cxn>
                </a:cxnLst>
                <a:rect l="0" t="0" r="r" b="b"/>
                <a:pathLst>
                  <a:path w="21600" h="21600" extrusionOk="0">
                    <a:moveTo>
                      <a:pt x="495" y="21600"/>
                    </a:moveTo>
                    <a:lnTo>
                      <a:pt x="0" y="16428"/>
                    </a:lnTo>
                    <a:lnTo>
                      <a:pt x="21303" y="0"/>
                    </a:lnTo>
                    <a:lnTo>
                      <a:pt x="21600" y="4563"/>
                    </a:lnTo>
                    <a:lnTo>
                      <a:pt x="495"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99" name="Shape 999"/>
              <p:cNvSpPr/>
              <p:nvPr/>
            </p:nvSpPr>
            <p:spPr>
              <a:xfrm>
                <a:off x="860425" y="1387474"/>
                <a:ext cx="1100139" cy="30956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21600"/>
                      <a:pt x="0" y="21600"/>
                      <a:pt x="0" y="21600"/>
                    </a:cubicBezTo>
                    <a:cubicBezTo>
                      <a:pt x="44" y="20829"/>
                      <a:pt x="44" y="20829"/>
                      <a:pt x="44" y="20829"/>
                    </a:cubicBezTo>
                    <a:cubicBezTo>
                      <a:pt x="44" y="19903"/>
                      <a:pt x="44" y="19903"/>
                      <a:pt x="44" y="19903"/>
                    </a:cubicBezTo>
                    <a:cubicBezTo>
                      <a:pt x="653" y="19594"/>
                      <a:pt x="15721" y="5400"/>
                      <a:pt x="21469" y="0"/>
                    </a:cubicBezTo>
                    <a:cubicBezTo>
                      <a:pt x="21600" y="1697"/>
                      <a:pt x="21600" y="1697"/>
                      <a:pt x="21600" y="1697"/>
                    </a:cubicBezTo>
                    <a:cubicBezTo>
                      <a:pt x="1916" y="20366"/>
                      <a:pt x="218" y="21600"/>
                      <a:pt x="0" y="21600"/>
                    </a:cubicBez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0" name="Shape 1000"/>
              <p:cNvSpPr/>
              <p:nvPr/>
            </p:nvSpPr>
            <p:spPr>
              <a:xfrm>
                <a:off x="860425" y="1320799"/>
                <a:ext cx="522289" cy="379414"/>
              </a:xfrm>
              <a:custGeom>
                <a:avLst/>
                <a:gdLst/>
                <a:ahLst/>
                <a:cxnLst>
                  <a:cxn ang="0">
                    <a:pos x="wd2" y="hd2"/>
                  </a:cxn>
                  <a:cxn ang="5400000">
                    <a:pos x="wd2" y="hd2"/>
                  </a:cxn>
                  <a:cxn ang="10800000">
                    <a:pos x="wd2" y="hd2"/>
                  </a:cxn>
                  <a:cxn ang="16200000">
                    <a:pos x="wd2" y="hd2"/>
                  </a:cxn>
                </a:cxnLst>
                <a:rect l="0" t="0" r="r" b="b"/>
                <a:pathLst>
                  <a:path w="21600" h="21600" extrusionOk="0">
                    <a:moveTo>
                      <a:pt x="525" y="21600"/>
                    </a:moveTo>
                    <a:lnTo>
                      <a:pt x="0" y="20335"/>
                    </a:lnTo>
                    <a:lnTo>
                      <a:pt x="21075" y="0"/>
                    </a:lnTo>
                    <a:lnTo>
                      <a:pt x="21600" y="1265"/>
                    </a:lnTo>
                    <a:lnTo>
                      <a:pt x="525"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1" name="Shape 1001"/>
              <p:cNvSpPr/>
              <p:nvPr/>
            </p:nvSpPr>
            <p:spPr>
              <a:xfrm>
                <a:off x="1387475" y="1090612"/>
                <a:ext cx="925514" cy="230189"/>
              </a:xfrm>
              <a:custGeom>
                <a:avLst/>
                <a:gdLst/>
                <a:ahLst/>
                <a:cxnLst>
                  <a:cxn ang="0">
                    <a:pos x="wd2" y="hd2"/>
                  </a:cxn>
                  <a:cxn ang="5400000">
                    <a:pos x="wd2" y="hd2"/>
                  </a:cxn>
                  <a:cxn ang="10800000">
                    <a:pos x="wd2" y="hd2"/>
                  </a:cxn>
                  <a:cxn ang="16200000">
                    <a:pos x="wd2" y="hd2"/>
                  </a:cxn>
                </a:cxnLst>
                <a:rect l="0" t="0" r="r" b="b"/>
                <a:pathLst>
                  <a:path w="21600" h="21600" extrusionOk="0">
                    <a:moveTo>
                      <a:pt x="111" y="21600"/>
                    </a:moveTo>
                    <a:lnTo>
                      <a:pt x="0" y="19068"/>
                    </a:lnTo>
                    <a:lnTo>
                      <a:pt x="21415" y="0"/>
                    </a:lnTo>
                    <a:lnTo>
                      <a:pt x="21600" y="2234"/>
                    </a:lnTo>
                    <a:lnTo>
                      <a:pt x="111"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2" name="Shape 1002"/>
              <p:cNvSpPr/>
              <p:nvPr/>
            </p:nvSpPr>
            <p:spPr>
              <a:xfrm>
                <a:off x="1951038" y="1403349"/>
                <a:ext cx="161926" cy="465139"/>
              </a:xfrm>
              <a:custGeom>
                <a:avLst/>
                <a:gdLst/>
                <a:ahLst/>
                <a:cxnLst>
                  <a:cxn ang="0">
                    <a:pos x="wd2" y="hd2"/>
                  </a:cxn>
                  <a:cxn ang="5400000">
                    <a:pos x="wd2" y="hd2"/>
                  </a:cxn>
                  <a:cxn ang="10800000">
                    <a:pos x="wd2" y="hd2"/>
                  </a:cxn>
                  <a:cxn ang="16200000">
                    <a:pos x="wd2" y="hd2"/>
                  </a:cxn>
                </a:cxnLst>
                <a:rect l="0" t="0" r="r" b="b"/>
                <a:pathLst>
                  <a:path w="21600" h="21600" extrusionOk="0">
                    <a:moveTo>
                      <a:pt x="18000" y="21600"/>
                    </a:moveTo>
                    <a:lnTo>
                      <a:pt x="0" y="295"/>
                    </a:lnTo>
                    <a:lnTo>
                      <a:pt x="3600" y="0"/>
                    </a:lnTo>
                    <a:lnTo>
                      <a:pt x="21600" y="21305"/>
                    </a:lnTo>
                    <a:lnTo>
                      <a:pt x="18000"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3" name="Shape 1003"/>
              <p:cNvSpPr/>
              <p:nvPr/>
            </p:nvSpPr>
            <p:spPr>
              <a:xfrm>
                <a:off x="1703388" y="731838"/>
                <a:ext cx="935039" cy="123826"/>
              </a:xfrm>
              <a:custGeom>
                <a:avLst/>
                <a:gdLst/>
                <a:ahLst/>
                <a:cxnLst>
                  <a:cxn ang="0">
                    <a:pos x="wd2" y="hd2"/>
                  </a:cxn>
                  <a:cxn ang="5400000">
                    <a:pos x="wd2" y="hd2"/>
                  </a:cxn>
                  <a:cxn ang="10800000">
                    <a:pos x="wd2" y="hd2"/>
                  </a:cxn>
                  <a:cxn ang="16200000">
                    <a:pos x="wd2" y="hd2"/>
                  </a:cxn>
                </a:cxnLst>
                <a:rect l="0" t="0" r="r" b="b"/>
                <a:pathLst>
                  <a:path w="21600" h="21600" extrusionOk="0">
                    <a:moveTo>
                      <a:pt x="21527" y="21600"/>
                    </a:moveTo>
                    <a:lnTo>
                      <a:pt x="0" y="4431"/>
                    </a:lnTo>
                    <a:lnTo>
                      <a:pt x="37" y="0"/>
                    </a:lnTo>
                    <a:lnTo>
                      <a:pt x="21600" y="16892"/>
                    </a:lnTo>
                    <a:lnTo>
                      <a:pt x="21527"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4" name="Shape 1004"/>
              <p:cNvSpPr/>
              <p:nvPr/>
            </p:nvSpPr>
            <p:spPr>
              <a:xfrm>
                <a:off x="1700213" y="358775"/>
                <a:ext cx="534989" cy="392114"/>
              </a:xfrm>
              <a:custGeom>
                <a:avLst/>
                <a:gdLst/>
                <a:ahLst/>
                <a:cxnLst>
                  <a:cxn ang="0">
                    <a:pos x="wd2" y="hd2"/>
                  </a:cxn>
                  <a:cxn ang="5400000">
                    <a:pos x="wd2" y="hd2"/>
                  </a:cxn>
                  <a:cxn ang="10800000">
                    <a:pos x="wd2" y="hd2"/>
                  </a:cxn>
                  <a:cxn ang="16200000">
                    <a:pos x="wd2" y="hd2"/>
                  </a:cxn>
                </a:cxnLst>
                <a:rect l="0" t="0" r="r" b="b"/>
                <a:pathLst>
                  <a:path w="21600" h="21600" extrusionOk="0">
                    <a:moveTo>
                      <a:pt x="641" y="21600"/>
                    </a:moveTo>
                    <a:lnTo>
                      <a:pt x="0" y="20376"/>
                    </a:lnTo>
                    <a:lnTo>
                      <a:pt x="20959" y="0"/>
                    </a:lnTo>
                    <a:lnTo>
                      <a:pt x="21600" y="1137"/>
                    </a:lnTo>
                    <a:lnTo>
                      <a:pt x="641"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5" name="Shape 1005"/>
              <p:cNvSpPr/>
              <p:nvPr/>
            </p:nvSpPr>
            <p:spPr>
              <a:xfrm>
                <a:off x="77788" y="581025"/>
                <a:ext cx="257176" cy="582613"/>
              </a:xfrm>
              <a:custGeom>
                <a:avLst/>
                <a:gdLst/>
                <a:ahLst/>
                <a:cxnLst>
                  <a:cxn ang="0">
                    <a:pos x="wd2" y="hd2"/>
                  </a:cxn>
                  <a:cxn ang="5400000">
                    <a:pos x="wd2" y="hd2"/>
                  </a:cxn>
                  <a:cxn ang="10800000">
                    <a:pos x="wd2" y="hd2"/>
                  </a:cxn>
                  <a:cxn ang="16200000">
                    <a:pos x="wd2" y="hd2"/>
                  </a:cxn>
                </a:cxnLst>
                <a:rect l="0" t="0" r="r" b="b"/>
                <a:pathLst>
                  <a:path w="21600" h="21600" extrusionOk="0">
                    <a:moveTo>
                      <a:pt x="2000" y="21600"/>
                    </a:moveTo>
                    <a:lnTo>
                      <a:pt x="0" y="21247"/>
                    </a:lnTo>
                    <a:lnTo>
                      <a:pt x="19600" y="0"/>
                    </a:lnTo>
                    <a:lnTo>
                      <a:pt x="21600" y="294"/>
                    </a:lnTo>
                    <a:lnTo>
                      <a:pt x="2000"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6" name="Shape 1006"/>
              <p:cNvSpPr/>
              <p:nvPr/>
            </p:nvSpPr>
            <p:spPr>
              <a:xfrm>
                <a:off x="323850" y="569913"/>
                <a:ext cx="404814" cy="558800"/>
              </a:xfrm>
              <a:custGeom>
                <a:avLst/>
                <a:gdLst/>
                <a:ahLst/>
                <a:cxnLst>
                  <a:cxn ang="0">
                    <a:pos x="wd2" y="hd2"/>
                  </a:cxn>
                  <a:cxn ang="5400000">
                    <a:pos x="wd2" y="hd2"/>
                  </a:cxn>
                  <a:cxn ang="10800000">
                    <a:pos x="wd2" y="hd2"/>
                  </a:cxn>
                  <a:cxn ang="16200000">
                    <a:pos x="wd2" y="hd2"/>
                  </a:cxn>
                </a:cxnLst>
                <a:rect l="0" t="0" r="r" b="b"/>
                <a:pathLst>
                  <a:path w="21600" h="21600" extrusionOk="0">
                    <a:moveTo>
                      <a:pt x="20499" y="21600"/>
                    </a:moveTo>
                    <a:lnTo>
                      <a:pt x="0" y="614"/>
                    </a:lnTo>
                    <a:lnTo>
                      <a:pt x="1101" y="0"/>
                    </a:lnTo>
                    <a:lnTo>
                      <a:pt x="21600" y="21048"/>
                    </a:lnTo>
                    <a:lnTo>
                      <a:pt x="20499"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7" name="Shape 1007"/>
              <p:cNvSpPr/>
              <p:nvPr/>
            </p:nvSpPr>
            <p:spPr>
              <a:xfrm>
                <a:off x="727075" y="1098549"/>
                <a:ext cx="666751" cy="231776"/>
              </a:xfrm>
              <a:custGeom>
                <a:avLst/>
                <a:gdLst/>
                <a:ahLst/>
                <a:cxnLst>
                  <a:cxn ang="0">
                    <a:pos x="wd2" y="hd2"/>
                  </a:cxn>
                  <a:cxn ang="5400000">
                    <a:pos x="wd2" y="hd2"/>
                  </a:cxn>
                  <a:cxn ang="10800000">
                    <a:pos x="wd2" y="hd2"/>
                  </a:cxn>
                  <a:cxn ang="16200000">
                    <a:pos x="wd2" y="hd2"/>
                  </a:cxn>
                </a:cxnLst>
                <a:rect l="0" t="0" r="r" b="b"/>
                <a:pathLst>
                  <a:path w="21600" h="21600" extrusionOk="0">
                    <a:moveTo>
                      <a:pt x="21343" y="21600"/>
                    </a:moveTo>
                    <a:lnTo>
                      <a:pt x="0" y="2367"/>
                    </a:lnTo>
                    <a:lnTo>
                      <a:pt x="309" y="0"/>
                    </a:lnTo>
                    <a:lnTo>
                      <a:pt x="21600" y="19233"/>
                    </a:lnTo>
                    <a:lnTo>
                      <a:pt x="21343"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8" name="Shape 1008"/>
              <p:cNvSpPr/>
              <p:nvPr/>
            </p:nvSpPr>
            <p:spPr>
              <a:xfrm>
                <a:off x="711200" y="1108075"/>
                <a:ext cx="111126" cy="280988"/>
              </a:xfrm>
              <a:custGeom>
                <a:avLst/>
                <a:gdLst/>
                <a:ahLst/>
                <a:cxnLst>
                  <a:cxn ang="0">
                    <a:pos x="wd2" y="hd2"/>
                  </a:cxn>
                  <a:cxn ang="5400000">
                    <a:pos x="wd2" y="hd2"/>
                  </a:cxn>
                  <a:cxn ang="10800000">
                    <a:pos x="wd2" y="hd2"/>
                  </a:cxn>
                  <a:cxn ang="16200000">
                    <a:pos x="wd2" y="hd2"/>
                  </a:cxn>
                </a:cxnLst>
                <a:rect l="0" t="0" r="r" b="b"/>
                <a:pathLst>
                  <a:path w="21600" h="21600" extrusionOk="0">
                    <a:moveTo>
                      <a:pt x="16354" y="21600"/>
                    </a:moveTo>
                    <a:lnTo>
                      <a:pt x="0" y="488"/>
                    </a:lnTo>
                    <a:lnTo>
                      <a:pt x="5246" y="0"/>
                    </a:lnTo>
                    <a:lnTo>
                      <a:pt x="21600" y="20990"/>
                    </a:lnTo>
                    <a:lnTo>
                      <a:pt x="16354"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9" name="Shape 1009"/>
              <p:cNvSpPr/>
              <p:nvPr/>
            </p:nvSpPr>
            <p:spPr>
              <a:xfrm>
                <a:off x="454025" y="1101724"/>
                <a:ext cx="277814" cy="382589"/>
              </a:xfrm>
              <a:custGeom>
                <a:avLst/>
                <a:gdLst/>
                <a:ahLst/>
                <a:cxnLst>
                  <a:cxn ang="0">
                    <a:pos x="wd2" y="hd2"/>
                  </a:cxn>
                  <a:cxn ang="5400000">
                    <a:pos x="wd2" y="hd2"/>
                  </a:cxn>
                  <a:cxn ang="10800000">
                    <a:pos x="wd2" y="hd2"/>
                  </a:cxn>
                  <a:cxn ang="16200000">
                    <a:pos x="wd2" y="hd2"/>
                  </a:cxn>
                </a:cxnLst>
                <a:rect l="0" t="0" r="r" b="b"/>
                <a:pathLst>
                  <a:path w="21600" h="21600" extrusionOk="0">
                    <a:moveTo>
                      <a:pt x="1605" y="21600"/>
                    </a:moveTo>
                    <a:lnTo>
                      <a:pt x="0" y="20704"/>
                    </a:lnTo>
                    <a:lnTo>
                      <a:pt x="19995" y="0"/>
                    </a:lnTo>
                    <a:lnTo>
                      <a:pt x="21600" y="896"/>
                    </a:lnTo>
                    <a:lnTo>
                      <a:pt x="1605"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10" name="Shape 1010"/>
              <p:cNvSpPr/>
              <p:nvPr/>
            </p:nvSpPr>
            <p:spPr>
              <a:xfrm>
                <a:off x="311150" y="217488"/>
                <a:ext cx="458788" cy="374651"/>
              </a:xfrm>
              <a:custGeom>
                <a:avLst/>
                <a:gdLst/>
                <a:ahLst/>
                <a:cxnLst>
                  <a:cxn ang="0">
                    <a:pos x="wd2" y="hd2"/>
                  </a:cxn>
                  <a:cxn ang="5400000">
                    <a:pos x="wd2" y="hd2"/>
                  </a:cxn>
                  <a:cxn ang="10800000">
                    <a:pos x="wd2" y="hd2"/>
                  </a:cxn>
                  <a:cxn ang="16200000">
                    <a:pos x="wd2" y="hd2"/>
                  </a:cxn>
                </a:cxnLst>
                <a:rect l="0" t="0" r="r" b="b"/>
                <a:pathLst>
                  <a:path w="21600" h="21600" extrusionOk="0">
                    <a:moveTo>
                      <a:pt x="673" y="21600"/>
                    </a:moveTo>
                    <a:lnTo>
                      <a:pt x="0" y="20410"/>
                    </a:lnTo>
                    <a:lnTo>
                      <a:pt x="20853" y="0"/>
                    </a:lnTo>
                    <a:lnTo>
                      <a:pt x="21600" y="1098"/>
                    </a:lnTo>
                    <a:lnTo>
                      <a:pt x="673"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11" name="Shape 1011"/>
              <p:cNvSpPr/>
              <p:nvPr/>
            </p:nvSpPr>
            <p:spPr>
              <a:xfrm>
                <a:off x="744538" y="222250"/>
                <a:ext cx="485776" cy="579439"/>
              </a:xfrm>
              <a:custGeom>
                <a:avLst/>
                <a:gdLst/>
                <a:ahLst/>
                <a:cxnLst>
                  <a:cxn ang="0">
                    <a:pos x="wd2" y="hd2"/>
                  </a:cxn>
                  <a:cxn ang="5400000">
                    <a:pos x="wd2" y="hd2"/>
                  </a:cxn>
                  <a:cxn ang="10800000">
                    <a:pos x="wd2" y="hd2"/>
                  </a:cxn>
                  <a:cxn ang="16200000">
                    <a:pos x="wd2" y="hd2"/>
                  </a:cxn>
                </a:cxnLst>
                <a:rect l="0" t="0" r="r" b="b"/>
                <a:pathLst>
                  <a:path w="21600" h="21600" extrusionOk="0">
                    <a:moveTo>
                      <a:pt x="20753" y="21600"/>
                    </a:moveTo>
                    <a:lnTo>
                      <a:pt x="0" y="651"/>
                    </a:lnTo>
                    <a:lnTo>
                      <a:pt x="918" y="0"/>
                    </a:lnTo>
                    <a:lnTo>
                      <a:pt x="21600" y="21067"/>
                    </a:lnTo>
                    <a:lnTo>
                      <a:pt x="20753"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12" name="Shape 1012"/>
              <p:cNvSpPr/>
              <p:nvPr/>
            </p:nvSpPr>
            <p:spPr>
              <a:xfrm>
                <a:off x="711200" y="773113"/>
                <a:ext cx="512764" cy="344488"/>
              </a:xfrm>
              <a:custGeom>
                <a:avLst/>
                <a:gdLst/>
                <a:ahLst/>
                <a:cxnLst>
                  <a:cxn ang="0">
                    <a:pos x="wd2" y="hd2"/>
                  </a:cxn>
                  <a:cxn ang="5400000">
                    <a:pos x="wd2" y="hd2"/>
                  </a:cxn>
                  <a:cxn ang="10800000">
                    <a:pos x="wd2" y="hd2"/>
                  </a:cxn>
                  <a:cxn ang="16200000">
                    <a:pos x="wd2" y="hd2"/>
                  </a:cxn>
                </a:cxnLst>
                <a:rect l="0" t="0" r="r" b="b"/>
                <a:pathLst>
                  <a:path w="21600" h="21600" extrusionOk="0">
                    <a:moveTo>
                      <a:pt x="602" y="21600"/>
                    </a:moveTo>
                    <a:lnTo>
                      <a:pt x="0" y="20206"/>
                    </a:lnTo>
                    <a:lnTo>
                      <a:pt x="21065" y="0"/>
                    </a:lnTo>
                    <a:lnTo>
                      <a:pt x="21600" y="1394"/>
                    </a:lnTo>
                    <a:lnTo>
                      <a:pt x="602"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13" name="Shape 1013"/>
              <p:cNvSpPr/>
              <p:nvPr/>
            </p:nvSpPr>
            <p:spPr>
              <a:xfrm>
                <a:off x="93663" y="1098549"/>
                <a:ext cx="628651" cy="6667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12857"/>
                    </a:lnTo>
                    <a:lnTo>
                      <a:pt x="21545" y="0"/>
                    </a:lnTo>
                    <a:lnTo>
                      <a:pt x="21600" y="8743"/>
                    </a:lnTo>
                    <a:lnTo>
                      <a:pt x="0"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14" name="Shape 1014"/>
              <p:cNvSpPr/>
              <p:nvPr/>
            </p:nvSpPr>
            <p:spPr>
              <a:xfrm>
                <a:off x="1219200" y="727075"/>
                <a:ext cx="490538" cy="71439"/>
              </a:xfrm>
              <a:custGeom>
                <a:avLst/>
                <a:gdLst/>
                <a:ahLst/>
                <a:cxnLst>
                  <a:cxn ang="0">
                    <a:pos x="wd2" y="hd2"/>
                  </a:cxn>
                  <a:cxn ang="5400000">
                    <a:pos x="wd2" y="hd2"/>
                  </a:cxn>
                  <a:cxn ang="10800000">
                    <a:pos x="wd2" y="hd2"/>
                  </a:cxn>
                  <a:cxn ang="16200000">
                    <a:pos x="wd2" y="hd2"/>
                  </a:cxn>
                </a:cxnLst>
                <a:rect l="0" t="0" r="r" b="b"/>
                <a:pathLst>
                  <a:path w="21600" h="21600" extrusionOk="0">
                    <a:moveTo>
                      <a:pt x="140" y="21600"/>
                    </a:moveTo>
                    <a:lnTo>
                      <a:pt x="0" y="13440"/>
                    </a:lnTo>
                    <a:lnTo>
                      <a:pt x="21460" y="0"/>
                    </a:lnTo>
                    <a:lnTo>
                      <a:pt x="21600" y="8160"/>
                    </a:lnTo>
                    <a:lnTo>
                      <a:pt x="140"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15" name="Shape 1015"/>
              <p:cNvSpPr/>
              <p:nvPr/>
            </p:nvSpPr>
            <p:spPr>
              <a:xfrm>
                <a:off x="1514476" y="55563"/>
                <a:ext cx="717551" cy="320676"/>
              </a:xfrm>
              <a:custGeom>
                <a:avLst/>
                <a:gdLst/>
                <a:ahLst/>
                <a:cxnLst>
                  <a:cxn ang="0">
                    <a:pos x="wd2" y="hd2"/>
                  </a:cxn>
                  <a:cxn ang="5400000">
                    <a:pos x="wd2" y="hd2"/>
                  </a:cxn>
                  <a:cxn ang="10800000">
                    <a:pos x="wd2" y="hd2"/>
                  </a:cxn>
                  <a:cxn ang="16200000">
                    <a:pos x="wd2" y="hd2"/>
                  </a:cxn>
                </a:cxnLst>
                <a:rect l="0" t="0" r="r" b="b"/>
                <a:pathLst>
                  <a:path w="21600" h="21600" extrusionOk="0">
                    <a:moveTo>
                      <a:pt x="21361" y="21600"/>
                    </a:moveTo>
                    <a:lnTo>
                      <a:pt x="0" y="1497"/>
                    </a:lnTo>
                    <a:lnTo>
                      <a:pt x="335" y="0"/>
                    </a:lnTo>
                    <a:lnTo>
                      <a:pt x="21600" y="20103"/>
                    </a:lnTo>
                    <a:lnTo>
                      <a:pt x="21361"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16" name="Shape 1016"/>
              <p:cNvSpPr/>
              <p:nvPr/>
            </p:nvSpPr>
            <p:spPr>
              <a:xfrm>
                <a:off x="749300" y="52388"/>
                <a:ext cx="773114" cy="184151"/>
              </a:xfrm>
              <a:custGeom>
                <a:avLst/>
                <a:gdLst/>
                <a:ahLst/>
                <a:cxnLst>
                  <a:cxn ang="0">
                    <a:pos x="wd2" y="hd2"/>
                  </a:cxn>
                  <a:cxn ang="5400000">
                    <a:pos x="wd2" y="hd2"/>
                  </a:cxn>
                  <a:cxn ang="10800000">
                    <a:pos x="wd2" y="hd2"/>
                  </a:cxn>
                  <a:cxn ang="16200000">
                    <a:pos x="wd2" y="hd2"/>
                  </a:cxn>
                </a:cxnLst>
                <a:rect l="0" t="0" r="r" b="b"/>
                <a:pathLst>
                  <a:path w="21600" h="21600" extrusionOk="0">
                    <a:moveTo>
                      <a:pt x="133" y="21600"/>
                    </a:moveTo>
                    <a:lnTo>
                      <a:pt x="0" y="18621"/>
                    </a:lnTo>
                    <a:lnTo>
                      <a:pt x="21423" y="0"/>
                    </a:lnTo>
                    <a:lnTo>
                      <a:pt x="21600" y="3166"/>
                    </a:lnTo>
                    <a:lnTo>
                      <a:pt x="133"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17" name="Shape 1017"/>
              <p:cNvSpPr/>
              <p:nvPr/>
            </p:nvSpPr>
            <p:spPr>
              <a:xfrm>
                <a:off x="1508126" y="61913"/>
                <a:ext cx="214314" cy="682626"/>
              </a:xfrm>
              <a:custGeom>
                <a:avLst/>
                <a:gdLst/>
                <a:ahLst/>
                <a:cxnLst>
                  <a:cxn ang="0">
                    <a:pos x="wd2" y="hd2"/>
                  </a:cxn>
                  <a:cxn ang="5400000">
                    <a:pos x="wd2" y="hd2"/>
                  </a:cxn>
                  <a:cxn ang="10800000">
                    <a:pos x="wd2" y="hd2"/>
                  </a:cxn>
                  <a:cxn ang="16200000">
                    <a:pos x="wd2" y="hd2"/>
                  </a:cxn>
                </a:cxnLst>
                <a:rect l="0" t="0" r="r" b="b"/>
                <a:pathLst>
                  <a:path w="21600" h="21600" extrusionOk="0">
                    <a:moveTo>
                      <a:pt x="19200" y="21600"/>
                    </a:moveTo>
                    <a:lnTo>
                      <a:pt x="0" y="301"/>
                    </a:lnTo>
                    <a:lnTo>
                      <a:pt x="2400" y="0"/>
                    </a:lnTo>
                    <a:lnTo>
                      <a:pt x="21600" y="21399"/>
                    </a:lnTo>
                    <a:lnTo>
                      <a:pt x="19200"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18" name="Shape 1018"/>
              <p:cNvSpPr/>
              <p:nvPr/>
            </p:nvSpPr>
            <p:spPr>
              <a:xfrm>
                <a:off x="1195388" y="74613"/>
                <a:ext cx="330201" cy="712789"/>
              </a:xfrm>
              <a:custGeom>
                <a:avLst/>
                <a:gdLst/>
                <a:ahLst/>
                <a:cxnLst>
                  <a:cxn ang="0">
                    <a:pos x="wd2" y="hd2"/>
                  </a:cxn>
                  <a:cxn ang="5400000">
                    <a:pos x="wd2" y="hd2"/>
                  </a:cxn>
                  <a:cxn ang="10800000">
                    <a:pos x="wd2" y="hd2"/>
                  </a:cxn>
                  <a:cxn ang="16200000">
                    <a:pos x="wd2" y="hd2"/>
                  </a:cxn>
                </a:cxnLst>
                <a:rect l="0" t="0" r="r" b="b"/>
                <a:pathLst>
                  <a:path w="21600" h="21600" extrusionOk="0">
                    <a:moveTo>
                      <a:pt x="1558" y="21600"/>
                    </a:moveTo>
                    <a:lnTo>
                      <a:pt x="0" y="21263"/>
                    </a:lnTo>
                    <a:lnTo>
                      <a:pt x="19938" y="0"/>
                    </a:lnTo>
                    <a:lnTo>
                      <a:pt x="21600" y="289"/>
                    </a:lnTo>
                    <a:lnTo>
                      <a:pt x="1558"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19" name="Shape 1019"/>
              <p:cNvSpPr/>
              <p:nvPr/>
            </p:nvSpPr>
            <p:spPr>
              <a:xfrm>
                <a:off x="700088" y="225425"/>
                <a:ext cx="65089" cy="869950"/>
              </a:xfrm>
              <a:custGeom>
                <a:avLst/>
                <a:gdLst/>
                <a:ahLst/>
                <a:cxnLst>
                  <a:cxn ang="0">
                    <a:pos x="wd2" y="hd2"/>
                  </a:cxn>
                  <a:cxn ang="5400000">
                    <a:pos x="wd2" y="hd2"/>
                  </a:cxn>
                  <a:cxn ang="10800000">
                    <a:pos x="wd2" y="hd2"/>
                  </a:cxn>
                  <a:cxn ang="16200000">
                    <a:pos x="wd2" y="hd2"/>
                  </a:cxn>
                </a:cxnLst>
                <a:rect l="0" t="0" r="r" b="b"/>
                <a:pathLst>
                  <a:path w="21600" h="21600" extrusionOk="0">
                    <a:moveTo>
                      <a:pt x="8956" y="21600"/>
                    </a:moveTo>
                    <a:lnTo>
                      <a:pt x="0" y="21600"/>
                    </a:lnTo>
                    <a:lnTo>
                      <a:pt x="12644" y="0"/>
                    </a:lnTo>
                    <a:lnTo>
                      <a:pt x="21600" y="79"/>
                    </a:lnTo>
                    <a:lnTo>
                      <a:pt x="8956"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0" name="Shape 1020"/>
              <p:cNvSpPr/>
              <p:nvPr/>
            </p:nvSpPr>
            <p:spPr>
              <a:xfrm>
                <a:off x="1698626" y="735013"/>
                <a:ext cx="276226" cy="658814"/>
              </a:xfrm>
              <a:custGeom>
                <a:avLst/>
                <a:gdLst/>
                <a:ahLst/>
                <a:cxnLst>
                  <a:cxn ang="0">
                    <a:pos x="wd2" y="hd2"/>
                  </a:cxn>
                  <a:cxn ang="5400000">
                    <a:pos x="wd2" y="hd2"/>
                  </a:cxn>
                  <a:cxn ang="10800000">
                    <a:pos x="wd2" y="hd2"/>
                  </a:cxn>
                  <a:cxn ang="16200000">
                    <a:pos x="wd2" y="hd2"/>
                  </a:cxn>
                </a:cxnLst>
                <a:rect l="0" t="0" r="r" b="b"/>
                <a:pathLst>
                  <a:path w="21600" h="21600" extrusionOk="0">
                    <a:moveTo>
                      <a:pt x="19862" y="21600"/>
                    </a:moveTo>
                    <a:lnTo>
                      <a:pt x="0" y="312"/>
                    </a:lnTo>
                    <a:lnTo>
                      <a:pt x="1862" y="0"/>
                    </a:lnTo>
                    <a:lnTo>
                      <a:pt x="21600" y="21288"/>
                    </a:lnTo>
                    <a:lnTo>
                      <a:pt x="19862"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1" name="Shape 1021"/>
              <p:cNvSpPr/>
              <p:nvPr/>
            </p:nvSpPr>
            <p:spPr>
              <a:xfrm>
                <a:off x="1214438" y="782638"/>
                <a:ext cx="168276" cy="522288"/>
              </a:xfrm>
              <a:custGeom>
                <a:avLst/>
                <a:gdLst/>
                <a:ahLst/>
                <a:cxnLst>
                  <a:cxn ang="0">
                    <a:pos x="wd2" y="hd2"/>
                  </a:cxn>
                  <a:cxn ang="5400000">
                    <a:pos x="wd2" y="hd2"/>
                  </a:cxn>
                  <a:cxn ang="10800000">
                    <a:pos x="wd2" y="hd2"/>
                  </a:cxn>
                  <a:cxn ang="16200000">
                    <a:pos x="wd2" y="hd2"/>
                  </a:cxn>
                </a:cxnLst>
                <a:rect l="0" t="0" r="r" b="b"/>
                <a:pathLst>
                  <a:path w="21600" h="21600" extrusionOk="0">
                    <a:moveTo>
                      <a:pt x="18340" y="21600"/>
                    </a:moveTo>
                    <a:lnTo>
                      <a:pt x="0" y="328"/>
                    </a:lnTo>
                    <a:lnTo>
                      <a:pt x="3260" y="0"/>
                    </a:lnTo>
                    <a:lnTo>
                      <a:pt x="21600" y="21337"/>
                    </a:lnTo>
                    <a:lnTo>
                      <a:pt x="18340"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2" name="Shape 1022"/>
              <p:cNvSpPr/>
              <p:nvPr/>
            </p:nvSpPr>
            <p:spPr>
              <a:xfrm>
                <a:off x="1365250" y="744538"/>
                <a:ext cx="350839" cy="576263"/>
              </a:xfrm>
              <a:custGeom>
                <a:avLst/>
                <a:gdLst/>
                <a:ahLst/>
                <a:cxnLst>
                  <a:cxn ang="0">
                    <a:pos x="wd2" y="hd2"/>
                  </a:cxn>
                  <a:cxn ang="5400000">
                    <a:pos x="wd2" y="hd2"/>
                  </a:cxn>
                  <a:cxn ang="10800000">
                    <a:pos x="wd2" y="hd2"/>
                  </a:cxn>
                  <a:cxn ang="16200000">
                    <a:pos x="wd2" y="hd2"/>
                  </a:cxn>
                </a:cxnLst>
                <a:rect l="0" t="0" r="r" b="b"/>
                <a:pathLst>
                  <a:path w="21600" h="21600" extrusionOk="0">
                    <a:moveTo>
                      <a:pt x="1368" y="21600"/>
                    </a:moveTo>
                    <a:lnTo>
                      <a:pt x="0" y="21124"/>
                    </a:lnTo>
                    <a:lnTo>
                      <a:pt x="20232" y="0"/>
                    </a:lnTo>
                    <a:lnTo>
                      <a:pt x="21600" y="476"/>
                    </a:lnTo>
                    <a:lnTo>
                      <a:pt x="1368"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3" name="Shape 1023"/>
              <p:cNvSpPr/>
              <p:nvPr/>
            </p:nvSpPr>
            <p:spPr>
              <a:xfrm>
                <a:off x="1717676" y="733425"/>
                <a:ext cx="598489" cy="374650"/>
              </a:xfrm>
              <a:custGeom>
                <a:avLst/>
                <a:gdLst/>
                <a:ahLst/>
                <a:cxnLst>
                  <a:cxn ang="0">
                    <a:pos x="wd2" y="hd2"/>
                  </a:cxn>
                  <a:cxn ang="5400000">
                    <a:pos x="wd2" y="hd2"/>
                  </a:cxn>
                  <a:cxn ang="10800000">
                    <a:pos x="wd2" y="hd2"/>
                  </a:cxn>
                  <a:cxn ang="16200000">
                    <a:pos x="wd2" y="hd2"/>
                  </a:cxn>
                </a:cxnLst>
                <a:rect l="0" t="0" r="r" b="b"/>
                <a:pathLst>
                  <a:path w="21600" h="21600" extrusionOk="0">
                    <a:moveTo>
                      <a:pt x="21084" y="21600"/>
                    </a:moveTo>
                    <a:lnTo>
                      <a:pt x="0" y="1281"/>
                    </a:lnTo>
                    <a:lnTo>
                      <a:pt x="516" y="0"/>
                    </a:lnTo>
                    <a:lnTo>
                      <a:pt x="21600" y="20319"/>
                    </a:lnTo>
                    <a:lnTo>
                      <a:pt x="21084"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4" name="Shape 1024"/>
              <p:cNvSpPr/>
              <p:nvPr/>
            </p:nvSpPr>
            <p:spPr>
              <a:xfrm>
                <a:off x="2298701" y="1101724"/>
                <a:ext cx="384176" cy="509589"/>
              </a:xfrm>
              <a:custGeom>
                <a:avLst/>
                <a:gdLst/>
                <a:ahLst/>
                <a:cxnLst>
                  <a:cxn ang="0">
                    <a:pos x="wd2" y="hd2"/>
                  </a:cxn>
                  <a:cxn ang="5400000">
                    <a:pos x="wd2" y="hd2"/>
                  </a:cxn>
                  <a:cxn ang="10800000">
                    <a:pos x="wd2" y="hd2"/>
                  </a:cxn>
                  <a:cxn ang="16200000">
                    <a:pos x="wd2" y="hd2"/>
                  </a:cxn>
                </a:cxnLst>
                <a:rect l="0" t="0" r="r" b="b"/>
                <a:pathLst>
                  <a:path w="21600" h="21600" extrusionOk="0">
                    <a:moveTo>
                      <a:pt x="20440" y="21600"/>
                    </a:moveTo>
                    <a:lnTo>
                      <a:pt x="0" y="673"/>
                    </a:lnTo>
                    <a:lnTo>
                      <a:pt x="1160" y="0"/>
                    </a:lnTo>
                    <a:lnTo>
                      <a:pt x="21600" y="20927"/>
                    </a:lnTo>
                    <a:lnTo>
                      <a:pt x="20440"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5" name="Shape 1025"/>
              <p:cNvSpPr/>
              <p:nvPr/>
            </p:nvSpPr>
            <p:spPr>
              <a:xfrm>
                <a:off x="2097088" y="1119187"/>
                <a:ext cx="222251" cy="746126"/>
              </a:xfrm>
              <a:custGeom>
                <a:avLst/>
                <a:gdLst/>
                <a:ahLst/>
                <a:cxnLst>
                  <a:cxn ang="0">
                    <a:pos x="wd2" y="hd2"/>
                  </a:cxn>
                  <a:cxn ang="5400000">
                    <a:pos x="wd2" y="hd2"/>
                  </a:cxn>
                  <a:cxn ang="10800000">
                    <a:pos x="wd2" y="hd2"/>
                  </a:cxn>
                  <a:cxn ang="16200000">
                    <a:pos x="wd2" y="hd2"/>
                  </a:cxn>
                </a:cxnLst>
                <a:rect l="0" t="0" r="r" b="b"/>
                <a:pathLst>
                  <a:path w="21600" h="21600" extrusionOk="0">
                    <a:moveTo>
                      <a:pt x="2314" y="21600"/>
                    </a:moveTo>
                    <a:lnTo>
                      <a:pt x="0" y="21416"/>
                    </a:lnTo>
                    <a:lnTo>
                      <a:pt x="19131" y="0"/>
                    </a:lnTo>
                    <a:lnTo>
                      <a:pt x="21600" y="184"/>
                    </a:lnTo>
                    <a:lnTo>
                      <a:pt x="2314"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6" name="Shape 1026"/>
              <p:cNvSpPr/>
              <p:nvPr/>
            </p:nvSpPr>
            <p:spPr>
              <a:xfrm>
                <a:off x="1371600" y="1320799"/>
                <a:ext cx="368301" cy="660401"/>
              </a:xfrm>
              <a:custGeom>
                <a:avLst/>
                <a:gdLst/>
                <a:ahLst/>
                <a:cxnLst>
                  <a:cxn ang="0">
                    <a:pos x="wd2" y="hd2"/>
                  </a:cxn>
                  <a:cxn ang="5400000">
                    <a:pos x="wd2" y="hd2"/>
                  </a:cxn>
                  <a:cxn ang="10800000">
                    <a:pos x="wd2" y="hd2"/>
                  </a:cxn>
                  <a:cxn ang="16200000">
                    <a:pos x="wd2" y="hd2"/>
                  </a:cxn>
                </a:cxnLst>
                <a:rect l="0" t="0" r="r" b="b"/>
                <a:pathLst>
                  <a:path w="21600" h="21600" extrusionOk="0">
                    <a:moveTo>
                      <a:pt x="20297" y="21600"/>
                    </a:moveTo>
                    <a:lnTo>
                      <a:pt x="0" y="363"/>
                    </a:lnTo>
                    <a:lnTo>
                      <a:pt x="1303" y="0"/>
                    </a:lnTo>
                    <a:lnTo>
                      <a:pt x="21600" y="21185"/>
                    </a:lnTo>
                    <a:lnTo>
                      <a:pt x="20297"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7" name="Shape 1027"/>
              <p:cNvSpPr/>
              <p:nvPr/>
            </p:nvSpPr>
            <p:spPr>
              <a:xfrm>
                <a:off x="1717676" y="1398587"/>
                <a:ext cx="257176" cy="573089"/>
              </a:xfrm>
              <a:custGeom>
                <a:avLst/>
                <a:gdLst/>
                <a:ahLst/>
                <a:cxnLst>
                  <a:cxn ang="0">
                    <a:pos x="wd2" y="hd2"/>
                  </a:cxn>
                  <a:cxn ang="5400000">
                    <a:pos x="wd2" y="hd2"/>
                  </a:cxn>
                  <a:cxn ang="10800000">
                    <a:pos x="wd2" y="hd2"/>
                  </a:cxn>
                  <a:cxn ang="16200000">
                    <a:pos x="wd2" y="hd2"/>
                  </a:cxn>
                </a:cxnLst>
                <a:rect l="0" t="0" r="r" b="b"/>
                <a:pathLst>
                  <a:path w="21600" h="21600" extrusionOk="0">
                    <a:moveTo>
                      <a:pt x="1867" y="21600"/>
                    </a:moveTo>
                    <a:lnTo>
                      <a:pt x="0" y="21181"/>
                    </a:lnTo>
                    <a:lnTo>
                      <a:pt x="19600" y="0"/>
                    </a:lnTo>
                    <a:lnTo>
                      <a:pt x="21600" y="419"/>
                    </a:lnTo>
                    <a:lnTo>
                      <a:pt x="1867"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8" name="Shape 1028"/>
              <p:cNvSpPr/>
              <p:nvPr/>
            </p:nvSpPr>
            <p:spPr>
              <a:xfrm>
                <a:off x="1398588" y="1968499"/>
                <a:ext cx="333376" cy="455614"/>
              </a:xfrm>
              <a:custGeom>
                <a:avLst/>
                <a:gdLst/>
                <a:ahLst/>
                <a:cxnLst>
                  <a:cxn ang="0">
                    <a:pos x="wd2" y="hd2"/>
                  </a:cxn>
                  <a:cxn ang="5400000">
                    <a:pos x="wd2" y="hd2"/>
                  </a:cxn>
                  <a:cxn ang="10800000">
                    <a:pos x="wd2" y="hd2"/>
                  </a:cxn>
                  <a:cxn ang="16200000">
                    <a:pos x="wd2" y="hd2"/>
                  </a:cxn>
                </a:cxnLst>
                <a:rect l="0" t="0" r="r" b="b"/>
                <a:pathLst>
                  <a:path w="21600" h="21600" extrusionOk="0">
                    <a:moveTo>
                      <a:pt x="1337" y="21600"/>
                    </a:moveTo>
                    <a:lnTo>
                      <a:pt x="0" y="20847"/>
                    </a:lnTo>
                    <a:lnTo>
                      <a:pt x="20160" y="0"/>
                    </a:lnTo>
                    <a:lnTo>
                      <a:pt x="21600" y="677"/>
                    </a:lnTo>
                    <a:lnTo>
                      <a:pt x="1337"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9" name="Shape 1029"/>
              <p:cNvSpPr/>
              <p:nvPr/>
            </p:nvSpPr>
            <p:spPr>
              <a:xfrm>
                <a:off x="1398588" y="2441574"/>
                <a:ext cx="411163" cy="476251"/>
              </a:xfrm>
              <a:custGeom>
                <a:avLst/>
                <a:gdLst/>
                <a:ahLst/>
                <a:cxnLst>
                  <a:cxn ang="0">
                    <a:pos x="wd2" y="hd2"/>
                  </a:cxn>
                  <a:cxn ang="5400000">
                    <a:pos x="wd2" y="hd2"/>
                  </a:cxn>
                  <a:cxn ang="10800000">
                    <a:pos x="wd2" y="hd2"/>
                  </a:cxn>
                  <a:cxn ang="16200000">
                    <a:pos x="wd2" y="hd2"/>
                  </a:cxn>
                </a:cxnLst>
                <a:rect l="0" t="0" r="r" b="b"/>
                <a:pathLst>
                  <a:path w="21600" h="21600" extrusionOk="0">
                    <a:moveTo>
                      <a:pt x="20516" y="21600"/>
                    </a:moveTo>
                    <a:lnTo>
                      <a:pt x="0" y="792"/>
                    </a:lnTo>
                    <a:lnTo>
                      <a:pt x="1084" y="0"/>
                    </a:lnTo>
                    <a:lnTo>
                      <a:pt x="21600" y="20808"/>
                    </a:lnTo>
                    <a:lnTo>
                      <a:pt x="20516"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30" name="Shape 1030"/>
              <p:cNvSpPr/>
              <p:nvPr/>
            </p:nvSpPr>
            <p:spPr>
              <a:xfrm>
                <a:off x="854075" y="1708149"/>
                <a:ext cx="565151" cy="749301"/>
              </a:xfrm>
              <a:custGeom>
                <a:avLst/>
                <a:gdLst/>
                <a:ahLst/>
                <a:cxnLst>
                  <a:cxn ang="0">
                    <a:pos x="wd2" y="hd2"/>
                  </a:cxn>
                  <a:cxn ang="5400000">
                    <a:pos x="wd2" y="hd2"/>
                  </a:cxn>
                  <a:cxn ang="10800000">
                    <a:pos x="wd2" y="hd2"/>
                  </a:cxn>
                  <a:cxn ang="16200000">
                    <a:pos x="wd2" y="hd2"/>
                  </a:cxn>
                </a:cxnLst>
                <a:rect l="0" t="0" r="r" b="b"/>
                <a:pathLst>
                  <a:path w="21600" h="21600" extrusionOk="0">
                    <a:moveTo>
                      <a:pt x="20811" y="21600"/>
                    </a:moveTo>
                    <a:lnTo>
                      <a:pt x="0" y="458"/>
                    </a:lnTo>
                    <a:lnTo>
                      <a:pt x="728" y="0"/>
                    </a:lnTo>
                    <a:lnTo>
                      <a:pt x="21600" y="21142"/>
                    </a:lnTo>
                    <a:lnTo>
                      <a:pt x="20811" y="21600"/>
                    </a:lnTo>
                    <a:close/>
                  </a:path>
                </a:pathLst>
              </a:custGeom>
              <a:solidFill>
                <a:schemeClr val="tx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31" name="Shape 1031"/>
              <p:cNvSpPr/>
              <p:nvPr/>
            </p:nvSpPr>
            <p:spPr>
              <a:xfrm>
                <a:off x="1252538" y="1168399"/>
                <a:ext cx="258765" cy="2587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2"/>
              </a:fillRef>
              <a:effectRef idx="1">
                <a:schemeClr val="accent2"/>
              </a:effectRef>
              <a:fontRef idx="minor">
                <a:schemeClr val="lt1"/>
              </a:fontRef>
            </p:style>
            <p:txBody>
              <a:bodyPr wrap="square" lIns="0" tIns="0" rIns="0" bIns="0" numCol="1" anchor="t">
                <a:noAutofit/>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32" name="Shape 1032"/>
              <p:cNvSpPr/>
              <p:nvPr/>
            </p:nvSpPr>
            <p:spPr>
              <a:xfrm>
                <a:off x="133350" y="1870074"/>
                <a:ext cx="258765" cy="2587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33" name="Shape 1033"/>
              <p:cNvSpPr/>
              <p:nvPr/>
            </p:nvSpPr>
            <p:spPr>
              <a:xfrm>
                <a:off x="1279525" y="3140074"/>
                <a:ext cx="258765" cy="2587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t">
                <a:noAutofit/>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34" name="Shape 1034"/>
              <p:cNvSpPr/>
              <p:nvPr/>
            </p:nvSpPr>
            <p:spPr>
              <a:xfrm>
                <a:off x="1279525" y="1839912"/>
                <a:ext cx="258765" cy="2587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2"/>
              </a:fillRef>
              <a:effectRef idx="1">
                <a:schemeClr val="accent2"/>
              </a:effectRef>
              <a:fontRef idx="minor">
                <a:schemeClr val="lt1"/>
              </a:fontRef>
            </p:style>
            <p:txBody>
              <a:bodyPr wrap="square" lIns="0" tIns="0" rIns="0" bIns="0" numCol="1" anchor="t">
                <a:noAutofit/>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35" name="Shape 1035"/>
              <p:cNvSpPr/>
              <p:nvPr/>
            </p:nvSpPr>
            <p:spPr>
              <a:xfrm>
                <a:off x="2549526" y="1471612"/>
                <a:ext cx="258765" cy="2587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36" name="Shape 1036"/>
              <p:cNvSpPr/>
              <p:nvPr/>
            </p:nvSpPr>
            <p:spPr>
              <a:xfrm>
                <a:off x="638175" y="104775"/>
                <a:ext cx="260351" cy="2587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0000"/>
                  <a:lumOff val="4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37" name="Shape 1037"/>
              <p:cNvSpPr/>
              <p:nvPr/>
            </p:nvSpPr>
            <p:spPr>
              <a:xfrm>
                <a:off x="636588" y="1022349"/>
                <a:ext cx="185739" cy="1857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4"/>
              </a:fillRef>
              <a:effectRef idx="1">
                <a:schemeClr val="accent4"/>
              </a:effectRef>
              <a:fontRef idx="minor">
                <a:schemeClr val="lt1"/>
              </a:fontRef>
            </p:style>
            <p:txBody>
              <a:bodyPr wrap="square" lIns="0" tIns="0" rIns="0" bIns="0" numCol="1" anchor="t">
                <a:noAutofit/>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38" name="Shape 1038"/>
              <p:cNvSpPr/>
              <p:nvPr/>
            </p:nvSpPr>
            <p:spPr>
              <a:xfrm>
                <a:off x="0" y="1069974"/>
                <a:ext cx="185738" cy="18573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4"/>
              </a:fillRef>
              <a:effectRef idx="1">
                <a:schemeClr val="accent4"/>
              </a:effectRef>
              <a:fontRef idx="minor">
                <a:schemeClr val="lt1"/>
              </a:fontRef>
            </p:style>
            <p:txBody>
              <a:bodyPr wrap="square" lIns="0" tIns="0" rIns="0" bIns="0" numCol="1" anchor="t">
                <a:noAutofit/>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39" name="Shape 1039"/>
              <p:cNvSpPr/>
              <p:nvPr/>
            </p:nvSpPr>
            <p:spPr>
              <a:xfrm>
                <a:off x="234950" y="488950"/>
                <a:ext cx="188915" cy="1873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t">
                <a:noAutofit/>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40" name="Shape 1040"/>
              <p:cNvSpPr/>
              <p:nvPr/>
            </p:nvSpPr>
            <p:spPr>
              <a:xfrm>
                <a:off x="1614488" y="649288"/>
                <a:ext cx="185739" cy="18573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5"/>
              </a:fillRef>
              <a:effectRef idx="1">
                <a:schemeClr val="accent5"/>
              </a:effectRef>
              <a:fontRef idx="minor">
                <a:schemeClr val="lt1"/>
              </a:fontRef>
            </p:style>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41" name="Shape 1041"/>
              <p:cNvSpPr/>
              <p:nvPr/>
            </p:nvSpPr>
            <p:spPr>
              <a:xfrm>
                <a:off x="2559051" y="742950"/>
                <a:ext cx="185739" cy="18573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2"/>
              </a:fillRef>
              <a:effectRef idx="1">
                <a:schemeClr val="accent2"/>
              </a:effectRef>
              <a:fontRef idx="minor">
                <a:schemeClr val="lt1"/>
              </a:fontRef>
            </p:style>
            <p:txBody>
              <a:bodyPr wrap="square" lIns="0" tIns="0" rIns="0" bIns="0" numCol="1" anchor="t">
                <a:noAutofit/>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42" name="Shape 1042"/>
              <p:cNvSpPr/>
              <p:nvPr/>
            </p:nvSpPr>
            <p:spPr>
              <a:xfrm>
                <a:off x="2008188" y="1789112"/>
                <a:ext cx="187327" cy="18573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t">
                <a:noAutofit/>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43" name="Shape 1043"/>
              <p:cNvSpPr/>
              <p:nvPr/>
            </p:nvSpPr>
            <p:spPr>
              <a:xfrm>
                <a:off x="2224088" y="1011237"/>
                <a:ext cx="187327" cy="1857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5"/>
              </a:fillRef>
              <a:effectRef idx="1">
                <a:schemeClr val="accent5"/>
              </a:effectRef>
              <a:fontRef idx="minor">
                <a:schemeClr val="lt1"/>
              </a:fontRef>
            </p:style>
            <p:txBody>
              <a:bodyPr wrap="square" lIns="0" tIns="0" rIns="0" bIns="0" numCol="1" anchor="t">
                <a:noAutofit/>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44" name="Shape 1044"/>
              <p:cNvSpPr/>
              <p:nvPr/>
            </p:nvSpPr>
            <p:spPr>
              <a:xfrm>
                <a:off x="560388" y="2735262"/>
                <a:ext cx="187327" cy="18573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4"/>
              </a:fillRef>
              <a:effectRef idx="1">
                <a:schemeClr val="accent4"/>
              </a:effectRef>
              <a:fontRef idx="minor">
                <a:schemeClr val="lt1"/>
              </a:fontRef>
            </p:style>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45" name="Shape 1045"/>
              <p:cNvSpPr/>
              <p:nvPr/>
            </p:nvSpPr>
            <p:spPr>
              <a:xfrm>
                <a:off x="2068513" y="2586037"/>
                <a:ext cx="188915" cy="1889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t">
                <a:noAutofit/>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46" name="Shape 1046"/>
              <p:cNvSpPr/>
              <p:nvPr/>
            </p:nvSpPr>
            <p:spPr>
              <a:xfrm>
                <a:off x="1157288" y="727075"/>
                <a:ext cx="133351" cy="13493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0000"/>
                  <a:lumOff val="4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47" name="Shape 1047"/>
              <p:cNvSpPr/>
              <p:nvPr/>
            </p:nvSpPr>
            <p:spPr>
              <a:xfrm>
                <a:off x="403225" y="1411287"/>
                <a:ext cx="133351" cy="1333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0000"/>
                  <a:lumOff val="4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48" name="Shape 1048"/>
              <p:cNvSpPr/>
              <p:nvPr/>
            </p:nvSpPr>
            <p:spPr>
              <a:xfrm>
                <a:off x="754063" y="1322387"/>
                <a:ext cx="133351" cy="1365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0000"/>
                  <a:lumOff val="4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49" name="Shape 1049"/>
              <p:cNvSpPr/>
              <p:nvPr/>
            </p:nvSpPr>
            <p:spPr>
              <a:xfrm>
                <a:off x="1901826" y="1331912"/>
                <a:ext cx="134939" cy="13493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0000"/>
                  <a:lumOff val="4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50" name="Shape 1050"/>
              <p:cNvSpPr/>
              <p:nvPr/>
            </p:nvSpPr>
            <p:spPr>
              <a:xfrm>
                <a:off x="1673226" y="1912937"/>
                <a:ext cx="136527" cy="1317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6"/>
              </a:fillRef>
              <a:effectRef idx="1">
                <a:schemeClr val="accent6"/>
              </a:effectRef>
              <a:fontRef idx="minor">
                <a:schemeClr val="lt1"/>
              </a:fontRef>
            </p:style>
            <p:txBody>
              <a:bodyPr wrap="square" lIns="0" tIns="0" rIns="0" bIns="0" numCol="1" anchor="t">
                <a:noAutofit/>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51" name="Shape 1051"/>
              <p:cNvSpPr/>
              <p:nvPr/>
            </p:nvSpPr>
            <p:spPr>
              <a:xfrm>
                <a:off x="1452563" y="0"/>
                <a:ext cx="134939" cy="13493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2"/>
              </a:fillRef>
              <a:effectRef idx="1">
                <a:schemeClr val="accent2"/>
              </a:effectRef>
              <a:fontRef idx="minor">
                <a:schemeClr val="lt1"/>
              </a:fontRef>
            </p:style>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52" name="Shape 1052"/>
              <p:cNvSpPr/>
              <p:nvPr/>
            </p:nvSpPr>
            <p:spPr>
              <a:xfrm>
                <a:off x="2165351" y="306388"/>
                <a:ext cx="133351" cy="13493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2"/>
              </a:fillRef>
              <a:effectRef idx="1">
                <a:schemeClr val="accent2"/>
              </a:effectRef>
              <a:fontRef idx="minor">
                <a:schemeClr val="lt1"/>
              </a:fontRef>
            </p:style>
            <p:txBody>
              <a:bodyPr wrap="square" lIns="0" tIns="0" rIns="0" bIns="0" numCol="1" anchor="t">
                <a:noAutofit/>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53" name="Shape 1053"/>
              <p:cNvSpPr/>
              <p:nvPr/>
            </p:nvSpPr>
            <p:spPr>
              <a:xfrm>
                <a:off x="2341563" y="2138362"/>
                <a:ext cx="134939" cy="13493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6"/>
              </a:fillRef>
              <a:effectRef idx="1">
                <a:schemeClr val="accent6"/>
              </a:effectRef>
              <a:fontRef idx="minor">
                <a:schemeClr val="lt1"/>
              </a:fontRef>
            </p:style>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54" name="Shape 1054"/>
              <p:cNvSpPr/>
              <p:nvPr/>
            </p:nvSpPr>
            <p:spPr>
              <a:xfrm>
                <a:off x="2025651" y="3146424"/>
                <a:ext cx="133351" cy="13493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t">
                <a:noAutofit/>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55" name="Shape 1055"/>
              <p:cNvSpPr/>
              <p:nvPr/>
            </p:nvSpPr>
            <p:spPr>
              <a:xfrm>
                <a:off x="1735138" y="3217862"/>
                <a:ext cx="136527" cy="13493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6"/>
              </a:fillRef>
              <a:effectRef idx="1">
                <a:schemeClr val="accent6"/>
              </a:effectRef>
              <a:fontRef idx="minor">
                <a:schemeClr val="lt1"/>
              </a:fontRef>
            </p:style>
            <p:txBody>
              <a:bodyPr wrap="square" lIns="0" tIns="0" rIns="0" bIns="0" numCol="1" anchor="t">
                <a:noAutofit/>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56" name="Shape 1056"/>
              <p:cNvSpPr/>
              <p:nvPr/>
            </p:nvSpPr>
            <p:spPr>
              <a:xfrm>
                <a:off x="715963" y="3224212"/>
                <a:ext cx="134939" cy="1333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4"/>
              </a:fillRef>
              <a:effectRef idx="1">
                <a:schemeClr val="accent4"/>
              </a:effectRef>
              <a:fontRef idx="minor">
                <a:schemeClr val="lt1"/>
              </a:fontRef>
            </p:style>
            <p:txBody>
              <a:bodyPr wrap="square" lIns="0" tIns="0" rIns="0" bIns="0" numCol="1" anchor="t">
                <a:noAutofit/>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57" name="Shape 1057"/>
              <p:cNvSpPr/>
              <p:nvPr/>
            </p:nvSpPr>
            <p:spPr>
              <a:xfrm>
                <a:off x="857250" y="2200274"/>
                <a:ext cx="188915" cy="18573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50000"/>
                </a:schemeClr>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58" name="Shape 1058"/>
              <p:cNvSpPr/>
              <p:nvPr/>
            </p:nvSpPr>
            <p:spPr>
              <a:xfrm>
                <a:off x="1727201" y="2374899"/>
                <a:ext cx="185739" cy="1889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t">
                <a:noAutofit/>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59" name="Shape 1059"/>
              <p:cNvSpPr/>
              <p:nvPr/>
            </p:nvSpPr>
            <p:spPr>
              <a:xfrm>
                <a:off x="1735138" y="2841624"/>
                <a:ext cx="187327" cy="18573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6"/>
              </a:fillRef>
              <a:effectRef idx="1">
                <a:schemeClr val="accent6"/>
              </a:effectRef>
              <a:fontRef idx="minor">
                <a:schemeClr val="lt1"/>
              </a:fontRef>
            </p:style>
            <p:txBody>
              <a:bodyPr wrap="square" lIns="0" tIns="0" rIns="0" bIns="0" numCol="1" anchor="t">
                <a:noAutofit/>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60" name="Shape 1060"/>
              <p:cNvSpPr/>
              <p:nvPr/>
            </p:nvSpPr>
            <p:spPr>
              <a:xfrm>
                <a:off x="1033463" y="2797174"/>
                <a:ext cx="188915" cy="1873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t">
                <a:noAutofit/>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61" name="Shape 1061"/>
              <p:cNvSpPr/>
              <p:nvPr/>
            </p:nvSpPr>
            <p:spPr>
              <a:xfrm>
                <a:off x="781050" y="1612899"/>
                <a:ext cx="185739" cy="18573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5"/>
              </a:fillRef>
              <a:effectRef idx="1">
                <a:schemeClr val="accent5"/>
              </a:effectRef>
              <a:fontRef idx="minor">
                <a:schemeClr val="lt1"/>
              </a:fontRef>
            </p:style>
            <p:txBody>
              <a:bodyPr wrap="square" lIns="0" tIns="0" rIns="0" bIns="0" numCol="1" anchor="t">
                <a:noAutofit/>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159" name="Group 1159"/>
            <p:cNvGrpSpPr/>
            <p:nvPr/>
          </p:nvGrpSpPr>
          <p:grpSpPr>
            <a:xfrm>
              <a:off x="767897" y="3481388"/>
              <a:ext cx="1278225" cy="946834"/>
              <a:chOff x="0" y="0"/>
              <a:chExt cx="1278224" cy="946833"/>
            </a:xfrm>
          </p:grpSpPr>
          <p:sp>
            <p:nvSpPr>
              <p:cNvPr id="1063" name="Shape 1063"/>
              <p:cNvSpPr/>
              <p:nvPr/>
            </p:nvSpPr>
            <p:spPr>
              <a:xfrm>
                <a:off x="-1" y="0"/>
                <a:ext cx="1278226" cy="857019"/>
              </a:xfrm>
              <a:custGeom>
                <a:avLst/>
                <a:gdLst/>
                <a:ahLst/>
                <a:cxnLst>
                  <a:cxn ang="0">
                    <a:pos x="wd2" y="hd2"/>
                  </a:cxn>
                  <a:cxn ang="5400000">
                    <a:pos x="wd2" y="hd2"/>
                  </a:cxn>
                  <a:cxn ang="10800000">
                    <a:pos x="wd2" y="hd2"/>
                  </a:cxn>
                  <a:cxn ang="16200000">
                    <a:pos x="wd2" y="hd2"/>
                  </a:cxn>
                </a:cxnLst>
                <a:rect l="0" t="0" r="r" b="b"/>
                <a:pathLst>
                  <a:path w="21600" h="21600" extrusionOk="0">
                    <a:moveTo>
                      <a:pt x="10545" y="21600"/>
                    </a:moveTo>
                    <a:lnTo>
                      <a:pt x="8970" y="21573"/>
                    </a:lnTo>
                    <a:lnTo>
                      <a:pt x="8097" y="21545"/>
                    </a:lnTo>
                    <a:lnTo>
                      <a:pt x="7224" y="21464"/>
                    </a:lnTo>
                    <a:lnTo>
                      <a:pt x="6448" y="21355"/>
                    </a:lnTo>
                    <a:lnTo>
                      <a:pt x="5745" y="21218"/>
                    </a:lnTo>
                    <a:lnTo>
                      <a:pt x="5527" y="21136"/>
                    </a:lnTo>
                    <a:lnTo>
                      <a:pt x="5333" y="21055"/>
                    </a:lnTo>
                    <a:lnTo>
                      <a:pt x="5164" y="20945"/>
                    </a:lnTo>
                    <a:lnTo>
                      <a:pt x="5139" y="20836"/>
                    </a:lnTo>
                    <a:lnTo>
                      <a:pt x="5067" y="20618"/>
                    </a:lnTo>
                    <a:lnTo>
                      <a:pt x="4970" y="20427"/>
                    </a:lnTo>
                    <a:lnTo>
                      <a:pt x="4800" y="20209"/>
                    </a:lnTo>
                    <a:lnTo>
                      <a:pt x="4606" y="20018"/>
                    </a:lnTo>
                    <a:lnTo>
                      <a:pt x="3976" y="19555"/>
                    </a:lnTo>
                    <a:lnTo>
                      <a:pt x="3127" y="18955"/>
                    </a:lnTo>
                    <a:lnTo>
                      <a:pt x="2667" y="18627"/>
                    </a:lnTo>
                    <a:lnTo>
                      <a:pt x="2303" y="18245"/>
                    </a:lnTo>
                    <a:lnTo>
                      <a:pt x="1988" y="17918"/>
                    </a:lnTo>
                    <a:lnTo>
                      <a:pt x="1745" y="17536"/>
                    </a:lnTo>
                    <a:lnTo>
                      <a:pt x="1576" y="17209"/>
                    </a:lnTo>
                    <a:lnTo>
                      <a:pt x="1455" y="16882"/>
                    </a:lnTo>
                    <a:lnTo>
                      <a:pt x="1382" y="16582"/>
                    </a:lnTo>
                    <a:lnTo>
                      <a:pt x="1358" y="16282"/>
                    </a:lnTo>
                    <a:lnTo>
                      <a:pt x="1382" y="16064"/>
                    </a:lnTo>
                    <a:lnTo>
                      <a:pt x="1430" y="15845"/>
                    </a:lnTo>
                    <a:lnTo>
                      <a:pt x="1479" y="15436"/>
                    </a:lnTo>
                    <a:lnTo>
                      <a:pt x="1479" y="15273"/>
                    </a:lnTo>
                    <a:lnTo>
                      <a:pt x="1430" y="15109"/>
                    </a:lnTo>
                    <a:lnTo>
                      <a:pt x="1333" y="14973"/>
                    </a:lnTo>
                    <a:lnTo>
                      <a:pt x="1091" y="14864"/>
                    </a:lnTo>
                    <a:lnTo>
                      <a:pt x="873" y="14755"/>
                    </a:lnTo>
                    <a:lnTo>
                      <a:pt x="727" y="14645"/>
                    </a:lnTo>
                    <a:lnTo>
                      <a:pt x="679" y="14509"/>
                    </a:lnTo>
                    <a:lnTo>
                      <a:pt x="630" y="14400"/>
                    </a:lnTo>
                    <a:lnTo>
                      <a:pt x="703" y="14291"/>
                    </a:lnTo>
                    <a:lnTo>
                      <a:pt x="800" y="14236"/>
                    </a:lnTo>
                    <a:lnTo>
                      <a:pt x="970" y="14127"/>
                    </a:lnTo>
                    <a:lnTo>
                      <a:pt x="1164" y="13991"/>
                    </a:lnTo>
                    <a:lnTo>
                      <a:pt x="1333" y="13936"/>
                    </a:lnTo>
                    <a:lnTo>
                      <a:pt x="1430" y="13773"/>
                    </a:lnTo>
                    <a:lnTo>
                      <a:pt x="1479" y="13664"/>
                    </a:lnTo>
                    <a:lnTo>
                      <a:pt x="1479" y="13527"/>
                    </a:lnTo>
                    <a:lnTo>
                      <a:pt x="1430" y="13145"/>
                    </a:lnTo>
                    <a:lnTo>
                      <a:pt x="1382" y="12927"/>
                    </a:lnTo>
                    <a:lnTo>
                      <a:pt x="1358" y="12682"/>
                    </a:lnTo>
                    <a:lnTo>
                      <a:pt x="1382" y="12464"/>
                    </a:lnTo>
                    <a:lnTo>
                      <a:pt x="1455" y="12273"/>
                    </a:lnTo>
                    <a:lnTo>
                      <a:pt x="1576" y="12055"/>
                    </a:lnTo>
                    <a:lnTo>
                      <a:pt x="1576" y="11973"/>
                    </a:lnTo>
                    <a:lnTo>
                      <a:pt x="1552" y="11891"/>
                    </a:lnTo>
                    <a:lnTo>
                      <a:pt x="1430" y="11864"/>
                    </a:lnTo>
                    <a:lnTo>
                      <a:pt x="1164" y="11864"/>
                    </a:lnTo>
                    <a:lnTo>
                      <a:pt x="679" y="11727"/>
                    </a:lnTo>
                    <a:lnTo>
                      <a:pt x="558" y="11591"/>
                    </a:lnTo>
                    <a:lnTo>
                      <a:pt x="533" y="11455"/>
                    </a:lnTo>
                    <a:lnTo>
                      <a:pt x="558" y="11318"/>
                    </a:lnTo>
                    <a:lnTo>
                      <a:pt x="679" y="11155"/>
                    </a:lnTo>
                    <a:lnTo>
                      <a:pt x="824" y="11045"/>
                    </a:lnTo>
                    <a:lnTo>
                      <a:pt x="1018" y="10936"/>
                    </a:lnTo>
                    <a:lnTo>
                      <a:pt x="1236" y="10827"/>
                    </a:lnTo>
                    <a:lnTo>
                      <a:pt x="1358" y="10718"/>
                    </a:lnTo>
                    <a:lnTo>
                      <a:pt x="1430" y="10609"/>
                    </a:lnTo>
                    <a:lnTo>
                      <a:pt x="1430" y="10473"/>
                    </a:lnTo>
                    <a:lnTo>
                      <a:pt x="1358" y="10118"/>
                    </a:lnTo>
                    <a:lnTo>
                      <a:pt x="1333" y="9955"/>
                    </a:lnTo>
                    <a:lnTo>
                      <a:pt x="1333" y="9545"/>
                    </a:lnTo>
                    <a:lnTo>
                      <a:pt x="1358" y="9355"/>
                    </a:lnTo>
                    <a:lnTo>
                      <a:pt x="1430" y="9055"/>
                    </a:lnTo>
                    <a:lnTo>
                      <a:pt x="1430" y="8945"/>
                    </a:lnTo>
                    <a:lnTo>
                      <a:pt x="1382" y="8836"/>
                    </a:lnTo>
                    <a:lnTo>
                      <a:pt x="1285" y="8727"/>
                    </a:lnTo>
                    <a:lnTo>
                      <a:pt x="897" y="8564"/>
                    </a:lnTo>
                    <a:lnTo>
                      <a:pt x="776" y="8455"/>
                    </a:lnTo>
                    <a:lnTo>
                      <a:pt x="703" y="8318"/>
                    </a:lnTo>
                    <a:lnTo>
                      <a:pt x="703" y="8209"/>
                    </a:lnTo>
                    <a:lnTo>
                      <a:pt x="727" y="8073"/>
                    </a:lnTo>
                    <a:lnTo>
                      <a:pt x="873" y="7936"/>
                    </a:lnTo>
                    <a:lnTo>
                      <a:pt x="1018" y="7827"/>
                    </a:lnTo>
                    <a:lnTo>
                      <a:pt x="1261" y="7718"/>
                    </a:lnTo>
                    <a:lnTo>
                      <a:pt x="1455" y="7664"/>
                    </a:lnTo>
                    <a:lnTo>
                      <a:pt x="1576" y="7582"/>
                    </a:lnTo>
                    <a:lnTo>
                      <a:pt x="1648" y="7500"/>
                    </a:lnTo>
                    <a:lnTo>
                      <a:pt x="1648" y="7391"/>
                    </a:lnTo>
                    <a:lnTo>
                      <a:pt x="1552" y="7145"/>
                    </a:lnTo>
                    <a:lnTo>
                      <a:pt x="1527" y="6982"/>
                    </a:lnTo>
                    <a:lnTo>
                      <a:pt x="1479" y="6845"/>
                    </a:lnTo>
                    <a:lnTo>
                      <a:pt x="1479" y="6682"/>
                    </a:lnTo>
                    <a:lnTo>
                      <a:pt x="1527" y="6518"/>
                    </a:lnTo>
                    <a:lnTo>
                      <a:pt x="1648" y="6218"/>
                    </a:lnTo>
                    <a:lnTo>
                      <a:pt x="1697" y="6055"/>
                    </a:lnTo>
                    <a:lnTo>
                      <a:pt x="1721" y="5945"/>
                    </a:lnTo>
                    <a:lnTo>
                      <a:pt x="1697" y="5891"/>
                    </a:lnTo>
                    <a:lnTo>
                      <a:pt x="1576" y="5891"/>
                    </a:lnTo>
                    <a:lnTo>
                      <a:pt x="1430" y="5836"/>
                    </a:lnTo>
                    <a:lnTo>
                      <a:pt x="1285" y="5809"/>
                    </a:lnTo>
                    <a:lnTo>
                      <a:pt x="1115" y="5727"/>
                    </a:lnTo>
                    <a:lnTo>
                      <a:pt x="970" y="5645"/>
                    </a:lnTo>
                    <a:lnTo>
                      <a:pt x="824" y="5536"/>
                    </a:lnTo>
                    <a:lnTo>
                      <a:pt x="727" y="5400"/>
                    </a:lnTo>
                    <a:lnTo>
                      <a:pt x="679" y="5264"/>
                    </a:lnTo>
                    <a:lnTo>
                      <a:pt x="606" y="5100"/>
                    </a:lnTo>
                    <a:lnTo>
                      <a:pt x="0" y="0"/>
                    </a:lnTo>
                    <a:lnTo>
                      <a:pt x="21600" y="0"/>
                    </a:lnTo>
                    <a:lnTo>
                      <a:pt x="21188" y="3818"/>
                    </a:lnTo>
                    <a:lnTo>
                      <a:pt x="21164" y="4009"/>
                    </a:lnTo>
                    <a:lnTo>
                      <a:pt x="21091" y="4145"/>
                    </a:lnTo>
                    <a:lnTo>
                      <a:pt x="20945" y="4282"/>
                    </a:lnTo>
                    <a:lnTo>
                      <a:pt x="20824" y="4391"/>
                    </a:lnTo>
                    <a:lnTo>
                      <a:pt x="20703" y="4473"/>
                    </a:lnTo>
                    <a:lnTo>
                      <a:pt x="20533" y="4555"/>
                    </a:lnTo>
                    <a:lnTo>
                      <a:pt x="20364" y="4582"/>
                    </a:lnTo>
                    <a:lnTo>
                      <a:pt x="20242" y="4582"/>
                    </a:lnTo>
                    <a:lnTo>
                      <a:pt x="20145" y="4636"/>
                    </a:lnTo>
                    <a:lnTo>
                      <a:pt x="20097" y="4691"/>
                    </a:lnTo>
                    <a:lnTo>
                      <a:pt x="20097" y="4800"/>
                    </a:lnTo>
                    <a:lnTo>
                      <a:pt x="20170" y="4909"/>
                    </a:lnTo>
                    <a:lnTo>
                      <a:pt x="20291" y="5264"/>
                    </a:lnTo>
                    <a:lnTo>
                      <a:pt x="20339" y="5400"/>
                    </a:lnTo>
                    <a:lnTo>
                      <a:pt x="20339" y="5591"/>
                    </a:lnTo>
                    <a:lnTo>
                      <a:pt x="20291" y="5727"/>
                    </a:lnTo>
                    <a:lnTo>
                      <a:pt x="20242" y="5891"/>
                    </a:lnTo>
                    <a:lnTo>
                      <a:pt x="20170" y="6109"/>
                    </a:lnTo>
                    <a:lnTo>
                      <a:pt x="20170" y="6218"/>
                    </a:lnTo>
                    <a:lnTo>
                      <a:pt x="20194" y="6327"/>
                    </a:lnTo>
                    <a:lnTo>
                      <a:pt x="20339" y="6409"/>
                    </a:lnTo>
                    <a:lnTo>
                      <a:pt x="20558" y="6464"/>
                    </a:lnTo>
                    <a:lnTo>
                      <a:pt x="20800" y="6545"/>
                    </a:lnTo>
                    <a:lnTo>
                      <a:pt x="20945" y="6655"/>
                    </a:lnTo>
                    <a:lnTo>
                      <a:pt x="21042" y="6791"/>
                    </a:lnTo>
                    <a:lnTo>
                      <a:pt x="21115" y="6927"/>
                    </a:lnTo>
                    <a:lnTo>
                      <a:pt x="21091" y="7064"/>
                    </a:lnTo>
                    <a:lnTo>
                      <a:pt x="21018" y="7173"/>
                    </a:lnTo>
                    <a:lnTo>
                      <a:pt x="20897" y="7282"/>
                    </a:lnTo>
                    <a:lnTo>
                      <a:pt x="20703" y="7391"/>
                    </a:lnTo>
                    <a:lnTo>
                      <a:pt x="20533" y="7473"/>
                    </a:lnTo>
                    <a:lnTo>
                      <a:pt x="20436" y="7555"/>
                    </a:lnTo>
                    <a:lnTo>
                      <a:pt x="20388" y="7664"/>
                    </a:lnTo>
                    <a:lnTo>
                      <a:pt x="20364" y="7800"/>
                    </a:lnTo>
                    <a:lnTo>
                      <a:pt x="20436" y="8100"/>
                    </a:lnTo>
                    <a:lnTo>
                      <a:pt x="20461" y="8291"/>
                    </a:lnTo>
                    <a:lnTo>
                      <a:pt x="20485" y="8455"/>
                    </a:lnTo>
                    <a:lnTo>
                      <a:pt x="20436" y="8836"/>
                    </a:lnTo>
                    <a:lnTo>
                      <a:pt x="20388" y="9164"/>
                    </a:lnTo>
                    <a:lnTo>
                      <a:pt x="20388" y="9327"/>
                    </a:lnTo>
                    <a:lnTo>
                      <a:pt x="20461" y="9464"/>
                    </a:lnTo>
                    <a:lnTo>
                      <a:pt x="20558" y="9573"/>
                    </a:lnTo>
                    <a:lnTo>
                      <a:pt x="20752" y="9682"/>
                    </a:lnTo>
                    <a:lnTo>
                      <a:pt x="20994" y="9791"/>
                    </a:lnTo>
                    <a:lnTo>
                      <a:pt x="21164" y="9900"/>
                    </a:lnTo>
                    <a:lnTo>
                      <a:pt x="21261" y="10064"/>
                    </a:lnTo>
                    <a:lnTo>
                      <a:pt x="21285" y="10200"/>
                    </a:lnTo>
                    <a:lnTo>
                      <a:pt x="21261" y="10309"/>
                    </a:lnTo>
                    <a:lnTo>
                      <a:pt x="21115" y="10473"/>
                    </a:lnTo>
                    <a:lnTo>
                      <a:pt x="20921" y="10527"/>
                    </a:lnTo>
                    <a:lnTo>
                      <a:pt x="20655" y="10582"/>
                    </a:lnTo>
                    <a:lnTo>
                      <a:pt x="20388" y="10609"/>
                    </a:lnTo>
                    <a:lnTo>
                      <a:pt x="20267" y="10636"/>
                    </a:lnTo>
                    <a:lnTo>
                      <a:pt x="20194" y="10691"/>
                    </a:lnTo>
                    <a:lnTo>
                      <a:pt x="20242" y="10800"/>
                    </a:lnTo>
                    <a:lnTo>
                      <a:pt x="20364" y="11018"/>
                    </a:lnTo>
                    <a:lnTo>
                      <a:pt x="20436" y="11209"/>
                    </a:lnTo>
                    <a:lnTo>
                      <a:pt x="20436" y="11673"/>
                    </a:lnTo>
                    <a:lnTo>
                      <a:pt x="20388" y="11864"/>
                    </a:lnTo>
                    <a:lnTo>
                      <a:pt x="20339" y="12245"/>
                    </a:lnTo>
                    <a:lnTo>
                      <a:pt x="20339" y="12409"/>
                    </a:lnTo>
                    <a:lnTo>
                      <a:pt x="20364" y="12518"/>
                    </a:lnTo>
                    <a:lnTo>
                      <a:pt x="20461" y="12627"/>
                    </a:lnTo>
                    <a:lnTo>
                      <a:pt x="20655" y="12736"/>
                    </a:lnTo>
                    <a:lnTo>
                      <a:pt x="20848" y="12873"/>
                    </a:lnTo>
                    <a:lnTo>
                      <a:pt x="21018" y="12927"/>
                    </a:lnTo>
                    <a:lnTo>
                      <a:pt x="21115" y="13036"/>
                    </a:lnTo>
                    <a:lnTo>
                      <a:pt x="21164" y="13145"/>
                    </a:lnTo>
                    <a:lnTo>
                      <a:pt x="21164" y="13255"/>
                    </a:lnTo>
                    <a:lnTo>
                      <a:pt x="21091" y="13364"/>
                    </a:lnTo>
                    <a:lnTo>
                      <a:pt x="20921" y="13500"/>
                    </a:lnTo>
                    <a:lnTo>
                      <a:pt x="20485" y="13718"/>
                    </a:lnTo>
                    <a:lnTo>
                      <a:pt x="20364" y="13855"/>
                    </a:lnTo>
                    <a:lnTo>
                      <a:pt x="20339" y="13991"/>
                    </a:lnTo>
                    <a:lnTo>
                      <a:pt x="20291" y="14182"/>
                    </a:lnTo>
                    <a:lnTo>
                      <a:pt x="20388" y="14591"/>
                    </a:lnTo>
                    <a:lnTo>
                      <a:pt x="20436" y="14809"/>
                    </a:lnTo>
                    <a:lnTo>
                      <a:pt x="20436" y="15027"/>
                    </a:lnTo>
                    <a:lnTo>
                      <a:pt x="20485" y="15191"/>
                    </a:lnTo>
                    <a:lnTo>
                      <a:pt x="20655" y="15382"/>
                    </a:lnTo>
                    <a:lnTo>
                      <a:pt x="20800" y="15600"/>
                    </a:lnTo>
                    <a:lnTo>
                      <a:pt x="20824" y="15709"/>
                    </a:lnTo>
                    <a:lnTo>
                      <a:pt x="20824" y="15845"/>
                    </a:lnTo>
                    <a:lnTo>
                      <a:pt x="20752" y="16227"/>
                    </a:lnTo>
                    <a:lnTo>
                      <a:pt x="20606" y="16636"/>
                    </a:lnTo>
                    <a:lnTo>
                      <a:pt x="20388" y="17045"/>
                    </a:lnTo>
                    <a:lnTo>
                      <a:pt x="20170" y="17400"/>
                    </a:lnTo>
                    <a:lnTo>
                      <a:pt x="19879" y="17809"/>
                    </a:lnTo>
                    <a:lnTo>
                      <a:pt x="19539" y="18218"/>
                    </a:lnTo>
                    <a:lnTo>
                      <a:pt x="19224" y="18573"/>
                    </a:lnTo>
                    <a:lnTo>
                      <a:pt x="18812" y="18955"/>
                    </a:lnTo>
                    <a:lnTo>
                      <a:pt x="18448" y="19282"/>
                    </a:lnTo>
                    <a:lnTo>
                      <a:pt x="18109" y="19582"/>
                    </a:lnTo>
                    <a:lnTo>
                      <a:pt x="17503" y="20018"/>
                    </a:lnTo>
                    <a:lnTo>
                      <a:pt x="17236" y="20236"/>
                    </a:lnTo>
                    <a:lnTo>
                      <a:pt x="17042" y="20427"/>
                    </a:lnTo>
                    <a:lnTo>
                      <a:pt x="16921" y="20618"/>
                    </a:lnTo>
                    <a:lnTo>
                      <a:pt x="16848" y="20836"/>
                    </a:lnTo>
                    <a:lnTo>
                      <a:pt x="16824" y="20864"/>
                    </a:lnTo>
                    <a:lnTo>
                      <a:pt x="16776" y="20945"/>
                    </a:lnTo>
                    <a:lnTo>
                      <a:pt x="16630" y="21055"/>
                    </a:lnTo>
                    <a:lnTo>
                      <a:pt x="16364" y="21136"/>
                    </a:lnTo>
                    <a:lnTo>
                      <a:pt x="16073" y="21218"/>
                    </a:lnTo>
                    <a:lnTo>
                      <a:pt x="15248" y="21355"/>
                    </a:lnTo>
                    <a:lnTo>
                      <a:pt x="14303" y="21464"/>
                    </a:lnTo>
                    <a:lnTo>
                      <a:pt x="13285" y="21545"/>
                    </a:lnTo>
                    <a:lnTo>
                      <a:pt x="12218" y="21573"/>
                    </a:lnTo>
                    <a:lnTo>
                      <a:pt x="10545" y="21600"/>
                    </a:lnTo>
                    <a:close/>
                  </a:path>
                </a:pathLst>
              </a:custGeom>
              <a:solidFill>
                <a:srgbClr val="939396"/>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64" name="Shape 1064"/>
              <p:cNvSpPr/>
              <p:nvPr/>
            </p:nvSpPr>
            <p:spPr>
              <a:xfrm>
                <a:off x="274007" y="0"/>
                <a:ext cx="361518" cy="857019"/>
              </a:xfrm>
              <a:custGeom>
                <a:avLst/>
                <a:gdLst/>
                <a:ahLst/>
                <a:cxnLst>
                  <a:cxn ang="0">
                    <a:pos x="wd2" y="hd2"/>
                  </a:cxn>
                  <a:cxn ang="5400000">
                    <a:pos x="wd2" y="hd2"/>
                  </a:cxn>
                  <a:cxn ang="10800000">
                    <a:pos x="wd2" y="hd2"/>
                  </a:cxn>
                  <a:cxn ang="16200000">
                    <a:pos x="wd2" y="hd2"/>
                  </a:cxn>
                </a:cxnLst>
                <a:rect l="0" t="0" r="r" b="b"/>
                <a:pathLst>
                  <a:path w="21600" h="21600" extrusionOk="0">
                    <a:moveTo>
                      <a:pt x="10371" y="21600"/>
                    </a:moveTo>
                    <a:lnTo>
                      <a:pt x="8829" y="21573"/>
                    </a:lnTo>
                    <a:lnTo>
                      <a:pt x="7886" y="21545"/>
                    </a:lnTo>
                    <a:lnTo>
                      <a:pt x="7029" y="21464"/>
                    </a:lnTo>
                    <a:lnTo>
                      <a:pt x="6171" y="21355"/>
                    </a:lnTo>
                    <a:lnTo>
                      <a:pt x="5486" y="21218"/>
                    </a:lnTo>
                    <a:lnTo>
                      <a:pt x="5057" y="21055"/>
                    </a:lnTo>
                    <a:lnTo>
                      <a:pt x="4886" y="20945"/>
                    </a:lnTo>
                    <a:lnTo>
                      <a:pt x="4886" y="20836"/>
                    </a:lnTo>
                    <a:lnTo>
                      <a:pt x="4714" y="20427"/>
                    </a:lnTo>
                    <a:lnTo>
                      <a:pt x="4286" y="20018"/>
                    </a:lnTo>
                    <a:lnTo>
                      <a:pt x="3771" y="19555"/>
                    </a:lnTo>
                    <a:lnTo>
                      <a:pt x="2314" y="18627"/>
                    </a:lnTo>
                    <a:lnTo>
                      <a:pt x="1971" y="18245"/>
                    </a:lnTo>
                    <a:lnTo>
                      <a:pt x="1457" y="17536"/>
                    </a:lnTo>
                    <a:lnTo>
                      <a:pt x="1200" y="16882"/>
                    </a:lnTo>
                    <a:lnTo>
                      <a:pt x="1114" y="16282"/>
                    </a:lnTo>
                    <a:lnTo>
                      <a:pt x="1114" y="15845"/>
                    </a:lnTo>
                    <a:lnTo>
                      <a:pt x="1200" y="15436"/>
                    </a:lnTo>
                    <a:lnTo>
                      <a:pt x="1114" y="15109"/>
                    </a:lnTo>
                    <a:lnTo>
                      <a:pt x="943" y="14973"/>
                    </a:lnTo>
                    <a:lnTo>
                      <a:pt x="857" y="14864"/>
                    </a:lnTo>
                    <a:lnTo>
                      <a:pt x="343" y="14645"/>
                    </a:lnTo>
                    <a:lnTo>
                      <a:pt x="343" y="14400"/>
                    </a:lnTo>
                    <a:lnTo>
                      <a:pt x="514" y="14236"/>
                    </a:lnTo>
                    <a:lnTo>
                      <a:pt x="857" y="13991"/>
                    </a:lnTo>
                    <a:lnTo>
                      <a:pt x="1114" y="13936"/>
                    </a:lnTo>
                    <a:lnTo>
                      <a:pt x="1114" y="13773"/>
                    </a:lnTo>
                    <a:lnTo>
                      <a:pt x="1200" y="13527"/>
                    </a:lnTo>
                    <a:lnTo>
                      <a:pt x="1114" y="13145"/>
                    </a:lnTo>
                    <a:lnTo>
                      <a:pt x="1114" y="12682"/>
                    </a:lnTo>
                    <a:lnTo>
                      <a:pt x="1200" y="12273"/>
                    </a:lnTo>
                    <a:lnTo>
                      <a:pt x="1286" y="12055"/>
                    </a:lnTo>
                    <a:lnTo>
                      <a:pt x="1286" y="11973"/>
                    </a:lnTo>
                    <a:lnTo>
                      <a:pt x="1200" y="11891"/>
                    </a:lnTo>
                    <a:lnTo>
                      <a:pt x="1114" y="11864"/>
                    </a:lnTo>
                    <a:lnTo>
                      <a:pt x="857" y="11864"/>
                    </a:lnTo>
                    <a:lnTo>
                      <a:pt x="600" y="11782"/>
                    </a:lnTo>
                    <a:lnTo>
                      <a:pt x="343" y="11727"/>
                    </a:lnTo>
                    <a:lnTo>
                      <a:pt x="257" y="11591"/>
                    </a:lnTo>
                    <a:lnTo>
                      <a:pt x="257" y="11455"/>
                    </a:lnTo>
                    <a:lnTo>
                      <a:pt x="343" y="11155"/>
                    </a:lnTo>
                    <a:lnTo>
                      <a:pt x="514" y="11045"/>
                    </a:lnTo>
                    <a:lnTo>
                      <a:pt x="771" y="10936"/>
                    </a:lnTo>
                    <a:lnTo>
                      <a:pt x="1114" y="10718"/>
                    </a:lnTo>
                    <a:lnTo>
                      <a:pt x="1114" y="10473"/>
                    </a:lnTo>
                    <a:lnTo>
                      <a:pt x="943" y="9709"/>
                    </a:lnTo>
                    <a:lnTo>
                      <a:pt x="1114" y="9055"/>
                    </a:lnTo>
                    <a:lnTo>
                      <a:pt x="1114" y="8836"/>
                    </a:lnTo>
                    <a:lnTo>
                      <a:pt x="943" y="8727"/>
                    </a:lnTo>
                    <a:lnTo>
                      <a:pt x="857" y="8645"/>
                    </a:lnTo>
                    <a:lnTo>
                      <a:pt x="600" y="8564"/>
                    </a:lnTo>
                    <a:lnTo>
                      <a:pt x="514" y="8455"/>
                    </a:lnTo>
                    <a:lnTo>
                      <a:pt x="343" y="8209"/>
                    </a:lnTo>
                    <a:lnTo>
                      <a:pt x="514" y="7936"/>
                    </a:lnTo>
                    <a:lnTo>
                      <a:pt x="771" y="7827"/>
                    </a:lnTo>
                    <a:lnTo>
                      <a:pt x="943" y="7718"/>
                    </a:lnTo>
                    <a:lnTo>
                      <a:pt x="1200" y="7664"/>
                    </a:lnTo>
                    <a:lnTo>
                      <a:pt x="1286" y="7582"/>
                    </a:lnTo>
                    <a:lnTo>
                      <a:pt x="1286" y="7391"/>
                    </a:lnTo>
                    <a:lnTo>
                      <a:pt x="1200" y="6845"/>
                    </a:lnTo>
                    <a:lnTo>
                      <a:pt x="1200" y="6518"/>
                    </a:lnTo>
                    <a:lnTo>
                      <a:pt x="1286" y="6218"/>
                    </a:lnTo>
                    <a:lnTo>
                      <a:pt x="1457" y="5945"/>
                    </a:lnTo>
                    <a:lnTo>
                      <a:pt x="1457" y="5891"/>
                    </a:lnTo>
                    <a:lnTo>
                      <a:pt x="1286" y="5891"/>
                    </a:lnTo>
                    <a:lnTo>
                      <a:pt x="943" y="5809"/>
                    </a:lnTo>
                    <a:lnTo>
                      <a:pt x="600" y="5645"/>
                    </a:lnTo>
                    <a:lnTo>
                      <a:pt x="343" y="5400"/>
                    </a:lnTo>
                    <a:lnTo>
                      <a:pt x="257" y="5100"/>
                    </a:lnTo>
                    <a:lnTo>
                      <a:pt x="343" y="4745"/>
                    </a:lnTo>
                    <a:lnTo>
                      <a:pt x="514" y="4445"/>
                    </a:lnTo>
                    <a:lnTo>
                      <a:pt x="600" y="4064"/>
                    </a:lnTo>
                    <a:lnTo>
                      <a:pt x="600" y="3627"/>
                    </a:lnTo>
                    <a:lnTo>
                      <a:pt x="771" y="2618"/>
                    </a:lnTo>
                    <a:lnTo>
                      <a:pt x="600" y="2182"/>
                    </a:lnTo>
                    <a:lnTo>
                      <a:pt x="600" y="1773"/>
                    </a:lnTo>
                    <a:lnTo>
                      <a:pt x="257" y="927"/>
                    </a:lnTo>
                    <a:lnTo>
                      <a:pt x="0" y="0"/>
                    </a:lnTo>
                    <a:lnTo>
                      <a:pt x="21600" y="0"/>
                    </a:lnTo>
                    <a:lnTo>
                      <a:pt x="21600" y="573"/>
                    </a:lnTo>
                    <a:lnTo>
                      <a:pt x="21514" y="736"/>
                    </a:lnTo>
                    <a:lnTo>
                      <a:pt x="21429" y="927"/>
                    </a:lnTo>
                    <a:lnTo>
                      <a:pt x="21000" y="1255"/>
                    </a:lnTo>
                    <a:lnTo>
                      <a:pt x="20914" y="1609"/>
                    </a:lnTo>
                    <a:lnTo>
                      <a:pt x="20914" y="2809"/>
                    </a:lnTo>
                    <a:lnTo>
                      <a:pt x="21000" y="3136"/>
                    </a:lnTo>
                    <a:lnTo>
                      <a:pt x="21171" y="3491"/>
                    </a:lnTo>
                    <a:lnTo>
                      <a:pt x="21171" y="4145"/>
                    </a:lnTo>
                    <a:lnTo>
                      <a:pt x="20829" y="4391"/>
                    </a:lnTo>
                    <a:lnTo>
                      <a:pt x="20571" y="4555"/>
                    </a:lnTo>
                    <a:lnTo>
                      <a:pt x="20229" y="4582"/>
                    </a:lnTo>
                    <a:lnTo>
                      <a:pt x="20143" y="4636"/>
                    </a:lnTo>
                    <a:lnTo>
                      <a:pt x="20143" y="4909"/>
                    </a:lnTo>
                    <a:lnTo>
                      <a:pt x="20229" y="5264"/>
                    </a:lnTo>
                    <a:lnTo>
                      <a:pt x="20314" y="5591"/>
                    </a:lnTo>
                    <a:lnTo>
                      <a:pt x="20143" y="6109"/>
                    </a:lnTo>
                    <a:lnTo>
                      <a:pt x="20229" y="6327"/>
                    </a:lnTo>
                    <a:lnTo>
                      <a:pt x="20314" y="6409"/>
                    </a:lnTo>
                    <a:lnTo>
                      <a:pt x="20571" y="6464"/>
                    </a:lnTo>
                    <a:lnTo>
                      <a:pt x="20829" y="6545"/>
                    </a:lnTo>
                    <a:lnTo>
                      <a:pt x="20914" y="6655"/>
                    </a:lnTo>
                    <a:lnTo>
                      <a:pt x="21171" y="6927"/>
                    </a:lnTo>
                    <a:lnTo>
                      <a:pt x="21000" y="7173"/>
                    </a:lnTo>
                    <a:lnTo>
                      <a:pt x="20914" y="7282"/>
                    </a:lnTo>
                    <a:lnTo>
                      <a:pt x="20657" y="7391"/>
                    </a:lnTo>
                    <a:lnTo>
                      <a:pt x="20486" y="7555"/>
                    </a:lnTo>
                    <a:lnTo>
                      <a:pt x="20314" y="7800"/>
                    </a:lnTo>
                    <a:lnTo>
                      <a:pt x="20486" y="8455"/>
                    </a:lnTo>
                    <a:lnTo>
                      <a:pt x="20314" y="9164"/>
                    </a:lnTo>
                    <a:lnTo>
                      <a:pt x="20486" y="9464"/>
                    </a:lnTo>
                    <a:lnTo>
                      <a:pt x="20571" y="9573"/>
                    </a:lnTo>
                    <a:lnTo>
                      <a:pt x="20829" y="9682"/>
                    </a:lnTo>
                    <a:lnTo>
                      <a:pt x="21171" y="9900"/>
                    </a:lnTo>
                    <a:lnTo>
                      <a:pt x="21257" y="10200"/>
                    </a:lnTo>
                    <a:lnTo>
                      <a:pt x="21257" y="10309"/>
                    </a:lnTo>
                    <a:lnTo>
                      <a:pt x="21171" y="10473"/>
                    </a:lnTo>
                    <a:lnTo>
                      <a:pt x="20657" y="10582"/>
                    </a:lnTo>
                    <a:lnTo>
                      <a:pt x="20314" y="10609"/>
                    </a:lnTo>
                    <a:lnTo>
                      <a:pt x="20229" y="10636"/>
                    </a:lnTo>
                    <a:lnTo>
                      <a:pt x="20229" y="10800"/>
                    </a:lnTo>
                    <a:lnTo>
                      <a:pt x="20314" y="11018"/>
                    </a:lnTo>
                    <a:lnTo>
                      <a:pt x="20486" y="11427"/>
                    </a:lnTo>
                    <a:lnTo>
                      <a:pt x="20314" y="11864"/>
                    </a:lnTo>
                    <a:lnTo>
                      <a:pt x="20314" y="12518"/>
                    </a:lnTo>
                    <a:lnTo>
                      <a:pt x="20657" y="12736"/>
                    </a:lnTo>
                    <a:lnTo>
                      <a:pt x="21000" y="12927"/>
                    </a:lnTo>
                    <a:lnTo>
                      <a:pt x="21171" y="13145"/>
                    </a:lnTo>
                    <a:lnTo>
                      <a:pt x="21000" y="13364"/>
                    </a:lnTo>
                    <a:lnTo>
                      <a:pt x="20657" y="13609"/>
                    </a:lnTo>
                    <a:lnTo>
                      <a:pt x="20486" y="13718"/>
                    </a:lnTo>
                    <a:lnTo>
                      <a:pt x="20314" y="13855"/>
                    </a:lnTo>
                    <a:lnTo>
                      <a:pt x="20314" y="14591"/>
                    </a:lnTo>
                    <a:lnTo>
                      <a:pt x="20486" y="15027"/>
                    </a:lnTo>
                    <a:lnTo>
                      <a:pt x="20486" y="15191"/>
                    </a:lnTo>
                    <a:lnTo>
                      <a:pt x="20657" y="15382"/>
                    </a:lnTo>
                    <a:lnTo>
                      <a:pt x="20829" y="15600"/>
                    </a:lnTo>
                    <a:lnTo>
                      <a:pt x="20829" y="15845"/>
                    </a:lnTo>
                    <a:lnTo>
                      <a:pt x="20571" y="16636"/>
                    </a:lnTo>
                    <a:lnTo>
                      <a:pt x="20143" y="17400"/>
                    </a:lnTo>
                    <a:lnTo>
                      <a:pt x="19543" y="18218"/>
                    </a:lnTo>
                    <a:lnTo>
                      <a:pt x="18857" y="18955"/>
                    </a:lnTo>
                    <a:lnTo>
                      <a:pt x="18000" y="19582"/>
                    </a:lnTo>
                    <a:lnTo>
                      <a:pt x="17486" y="20018"/>
                    </a:lnTo>
                    <a:lnTo>
                      <a:pt x="16971" y="20427"/>
                    </a:lnTo>
                    <a:lnTo>
                      <a:pt x="16886" y="20618"/>
                    </a:lnTo>
                    <a:lnTo>
                      <a:pt x="16714" y="20836"/>
                    </a:lnTo>
                    <a:lnTo>
                      <a:pt x="16714" y="20945"/>
                    </a:lnTo>
                    <a:lnTo>
                      <a:pt x="16543" y="21055"/>
                    </a:lnTo>
                    <a:lnTo>
                      <a:pt x="16286" y="21136"/>
                    </a:lnTo>
                    <a:lnTo>
                      <a:pt x="15943" y="21218"/>
                    </a:lnTo>
                    <a:lnTo>
                      <a:pt x="15086" y="21355"/>
                    </a:lnTo>
                    <a:lnTo>
                      <a:pt x="14229" y="21464"/>
                    </a:lnTo>
                    <a:lnTo>
                      <a:pt x="13114" y="21545"/>
                    </a:lnTo>
                    <a:lnTo>
                      <a:pt x="12086" y="21573"/>
                    </a:lnTo>
                    <a:lnTo>
                      <a:pt x="10371" y="21600"/>
                    </a:lnTo>
                    <a:close/>
                  </a:path>
                </a:pathLst>
              </a:custGeom>
              <a:solidFill>
                <a:srgbClr val="B1B1B3"/>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65" name="Shape 1065"/>
              <p:cNvSpPr/>
              <p:nvPr/>
            </p:nvSpPr>
            <p:spPr>
              <a:xfrm>
                <a:off x="503542" y="850526"/>
                <a:ext cx="291224" cy="96307"/>
              </a:xfrm>
              <a:custGeom>
                <a:avLst/>
                <a:gdLst/>
                <a:ahLst/>
                <a:cxnLst>
                  <a:cxn ang="0">
                    <a:pos x="wd2" y="hd2"/>
                  </a:cxn>
                  <a:cxn ang="5400000">
                    <a:pos x="wd2" y="hd2"/>
                  </a:cxn>
                  <a:cxn ang="10800000">
                    <a:pos x="wd2" y="hd2"/>
                  </a:cxn>
                  <a:cxn ang="16200000">
                    <a:pos x="wd2" y="hd2"/>
                  </a:cxn>
                </a:cxnLst>
                <a:rect l="0" t="0" r="r" b="b"/>
                <a:pathLst>
                  <a:path w="21600" h="21600" extrusionOk="0">
                    <a:moveTo>
                      <a:pt x="10853" y="0"/>
                    </a:moveTo>
                    <a:lnTo>
                      <a:pt x="12981" y="243"/>
                    </a:lnTo>
                    <a:lnTo>
                      <a:pt x="15003" y="971"/>
                    </a:lnTo>
                    <a:lnTo>
                      <a:pt x="16918" y="1942"/>
                    </a:lnTo>
                    <a:lnTo>
                      <a:pt x="18514" y="3155"/>
                    </a:lnTo>
                    <a:lnTo>
                      <a:pt x="19791" y="4854"/>
                    </a:lnTo>
                    <a:lnTo>
                      <a:pt x="20749" y="6553"/>
                    </a:lnTo>
                    <a:lnTo>
                      <a:pt x="21174" y="7524"/>
                    </a:lnTo>
                    <a:lnTo>
                      <a:pt x="21494" y="8737"/>
                    </a:lnTo>
                    <a:lnTo>
                      <a:pt x="21600" y="9708"/>
                    </a:lnTo>
                    <a:lnTo>
                      <a:pt x="21600" y="12135"/>
                    </a:lnTo>
                    <a:lnTo>
                      <a:pt x="21494" y="13106"/>
                    </a:lnTo>
                    <a:lnTo>
                      <a:pt x="21174" y="14076"/>
                    </a:lnTo>
                    <a:lnTo>
                      <a:pt x="20749" y="15047"/>
                    </a:lnTo>
                    <a:lnTo>
                      <a:pt x="19791" y="16989"/>
                    </a:lnTo>
                    <a:lnTo>
                      <a:pt x="18514" y="18688"/>
                    </a:lnTo>
                    <a:lnTo>
                      <a:pt x="16918" y="19901"/>
                    </a:lnTo>
                    <a:lnTo>
                      <a:pt x="15003" y="20872"/>
                    </a:lnTo>
                    <a:lnTo>
                      <a:pt x="12981" y="21600"/>
                    </a:lnTo>
                    <a:lnTo>
                      <a:pt x="8619" y="21600"/>
                    </a:lnTo>
                    <a:lnTo>
                      <a:pt x="6597" y="20872"/>
                    </a:lnTo>
                    <a:lnTo>
                      <a:pt x="4788" y="19901"/>
                    </a:lnTo>
                    <a:lnTo>
                      <a:pt x="3192" y="18688"/>
                    </a:lnTo>
                    <a:lnTo>
                      <a:pt x="1915" y="16989"/>
                    </a:lnTo>
                    <a:lnTo>
                      <a:pt x="851" y="15047"/>
                    </a:lnTo>
                    <a:lnTo>
                      <a:pt x="426" y="14076"/>
                    </a:lnTo>
                    <a:lnTo>
                      <a:pt x="0" y="12135"/>
                    </a:lnTo>
                    <a:lnTo>
                      <a:pt x="0" y="9708"/>
                    </a:lnTo>
                    <a:lnTo>
                      <a:pt x="213" y="8737"/>
                    </a:lnTo>
                    <a:lnTo>
                      <a:pt x="426" y="7524"/>
                    </a:lnTo>
                    <a:lnTo>
                      <a:pt x="851" y="6553"/>
                    </a:lnTo>
                    <a:lnTo>
                      <a:pt x="1915" y="4854"/>
                    </a:lnTo>
                    <a:lnTo>
                      <a:pt x="3192" y="3155"/>
                    </a:lnTo>
                    <a:lnTo>
                      <a:pt x="4788" y="1942"/>
                    </a:lnTo>
                    <a:lnTo>
                      <a:pt x="6597" y="971"/>
                    </a:lnTo>
                    <a:lnTo>
                      <a:pt x="8619" y="243"/>
                    </a:lnTo>
                    <a:lnTo>
                      <a:pt x="10853" y="0"/>
                    </a:lnTo>
                    <a:close/>
                  </a:path>
                </a:pathLst>
              </a:custGeom>
              <a:solidFill>
                <a:srgbClr val="6C6C6E"/>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66" name="Shape 1066"/>
              <p:cNvSpPr/>
              <p:nvPr/>
            </p:nvSpPr>
            <p:spPr>
              <a:xfrm>
                <a:off x="394512" y="806160"/>
                <a:ext cx="509283" cy="107129"/>
              </a:xfrm>
              <a:custGeom>
                <a:avLst/>
                <a:gdLst/>
                <a:ahLst/>
                <a:cxnLst>
                  <a:cxn ang="0">
                    <a:pos x="wd2" y="hd2"/>
                  </a:cxn>
                  <a:cxn ang="5400000">
                    <a:pos x="wd2" y="hd2"/>
                  </a:cxn>
                  <a:cxn ang="10800000">
                    <a:pos x="wd2" y="hd2"/>
                  </a:cxn>
                  <a:cxn ang="16200000">
                    <a:pos x="wd2" y="hd2"/>
                  </a:cxn>
                </a:cxnLst>
                <a:rect l="0" t="0" r="r" b="b"/>
                <a:pathLst>
                  <a:path w="21600" h="21600" extrusionOk="0">
                    <a:moveTo>
                      <a:pt x="10830" y="0"/>
                    </a:moveTo>
                    <a:lnTo>
                      <a:pt x="12960" y="218"/>
                    </a:lnTo>
                    <a:lnTo>
                      <a:pt x="15029" y="873"/>
                    </a:lnTo>
                    <a:lnTo>
                      <a:pt x="16854" y="1745"/>
                    </a:lnTo>
                    <a:lnTo>
                      <a:pt x="18375" y="3273"/>
                    </a:lnTo>
                    <a:lnTo>
                      <a:pt x="19714" y="4800"/>
                    </a:lnTo>
                    <a:lnTo>
                      <a:pt x="20261" y="5673"/>
                    </a:lnTo>
                    <a:lnTo>
                      <a:pt x="21113" y="7418"/>
                    </a:lnTo>
                    <a:lnTo>
                      <a:pt x="21357" y="8509"/>
                    </a:lnTo>
                    <a:lnTo>
                      <a:pt x="21539" y="9818"/>
                    </a:lnTo>
                    <a:lnTo>
                      <a:pt x="21600" y="10691"/>
                    </a:lnTo>
                    <a:lnTo>
                      <a:pt x="21539" y="11782"/>
                    </a:lnTo>
                    <a:lnTo>
                      <a:pt x="21357" y="13091"/>
                    </a:lnTo>
                    <a:lnTo>
                      <a:pt x="21113" y="13964"/>
                    </a:lnTo>
                    <a:lnTo>
                      <a:pt x="20687" y="14836"/>
                    </a:lnTo>
                    <a:lnTo>
                      <a:pt x="20261" y="15927"/>
                    </a:lnTo>
                    <a:lnTo>
                      <a:pt x="19714" y="16800"/>
                    </a:lnTo>
                    <a:lnTo>
                      <a:pt x="18375" y="18327"/>
                    </a:lnTo>
                    <a:lnTo>
                      <a:pt x="15029" y="20727"/>
                    </a:lnTo>
                    <a:lnTo>
                      <a:pt x="12960" y="21382"/>
                    </a:lnTo>
                    <a:lnTo>
                      <a:pt x="10830" y="21600"/>
                    </a:lnTo>
                    <a:lnTo>
                      <a:pt x="8701" y="21382"/>
                    </a:lnTo>
                    <a:lnTo>
                      <a:pt x="6632" y="20727"/>
                    </a:lnTo>
                    <a:lnTo>
                      <a:pt x="4807" y="19418"/>
                    </a:lnTo>
                    <a:lnTo>
                      <a:pt x="3225" y="18327"/>
                    </a:lnTo>
                    <a:lnTo>
                      <a:pt x="1886" y="16800"/>
                    </a:lnTo>
                    <a:lnTo>
                      <a:pt x="1339" y="15927"/>
                    </a:lnTo>
                    <a:lnTo>
                      <a:pt x="913" y="14836"/>
                    </a:lnTo>
                    <a:lnTo>
                      <a:pt x="487" y="13964"/>
                    </a:lnTo>
                    <a:lnTo>
                      <a:pt x="243" y="13091"/>
                    </a:lnTo>
                    <a:lnTo>
                      <a:pt x="122" y="11782"/>
                    </a:lnTo>
                    <a:lnTo>
                      <a:pt x="0" y="10691"/>
                    </a:lnTo>
                    <a:lnTo>
                      <a:pt x="122" y="9818"/>
                    </a:lnTo>
                    <a:lnTo>
                      <a:pt x="243" y="8509"/>
                    </a:lnTo>
                    <a:lnTo>
                      <a:pt x="487" y="7418"/>
                    </a:lnTo>
                    <a:lnTo>
                      <a:pt x="1339" y="5673"/>
                    </a:lnTo>
                    <a:lnTo>
                      <a:pt x="1886" y="4800"/>
                    </a:lnTo>
                    <a:lnTo>
                      <a:pt x="3225" y="3273"/>
                    </a:lnTo>
                    <a:lnTo>
                      <a:pt x="4807" y="1745"/>
                    </a:lnTo>
                    <a:lnTo>
                      <a:pt x="6632" y="873"/>
                    </a:lnTo>
                    <a:lnTo>
                      <a:pt x="8701" y="218"/>
                    </a:lnTo>
                    <a:lnTo>
                      <a:pt x="10830" y="0"/>
                    </a:lnTo>
                    <a:close/>
                  </a:path>
                </a:pathLst>
              </a:custGeom>
              <a:solidFill>
                <a:srgbClr val="575759"/>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67" name="Shape 1067"/>
              <p:cNvSpPr/>
              <p:nvPr/>
            </p:nvSpPr>
            <p:spPr>
              <a:xfrm>
                <a:off x="327087" y="836459"/>
                <a:ext cx="645568" cy="40039"/>
              </a:xfrm>
              <a:custGeom>
                <a:avLst/>
                <a:gdLst/>
                <a:ahLst/>
                <a:cxnLst>
                  <a:cxn ang="0">
                    <a:pos x="wd2" y="hd2"/>
                  </a:cxn>
                  <a:cxn ang="5400000">
                    <a:pos x="wd2" y="hd2"/>
                  </a:cxn>
                  <a:cxn ang="10800000">
                    <a:pos x="wd2" y="hd2"/>
                  </a:cxn>
                  <a:cxn ang="16200000">
                    <a:pos x="wd2" y="hd2"/>
                  </a:cxn>
                </a:cxnLst>
                <a:rect l="0" t="0" r="r" b="b"/>
                <a:pathLst>
                  <a:path w="21600" h="21600" extrusionOk="0">
                    <a:moveTo>
                      <a:pt x="9936" y="21600"/>
                    </a:moveTo>
                    <a:lnTo>
                      <a:pt x="7152" y="21600"/>
                    </a:lnTo>
                    <a:lnTo>
                      <a:pt x="5520" y="19849"/>
                    </a:lnTo>
                    <a:lnTo>
                      <a:pt x="3984" y="18681"/>
                    </a:lnTo>
                    <a:lnTo>
                      <a:pt x="2544" y="16930"/>
                    </a:lnTo>
                    <a:lnTo>
                      <a:pt x="1296" y="13427"/>
                    </a:lnTo>
                    <a:lnTo>
                      <a:pt x="864" y="12259"/>
                    </a:lnTo>
                    <a:lnTo>
                      <a:pt x="432" y="10508"/>
                    </a:lnTo>
                    <a:lnTo>
                      <a:pt x="240" y="8757"/>
                    </a:lnTo>
                    <a:lnTo>
                      <a:pt x="144" y="6422"/>
                    </a:lnTo>
                    <a:lnTo>
                      <a:pt x="0" y="1168"/>
                    </a:lnTo>
                    <a:lnTo>
                      <a:pt x="912" y="4086"/>
                    </a:lnTo>
                    <a:lnTo>
                      <a:pt x="2016" y="5838"/>
                    </a:lnTo>
                    <a:lnTo>
                      <a:pt x="3312" y="8173"/>
                    </a:lnTo>
                    <a:lnTo>
                      <a:pt x="4656" y="8757"/>
                    </a:lnTo>
                    <a:lnTo>
                      <a:pt x="7488" y="11092"/>
                    </a:lnTo>
                    <a:lnTo>
                      <a:pt x="9888" y="11092"/>
                    </a:lnTo>
                    <a:lnTo>
                      <a:pt x="12624" y="10508"/>
                    </a:lnTo>
                    <a:lnTo>
                      <a:pt x="15936" y="8757"/>
                    </a:lnTo>
                    <a:lnTo>
                      <a:pt x="17616" y="7589"/>
                    </a:lnTo>
                    <a:lnTo>
                      <a:pt x="19152" y="5838"/>
                    </a:lnTo>
                    <a:lnTo>
                      <a:pt x="20544" y="3503"/>
                    </a:lnTo>
                    <a:lnTo>
                      <a:pt x="21600" y="0"/>
                    </a:lnTo>
                    <a:lnTo>
                      <a:pt x="21456" y="6422"/>
                    </a:lnTo>
                    <a:lnTo>
                      <a:pt x="21312" y="8757"/>
                    </a:lnTo>
                    <a:lnTo>
                      <a:pt x="20976" y="10508"/>
                    </a:lnTo>
                    <a:lnTo>
                      <a:pt x="20592" y="12259"/>
                    </a:lnTo>
                    <a:lnTo>
                      <a:pt x="20016" y="13427"/>
                    </a:lnTo>
                    <a:lnTo>
                      <a:pt x="18528" y="16930"/>
                    </a:lnTo>
                    <a:lnTo>
                      <a:pt x="16848" y="18681"/>
                    </a:lnTo>
                    <a:lnTo>
                      <a:pt x="14928" y="19849"/>
                    </a:lnTo>
                    <a:lnTo>
                      <a:pt x="13056" y="21600"/>
                    </a:lnTo>
                    <a:lnTo>
                      <a:pt x="9936" y="21600"/>
                    </a:lnTo>
                    <a:close/>
                  </a:path>
                </a:pathLst>
              </a:custGeom>
              <a:solidFill>
                <a:srgbClr val="4B4B4D"/>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68" name="Shape 1068"/>
              <p:cNvSpPr/>
              <p:nvPr/>
            </p:nvSpPr>
            <p:spPr>
              <a:xfrm>
                <a:off x="63122" y="243471"/>
                <a:ext cx="1180672" cy="66009"/>
              </a:xfrm>
              <a:custGeom>
                <a:avLst/>
                <a:gdLst/>
                <a:ahLst/>
                <a:cxnLst>
                  <a:cxn ang="0">
                    <a:pos x="wd2" y="hd2"/>
                  </a:cxn>
                  <a:cxn ang="5400000">
                    <a:pos x="wd2" y="hd2"/>
                  </a:cxn>
                  <a:cxn ang="10800000">
                    <a:pos x="wd2" y="hd2"/>
                  </a:cxn>
                  <a:cxn ang="16200000">
                    <a:pos x="wd2" y="hd2"/>
                  </a:cxn>
                </a:cxnLst>
                <a:rect l="0" t="0" r="r" b="b"/>
                <a:pathLst>
                  <a:path w="21600" h="21600" extrusionOk="0">
                    <a:moveTo>
                      <a:pt x="525" y="13102"/>
                    </a:moveTo>
                    <a:lnTo>
                      <a:pt x="20681" y="0"/>
                    </a:lnTo>
                    <a:lnTo>
                      <a:pt x="20681" y="1416"/>
                    </a:lnTo>
                    <a:lnTo>
                      <a:pt x="20760" y="2479"/>
                    </a:lnTo>
                    <a:lnTo>
                      <a:pt x="20865" y="3541"/>
                    </a:lnTo>
                    <a:lnTo>
                      <a:pt x="21101" y="4249"/>
                    </a:lnTo>
                    <a:lnTo>
                      <a:pt x="21259" y="5311"/>
                    </a:lnTo>
                    <a:lnTo>
                      <a:pt x="21416" y="5666"/>
                    </a:lnTo>
                    <a:lnTo>
                      <a:pt x="21521" y="6728"/>
                    </a:lnTo>
                    <a:lnTo>
                      <a:pt x="21600" y="8144"/>
                    </a:lnTo>
                    <a:lnTo>
                      <a:pt x="0" y="21600"/>
                    </a:lnTo>
                    <a:lnTo>
                      <a:pt x="210" y="20538"/>
                    </a:lnTo>
                    <a:lnTo>
                      <a:pt x="394" y="20184"/>
                    </a:lnTo>
                    <a:lnTo>
                      <a:pt x="525" y="19121"/>
                    </a:lnTo>
                    <a:lnTo>
                      <a:pt x="604" y="18413"/>
                    </a:lnTo>
                    <a:lnTo>
                      <a:pt x="630" y="17351"/>
                    </a:lnTo>
                    <a:lnTo>
                      <a:pt x="630" y="16289"/>
                    </a:lnTo>
                    <a:lnTo>
                      <a:pt x="604" y="15226"/>
                    </a:lnTo>
                    <a:lnTo>
                      <a:pt x="525" y="13102"/>
                    </a:lnTo>
                    <a:close/>
                  </a:path>
                </a:pathLst>
              </a:custGeom>
              <a:solidFill>
                <a:srgbClr val="6C6C6E"/>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69" name="Shape 1069"/>
              <p:cNvSpPr/>
              <p:nvPr/>
            </p:nvSpPr>
            <p:spPr>
              <a:xfrm>
                <a:off x="41602" y="169889"/>
                <a:ext cx="1197888" cy="68173"/>
              </a:xfrm>
              <a:custGeom>
                <a:avLst/>
                <a:gdLst/>
                <a:ahLst/>
                <a:cxnLst>
                  <a:cxn ang="0">
                    <a:pos x="wd2" y="hd2"/>
                  </a:cxn>
                  <a:cxn ang="5400000">
                    <a:pos x="wd2" y="hd2"/>
                  </a:cxn>
                  <a:cxn ang="10800000">
                    <a:pos x="wd2" y="hd2"/>
                  </a:cxn>
                  <a:cxn ang="16200000">
                    <a:pos x="wd2" y="hd2"/>
                  </a:cxn>
                </a:cxnLst>
                <a:rect l="0" t="0" r="r" b="b"/>
                <a:pathLst>
                  <a:path w="21600" h="21600" extrusionOk="0">
                    <a:moveTo>
                      <a:pt x="0" y="13714"/>
                    </a:moveTo>
                    <a:lnTo>
                      <a:pt x="21600" y="0"/>
                    </a:lnTo>
                    <a:lnTo>
                      <a:pt x="21445" y="2057"/>
                    </a:lnTo>
                    <a:lnTo>
                      <a:pt x="21238" y="3086"/>
                    </a:lnTo>
                    <a:lnTo>
                      <a:pt x="21005" y="3771"/>
                    </a:lnTo>
                    <a:lnTo>
                      <a:pt x="20850" y="3771"/>
                    </a:lnTo>
                    <a:lnTo>
                      <a:pt x="20695" y="4457"/>
                    </a:lnTo>
                    <a:lnTo>
                      <a:pt x="20695" y="5829"/>
                    </a:lnTo>
                    <a:lnTo>
                      <a:pt x="20746" y="7200"/>
                    </a:lnTo>
                    <a:lnTo>
                      <a:pt x="20798" y="8914"/>
                    </a:lnTo>
                    <a:lnTo>
                      <a:pt x="1086" y="21600"/>
                    </a:lnTo>
                    <a:lnTo>
                      <a:pt x="1086" y="20571"/>
                    </a:lnTo>
                    <a:lnTo>
                      <a:pt x="1061" y="20571"/>
                    </a:lnTo>
                    <a:lnTo>
                      <a:pt x="931" y="20229"/>
                    </a:lnTo>
                    <a:lnTo>
                      <a:pt x="698" y="19543"/>
                    </a:lnTo>
                    <a:lnTo>
                      <a:pt x="414" y="18171"/>
                    </a:lnTo>
                    <a:lnTo>
                      <a:pt x="181" y="16457"/>
                    </a:lnTo>
                    <a:lnTo>
                      <a:pt x="78" y="15086"/>
                    </a:lnTo>
                    <a:lnTo>
                      <a:pt x="0" y="13714"/>
                    </a:lnTo>
                    <a:close/>
                  </a:path>
                </a:pathLst>
              </a:custGeom>
              <a:solidFill>
                <a:srgbClr val="6C6C6E"/>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70" name="Shape 1070"/>
              <p:cNvSpPr/>
              <p:nvPr/>
            </p:nvSpPr>
            <p:spPr>
              <a:xfrm>
                <a:off x="65991" y="304068"/>
                <a:ext cx="1146242" cy="66009"/>
              </a:xfrm>
              <a:custGeom>
                <a:avLst/>
                <a:gdLst/>
                <a:ahLst/>
                <a:cxnLst>
                  <a:cxn ang="0">
                    <a:pos x="wd2" y="hd2"/>
                  </a:cxn>
                  <a:cxn ang="5400000">
                    <a:pos x="wd2" y="hd2"/>
                  </a:cxn>
                  <a:cxn ang="10800000">
                    <a:pos x="wd2" y="hd2"/>
                  </a:cxn>
                  <a:cxn ang="16200000">
                    <a:pos x="wd2" y="hd2"/>
                  </a:cxn>
                </a:cxnLst>
                <a:rect l="0" t="0" r="r" b="b"/>
                <a:pathLst>
                  <a:path w="21600" h="21600" extrusionOk="0">
                    <a:moveTo>
                      <a:pt x="0" y="12748"/>
                    </a:moveTo>
                    <a:lnTo>
                      <a:pt x="21492" y="0"/>
                    </a:lnTo>
                    <a:lnTo>
                      <a:pt x="21465" y="1416"/>
                    </a:lnTo>
                    <a:lnTo>
                      <a:pt x="21492" y="3541"/>
                    </a:lnTo>
                    <a:lnTo>
                      <a:pt x="21600" y="8144"/>
                    </a:lnTo>
                    <a:lnTo>
                      <a:pt x="297" y="21600"/>
                    </a:lnTo>
                    <a:lnTo>
                      <a:pt x="351" y="18413"/>
                    </a:lnTo>
                    <a:lnTo>
                      <a:pt x="351" y="16289"/>
                    </a:lnTo>
                    <a:lnTo>
                      <a:pt x="297" y="15226"/>
                    </a:lnTo>
                    <a:lnTo>
                      <a:pt x="270" y="14164"/>
                    </a:lnTo>
                    <a:lnTo>
                      <a:pt x="162" y="13810"/>
                    </a:lnTo>
                    <a:lnTo>
                      <a:pt x="0" y="12748"/>
                    </a:lnTo>
                    <a:close/>
                  </a:path>
                </a:pathLst>
              </a:custGeom>
              <a:solidFill>
                <a:srgbClr val="6C6C6E"/>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71" name="Shape 1071"/>
              <p:cNvSpPr/>
              <p:nvPr/>
            </p:nvSpPr>
            <p:spPr>
              <a:xfrm>
                <a:off x="76033" y="362501"/>
                <a:ext cx="1162022" cy="66010"/>
              </a:xfrm>
              <a:custGeom>
                <a:avLst/>
                <a:gdLst/>
                <a:ahLst/>
                <a:cxnLst>
                  <a:cxn ang="0">
                    <a:pos x="wd2" y="hd2"/>
                  </a:cxn>
                  <a:cxn ang="5400000">
                    <a:pos x="wd2" y="hd2"/>
                  </a:cxn>
                  <a:cxn ang="10800000">
                    <a:pos x="wd2" y="hd2"/>
                  </a:cxn>
                  <a:cxn ang="16200000">
                    <a:pos x="wd2" y="hd2"/>
                  </a:cxn>
                </a:cxnLst>
                <a:rect l="0" t="0" r="r" b="b"/>
                <a:pathLst>
                  <a:path w="21600" h="21600" extrusionOk="0">
                    <a:moveTo>
                      <a:pt x="80" y="12748"/>
                    </a:moveTo>
                    <a:lnTo>
                      <a:pt x="21013" y="0"/>
                    </a:lnTo>
                    <a:lnTo>
                      <a:pt x="21013" y="1770"/>
                    </a:lnTo>
                    <a:lnTo>
                      <a:pt x="21067" y="3895"/>
                    </a:lnTo>
                    <a:lnTo>
                      <a:pt x="21200" y="5666"/>
                    </a:lnTo>
                    <a:lnTo>
                      <a:pt x="21413" y="7082"/>
                    </a:lnTo>
                    <a:lnTo>
                      <a:pt x="21600" y="8144"/>
                    </a:lnTo>
                    <a:lnTo>
                      <a:pt x="0" y="21600"/>
                    </a:lnTo>
                    <a:lnTo>
                      <a:pt x="107" y="19475"/>
                    </a:lnTo>
                    <a:lnTo>
                      <a:pt x="160" y="17705"/>
                    </a:lnTo>
                    <a:lnTo>
                      <a:pt x="107" y="15226"/>
                    </a:lnTo>
                    <a:lnTo>
                      <a:pt x="80" y="12748"/>
                    </a:lnTo>
                    <a:close/>
                  </a:path>
                </a:pathLst>
              </a:custGeom>
              <a:solidFill>
                <a:srgbClr val="6C6C6E"/>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72" name="Shape 1072"/>
              <p:cNvSpPr/>
              <p:nvPr/>
            </p:nvSpPr>
            <p:spPr>
              <a:xfrm>
                <a:off x="68860" y="429591"/>
                <a:ext cx="1140504" cy="66009"/>
              </a:xfrm>
              <a:custGeom>
                <a:avLst/>
                <a:gdLst/>
                <a:ahLst/>
                <a:cxnLst>
                  <a:cxn ang="0">
                    <a:pos x="wd2" y="hd2"/>
                  </a:cxn>
                  <a:cxn ang="5400000">
                    <a:pos x="wd2" y="hd2"/>
                  </a:cxn>
                  <a:cxn ang="10800000">
                    <a:pos x="wd2" y="hd2"/>
                  </a:cxn>
                  <a:cxn ang="16200000">
                    <a:pos x="wd2" y="hd2"/>
                  </a:cxn>
                </a:cxnLst>
                <a:rect l="0" t="0" r="r" b="b"/>
                <a:pathLst>
                  <a:path w="21600" h="21600" extrusionOk="0">
                    <a:moveTo>
                      <a:pt x="0" y="13456"/>
                    </a:moveTo>
                    <a:lnTo>
                      <a:pt x="21410" y="0"/>
                    </a:lnTo>
                    <a:lnTo>
                      <a:pt x="21518" y="2833"/>
                    </a:lnTo>
                    <a:lnTo>
                      <a:pt x="21600" y="5311"/>
                    </a:lnTo>
                    <a:lnTo>
                      <a:pt x="21600" y="8498"/>
                    </a:lnTo>
                    <a:lnTo>
                      <a:pt x="245" y="21600"/>
                    </a:lnTo>
                    <a:lnTo>
                      <a:pt x="299" y="19830"/>
                    </a:lnTo>
                    <a:lnTo>
                      <a:pt x="353" y="17705"/>
                    </a:lnTo>
                    <a:lnTo>
                      <a:pt x="462" y="15226"/>
                    </a:lnTo>
                    <a:lnTo>
                      <a:pt x="462" y="14518"/>
                    </a:lnTo>
                    <a:lnTo>
                      <a:pt x="408" y="13810"/>
                    </a:lnTo>
                    <a:lnTo>
                      <a:pt x="245" y="13456"/>
                    </a:lnTo>
                    <a:lnTo>
                      <a:pt x="0" y="13456"/>
                    </a:lnTo>
                    <a:close/>
                  </a:path>
                </a:pathLst>
              </a:custGeom>
              <a:solidFill>
                <a:srgbClr val="6C6C6E"/>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73" name="Shape 1073"/>
              <p:cNvSpPr/>
              <p:nvPr/>
            </p:nvSpPr>
            <p:spPr>
              <a:xfrm>
                <a:off x="64556" y="491270"/>
                <a:ext cx="1180672" cy="66009"/>
              </a:xfrm>
              <a:custGeom>
                <a:avLst/>
                <a:gdLst/>
                <a:ahLst/>
                <a:cxnLst>
                  <a:cxn ang="0">
                    <a:pos x="wd2" y="hd2"/>
                  </a:cxn>
                  <a:cxn ang="5400000">
                    <a:pos x="wd2" y="hd2"/>
                  </a:cxn>
                  <a:cxn ang="10800000">
                    <a:pos x="wd2" y="hd2"/>
                  </a:cxn>
                  <a:cxn ang="16200000">
                    <a:pos x="wd2" y="hd2"/>
                  </a:cxn>
                </a:cxnLst>
                <a:rect l="0" t="0" r="r" b="b"/>
                <a:pathLst>
                  <a:path w="21600" h="21600" extrusionOk="0">
                    <a:moveTo>
                      <a:pt x="394" y="12748"/>
                    </a:moveTo>
                    <a:lnTo>
                      <a:pt x="20839" y="0"/>
                    </a:lnTo>
                    <a:lnTo>
                      <a:pt x="20839" y="1416"/>
                    </a:lnTo>
                    <a:lnTo>
                      <a:pt x="20891" y="2479"/>
                    </a:lnTo>
                    <a:lnTo>
                      <a:pt x="20996" y="3895"/>
                    </a:lnTo>
                    <a:lnTo>
                      <a:pt x="21180" y="4603"/>
                    </a:lnTo>
                    <a:lnTo>
                      <a:pt x="21443" y="6374"/>
                    </a:lnTo>
                    <a:lnTo>
                      <a:pt x="21600" y="7790"/>
                    </a:lnTo>
                    <a:lnTo>
                      <a:pt x="0" y="21600"/>
                    </a:lnTo>
                    <a:lnTo>
                      <a:pt x="79" y="20892"/>
                    </a:lnTo>
                    <a:lnTo>
                      <a:pt x="289" y="19475"/>
                    </a:lnTo>
                    <a:lnTo>
                      <a:pt x="367" y="18767"/>
                    </a:lnTo>
                    <a:lnTo>
                      <a:pt x="394" y="17705"/>
                    </a:lnTo>
                    <a:lnTo>
                      <a:pt x="420" y="15226"/>
                    </a:lnTo>
                    <a:lnTo>
                      <a:pt x="394" y="12748"/>
                    </a:lnTo>
                    <a:close/>
                  </a:path>
                </a:pathLst>
              </a:custGeom>
              <a:solidFill>
                <a:srgbClr val="6C6C6E"/>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74" name="Shape 1074"/>
              <p:cNvSpPr/>
              <p:nvPr/>
            </p:nvSpPr>
            <p:spPr>
              <a:xfrm>
                <a:off x="76033" y="554032"/>
                <a:ext cx="1130461" cy="66009"/>
              </a:xfrm>
              <a:custGeom>
                <a:avLst/>
                <a:gdLst/>
                <a:ahLst/>
                <a:cxnLst>
                  <a:cxn ang="0">
                    <a:pos x="wd2" y="hd2"/>
                  </a:cxn>
                  <a:cxn ang="5400000">
                    <a:pos x="wd2" y="hd2"/>
                  </a:cxn>
                  <a:cxn ang="10800000">
                    <a:pos x="wd2" y="hd2"/>
                  </a:cxn>
                  <a:cxn ang="16200000">
                    <a:pos x="wd2" y="hd2"/>
                  </a:cxn>
                </a:cxnLst>
                <a:rect l="0" t="0" r="r" b="b"/>
                <a:pathLst>
                  <a:path w="21600" h="21600" extrusionOk="0">
                    <a:moveTo>
                      <a:pt x="0" y="13102"/>
                    </a:moveTo>
                    <a:lnTo>
                      <a:pt x="21545" y="0"/>
                    </a:lnTo>
                    <a:lnTo>
                      <a:pt x="21490" y="2125"/>
                    </a:lnTo>
                    <a:lnTo>
                      <a:pt x="21545" y="3895"/>
                    </a:lnTo>
                    <a:lnTo>
                      <a:pt x="21600" y="8852"/>
                    </a:lnTo>
                    <a:lnTo>
                      <a:pt x="192" y="21600"/>
                    </a:lnTo>
                    <a:lnTo>
                      <a:pt x="219" y="19121"/>
                    </a:lnTo>
                    <a:lnTo>
                      <a:pt x="219" y="16997"/>
                    </a:lnTo>
                    <a:lnTo>
                      <a:pt x="164" y="14872"/>
                    </a:lnTo>
                    <a:lnTo>
                      <a:pt x="0" y="13102"/>
                    </a:lnTo>
                    <a:close/>
                  </a:path>
                </a:pathLst>
              </a:custGeom>
              <a:solidFill>
                <a:srgbClr val="6C6C6E"/>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75" name="Shape 1075"/>
              <p:cNvSpPr/>
              <p:nvPr/>
            </p:nvSpPr>
            <p:spPr>
              <a:xfrm>
                <a:off x="93248" y="644928"/>
                <a:ext cx="1133330" cy="212091"/>
              </a:xfrm>
              <a:custGeom>
                <a:avLst/>
                <a:gdLst/>
                <a:ahLst/>
                <a:cxnLst>
                  <a:cxn ang="0">
                    <a:pos x="wd2" y="hd2"/>
                  </a:cxn>
                  <a:cxn ang="5400000">
                    <a:pos x="wd2" y="hd2"/>
                  </a:cxn>
                  <a:cxn ang="10800000">
                    <a:pos x="wd2" y="hd2"/>
                  </a:cxn>
                  <a:cxn ang="16200000">
                    <a:pos x="wd2" y="hd2"/>
                  </a:cxn>
                </a:cxnLst>
                <a:rect l="0" t="0" r="r" b="b"/>
                <a:pathLst>
                  <a:path w="21600" h="21600" extrusionOk="0">
                    <a:moveTo>
                      <a:pt x="10116" y="21600"/>
                    </a:moveTo>
                    <a:lnTo>
                      <a:pt x="8339" y="21490"/>
                    </a:lnTo>
                    <a:lnTo>
                      <a:pt x="7355" y="21380"/>
                    </a:lnTo>
                    <a:lnTo>
                      <a:pt x="6371" y="21049"/>
                    </a:lnTo>
                    <a:lnTo>
                      <a:pt x="5496" y="20608"/>
                    </a:lnTo>
                    <a:lnTo>
                      <a:pt x="4703" y="20057"/>
                    </a:lnTo>
                    <a:lnTo>
                      <a:pt x="4457" y="19727"/>
                    </a:lnTo>
                    <a:lnTo>
                      <a:pt x="4238" y="19396"/>
                    </a:lnTo>
                    <a:lnTo>
                      <a:pt x="4047" y="18955"/>
                    </a:lnTo>
                    <a:lnTo>
                      <a:pt x="4019" y="18514"/>
                    </a:lnTo>
                    <a:lnTo>
                      <a:pt x="3937" y="17633"/>
                    </a:lnTo>
                    <a:lnTo>
                      <a:pt x="3828" y="16861"/>
                    </a:lnTo>
                    <a:lnTo>
                      <a:pt x="3636" y="15980"/>
                    </a:lnTo>
                    <a:lnTo>
                      <a:pt x="3418" y="15208"/>
                    </a:lnTo>
                    <a:lnTo>
                      <a:pt x="2707" y="13335"/>
                    </a:lnTo>
                    <a:lnTo>
                      <a:pt x="1750" y="10910"/>
                    </a:lnTo>
                    <a:lnTo>
                      <a:pt x="1422" y="10139"/>
                    </a:lnTo>
                    <a:lnTo>
                      <a:pt x="1148" y="9257"/>
                    </a:lnTo>
                    <a:lnTo>
                      <a:pt x="902" y="8376"/>
                    </a:lnTo>
                    <a:lnTo>
                      <a:pt x="629" y="7494"/>
                    </a:lnTo>
                    <a:lnTo>
                      <a:pt x="301" y="5841"/>
                    </a:lnTo>
                    <a:lnTo>
                      <a:pt x="0" y="4078"/>
                    </a:lnTo>
                    <a:lnTo>
                      <a:pt x="21600" y="0"/>
                    </a:lnTo>
                    <a:lnTo>
                      <a:pt x="21491" y="1322"/>
                    </a:lnTo>
                    <a:lnTo>
                      <a:pt x="21272" y="2645"/>
                    </a:lnTo>
                    <a:lnTo>
                      <a:pt x="21053" y="4188"/>
                    </a:lnTo>
                    <a:lnTo>
                      <a:pt x="20780" y="5510"/>
                    </a:lnTo>
                    <a:lnTo>
                      <a:pt x="20479" y="6833"/>
                    </a:lnTo>
                    <a:lnTo>
                      <a:pt x="20178" y="8376"/>
                    </a:lnTo>
                    <a:lnTo>
                      <a:pt x="19440" y="10910"/>
                    </a:lnTo>
                    <a:lnTo>
                      <a:pt x="19030" y="12233"/>
                    </a:lnTo>
                    <a:lnTo>
                      <a:pt x="18647" y="13445"/>
                    </a:lnTo>
                    <a:lnTo>
                      <a:pt x="17964" y="15208"/>
                    </a:lnTo>
                    <a:lnTo>
                      <a:pt x="17663" y="16090"/>
                    </a:lnTo>
                    <a:lnTo>
                      <a:pt x="17444" y="16861"/>
                    </a:lnTo>
                    <a:lnTo>
                      <a:pt x="17307" y="17633"/>
                    </a:lnTo>
                    <a:lnTo>
                      <a:pt x="17225" y="18514"/>
                    </a:lnTo>
                    <a:lnTo>
                      <a:pt x="17198" y="18624"/>
                    </a:lnTo>
                    <a:lnTo>
                      <a:pt x="17143" y="18955"/>
                    </a:lnTo>
                    <a:lnTo>
                      <a:pt x="16979" y="19396"/>
                    </a:lnTo>
                    <a:lnTo>
                      <a:pt x="16678" y="19727"/>
                    </a:lnTo>
                    <a:lnTo>
                      <a:pt x="16350" y="20057"/>
                    </a:lnTo>
                    <a:lnTo>
                      <a:pt x="15421" y="20608"/>
                    </a:lnTo>
                    <a:lnTo>
                      <a:pt x="14354" y="21049"/>
                    </a:lnTo>
                    <a:lnTo>
                      <a:pt x="13206" y="21380"/>
                    </a:lnTo>
                    <a:lnTo>
                      <a:pt x="12003" y="21490"/>
                    </a:lnTo>
                    <a:lnTo>
                      <a:pt x="10116" y="21600"/>
                    </a:lnTo>
                    <a:close/>
                  </a:path>
                </a:pathLst>
              </a:custGeom>
              <a:solidFill>
                <a:srgbClr val="6C6C6E"/>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76" name="Shape 1076"/>
              <p:cNvSpPr/>
              <p:nvPr/>
            </p:nvSpPr>
            <p:spPr>
              <a:xfrm>
                <a:off x="295526" y="666570"/>
                <a:ext cx="327088" cy="190449"/>
              </a:xfrm>
              <a:custGeom>
                <a:avLst/>
                <a:gdLst/>
                <a:ahLst/>
                <a:cxnLst>
                  <a:cxn ang="0">
                    <a:pos x="wd2" y="hd2"/>
                  </a:cxn>
                  <a:cxn ang="5400000">
                    <a:pos x="wd2" y="hd2"/>
                  </a:cxn>
                  <a:cxn ang="10800000">
                    <a:pos x="wd2" y="hd2"/>
                  </a:cxn>
                  <a:cxn ang="16200000">
                    <a:pos x="wd2" y="hd2"/>
                  </a:cxn>
                </a:cxnLst>
                <a:rect l="0" t="0" r="r" b="b"/>
                <a:pathLst>
                  <a:path w="21600" h="21600" extrusionOk="0">
                    <a:moveTo>
                      <a:pt x="7768" y="20864"/>
                    </a:moveTo>
                    <a:lnTo>
                      <a:pt x="6916" y="18286"/>
                    </a:lnTo>
                    <a:lnTo>
                      <a:pt x="6158" y="15955"/>
                    </a:lnTo>
                    <a:lnTo>
                      <a:pt x="4926" y="13377"/>
                    </a:lnTo>
                    <a:lnTo>
                      <a:pt x="3221" y="9818"/>
                    </a:lnTo>
                    <a:lnTo>
                      <a:pt x="2368" y="7855"/>
                    </a:lnTo>
                    <a:lnTo>
                      <a:pt x="1421" y="5645"/>
                    </a:lnTo>
                    <a:lnTo>
                      <a:pt x="0" y="1227"/>
                    </a:lnTo>
                    <a:lnTo>
                      <a:pt x="21316" y="0"/>
                    </a:lnTo>
                    <a:lnTo>
                      <a:pt x="21600" y="5032"/>
                    </a:lnTo>
                    <a:lnTo>
                      <a:pt x="21600" y="9818"/>
                    </a:lnTo>
                    <a:lnTo>
                      <a:pt x="21411" y="13500"/>
                    </a:lnTo>
                    <a:lnTo>
                      <a:pt x="21221" y="16323"/>
                    </a:lnTo>
                    <a:lnTo>
                      <a:pt x="21221" y="19882"/>
                    </a:lnTo>
                    <a:lnTo>
                      <a:pt x="21411" y="21109"/>
                    </a:lnTo>
                    <a:lnTo>
                      <a:pt x="21411" y="21600"/>
                    </a:lnTo>
                    <a:lnTo>
                      <a:pt x="14874" y="21477"/>
                    </a:lnTo>
                    <a:lnTo>
                      <a:pt x="11179" y="21109"/>
                    </a:lnTo>
                    <a:lnTo>
                      <a:pt x="7768" y="20864"/>
                    </a:lnTo>
                    <a:close/>
                  </a:path>
                </a:pathLst>
              </a:custGeom>
              <a:solidFill>
                <a:srgbClr val="939396"/>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77" name="Shape 1077"/>
              <p:cNvSpPr/>
              <p:nvPr/>
            </p:nvSpPr>
            <p:spPr>
              <a:xfrm>
                <a:off x="814849" y="0"/>
                <a:ext cx="463375" cy="18503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463" y="17684"/>
                    </a:lnTo>
                    <a:lnTo>
                      <a:pt x="20396" y="18568"/>
                    </a:lnTo>
                    <a:lnTo>
                      <a:pt x="20196" y="19200"/>
                    </a:lnTo>
                    <a:lnTo>
                      <a:pt x="19794" y="19832"/>
                    </a:lnTo>
                    <a:lnTo>
                      <a:pt x="19460" y="20337"/>
                    </a:lnTo>
                    <a:lnTo>
                      <a:pt x="19126" y="20716"/>
                    </a:lnTo>
                    <a:lnTo>
                      <a:pt x="18658" y="21095"/>
                    </a:lnTo>
                    <a:lnTo>
                      <a:pt x="18189" y="21221"/>
                    </a:lnTo>
                    <a:lnTo>
                      <a:pt x="17855" y="21221"/>
                    </a:lnTo>
                    <a:lnTo>
                      <a:pt x="0" y="21600"/>
                    </a:lnTo>
                    <a:lnTo>
                      <a:pt x="0" y="0"/>
                    </a:lnTo>
                    <a:close/>
                  </a:path>
                </a:pathLst>
              </a:custGeom>
              <a:solidFill>
                <a:srgbClr val="939396"/>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78" name="Shape 1078"/>
              <p:cNvSpPr/>
              <p:nvPr/>
            </p:nvSpPr>
            <p:spPr>
              <a:xfrm>
                <a:off x="819152" y="0"/>
                <a:ext cx="459072" cy="18395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453" y="17788"/>
                    </a:lnTo>
                    <a:lnTo>
                      <a:pt x="20385" y="18678"/>
                    </a:lnTo>
                    <a:lnTo>
                      <a:pt x="20183" y="19313"/>
                    </a:lnTo>
                    <a:lnTo>
                      <a:pt x="19778" y="19948"/>
                    </a:lnTo>
                    <a:lnTo>
                      <a:pt x="19440" y="20456"/>
                    </a:lnTo>
                    <a:lnTo>
                      <a:pt x="19103" y="20838"/>
                    </a:lnTo>
                    <a:lnTo>
                      <a:pt x="18630" y="21219"/>
                    </a:lnTo>
                    <a:lnTo>
                      <a:pt x="18157" y="21346"/>
                    </a:lnTo>
                    <a:lnTo>
                      <a:pt x="17820" y="21346"/>
                    </a:lnTo>
                    <a:lnTo>
                      <a:pt x="68" y="21600"/>
                    </a:lnTo>
                    <a:lnTo>
                      <a:pt x="0" y="0"/>
                    </a:lnTo>
                    <a:close/>
                  </a:path>
                </a:pathLst>
              </a:custGeom>
              <a:solidFill>
                <a:srgbClr val="949497"/>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79" name="Shape 1079"/>
              <p:cNvSpPr/>
              <p:nvPr/>
            </p:nvSpPr>
            <p:spPr>
              <a:xfrm>
                <a:off x="824891" y="0"/>
                <a:ext cx="453333" cy="18395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438" y="17788"/>
                    </a:lnTo>
                    <a:lnTo>
                      <a:pt x="20370" y="18678"/>
                    </a:lnTo>
                    <a:lnTo>
                      <a:pt x="20165" y="19313"/>
                    </a:lnTo>
                    <a:lnTo>
                      <a:pt x="19754" y="19821"/>
                    </a:lnTo>
                    <a:lnTo>
                      <a:pt x="19071" y="20838"/>
                    </a:lnTo>
                    <a:lnTo>
                      <a:pt x="18592" y="21219"/>
                    </a:lnTo>
                    <a:lnTo>
                      <a:pt x="18182" y="21346"/>
                    </a:lnTo>
                    <a:lnTo>
                      <a:pt x="17772" y="21346"/>
                    </a:lnTo>
                    <a:lnTo>
                      <a:pt x="68" y="21600"/>
                    </a:lnTo>
                    <a:lnTo>
                      <a:pt x="0" y="0"/>
                    </a:lnTo>
                    <a:close/>
                  </a:path>
                </a:pathLst>
              </a:custGeom>
              <a:solidFill>
                <a:srgbClr val="949497"/>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80" name="Shape 1080"/>
              <p:cNvSpPr/>
              <p:nvPr/>
            </p:nvSpPr>
            <p:spPr>
              <a:xfrm>
                <a:off x="830629" y="-1"/>
                <a:ext cx="447595" cy="1817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423" y="18000"/>
                    </a:lnTo>
                    <a:lnTo>
                      <a:pt x="20354" y="18900"/>
                    </a:lnTo>
                    <a:lnTo>
                      <a:pt x="20146" y="19543"/>
                    </a:lnTo>
                    <a:lnTo>
                      <a:pt x="19731" y="20057"/>
                    </a:lnTo>
                    <a:lnTo>
                      <a:pt x="19038" y="21086"/>
                    </a:lnTo>
                    <a:lnTo>
                      <a:pt x="18623" y="21471"/>
                    </a:lnTo>
                    <a:lnTo>
                      <a:pt x="18138" y="21600"/>
                    </a:lnTo>
                    <a:lnTo>
                      <a:pt x="0" y="21600"/>
                    </a:lnTo>
                    <a:lnTo>
                      <a:pt x="0" y="0"/>
                    </a:lnTo>
                    <a:close/>
                  </a:path>
                </a:pathLst>
              </a:custGeom>
              <a:solidFill>
                <a:srgbClr val="959598"/>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81" name="Shape 1081"/>
              <p:cNvSpPr/>
              <p:nvPr/>
            </p:nvSpPr>
            <p:spPr>
              <a:xfrm>
                <a:off x="836368" y="-1"/>
                <a:ext cx="441856" cy="1817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408" y="18000"/>
                    </a:lnTo>
                    <a:lnTo>
                      <a:pt x="20338" y="18900"/>
                    </a:lnTo>
                    <a:lnTo>
                      <a:pt x="20127" y="19543"/>
                    </a:lnTo>
                    <a:lnTo>
                      <a:pt x="19706" y="20057"/>
                    </a:lnTo>
                    <a:lnTo>
                      <a:pt x="19426" y="20571"/>
                    </a:lnTo>
                    <a:lnTo>
                      <a:pt x="19005" y="21086"/>
                    </a:lnTo>
                    <a:lnTo>
                      <a:pt x="18584" y="21343"/>
                    </a:lnTo>
                    <a:lnTo>
                      <a:pt x="18094" y="21600"/>
                    </a:lnTo>
                    <a:lnTo>
                      <a:pt x="17743" y="21600"/>
                    </a:lnTo>
                    <a:lnTo>
                      <a:pt x="0" y="21471"/>
                    </a:lnTo>
                    <a:lnTo>
                      <a:pt x="0" y="0"/>
                    </a:lnTo>
                    <a:close/>
                  </a:path>
                </a:pathLst>
              </a:custGeom>
              <a:solidFill>
                <a:srgbClr val="959599"/>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82" name="Shape 1082"/>
              <p:cNvSpPr/>
              <p:nvPr/>
            </p:nvSpPr>
            <p:spPr>
              <a:xfrm>
                <a:off x="842106" y="-1"/>
                <a:ext cx="436118" cy="1817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392" y="18000"/>
                    </a:lnTo>
                    <a:lnTo>
                      <a:pt x="20321" y="18900"/>
                    </a:lnTo>
                    <a:lnTo>
                      <a:pt x="20108" y="19543"/>
                    </a:lnTo>
                    <a:lnTo>
                      <a:pt x="19824" y="20057"/>
                    </a:lnTo>
                    <a:lnTo>
                      <a:pt x="18971" y="21086"/>
                    </a:lnTo>
                    <a:lnTo>
                      <a:pt x="18545" y="21343"/>
                    </a:lnTo>
                    <a:lnTo>
                      <a:pt x="18047" y="21471"/>
                    </a:lnTo>
                    <a:lnTo>
                      <a:pt x="17692" y="21600"/>
                    </a:lnTo>
                    <a:lnTo>
                      <a:pt x="0" y="21343"/>
                    </a:lnTo>
                    <a:lnTo>
                      <a:pt x="0" y="0"/>
                    </a:lnTo>
                    <a:close/>
                  </a:path>
                </a:pathLst>
              </a:custGeom>
              <a:solidFill>
                <a:srgbClr val="969699"/>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83" name="Shape 1083"/>
              <p:cNvSpPr/>
              <p:nvPr/>
            </p:nvSpPr>
            <p:spPr>
              <a:xfrm>
                <a:off x="847844" y="-1"/>
                <a:ext cx="430380" cy="1817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376" y="18000"/>
                    </a:lnTo>
                    <a:lnTo>
                      <a:pt x="20304" y="18900"/>
                    </a:lnTo>
                    <a:lnTo>
                      <a:pt x="20088" y="19543"/>
                    </a:lnTo>
                    <a:lnTo>
                      <a:pt x="19800" y="20057"/>
                    </a:lnTo>
                    <a:lnTo>
                      <a:pt x="19368" y="20571"/>
                    </a:lnTo>
                    <a:lnTo>
                      <a:pt x="19008" y="20957"/>
                    </a:lnTo>
                    <a:lnTo>
                      <a:pt x="18504" y="21343"/>
                    </a:lnTo>
                    <a:lnTo>
                      <a:pt x="18144" y="21471"/>
                    </a:lnTo>
                    <a:lnTo>
                      <a:pt x="17640" y="21600"/>
                    </a:lnTo>
                    <a:lnTo>
                      <a:pt x="0" y="21086"/>
                    </a:lnTo>
                    <a:lnTo>
                      <a:pt x="0" y="0"/>
                    </a:lnTo>
                    <a:close/>
                  </a:path>
                </a:pathLst>
              </a:custGeom>
              <a:solidFill>
                <a:srgbClr val="97979A"/>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84" name="Shape 1084"/>
              <p:cNvSpPr/>
              <p:nvPr/>
            </p:nvSpPr>
            <p:spPr>
              <a:xfrm>
                <a:off x="852149" y="-1"/>
                <a:ext cx="426075" cy="1817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364" y="18000"/>
                    </a:lnTo>
                    <a:lnTo>
                      <a:pt x="20291" y="18900"/>
                    </a:lnTo>
                    <a:lnTo>
                      <a:pt x="20073" y="19543"/>
                    </a:lnTo>
                    <a:lnTo>
                      <a:pt x="19782" y="20057"/>
                    </a:lnTo>
                    <a:lnTo>
                      <a:pt x="19345" y="20571"/>
                    </a:lnTo>
                    <a:lnTo>
                      <a:pt x="18982" y="20957"/>
                    </a:lnTo>
                    <a:lnTo>
                      <a:pt x="18473" y="21343"/>
                    </a:lnTo>
                    <a:lnTo>
                      <a:pt x="18109" y="21471"/>
                    </a:lnTo>
                    <a:lnTo>
                      <a:pt x="17673" y="21600"/>
                    </a:lnTo>
                    <a:lnTo>
                      <a:pt x="73" y="20957"/>
                    </a:lnTo>
                    <a:lnTo>
                      <a:pt x="0" y="0"/>
                    </a:lnTo>
                    <a:close/>
                  </a:path>
                </a:pathLst>
              </a:custGeom>
              <a:solidFill>
                <a:srgbClr val="97979A"/>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85" name="Shape 1085"/>
              <p:cNvSpPr/>
              <p:nvPr/>
            </p:nvSpPr>
            <p:spPr>
              <a:xfrm>
                <a:off x="857887" y="-1"/>
                <a:ext cx="420337" cy="1817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347" y="18000"/>
                    </a:lnTo>
                    <a:lnTo>
                      <a:pt x="20273" y="18900"/>
                    </a:lnTo>
                    <a:lnTo>
                      <a:pt x="20052" y="19543"/>
                    </a:lnTo>
                    <a:lnTo>
                      <a:pt x="19757" y="20057"/>
                    </a:lnTo>
                    <a:lnTo>
                      <a:pt x="19315" y="20571"/>
                    </a:lnTo>
                    <a:lnTo>
                      <a:pt x="18946" y="20957"/>
                    </a:lnTo>
                    <a:lnTo>
                      <a:pt x="18430" y="21343"/>
                    </a:lnTo>
                    <a:lnTo>
                      <a:pt x="18061" y="21471"/>
                    </a:lnTo>
                    <a:lnTo>
                      <a:pt x="17619" y="21600"/>
                    </a:lnTo>
                    <a:lnTo>
                      <a:pt x="0" y="20957"/>
                    </a:lnTo>
                    <a:lnTo>
                      <a:pt x="0" y="0"/>
                    </a:lnTo>
                    <a:close/>
                  </a:path>
                </a:pathLst>
              </a:custGeom>
              <a:solidFill>
                <a:srgbClr val="98989B"/>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86" name="Shape 1086"/>
              <p:cNvSpPr/>
              <p:nvPr/>
            </p:nvSpPr>
            <p:spPr>
              <a:xfrm>
                <a:off x="863625" y="-1"/>
                <a:ext cx="414599" cy="1817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329" y="18000"/>
                    </a:lnTo>
                    <a:lnTo>
                      <a:pt x="20255" y="18900"/>
                    </a:lnTo>
                    <a:lnTo>
                      <a:pt x="20030" y="19414"/>
                    </a:lnTo>
                    <a:lnTo>
                      <a:pt x="19731" y="20057"/>
                    </a:lnTo>
                    <a:lnTo>
                      <a:pt x="19283" y="20571"/>
                    </a:lnTo>
                    <a:lnTo>
                      <a:pt x="18536" y="21343"/>
                    </a:lnTo>
                    <a:lnTo>
                      <a:pt x="17564" y="21600"/>
                    </a:lnTo>
                    <a:lnTo>
                      <a:pt x="0" y="20700"/>
                    </a:lnTo>
                    <a:lnTo>
                      <a:pt x="0" y="0"/>
                    </a:lnTo>
                    <a:close/>
                  </a:path>
                </a:pathLst>
              </a:custGeom>
              <a:solidFill>
                <a:srgbClr val="99999C"/>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87" name="Shape 1087"/>
              <p:cNvSpPr/>
              <p:nvPr/>
            </p:nvSpPr>
            <p:spPr>
              <a:xfrm>
                <a:off x="869364" y="0"/>
                <a:ext cx="408861" cy="18071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312" y="18108"/>
                    </a:lnTo>
                    <a:lnTo>
                      <a:pt x="20236" y="19013"/>
                    </a:lnTo>
                    <a:lnTo>
                      <a:pt x="20008" y="19531"/>
                    </a:lnTo>
                    <a:lnTo>
                      <a:pt x="19705" y="20177"/>
                    </a:lnTo>
                    <a:lnTo>
                      <a:pt x="19251" y="20695"/>
                    </a:lnTo>
                    <a:lnTo>
                      <a:pt x="18493" y="21471"/>
                    </a:lnTo>
                    <a:lnTo>
                      <a:pt x="17507" y="21600"/>
                    </a:lnTo>
                    <a:lnTo>
                      <a:pt x="0" y="20695"/>
                    </a:lnTo>
                    <a:lnTo>
                      <a:pt x="0" y="0"/>
                    </a:lnTo>
                    <a:close/>
                  </a:path>
                </a:pathLst>
              </a:custGeom>
              <a:solidFill>
                <a:srgbClr val="99999C"/>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88" name="Shape 1088"/>
              <p:cNvSpPr/>
              <p:nvPr/>
            </p:nvSpPr>
            <p:spPr>
              <a:xfrm>
                <a:off x="875102" y="0"/>
                <a:ext cx="403123" cy="18071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293" y="18108"/>
                    </a:lnTo>
                    <a:lnTo>
                      <a:pt x="20216" y="18754"/>
                    </a:lnTo>
                    <a:lnTo>
                      <a:pt x="19986" y="19531"/>
                    </a:lnTo>
                    <a:lnTo>
                      <a:pt x="19678" y="20177"/>
                    </a:lnTo>
                    <a:lnTo>
                      <a:pt x="19217" y="20695"/>
                    </a:lnTo>
                    <a:lnTo>
                      <a:pt x="18448" y="21471"/>
                    </a:lnTo>
                    <a:lnTo>
                      <a:pt x="17603" y="21600"/>
                    </a:lnTo>
                    <a:lnTo>
                      <a:pt x="0" y="20565"/>
                    </a:lnTo>
                    <a:lnTo>
                      <a:pt x="0" y="0"/>
                    </a:lnTo>
                    <a:close/>
                  </a:path>
                </a:pathLst>
              </a:custGeom>
              <a:solidFill>
                <a:srgbClr val="9A9A9D"/>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89" name="Shape 1089"/>
              <p:cNvSpPr/>
              <p:nvPr/>
            </p:nvSpPr>
            <p:spPr>
              <a:xfrm>
                <a:off x="879405" y="0"/>
                <a:ext cx="398819" cy="180711"/>
              </a:xfrm>
              <a:custGeom>
                <a:avLst/>
                <a:gdLst/>
                <a:ahLst/>
                <a:cxnLst>
                  <a:cxn ang="0">
                    <a:pos x="wd2" y="hd2"/>
                  </a:cxn>
                  <a:cxn ang="5400000">
                    <a:pos x="wd2" y="hd2"/>
                  </a:cxn>
                  <a:cxn ang="10800000">
                    <a:pos x="wd2" y="hd2"/>
                  </a:cxn>
                  <a:cxn ang="16200000">
                    <a:pos x="wd2" y="hd2"/>
                  </a:cxn>
                </a:cxnLst>
                <a:rect l="0" t="0" r="r" b="b"/>
                <a:pathLst>
                  <a:path w="21600" h="21600" extrusionOk="0">
                    <a:moveTo>
                      <a:pt x="78" y="0"/>
                    </a:moveTo>
                    <a:lnTo>
                      <a:pt x="21600" y="0"/>
                    </a:lnTo>
                    <a:lnTo>
                      <a:pt x="20279" y="18108"/>
                    </a:lnTo>
                    <a:lnTo>
                      <a:pt x="20201" y="18754"/>
                    </a:lnTo>
                    <a:lnTo>
                      <a:pt x="19968" y="19531"/>
                    </a:lnTo>
                    <a:lnTo>
                      <a:pt x="19658" y="20177"/>
                    </a:lnTo>
                    <a:lnTo>
                      <a:pt x="19191" y="20565"/>
                    </a:lnTo>
                    <a:lnTo>
                      <a:pt x="18803" y="21083"/>
                    </a:lnTo>
                    <a:lnTo>
                      <a:pt x="18414" y="21471"/>
                    </a:lnTo>
                    <a:lnTo>
                      <a:pt x="17560" y="21600"/>
                    </a:lnTo>
                    <a:lnTo>
                      <a:pt x="0" y="20307"/>
                    </a:lnTo>
                    <a:lnTo>
                      <a:pt x="78" y="0"/>
                    </a:lnTo>
                    <a:close/>
                  </a:path>
                </a:pathLst>
              </a:custGeom>
              <a:solidFill>
                <a:srgbClr val="9A9A9E"/>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90" name="Shape 1090"/>
              <p:cNvSpPr/>
              <p:nvPr/>
            </p:nvSpPr>
            <p:spPr>
              <a:xfrm>
                <a:off x="885144" y="0"/>
                <a:ext cx="393080" cy="180711"/>
              </a:xfrm>
              <a:custGeom>
                <a:avLst/>
                <a:gdLst/>
                <a:ahLst/>
                <a:cxnLst>
                  <a:cxn ang="0">
                    <a:pos x="wd2" y="hd2"/>
                  </a:cxn>
                  <a:cxn ang="5400000">
                    <a:pos x="wd2" y="hd2"/>
                  </a:cxn>
                  <a:cxn ang="10800000">
                    <a:pos x="wd2" y="hd2"/>
                  </a:cxn>
                  <a:cxn ang="16200000">
                    <a:pos x="wd2" y="hd2"/>
                  </a:cxn>
                </a:cxnLst>
                <a:rect l="0" t="0" r="r" b="b"/>
                <a:pathLst>
                  <a:path w="21600" h="21600" extrusionOk="0">
                    <a:moveTo>
                      <a:pt x="79" y="0"/>
                    </a:moveTo>
                    <a:lnTo>
                      <a:pt x="21600" y="0"/>
                    </a:lnTo>
                    <a:lnTo>
                      <a:pt x="20260" y="18108"/>
                    </a:lnTo>
                    <a:lnTo>
                      <a:pt x="20181" y="18754"/>
                    </a:lnTo>
                    <a:lnTo>
                      <a:pt x="19945" y="19531"/>
                    </a:lnTo>
                    <a:lnTo>
                      <a:pt x="19629" y="20177"/>
                    </a:lnTo>
                    <a:lnTo>
                      <a:pt x="19314" y="20565"/>
                    </a:lnTo>
                    <a:lnTo>
                      <a:pt x="18841" y="21083"/>
                    </a:lnTo>
                    <a:lnTo>
                      <a:pt x="18368" y="21212"/>
                    </a:lnTo>
                    <a:lnTo>
                      <a:pt x="17501" y="21600"/>
                    </a:lnTo>
                    <a:lnTo>
                      <a:pt x="0" y="20177"/>
                    </a:lnTo>
                    <a:lnTo>
                      <a:pt x="79" y="0"/>
                    </a:lnTo>
                    <a:close/>
                  </a:path>
                </a:pathLst>
              </a:custGeom>
              <a:solidFill>
                <a:srgbClr val="9B9B9E"/>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91" name="Shape 1091"/>
              <p:cNvSpPr/>
              <p:nvPr/>
            </p:nvSpPr>
            <p:spPr>
              <a:xfrm>
                <a:off x="890882" y="0"/>
                <a:ext cx="387342" cy="18071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240" y="18108"/>
                    </a:lnTo>
                    <a:lnTo>
                      <a:pt x="20160" y="18754"/>
                    </a:lnTo>
                    <a:lnTo>
                      <a:pt x="19920" y="19531"/>
                    </a:lnTo>
                    <a:lnTo>
                      <a:pt x="19280" y="20565"/>
                    </a:lnTo>
                    <a:lnTo>
                      <a:pt x="18800" y="21083"/>
                    </a:lnTo>
                    <a:lnTo>
                      <a:pt x="18400" y="21212"/>
                    </a:lnTo>
                    <a:lnTo>
                      <a:pt x="17520" y="21600"/>
                    </a:lnTo>
                    <a:lnTo>
                      <a:pt x="0" y="20177"/>
                    </a:lnTo>
                    <a:lnTo>
                      <a:pt x="0" y="0"/>
                    </a:lnTo>
                    <a:close/>
                  </a:path>
                </a:pathLst>
              </a:custGeom>
              <a:solidFill>
                <a:srgbClr val="9C9C9F"/>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92" name="Shape 1092"/>
              <p:cNvSpPr/>
              <p:nvPr/>
            </p:nvSpPr>
            <p:spPr>
              <a:xfrm>
                <a:off x="896621" y="0"/>
                <a:ext cx="381603" cy="18071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0220" y="18108"/>
                    </a:lnTo>
                    <a:lnTo>
                      <a:pt x="20138" y="18754"/>
                    </a:lnTo>
                    <a:lnTo>
                      <a:pt x="19895" y="19531"/>
                    </a:lnTo>
                    <a:lnTo>
                      <a:pt x="19245" y="20565"/>
                    </a:lnTo>
                    <a:lnTo>
                      <a:pt x="18352" y="21212"/>
                    </a:lnTo>
                    <a:lnTo>
                      <a:pt x="17459" y="21600"/>
                    </a:lnTo>
                    <a:lnTo>
                      <a:pt x="0" y="20048"/>
                    </a:lnTo>
                    <a:lnTo>
                      <a:pt x="0" y="0"/>
                    </a:lnTo>
                    <a:close/>
                  </a:path>
                </a:pathLst>
              </a:custGeom>
              <a:solidFill>
                <a:srgbClr val="9C9C9F"/>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93" name="Shape 1093"/>
              <p:cNvSpPr/>
              <p:nvPr/>
            </p:nvSpPr>
            <p:spPr>
              <a:xfrm>
                <a:off x="899490" y="0"/>
                <a:ext cx="378734" cy="180711"/>
              </a:xfrm>
              <a:custGeom>
                <a:avLst/>
                <a:gdLst/>
                <a:ahLst/>
                <a:cxnLst>
                  <a:cxn ang="0">
                    <a:pos x="wd2" y="hd2"/>
                  </a:cxn>
                  <a:cxn ang="5400000">
                    <a:pos x="wd2" y="hd2"/>
                  </a:cxn>
                  <a:cxn ang="10800000">
                    <a:pos x="wd2" y="hd2"/>
                  </a:cxn>
                  <a:cxn ang="16200000">
                    <a:pos x="wd2" y="hd2"/>
                  </a:cxn>
                </a:cxnLst>
                <a:rect l="0" t="0" r="r" b="b"/>
                <a:pathLst>
                  <a:path w="21600" h="21600" extrusionOk="0">
                    <a:moveTo>
                      <a:pt x="164" y="0"/>
                    </a:moveTo>
                    <a:lnTo>
                      <a:pt x="21600" y="0"/>
                    </a:lnTo>
                    <a:lnTo>
                      <a:pt x="20209" y="18108"/>
                    </a:lnTo>
                    <a:lnTo>
                      <a:pt x="20127" y="18754"/>
                    </a:lnTo>
                    <a:lnTo>
                      <a:pt x="19882" y="19531"/>
                    </a:lnTo>
                    <a:lnTo>
                      <a:pt x="19227" y="20565"/>
                    </a:lnTo>
                    <a:lnTo>
                      <a:pt x="18327" y="21212"/>
                    </a:lnTo>
                    <a:lnTo>
                      <a:pt x="17427" y="21600"/>
                    </a:lnTo>
                    <a:lnTo>
                      <a:pt x="0" y="19789"/>
                    </a:lnTo>
                    <a:lnTo>
                      <a:pt x="164" y="0"/>
                    </a:lnTo>
                    <a:close/>
                  </a:path>
                </a:pathLst>
              </a:custGeom>
              <a:solidFill>
                <a:srgbClr val="9D9DA0"/>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94" name="Shape 1094"/>
              <p:cNvSpPr/>
              <p:nvPr/>
            </p:nvSpPr>
            <p:spPr>
              <a:xfrm>
                <a:off x="905228" y="0"/>
                <a:ext cx="372996" cy="180711"/>
              </a:xfrm>
              <a:custGeom>
                <a:avLst/>
                <a:gdLst/>
                <a:ahLst/>
                <a:cxnLst>
                  <a:cxn ang="0">
                    <a:pos x="wd2" y="hd2"/>
                  </a:cxn>
                  <a:cxn ang="5400000">
                    <a:pos x="wd2" y="hd2"/>
                  </a:cxn>
                  <a:cxn ang="10800000">
                    <a:pos x="wd2" y="hd2"/>
                  </a:cxn>
                  <a:cxn ang="16200000">
                    <a:pos x="wd2" y="hd2"/>
                  </a:cxn>
                </a:cxnLst>
                <a:rect l="0" t="0" r="r" b="b"/>
                <a:pathLst>
                  <a:path w="21600" h="21600" extrusionOk="0">
                    <a:moveTo>
                      <a:pt x="166" y="0"/>
                    </a:moveTo>
                    <a:lnTo>
                      <a:pt x="21600" y="0"/>
                    </a:lnTo>
                    <a:lnTo>
                      <a:pt x="20188" y="18108"/>
                    </a:lnTo>
                    <a:lnTo>
                      <a:pt x="20105" y="18754"/>
                    </a:lnTo>
                    <a:lnTo>
                      <a:pt x="19855" y="19531"/>
                    </a:lnTo>
                    <a:lnTo>
                      <a:pt x="19191" y="20565"/>
                    </a:lnTo>
                    <a:lnTo>
                      <a:pt x="18277" y="21212"/>
                    </a:lnTo>
                    <a:lnTo>
                      <a:pt x="17363" y="21600"/>
                    </a:lnTo>
                    <a:lnTo>
                      <a:pt x="0" y="19660"/>
                    </a:lnTo>
                    <a:lnTo>
                      <a:pt x="166" y="0"/>
                    </a:lnTo>
                    <a:close/>
                  </a:path>
                </a:pathLst>
              </a:custGeom>
              <a:solidFill>
                <a:srgbClr val="9D9DA1"/>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95" name="Shape 1095"/>
              <p:cNvSpPr/>
              <p:nvPr/>
            </p:nvSpPr>
            <p:spPr>
              <a:xfrm>
                <a:off x="912401" y="0"/>
                <a:ext cx="365823" cy="180711"/>
              </a:xfrm>
              <a:custGeom>
                <a:avLst/>
                <a:gdLst/>
                <a:ahLst/>
                <a:cxnLst>
                  <a:cxn ang="0">
                    <a:pos x="wd2" y="hd2"/>
                  </a:cxn>
                  <a:cxn ang="5400000">
                    <a:pos x="wd2" y="hd2"/>
                  </a:cxn>
                  <a:cxn ang="10800000">
                    <a:pos x="wd2" y="hd2"/>
                  </a:cxn>
                  <a:cxn ang="16200000">
                    <a:pos x="wd2" y="hd2"/>
                  </a:cxn>
                </a:cxnLst>
                <a:rect l="0" t="0" r="r" b="b"/>
                <a:pathLst>
                  <a:path w="21600" h="21600" extrusionOk="0">
                    <a:moveTo>
                      <a:pt x="85" y="0"/>
                    </a:moveTo>
                    <a:lnTo>
                      <a:pt x="21600" y="0"/>
                    </a:lnTo>
                    <a:lnTo>
                      <a:pt x="20160" y="18108"/>
                    </a:lnTo>
                    <a:lnTo>
                      <a:pt x="20075" y="18754"/>
                    </a:lnTo>
                    <a:lnTo>
                      <a:pt x="19821" y="19531"/>
                    </a:lnTo>
                    <a:lnTo>
                      <a:pt x="19144" y="20565"/>
                    </a:lnTo>
                    <a:lnTo>
                      <a:pt x="18212" y="21212"/>
                    </a:lnTo>
                    <a:lnTo>
                      <a:pt x="17365" y="21600"/>
                    </a:lnTo>
                    <a:lnTo>
                      <a:pt x="0" y="19531"/>
                    </a:lnTo>
                    <a:lnTo>
                      <a:pt x="85" y="0"/>
                    </a:lnTo>
                    <a:close/>
                  </a:path>
                </a:pathLst>
              </a:custGeom>
              <a:solidFill>
                <a:srgbClr val="9E9EA1"/>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96" name="Shape 1096"/>
              <p:cNvSpPr/>
              <p:nvPr/>
            </p:nvSpPr>
            <p:spPr>
              <a:xfrm>
                <a:off x="918140" y="0"/>
                <a:ext cx="360084" cy="180711"/>
              </a:xfrm>
              <a:custGeom>
                <a:avLst/>
                <a:gdLst/>
                <a:ahLst/>
                <a:cxnLst>
                  <a:cxn ang="0">
                    <a:pos x="wd2" y="hd2"/>
                  </a:cxn>
                  <a:cxn ang="5400000">
                    <a:pos x="wd2" y="hd2"/>
                  </a:cxn>
                  <a:cxn ang="10800000">
                    <a:pos x="wd2" y="hd2"/>
                  </a:cxn>
                  <a:cxn ang="16200000">
                    <a:pos x="wd2" y="hd2"/>
                  </a:cxn>
                </a:cxnLst>
                <a:rect l="0" t="0" r="r" b="b"/>
                <a:pathLst>
                  <a:path w="21600" h="21600" extrusionOk="0">
                    <a:moveTo>
                      <a:pt x="86" y="0"/>
                    </a:moveTo>
                    <a:lnTo>
                      <a:pt x="21600" y="0"/>
                    </a:lnTo>
                    <a:lnTo>
                      <a:pt x="20137" y="18108"/>
                    </a:lnTo>
                    <a:lnTo>
                      <a:pt x="20051" y="18754"/>
                    </a:lnTo>
                    <a:lnTo>
                      <a:pt x="19793" y="19531"/>
                    </a:lnTo>
                    <a:lnTo>
                      <a:pt x="19104" y="20565"/>
                    </a:lnTo>
                    <a:lnTo>
                      <a:pt x="18244" y="21212"/>
                    </a:lnTo>
                    <a:lnTo>
                      <a:pt x="17297" y="21600"/>
                    </a:lnTo>
                    <a:lnTo>
                      <a:pt x="0" y="19272"/>
                    </a:lnTo>
                    <a:lnTo>
                      <a:pt x="86" y="0"/>
                    </a:lnTo>
                    <a:close/>
                  </a:path>
                </a:pathLst>
              </a:custGeom>
              <a:solidFill>
                <a:srgbClr val="9F9FA2"/>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97" name="Shape 1097"/>
              <p:cNvSpPr/>
              <p:nvPr/>
            </p:nvSpPr>
            <p:spPr>
              <a:xfrm>
                <a:off x="921009" y="-1"/>
                <a:ext cx="357216" cy="179629"/>
              </a:xfrm>
              <a:custGeom>
                <a:avLst/>
                <a:gdLst/>
                <a:ahLst/>
                <a:cxnLst>
                  <a:cxn ang="0">
                    <a:pos x="wd2" y="hd2"/>
                  </a:cxn>
                  <a:cxn ang="5400000">
                    <a:pos x="wd2" y="hd2"/>
                  </a:cxn>
                  <a:cxn ang="10800000">
                    <a:pos x="wd2" y="hd2"/>
                  </a:cxn>
                  <a:cxn ang="16200000">
                    <a:pos x="wd2" y="hd2"/>
                  </a:cxn>
                </a:cxnLst>
                <a:rect l="0" t="0" r="r" b="b"/>
                <a:pathLst>
                  <a:path w="21600" h="21600" extrusionOk="0">
                    <a:moveTo>
                      <a:pt x="173" y="0"/>
                    </a:moveTo>
                    <a:lnTo>
                      <a:pt x="21600" y="0"/>
                    </a:lnTo>
                    <a:lnTo>
                      <a:pt x="20125" y="18217"/>
                    </a:lnTo>
                    <a:lnTo>
                      <a:pt x="20039" y="18867"/>
                    </a:lnTo>
                    <a:lnTo>
                      <a:pt x="19778" y="19648"/>
                    </a:lnTo>
                    <a:lnTo>
                      <a:pt x="19518" y="20169"/>
                    </a:lnTo>
                    <a:lnTo>
                      <a:pt x="19084" y="20689"/>
                    </a:lnTo>
                    <a:lnTo>
                      <a:pt x="18217" y="21340"/>
                    </a:lnTo>
                    <a:lnTo>
                      <a:pt x="17263" y="21600"/>
                    </a:lnTo>
                    <a:lnTo>
                      <a:pt x="0" y="19258"/>
                    </a:lnTo>
                    <a:lnTo>
                      <a:pt x="173" y="0"/>
                    </a:lnTo>
                    <a:close/>
                  </a:path>
                </a:pathLst>
              </a:custGeom>
              <a:solidFill>
                <a:srgbClr val="9F9FA3"/>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98" name="Shape 1098"/>
              <p:cNvSpPr/>
              <p:nvPr/>
            </p:nvSpPr>
            <p:spPr>
              <a:xfrm>
                <a:off x="926747" y="-1"/>
                <a:ext cx="351477" cy="179629"/>
              </a:xfrm>
              <a:custGeom>
                <a:avLst/>
                <a:gdLst/>
                <a:ahLst/>
                <a:cxnLst>
                  <a:cxn ang="0">
                    <a:pos x="wd2" y="hd2"/>
                  </a:cxn>
                  <a:cxn ang="5400000">
                    <a:pos x="wd2" y="hd2"/>
                  </a:cxn>
                  <a:cxn ang="10800000">
                    <a:pos x="wd2" y="hd2"/>
                  </a:cxn>
                  <a:cxn ang="16200000">
                    <a:pos x="wd2" y="hd2"/>
                  </a:cxn>
                </a:cxnLst>
                <a:rect l="0" t="0" r="r" b="b"/>
                <a:pathLst>
                  <a:path w="21600" h="21600" extrusionOk="0">
                    <a:moveTo>
                      <a:pt x="176" y="0"/>
                    </a:moveTo>
                    <a:lnTo>
                      <a:pt x="21600" y="0"/>
                    </a:lnTo>
                    <a:lnTo>
                      <a:pt x="20101" y="18217"/>
                    </a:lnTo>
                    <a:lnTo>
                      <a:pt x="20013" y="18867"/>
                    </a:lnTo>
                    <a:lnTo>
                      <a:pt x="19749" y="19648"/>
                    </a:lnTo>
                    <a:lnTo>
                      <a:pt x="19484" y="20169"/>
                    </a:lnTo>
                    <a:lnTo>
                      <a:pt x="19043" y="20689"/>
                    </a:lnTo>
                    <a:lnTo>
                      <a:pt x="18162" y="21210"/>
                    </a:lnTo>
                    <a:lnTo>
                      <a:pt x="17192" y="21600"/>
                    </a:lnTo>
                    <a:lnTo>
                      <a:pt x="0" y="19258"/>
                    </a:lnTo>
                    <a:lnTo>
                      <a:pt x="176" y="0"/>
                    </a:lnTo>
                    <a:close/>
                  </a:path>
                </a:pathLst>
              </a:custGeom>
              <a:solidFill>
                <a:srgbClr val="A0A0A3"/>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99" name="Shape 1099"/>
              <p:cNvSpPr/>
              <p:nvPr/>
            </p:nvSpPr>
            <p:spPr>
              <a:xfrm>
                <a:off x="932486" y="-1"/>
                <a:ext cx="345739" cy="179629"/>
              </a:xfrm>
              <a:custGeom>
                <a:avLst/>
                <a:gdLst/>
                <a:ahLst/>
                <a:cxnLst>
                  <a:cxn ang="0">
                    <a:pos x="wd2" y="hd2"/>
                  </a:cxn>
                  <a:cxn ang="5400000">
                    <a:pos x="wd2" y="hd2"/>
                  </a:cxn>
                  <a:cxn ang="10800000">
                    <a:pos x="wd2" y="hd2"/>
                  </a:cxn>
                  <a:cxn ang="16200000">
                    <a:pos x="wd2" y="hd2"/>
                  </a:cxn>
                </a:cxnLst>
                <a:rect l="0" t="0" r="r" b="b"/>
                <a:pathLst>
                  <a:path w="21600" h="21600" extrusionOk="0">
                    <a:moveTo>
                      <a:pt x="179" y="0"/>
                    </a:moveTo>
                    <a:lnTo>
                      <a:pt x="21600" y="0"/>
                    </a:lnTo>
                    <a:lnTo>
                      <a:pt x="20076" y="18217"/>
                    </a:lnTo>
                    <a:lnTo>
                      <a:pt x="19987" y="18867"/>
                    </a:lnTo>
                    <a:lnTo>
                      <a:pt x="19718" y="19648"/>
                    </a:lnTo>
                    <a:lnTo>
                      <a:pt x="19449" y="20169"/>
                    </a:lnTo>
                    <a:lnTo>
                      <a:pt x="19001" y="20429"/>
                    </a:lnTo>
                    <a:lnTo>
                      <a:pt x="18105" y="21210"/>
                    </a:lnTo>
                    <a:lnTo>
                      <a:pt x="17298" y="21600"/>
                    </a:lnTo>
                    <a:lnTo>
                      <a:pt x="0" y="19128"/>
                    </a:lnTo>
                    <a:lnTo>
                      <a:pt x="179" y="0"/>
                    </a:lnTo>
                    <a:close/>
                  </a:path>
                </a:pathLst>
              </a:custGeom>
              <a:solidFill>
                <a:srgbClr val="A1A1A4"/>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00" name="Shape 1100"/>
              <p:cNvSpPr/>
              <p:nvPr/>
            </p:nvSpPr>
            <p:spPr>
              <a:xfrm>
                <a:off x="939658" y="-1"/>
                <a:ext cx="338566" cy="179629"/>
              </a:xfrm>
              <a:custGeom>
                <a:avLst/>
                <a:gdLst/>
                <a:ahLst/>
                <a:cxnLst>
                  <a:cxn ang="0">
                    <a:pos x="wd2" y="hd2"/>
                  </a:cxn>
                  <a:cxn ang="5400000">
                    <a:pos x="wd2" y="hd2"/>
                  </a:cxn>
                  <a:cxn ang="10800000">
                    <a:pos x="wd2" y="hd2"/>
                  </a:cxn>
                  <a:cxn ang="16200000">
                    <a:pos x="wd2" y="hd2"/>
                  </a:cxn>
                </a:cxnLst>
                <a:rect l="0" t="0" r="r" b="b"/>
                <a:pathLst>
                  <a:path w="21600" h="21600" extrusionOk="0">
                    <a:moveTo>
                      <a:pt x="92" y="0"/>
                    </a:moveTo>
                    <a:lnTo>
                      <a:pt x="21600" y="0"/>
                    </a:lnTo>
                    <a:lnTo>
                      <a:pt x="20044" y="18217"/>
                    </a:lnTo>
                    <a:lnTo>
                      <a:pt x="19953" y="18867"/>
                    </a:lnTo>
                    <a:lnTo>
                      <a:pt x="19678" y="19648"/>
                    </a:lnTo>
                    <a:lnTo>
                      <a:pt x="19403" y="20169"/>
                    </a:lnTo>
                    <a:lnTo>
                      <a:pt x="19037" y="20429"/>
                    </a:lnTo>
                    <a:lnTo>
                      <a:pt x="18031" y="21210"/>
                    </a:lnTo>
                    <a:lnTo>
                      <a:pt x="17207" y="21600"/>
                    </a:lnTo>
                    <a:lnTo>
                      <a:pt x="0" y="18867"/>
                    </a:lnTo>
                    <a:lnTo>
                      <a:pt x="92" y="0"/>
                    </a:lnTo>
                    <a:close/>
                  </a:path>
                </a:pathLst>
              </a:custGeom>
              <a:solidFill>
                <a:srgbClr val="A1A1A4"/>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01" name="Shape 1101"/>
              <p:cNvSpPr/>
              <p:nvPr/>
            </p:nvSpPr>
            <p:spPr>
              <a:xfrm>
                <a:off x="945397" y="-1"/>
                <a:ext cx="332827" cy="179629"/>
              </a:xfrm>
              <a:custGeom>
                <a:avLst/>
                <a:gdLst/>
                <a:ahLst/>
                <a:cxnLst>
                  <a:cxn ang="0">
                    <a:pos x="wd2" y="hd2"/>
                  </a:cxn>
                  <a:cxn ang="5400000">
                    <a:pos x="wd2" y="hd2"/>
                  </a:cxn>
                  <a:cxn ang="10800000">
                    <a:pos x="wd2" y="hd2"/>
                  </a:cxn>
                  <a:cxn ang="16200000">
                    <a:pos x="wd2" y="hd2"/>
                  </a:cxn>
                </a:cxnLst>
                <a:rect l="0" t="0" r="r" b="b"/>
                <a:pathLst>
                  <a:path w="21600" h="21600" extrusionOk="0">
                    <a:moveTo>
                      <a:pt x="93" y="0"/>
                    </a:moveTo>
                    <a:lnTo>
                      <a:pt x="21600" y="0"/>
                    </a:lnTo>
                    <a:lnTo>
                      <a:pt x="20017" y="18217"/>
                    </a:lnTo>
                    <a:lnTo>
                      <a:pt x="19924" y="18867"/>
                    </a:lnTo>
                    <a:lnTo>
                      <a:pt x="19645" y="19648"/>
                    </a:lnTo>
                    <a:lnTo>
                      <a:pt x="19366" y="20169"/>
                    </a:lnTo>
                    <a:lnTo>
                      <a:pt x="18993" y="20429"/>
                    </a:lnTo>
                    <a:lnTo>
                      <a:pt x="18155" y="21210"/>
                    </a:lnTo>
                    <a:lnTo>
                      <a:pt x="17131" y="21600"/>
                    </a:lnTo>
                    <a:lnTo>
                      <a:pt x="0" y="18737"/>
                    </a:lnTo>
                    <a:lnTo>
                      <a:pt x="93" y="0"/>
                    </a:lnTo>
                    <a:close/>
                  </a:path>
                </a:pathLst>
              </a:custGeom>
              <a:solidFill>
                <a:srgbClr val="A2A2A5"/>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02" name="Shape 1102"/>
              <p:cNvSpPr/>
              <p:nvPr/>
            </p:nvSpPr>
            <p:spPr>
              <a:xfrm>
                <a:off x="948266" y="-1"/>
                <a:ext cx="329958" cy="179629"/>
              </a:xfrm>
              <a:custGeom>
                <a:avLst/>
                <a:gdLst/>
                <a:ahLst/>
                <a:cxnLst>
                  <a:cxn ang="0">
                    <a:pos x="wd2" y="hd2"/>
                  </a:cxn>
                  <a:cxn ang="5400000">
                    <a:pos x="wd2" y="hd2"/>
                  </a:cxn>
                  <a:cxn ang="10800000">
                    <a:pos x="wd2" y="hd2"/>
                  </a:cxn>
                  <a:cxn ang="16200000">
                    <a:pos x="wd2" y="hd2"/>
                  </a:cxn>
                </a:cxnLst>
                <a:rect l="0" t="0" r="r" b="b"/>
                <a:pathLst>
                  <a:path w="21600" h="21600" extrusionOk="0">
                    <a:moveTo>
                      <a:pt x="282" y="0"/>
                    </a:moveTo>
                    <a:lnTo>
                      <a:pt x="21600" y="0"/>
                    </a:lnTo>
                    <a:lnTo>
                      <a:pt x="20003" y="18217"/>
                    </a:lnTo>
                    <a:lnTo>
                      <a:pt x="19910" y="18867"/>
                    </a:lnTo>
                    <a:lnTo>
                      <a:pt x="19346" y="19908"/>
                    </a:lnTo>
                    <a:lnTo>
                      <a:pt x="18970" y="20429"/>
                    </a:lnTo>
                    <a:lnTo>
                      <a:pt x="18125" y="21210"/>
                    </a:lnTo>
                    <a:lnTo>
                      <a:pt x="17186" y="21600"/>
                    </a:lnTo>
                    <a:lnTo>
                      <a:pt x="0" y="18607"/>
                    </a:lnTo>
                    <a:lnTo>
                      <a:pt x="282" y="0"/>
                    </a:lnTo>
                    <a:close/>
                  </a:path>
                </a:pathLst>
              </a:custGeom>
              <a:solidFill>
                <a:srgbClr val="A2A2A6"/>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03" name="Shape 1103"/>
              <p:cNvSpPr/>
              <p:nvPr/>
            </p:nvSpPr>
            <p:spPr>
              <a:xfrm>
                <a:off x="954004" y="-1"/>
                <a:ext cx="324220" cy="179629"/>
              </a:xfrm>
              <a:custGeom>
                <a:avLst/>
                <a:gdLst/>
                <a:ahLst/>
                <a:cxnLst>
                  <a:cxn ang="0">
                    <a:pos x="wd2" y="hd2"/>
                  </a:cxn>
                  <a:cxn ang="5400000">
                    <a:pos x="wd2" y="hd2"/>
                  </a:cxn>
                  <a:cxn ang="10800000">
                    <a:pos x="wd2" y="hd2"/>
                  </a:cxn>
                  <a:cxn ang="16200000">
                    <a:pos x="wd2" y="hd2"/>
                  </a:cxn>
                </a:cxnLst>
                <a:rect l="0" t="0" r="r" b="b"/>
                <a:pathLst>
                  <a:path w="21600" h="21600" extrusionOk="0">
                    <a:moveTo>
                      <a:pt x="287" y="0"/>
                    </a:moveTo>
                    <a:lnTo>
                      <a:pt x="21600" y="0"/>
                    </a:lnTo>
                    <a:lnTo>
                      <a:pt x="19975" y="18217"/>
                    </a:lnTo>
                    <a:lnTo>
                      <a:pt x="19880" y="18867"/>
                    </a:lnTo>
                    <a:lnTo>
                      <a:pt x="19306" y="19908"/>
                    </a:lnTo>
                    <a:lnTo>
                      <a:pt x="18924" y="20429"/>
                    </a:lnTo>
                    <a:lnTo>
                      <a:pt x="18064" y="21210"/>
                    </a:lnTo>
                    <a:lnTo>
                      <a:pt x="17108" y="21600"/>
                    </a:lnTo>
                    <a:lnTo>
                      <a:pt x="0" y="18347"/>
                    </a:lnTo>
                    <a:lnTo>
                      <a:pt x="287" y="0"/>
                    </a:lnTo>
                    <a:close/>
                  </a:path>
                </a:pathLst>
              </a:custGeom>
              <a:solidFill>
                <a:srgbClr val="A3A3A6"/>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04" name="Shape 1104"/>
              <p:cNvSpPr/>
              <p:nvPr/>
            </p:nvSpPr>
            <p:spPr>
              <a:xfrm>
                <a:off x="959743" y="-1"/>
                <a:ext cx="318481" cy="179629"/>
              </a:xfrm>
              <a:custGeom>
                <a:avLst/>
                <a:gdLst/>
                <a:ahLst/>
                <a:cxnLst>
                  <a:cxn ang="0">
                    <a:pos x="wd2" y="hd2"/>
                  </a:cxn>
                  <a:cxn ang="5400000">
                    <a:pos x="wd2" y="hd2"/>
                  </a:cxn>
                  <a:cxn ang="10800000">
                    <a:pos x="wd2" y="hd2"/>
                  </a:cxn>
                  <a:cxn ang="16200000">
                    <a:pos x="wd2" y="hd2"/>
                  </a:cxn>
                </a:cxnLst>
                <a:rect l="0" t="0" r="r" b="b"/>
                <a:pathLst>
                  <a:path w="21600" h="21600" extrusionOk="0">
                    <a:moveTo>
                      <a:pt x="195" y="0"/>
                    </a:moveTo>
                    <a:lnTo>
                      <a:pt x="21600" y="0"/>
                    </a:lnTo>
                    <a:lnTo>
                      <a:pt x="19946" y="18217"/>
                    </a:lnTo>
                    <a:lnTo>
                      <a:pt x="19849" y="18867"/>
                    </a:lnTo>
                    <a:lnTo>
                      <a:pt x="19265" y="19908"/>
                    </a:lnTo>
                    <a:lnTo>
                      <a:pt x="18876" y="20429"/>
                    </a:lnTo>
                    <a:lnTo>
                      <a:pt x="18000" y="21210"/>
                    </a:lnTo>
                    <a:lnTo>
                      <a:pt x="17027" y="21600"/>
                    </a:lnTo>
                    <a:lnTo>
                      <a:pt x="0" y="18347"/>
                    </a:lnTo>
                    <a:lnTo>
                      <a:pt x="195" y="0"/>
                    </a:lnTo>
                    <a:close/>
                  </a:path>
                </a:pathLst>
              </a:custGeom>
              <a:solidFill>
                <a:srgbClr val="A4A4A7"/>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05" name="Shape 1105"/>
              <p:cNvSpPr/>
              <p:nvPr/>
            </p:nvSpPr>
            <p:spPr>
              <a:xfrm>
                <a:off x="965481" y="-1"/>
                <a:ext cx="312743" cy="179629"/>
              </a:xfrm>
              <a:custGeom>
                <a:avLst/>
                <a:gdLst/>
                <a:ahLst/>
                <a:cxnLst>
                  <a:cxn ang="0">
                    <a:pos x="wd2" y="hd2"/>
                  </a:cxn>
                  <a:cxn ang="5400000">
                    <a:pos x="wd2" y="hd2"/>
                  </a:cxn>
                  <a:cxn ang="10800000">
                    <a:pos x="wd2" y="hd2"/>
                  </a:cxn>
                  <a:cxn ang="16200000">
                    <a:pos x="wd2" y="hd2"/>
                  </a:cxn>
                </a:cxnLst>
                <a:rect l="0" t="0" r="r" b="b"/>
                <a:pathLst>
                  <a:path w="21600" h="21600" extrusionOk="0">
                    <a:moveTo>
                      <a:pt x="198" y="0"/>
                    </a:moveTo>
                    <a:lnTo>
                      <a:pt x="21600" y="0"/>
                    </a:lnTo>
                    <a:lnTo>
                      <a:pt x="19916" y="18217"/>
                    </a:lnTo>
                    <a:lnTo>
                      <a:pt x="19817" y="18867"/>
                    </a:lnTo>
                    <a:lnTo>
                      <a:pt x="19222" y="19908"/>
                    </a:lnTo>
                    <a:lnTo>
                      <a:pt x="18826" y="20429"/>
                    </a:lnTo>
                    <a:lnTo>
                      <a:pt x="17934" y="21210"/>
                    </a:lnTo>
                    <a:lnTo>
                      <a:pt x="16943" y="21600"/>
                    </a:lnTo>
                    <a:lnTo>
                      <a:pt x="0" y="18217"/>
                    </a:lnTo>
                    <a:lnTo>
                      <a:pt x="198" y="0"/>
                    </a:lnTo>
                    <a:close/>
                  </a:path>
                </a:pathLst>
              </a:custGeom>
              <a:solidFill>
                <a:srgbClr val="A4A4A8"/>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06" name="Shape 1106"/>
              <p:cNvSpPr/>
              <p:nvPr/>
            </p:nvSpPr>
            <p:spPr>
              <a:xfrm>
                <a:off x="969785" y="0"/>
                <a:ext cx="308440" cy="177464"/>
              </a:xfrm>
              <a:custGeom>
                <a:avLst/>
                <a:gdLst/>
                <a:ahLst/>
                <a:cxnLst>
                  <a:cxn ang="0">
                    <a:pos x="wd2" y="hd2"/>
                  </a:cxn>
                  <a:cxn ang="5400000">
                    <a:pos x="wd2" y="hd2"/>
                  </a:cxn>
                  <a:cxn ang="10800000">
                    <a:pos x="wd2" y="hd2"/>
                  </a:cxn>
                  <a:cxn ang="16200000">
                    <a:pos x="wd2" y="hd2"/>
                  </a:cxn>
                </a:cxnLst>
                <a:rect l="0" t="0" r="r" b="b"/>
                <a:pathLst>
                  <a:path w="21600" h="21600" extrusionOk="0">
                    <a:moveTo>
                      <a:pt x="301" y="0"/>
                    </a:moveTo>
                    <a:lnTo>
                      <a:pt x="21600" y="0"/>
                    </a:lnTo>
                    <a:lnTo>
                      <a:pt x="19892" y="18439"/>
                    </a:lnTo>
                    <a:lnTo>
                      <a:pt x="19792" y="19098"/>
                    </a:lnTo>
                    <a:lnTo>
                      <a:pt x="19591" y="19624"/>
                    </a:lnTo>
                    <a:lnTo>
                      <a:pt x="18787" y="20678"/>
                    </a:lnTo>
                    <a:lnTo>
                      <a:pt x="17883" y="21468"/>
                    </a:lnTo>
                    <a:lnTo>
                      <a:pt x="16979" y="21600"/>
                    </a:lnTo>
                    <a:lnTo>
                      <a:pt x="0" y="18176"/>
                    </a:lnTo>
                    <a:lnTo>
                      <a:pt x="301" y="0"/>
                    </a:lnTo>
                    <a:close/>
                  </a:path>
                </a:pathLst>
              </a:custGeom>
              <a:solidFill>
                <a:srgbClr val="A5A5A8"/>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07" name="Shape 1107"/>
              <p:cNvSpPr/>
              <p:nvPr/>
            </p:nvSpPr>
            <p:spPr>
              <a:xfrm>
                <a:off x="975524" y="0"/>
                <a:ext cx="302701" cy="177464"/>
              </a:xfrm>
              <a:custGeom>
                <a:avLst/>
                <a:gdLst/>
                <a:ahLst/>
                <a:cxnLst>
                  <a:cxn ang="0">
                    <a:pos x="wd2" y="hd2"/>
                  </a:cxn>
                  <a:cxn ang="5400000">
                    <a:pos x="wd2" y="hd2"/>
                  </a:cxn>
                  <a:cxn ang="10800000">
                    <a:pos x="wd2" y="hd2"/>
                  </a:cxn>
                  <a:cxn ang="16200000">
                    <a:pos x="wd2" y="hd2"/>
                  </a:cxn>
                </a:cxnLst>
                <a:rect l="0" t="0" r="r" b="b"/>
                <a:pathLst>
                  <a:path w="21600" h="21600" extrusionOk="0">
                    <a:moveTo>
                      <a:pt x="307" y="0"/>
                    </a:moveTo>
                    <a:lnTo>
                      <a:pt x="21600" y="0"/>
                    </a:lnTo>
                    <a:lnTo>
                      <a:pt x="19860" y="18439"/>
                    </a:lnTo>
                    <a:lnTo>
                      <a:pt x="19757" y="19098"/>
                    </a:lnTo>
                    <a:lnTo>
                      <a:pt x="19553" y="19624"/>
                    </a:lnTo>
                    <a:lnTo>
                      <a:pt x="18734" y="20678"/>
                    </a:lnTo>
                    <a:lnTo>
                      <a:pt x="17915" y="21205"/>
                    </a:lnTo>
                    <a:lnTo>
                      <a:pt x="16891" y="21600"/>
                    </a:lnTo>
                    <a:lnTo>
                      <a:pt x="0" y="18044"/>
                    </a:lnTo>
                    <a:lnTo>
                      <a:pt x="307" y="0"/>
                    </a:lnTo>
                    <a:close/>
                  </a:path>
                </a:pathLst>
              </a:custGeom>
              <a:solidFill>
                <a:srgbClr val="A6A6A9"/>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08" name="Shape 1108"/>
              <p:cNvSpPr/>
              <p:nvPr/>
            </p:nvSpPr>
            <p:spPr>
              <a:xfrm>
                <a:off x="981262" y="0"/>
                <a:ext cx="296963" cy="177464"/>
              </a:xfrm>
              <a:custGeom>
                <a:avLst/>
                <a:gdLst/>
                <a:ahLst/>
                <a:cxnLst>
                  <a:cxn ang="0">
                    <a:pos x="wd2" y="hd2"/>
                  </a:cxn>
                  <a:cxn ang="5400000">
                    <a:pos x="wd2" y="hd2"/>
                  </a:cxn>
                  <a:cxn ang="10800000">
                    <a:pos x="wd2" y="hd2"/>
                  </a:cxn>
                  <a:cxn ang="16200000">
                    <a:pos x="wd2" y="hd2"/>
                  </a:cxn>
                </a:cxnLst>
                <a:rect l="0" t="0" r="r" b="b"/>
                <a:pathLst>
                  <a:path w="21600" h="21600" extrusionOk="0">
                    <a:moveTo>
                      <a:pt x="313" y="0"/>
                    </a:moveTo>
                    <a:lnTo>
                      <a:pt x="21600" y="0"/>
                    </a:lnTo>
                    <a:lnTo>
                      <a:pt x="19826" y="18439"/>
                    </a:lnTo>
                    <a:lnTo>
                      <a:pt x="19722" y="19098"/>
                    </a:lnTo>
                    <a:lnTo>
                      <a:pt x="19513" y="19624"/>
                    </a:lnTo>
                    <a:lnTo>
                      <a:pt x="19096" y="20151"/>
                    </a:lnTo>
                    <a:lnTo>
                      <a:pt x="18678" y="20546"/>
                    </a:lnTo>
                    <a:lnTo>
                      <a:pt x="17843" y="21205"/>
                    </a:lnTo>
                    <a:lnTo>
                      <a:pt x="16800" y="21600"/>
                    </a:lnTo>
                    <a:lnTo>
                      <a:pt x="0" y="17912"/>
                    </a:lnTo>
                    <a:lnTo>
                      <a:pt x="313" y="0"/>
                    </a:lnTo>
                    <a:close/>
                  </a:path>
                </a:pathLst>
              </a:custGeom>
              <a:solidFill>
                <a:srgbClr val="A6A6AA"/>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09" name="Shape 1109"/>
              <p:cNvSpPr/>
              <p:nvPr/>
            </p:nvSpPr>
            <p:spPr>
              <a:xfrm>
                <a:off x="987000" y="0"/>
                <a:ext cx="291225" cy="177464"/>
              </a:xfrm>
              <a:custGeom>
                <a:avLst/>
                <a:gdLst/>
                <a:ahLst/>
                <a:cxnLst>
                  <a:cxn ang="0">
                    <a:pos x="wd2" y="hd2"/>
                  </a:cxn>
                  <a:cxn ang="5400000">
                    <a:pos x="wd2" y="hd2"/>
                  </a:cxn>
                  <a:cxn ang="10800000">
                    <a:pos x="wd2" y="hd2"/>
                  </a:cxn>
                  <a:cxn ang="16200000">
                    <a:pos x="wd2" y="hd2"/>
                  </a:cxn>
                </a:cxnLst>
                <a:rect l="0" t="0" r="r" b="b"/>
                <a:pathLst>
                  <a:path w="21600" h="21600" extrusionOk="0">
                    <a:moveTo>
                      <a:pt x="319" y="0"/>
                    </a:moveTo>
                    <a:lnTo>
                      <a:pt x="21600" y="0"/>
                    </a:lnTo>
                    <a:lnTo>
                      <a:pt x="19791" y="18439"/>
                    </a:lnTo>
                    <a:lnTo>
                      <a:pt x="19685" y="19098"/>
                    </a:lnTo>
                    <a:lnTo>
                      <a:pt x="19472" y="19624"/>
                    </a:lnTo>
                    <a:lnTo>
                      <a:pt x="18727" y="20546"/>
                    </a:lnTo>
                    <a:lnTo>
                      <a:pt x="17769" y="21205"/>
                    </a:lnTo>
                    <a:lnTo>
                      <a:pt x="16705" y="21600"/>
                    </a:lnTo>
                    <a:lnTo>
                      <a:pt x="0" y="17649"/>
                    </a:lnTo>
                    <a:lnTo>
                      <a:pt x="319" y="0"/>
                    </a:lnTo>
                    <a:close/>
                  </a:path>
                </a:pathLst>
              </a:custGeom>
              <a:solidFill>
                <a:srgbClr val="A7A7AA"/>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10" name="Shape 1110"/>
              <p:cNvSpPr/>
              <p:nvPr/>
            </p:nvSpPr>
            <p:spPr>
              <a:xfrm>
                <a:off x="991304" y="0"/>
                <a:ext cx="286920" cy="177464"/>
              </a:xfrm>
              <a:custGeom>
                <a:avLst/>
                <a:gdLst/>
                <a:ahLst/>
                <a:cxnLst>
                  <a:cxn ang="0">
                    <a:pos x="wd2" y="hd2"/>
                  </a:cxn>
                  <a:cxn ang="5400000">
                    <a:pos x="wd2" y="hd2"/>
                  </a:cxn>
                  <a:cxn ang="10800000">
                    <a:pos x="wd2" y="hd2"/>
                  </a:cxn>
                  <a:cxn ang="16200000">
                    <a:pos x="wd2" y="hd2"/>
                  </a:cxn>
                </a:cxnLst>
                <a:rect l="0" t="0" r="r" b="b"/>
                <a:pathLst>
                  <a:path w="21600" h="21600" extrusionOk="0">
                    <a:moveTo>
                      <a:pt x="324" y="0"/>
                    </a:moveTo>
                    <a:lnTo>
                      <a:pt x="21600" y="0"/>
                    </a:lnTo>
                    <a:lnTo>
                      <a:pt x="19764" y="18439"/>
                    </a:lnTo>
                    <a:lnTo>
                      <a:pt x="19656" y="19098"/>
                    </a:lnTo>
                    <a:lnTo>
                      <a:pt x="19440" y="19624"/>
                    </a:lnTo>
                    <a:lnTo>
                      <a:pt x="18684" y="20546"/>
                    </a:lnTo>
                    <a:lnTo>
                      <a:pt x="17712" y="21205"/>
                    </a:lnTo>
                    <a:lnTo>
                      <a:pt x="16848" y="21600"/>
                    </a:lnTo>
                    <a:lnTo>
                      <a:pt x="0" y="17649"/>
                    </a:lnTo>
                    <a:lnTo>
                      <a:pt x="324" y="0"/>
                    </a:lnTo>
                    <a:close/>
                  </a:path>
                </a:pathLst>
              </a:custGeom>
              <a:solidFill>
                <a:srgbClr val="A7A7AB"/>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11" name="Shape 1111"/>
              <p:cNvSpPr/>
              <p:nvPr/>
            </p:nvSpPr>
            <p:spPr>
              <a:xfrm>
                <a:off x="997042" y="0"/>
                <a:ext cx="281182" cy="177464"/>
              </a:xfrm>
              <a:custGeom>
                <a:avLst/>
                <a:gdLst/>
                <a:ahLst/>
                <a:cxnLst>
                  <a:cxn ang="0">
                    <a:pos x="wd2" y="hd2"/>
                  </a:cxn>
                  <a:cxn ang="5400000">
                    <a:pos x="wd2" y="hd2"/>
                  </a:cxn>
                  <a:cxn ang="10800000">
                    <a:pos x="wd2" y="hd2"/>
                  </a:cxn>
                  <a:cxn ang="16200000">
                    <a:pos x="wd2" y="hd2"/>
                  </a:cxn>
                </a:cxnLst>
                <a:rect l="0" t="0" r="r" b="b"/>
                <a:pathLst>
                  <a:path w="21600" h="21600" extrusionOk="0">
                    <a:moveTo>
                      <a:pt x="331" y="0"/>
                    </a:moveTo>
                    <a:lnTo>
                      <a:pt x="21600" y="0"/>
                    </a:lnTo>
                    <a:lnTo>
                      <a:pt x="19727" y="18439"/>
                    </a:lnTo>
                    <a:lnTo>
                      <a:pt x="19616" y="19098"/>
                    </a:lnTo>
                    <a:lnTo>
                      <a:pt x="19396" y="19624"/>
                    </a:lnTo>
                    <a:lnTo>
                      <a:pt x="18624" y="20546"/>
                    </a:lnTo>
                    <a:lnTo>
                      <a:pt x="17633" y="21205"/>
                    </a:lnTo>
                    <a:lnTo>
                      <a:pt x="16751" y="21600"/>
                    </a:lnTo>
                    <a:lnTo>
                      <a:pt x="0" y="17517"/>
                    </a:lnTo>
                    <a:lnTo>
                      <a:pt x="331" y="0"/>
                    </a:lnTo>
                    <a:close/>
                  </a:path>
                </a:pathLst>
              </a:custGeom>
              <a:solidFill>
                <a:srgbClr val="A8A8AB"/>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12" name="Shape 1112"/>
              <p:cNvSpPr/>
              <p:nvPr/>
            </p:nvSpPr>
            <p:spPr>
              <a:xfrm>
                <a:off x="1002780" y="0"/>
                <a:ext cx="275444" cy="177464"/>
              </a:xfrm>
              <a:custGeom>
                <a:avLst/>
                <a:gdLst/>
                <a:ahLst/>
                <a:cxnLst>
                  <a:cxn ang="0">
                    <a:pos x="wd2" y="hd2"/>
                  </a:cxn>
                  <a:cxn ang="5400000">
                    <a:pos x="wd2" y="hd2"/>
                  </a:cxn>
                  <a:cxn ang="10800000">
                    <a:pos x="wd2" y="hd2"/>
                  </a:cxn>
                  <a:cxn ang="16200000">
                    <a:pos x="wd2" y="hd2"/>
                  </a:cxn>
                </a:cxnLst>
                <a:rect l="0" t="0" r="r" b="b"/>
                <a:pathLst>
                  <a:path w="21600" h="21600" extrusionOk="0">
                    <a:moveTo>
                      <a:pt x="337" y="0"/>
                    </a:moveTo>
                    <a:lnTo>
                      <a:pt x="21600" y="0"/>
                    </a:lnTo>
                    <a:lnTo>
                      <a:pt x="19688" y="18439"/>
                    </a:lnTo>
                    <a:lnTo>
                      <a:pt x="19575" y="19098"/>
                    </a:lnTo>
                    <a:lnTo>
                      <a:pt x="19350" y="19624"/>
                    </a:lnTo>
                    <a:lnTo>
                      <a:pt x="19013" y="20151"/>
                    </a:lnTo>
                    <a:lnTo>
                      <a:pt x="18563" y="20546"/>
                    </a:lnTo>
                    <a:lnTo>
                      <a:pt x="17663" y="21205"/>
                    </a:lnTo>
                    <a:lnTo>
                      <a:pt x="16650" y="21600"/>
                    </a:lnTo>
                    <a:lnTo>
                      <a:pt x="0" y="17385"/>
                    </a:lnTo>
                    <a:lnTo>
                      <a:pt x="337" y="0"/>
                    </a:lnTo>
                    <a:close/>
                  </a:path>
                </a:pathLst>
              </a:custGeom>
              <a:solidFill>
                <a:srgbClr val="A9A9AC"/>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13" name="Shape 1113"/>
              <p:cNvSpPr/>
              <p:nvPr/>
            </p:nvSpPr>
            <p:spPr>
              <a:xfrm>
                <a:off x="1008519" y="0"/>
                <a:ext cx="269705" cy="177464"/>
              </a:xfrm>
              <a:custGeom>
                <a:avLst/>
                <a:gdLst/>
                <a:ahLst/>
                <a:cxnLst>
                  <a:cxn ang="0">
                    <a:pos x="wd2" y="hd2"/>
                  </a:cxn>
                  <a:cxn ang="5400000">
                    <a:pos x="wd2" y="hd2"/>
                  </a:cxn>
                  <a:cxn ang="10800000">
                    <a:pos x="wd2" y="hd2"/>
                  </a:cxn>
                  <a:cxn ang="16200000">
                    <a:pos x="wd2" y="hd2"/>
                  </a:cxn>
                </a:cxnLst>
                <a:rect l="0" t="0" r="r" b="b"/>
                <a:pathLst>
                  <a:path w="21600" h="21600" extrusionOk="0">
                    <a:moveTo>
                      <a:pt x="345" y="0"/>
                    </a:moveTo>
                    <a:lnTo>
                      <a:pt x="21600" y="0"/>
                    </a:lnTo>
                    <a:lnTo>
                      <a:pt x="19647" y="18439"/>
                    </a:lnTo>
                    <a:lnTo>
                      <a:pt x="19532" y="19098"/>
                    </a:lnTo>
                    <a:lnTo>
                      <a:pt x="19302" y="19624"/>
                    </a:lnTo>
                    <a:lnTo>
                      <a:pt x="18957" y="20151"/>
                    </a:lnTo>
                    <a:lnTo>
                      <a:pt x="18498" y="20546"/>
                    </a:lnTo>
                    <a:lnTo>
                      <a:pt x="17579" y="21205"/>
                    </a:lnTo>
                    <a:lnTo>
                      <a:pt x="16545" y="21600"/>
                    </a:lnTo>
                    <a:lnTo>
                      <a:pt x="0" y="17122"/>
                    </a:lnTo>
                    <a:lnTo>
                      <a:pt x="345" y="0"/>
                    </a:lnTo>
                    <a:close/>
                  </a:path>
                </a:pathLst>
              </a:custGeom>
              <a:solidFill>
                <a:srgbClr val="A9A9AD"/>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14" name="Shape 1114"/>
              <p:cNvSpPr/>
              <p:nvPr/>
            </p:nvSpPr>
            <p:spPr>
              <a:xfrm>
                <a:off x="1014257" y="0"/>
                <a:ext cx="263967" cy="177464"/>
              </a:xfrm>
              <a:custGeom>
                <a:avLst/>
                <a:gdLst/>
                <a:ahLst/>
                <a:cxnLst>
                  <a:cxn ang="0">
                    <a:pos x="wd2" y="hd2"/>
                  </a:cxn>
                  <a:cxn ang="5400000">
                    <a:pos x="wd2" y="hd2"/>
                  </a:cxn>
                  <a:cxn ang="10800000">
                    <a:pos x="wd2" y="hd2"/>
                  </a:cxn>
                  <a:cxn ang="16200000">
                    <a:pos x="wd2" y="hd2"/>
                  </a:cxn>
                </a:cxnLst>
                <a:rect l="0" t="0" r="r" b="b"/>
                <a:pathLst>
                  <a:path w="21600" h="21600" extrusionOk="0">
                    <a:moveTo>
                      <a:pt x="352" y="0"/>
                    </a:moveTo>
                    <a:lnTo>
                      <a:pt x="21600" y="0"/>
                    </a:lnTo>
                    <a:lnTo>
                      <a:pt x="19604" y="18439"/>
                    </a:lnTo>
                    <a:lnTo>
                      <a:pt x="19487" y="19098"/>
                    </a:lnTo>
                    <a:lnTo>
                      <a:pt x="19252" y="19624"/>
                    </a:lnTo>
                    <a:lnTo>
                      <a:pt x="18430" y="20546"/>
                    </a:lnTo>
                    <a:lnTo>
                      <a:pt x="17491" y="21205"/>
                    </a:lnTo>
                    <a:lnTo>
                      <a:pt x="16552" y="21600"/>
                    </a:lnTo>
                    <a:lnTo>
                      <a:pt x="0" y="16990"/>
                    </a:lnTo>
                    <a:lnTo>
                      <a:pt x="352" y="0"/>
                    </a:lnTo>
                    <a:close/>
                  </a:path>
                </a:pathLst>
              </a:custGeom>
              <a:solidFill>
                <a:srgbClr val="AAAAAD"/>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15" name="Shape 1115"/>
              <p:cNvSpPr/>
              <p:nvPr/>
            </p:nvSpPr>
            <p:spPr>
              <a:xfrm>
                <a:off x="1018561" y="0"/>
                <a:ext cx="259664" cy="177464"/>
              </a:xfrm>
              <a:custGeom>
                <a:avLst/>
                <a:gdLst/>
                <a:ahLst/>
                <a:cxnLst>
                  <a:cxn ang="0">
                    <a:pos x="wd2" y="hd2"/>
                  </a:cxn>
                  <a:cxn ang="5400000">
                    <a:pos x="wd2" y="hd2"/>
                  </a:cxn>
                  <a:cxn ang="10800000">
                    <a:pos x="wd2" y="hd2"/>
                  </a:cxn>
                  <a:cxn ang="16200000">
                    <a:pos x="wd2" y="hd2"/>
                  </a:cxn>
                </a:cxnLst>
                <a:rect l="0" t="0" r="r" b="b"/>
                <a:pathLst>
                  <a:path w="21600" h="21600" extrusionOk="0">
                    <a:moveTo>
                      <a:pt x="477" y="0"/>
                    </a:moveTo>
                    <a:lnTo>
                      <a:pt x="21600" y="0"/>
                    </a:lnTo>
                    <a:lnTo>
                      <a:pt x="19571" y="18439"/>
                    </a:lnTo>
                    <a:lnTo>
                      <a:pt x="19452" y="19098"/>
                    </a:lnTo>
                    <a:lnTo>
                      <a:pt x="19213" y="19624"/>
                    </a:lnTo>
                    <a:lnTo>
                      <a:pt x="18378" y="20546"/>
                    </a:lnTo>
                    <a:lnTo>
                      <a:pt x="16469" y="21600"/>
                    </a:lnTo>
                    <a:lnTo>
                      <a:pt x="0" y="16859"/>
                    </a:lnTo>
                    <a:lnTo>
                      <a:pt x="477" y="0"/>
                    </a:lnTo>
                    <a:close/>
                  </a:path>
                </a:pathLst>
              </a:custGeom>
              <a:solidFill>
                <a:srgbClr val="AAAAAE"/>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16" name="Shape 1116"/>
              <p:cNvSpPr/>
              <p:nvPr/>
            </p:nvSpPr>
            <p:spPr>
              <a:xfrm>
                <a:off x="1024300" y="0"/>
                <a:ext cx="253924" cy="176382"/>
              </a:xfrm>
              <a:custGeom>
                <a:avLst/>
                <a:gdLst/>
                <a:ahLst/>
                <a:cxnLst>
                  <a:cxn ang="0">
                    <a:pos x="wd2" y="hd2"/>
                  </a:cxn>
                  <a:cxn ang="5400000">
                    <a:pos x="wd2" y="hd2"/>
                  </a:cxn>
                  <a:cxn ang="10800000">
                    <a:pos x="wd2" y="hd2"/>
                  </a:cxn>
                  <a:cxn ang="16200000">
                    <a:pos x="wd2" y="hd2"/>
                  </a:cxn>
                </a:cxnLst>
                <a:rect l="0" t="0" r="r" b="b"/>
                <a:pathLst>
                  <a:path w="21600" h="21600" extrusionOk="0">
                    <a:moveTo>
                      <a:pt x="488" y="0"/>
                    </a:moveTo>
                    <a:lnTo>
                      <a:pt x="21600" y="0"/>
                    </a:lnTo>
                    <a:lnTo>
                      <a:pt x="19525" y="18552"/>
                    </a:lnTo>
                    <a:lnTo>
                      <a:pt x="19403" y="19215"/>
                    </a:lnTo>
                    <a:lnTo>
                      <a:pt x="19159" y="19745"/>
                    </a:lnTo>
                    <a:lnTo>
                      <a:pt x="18305" y="20672"/>
                    </a:lnTo>
                    <a:lnTo>
                      <a:pt x="17329" y="21202"/>
                    </a:lnTo>
                    <a:lnTo>
                      <a:pt x="16353" y="21600"/>
                    </a:lnTo>
                    <a:lnTo>
                      <a:pt x="0" y="16962"/>
                    </a:lnTo>
                    <a:lnTo>
                      <a:pt x="488" y="0"/>
                    </a:lnTo>
                    <a:close/>
                  </a:path>
                </a:pathLst>
              </a:custGeom>
              <a:solidFill>
                <a:srgbClr val="ABABAF"/>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17" name="Shape 1117"/>
              <p:cNvSpPr/>
              <p:nvPr/>
            </p:nvSpPr>
            <p:spPr>
              <a:xfrm>
                <a:off x="1030038" y="0"/>
                <a:ext cx="248187" cy="176382"/>
              </a:xfrm>
              <a:custGeom>
                <a:avLst/>
                <a:gdLst/>
                <a:ahLst/>
                <a:cxnLst>
                  <a:cxn ang="0">
                    <a:pos x="wd2" y="hd2"/>
                  </a:cxn>
                  <a:cxn ang="5400000">
                    <a:pos x="wd2" y="hd2"/>
                  </a:cxn>
                  <a:cxn ang="10800000">
                    <a:pos x="wd2" y="hd2"/>
                  </a:cxn>
                  <a:cxn ang="16200000">
                    <a:pos x="wd2" y="hd2"/>
                  </a:cxn>
                </a:cxnLst>
                <a:rect l="0" t="0" r="r" b="b"/>
                <a:pathLst>
                  <a:path w="21600" h="21600" extrusionOk="0">
                    <a:moveTo>
                      <a:pt x="375" y="0"/>
                    </a:moveTo>
                    <a:lnTo>
                      <a:pt x="21600" y="0"/>
                    </a:lnTo>
                    <a:lnTo>
                      <a:pt x="19477" y="18552"/>
                    </a:lnTo>
                    <a:lnTo>
                      <a:pt x="19353" y="19215"/>
                    </a:lnTo>
                    <a:lnTo>
                      <a:pt x="19103" y="19745"/>
                    </a:lnTo>
                    <a:lnTo>
                      <a:pt x="18229" y="20672"/>
                    </a:lnTo>
                    <a:lnTo>
                      <a:pt x="17480" y="21202"/>
                    </a:lnTo>
                    <a:lnTo>
                      <a:pt x="16481" y="21600"/>
                    </a:lnTo>
                    <a:lnTo>
                      <a:pt x="0" y="16697"/>
                    </a:lnTo>
                    <a:lnTo>
                      <a:pt x="375" y="0"/>
                    </a:lnTo>
                    <a:close/>
                  </a:path>
                </a:pathLst>
              </a:custGeom>
              <a:solidFill>
                <a:srgbClr val="ACACAF"/>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18" name="Shape 1118"/>
              <p:cNvSpPr/>
              <p:nvPr/>
            </p:nvSpPr>
            <p:spPr>
              <a:xfrm>
                <a:off x="1035777" y="0"/>
                <a:ext cx="242448" cy="176382"/>
              </a:xfrm>
              <a:custGeom>
                <a:avLst/>
                <a:gdLst/>
                <a:ahLst/>
                <a:cxnLst>
                  <a:cxn ang="0">
                    <a:pos x="wd2" y="hd2"/>
                  </a:cxn>
                  <a:cxn ang="5400000">
                    <a:pos x="wd2" y="hd2"/>
                  </a:cxn>
                  <a:cxn ang="10800000">
                    <a:pos x="wd2" y="hd2"/>
                  </a:cxn>
                  <a:cxn ang="16200000">
                    <a:pos x="wd2" y="hd2"/>
                  </a:cxn>
                </a:cxnLst>
                <a:rect l="0" t="0" r="r" b="b"/>
                <a:pathLst>
                  <a:path w="21600" h="21600" extrusionOk="0">
                    <a:moveTo>
                      <a:pt x="383" y="0"/>
                    </a:moveTo>
                    <a:lnTo>
                      <a:pt x="21600" y="0"/>
                    </a:lnTo>
                    <a:lnTo>
                      <a:pt x="19427" y="18552"/>
                    </a:lnTo>
                    <a:lnTo>
                      <a:pt x="19299" y="19082"/>
                    </a:lnTo>
                    <a:lnTo>
                      <a:pt x="19044" y="19612"/>
                    </a:lnTo>
                    <a:lnTo>
                      <a:pt x="18149" y="20540"/>
                    </a:lnTo>
                    <a:lnTo>
                      <a:pt x="17382" y="21202"/>
                    </a:lnTo>
                    <a:lnTo>
                      <a:pt x="16360" y="21600"/>
                    </a:lnTo>
                    <a:lnTo>
                      <a:pt x="0" y="16564"/>
                    </a:lnTo>
                    <a:lnTo>
                      <a:pt x="383" y="0"/>
                    </a:lnTo>
                    <a:close/>
                  </a:path>
                </a:pathLst>
              </a:custGeom>
              <a:solidFill>
                <a:srgbClr val="ACACB0"/>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19" name="Shape 1119"/>
              <p:cNvSpPr/>
              <p:nvPr/>
            </p:nvSpPr>
            <p:spPr>
              <a:xfrm>
                <a:off x="1040080" y="0"/>
                <a:ext cx="238144" cy="176382"/>
              </a:xfrm>
              <a:custGeom>
                <a:avLst/>
                <a:gdLst/>
                <a:ahLst/>
                <a:cxnLst>
                  <a:cxn ang="0">
                    <a:pos x="wd2" y="hd2"/>
                  </a:cxn>
                  <a:cxn ang="5400000">
                    <a:pos x="wd2" y="hd2"/>
                  </a:cxn>
                  <a:cxn ang="10800000">
                    <a:pos x="wd2" y="hd2"/>
                  </a:cxn>
                  <a:cxn ang="16200000">
                    <a:pos x="wd2" y="hd2"/>
                  </a:cxn>
                </a:cxnLst>
                <a:rect l="0" t="0" r="r" b="b"/>
                <a:pathLst>
                  <a:path w="21600" h="21600" extrusionOk="0">
                    <a:moveTo>
                      <a:pt x="520" y="0"/>
                    </a:moveTo>
                    <a:lnTo>
                      <a:pt x="21600" y="0"/>
                    </a:lnTo>
                    <a:lnTo>
                      <a:pt x="19388" y="18552"/>
                    </a:lnTo>
                    <a:lnTo>
                      <a:pt x="19258" y="19082"/>
                    </a:lnTo>
                    <a:lnTo>
                      <a:pt x="18998" y="19612"/>
                    </a:lnTo>
                    <a:lnTo>
                      <a:pt x="18347" y="20540"/>
                    </a:lnTo>
                    <a:lnTo>
                      <a:pt x="17306" y="21202"/>
                    </a:lnTo>
                    <a:lnTo>
                      <a:pt x="16265" y="21600"/>
                    </a:lnTo>
                    <a:lnTo>
                      <a:pt x="0" y="16432"/>
                    </a:lnTo>
                    <a:lnTo>
                      <a:pt x="520" y="0"/>
                    </a:lnTo>
                    <a:close/>
                  </a:path>
                </a:pathLst>
              </a:custGeom>
              <a:solidFill>
                <a:srgbClr val="ADADB0"/>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0" name="Shape 1120"/>
              <p:cNvSpPr/>
              <p:nvPr/>
            </p:nvSpPr>
            <p:spPr>
              <a:xfrm>
                <a:off x="1045818" y="0"/>
                <a:ext cx="232406" cy="176382"/>
              </a:xfrm>
              <a:custGeom>
                <a:avLst/>
                <a:gdLst/>
                <a:ahLst/>
                <a:cxnLst>
                  <a:cxn ang="0">
                    <a:pos x="wd2" y="hd2"/>
                  </a:cxn>
                  <a:cxn ang="5400000">
                    <a:pos x="wd2" y="hd2"/>
                  </a:cxn>
                  <a:cxn ang="10800000">
                    <a:pos x="wd2" y="hd2"/>
                  </a:cxn>
                  <a:cxn ang="16200000">
                    <a:pos x="wd2" y="hd2"/>
                  </a:cxn>
                </a:cxnLst>
                <a:rect l="0" t="0" r="r" b="b"/>
                <a:pathLst>
                  <a:path w="21600" h="21600" extrusionOk="0">
                    <a:moveTo>
                      <a:pt x="533" y="0"/>
                    </a:moveTo>
                    <a:lnTo>
                      <a:pt x="21600" y="0"/>
                    </a:lnTo>
                    <a:lnTo>
                      <a:pt x="19333" y="18552"/>
                    </a:lnTo>
                    <a:lnTo>
                      <a:pt x="19200" y="19082"/>
                    </a:lnTo>
                    <a:lnTo>
                      <a:pt x="18933" y="19612"/>
                    </a:lnTo>
                    <a:lnTo>
                      <a:pt x="18267" y="20540"/>
                    </a:lnTo>
                    <a:lnTo>
                      <a:pt x="17200" y="21202"/>
                    </a:lnTo>
                    <a:lnTo>
                      <a:pt x="16133" y="21600"/>
                    </a:lnTo>
                    <a:lnTo>
                      <a:pt x="0" y="16167"/>
                    </a:lnTo>
                    <a:lnTo>
                      <a:pt x="533" y="0"/>
                    </a:lnTo>
                    <a:close/>
                  </a:path>
                </a:pathLst>
              </a:custGeom>
              <a:solidFill>
                <a:srgbClr val="AEAEB1"/>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1" name="Shape 1121"/>
              <p:cNvSpPr/>
              <p:nvPr/>
            </p:nvSpPr>
            <p:spPr>
              <a:xfrm>
                <a:off x="1051557" y="0"/>
                <a:ext cx="226667" cy="176382"/>
              </a:xfrm>
              <a:custGeom>
                <a:avLst/>
                <a:gdLst/>
                <a:ahLst/>
                <a:cxnLst>
                  <a:cxn ang="0">
                    <a:pos x="wd2" y="hd2"/>
                  </a:cxn>
                  <a:cxn ang="5400000">
                    <a:pos x="wd2" y="hd2"/>
                  </a:cxn>
                  <a:cxn ang="10800000">
                    <a:pos x="wd2" y="hd2"/>
                  </a:cxn>
                  <a:cxn ang="16200000">
                    <a:pos x="wd2" y="hd2"/>
                  </a:cxn>
                </a:cxnLst>
                <a:rect l="0" t="0" r="r" b="b"/>
                <a:pathLst>
                  <a:path w="21600" h="21600" extrusionOk="0">
                    <a:moveTo>
                      <a:pt x="547" y="0"/>
                    </a:moveTo>
                    <a:lnTo>
                      <a:pt x="21600" y="0"/>
                    </a:lnTo>
                    <a:lnTo>
                      <a:pt x="19276" y="18552"/>
                    </a:lnTo>
                    <a:lnTo>
                      <a:pt x="19139" y="19082"/>
                    </a:lnTo>
                    <a:lnTo>
                      <a:pt x="18866" y="19612"/>
                    </a:lnTo>
                    <a:lnTo>
                      <a:pt x="18182" y="20540"/>
                    </a:lnTo>
                    <a:lnTo>
                      <a:pt x="17089" y="21202"/>
                    </a:lnTo>
                    <a:lnTo>
                      <a:pt x="16132" y="21600"/>
                    </a:lnTo>
                    <a:lnTo>
                      <a:pt x="0" y="16034"/>
                    </a:lnTo>
                    <a:lnTo>
                      <a:pt x="547" y="0"/>
                    </a:lnTo>
                    <a:close/>
                  </a:path>
                </a:pathLst>
              </a:custGeom>
              <a:solidFill>
                <a:srgbClr val="AEAEB2"/>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2" name="Shape 1122"/>
              <p:cNvSpPr/>
              <p:nvPr/>
            </p:nvSpPr>
            <p:spPr>
              <a:xfrm>
                <a:off x="1057295" y="0"/>
                <a:ext cx="220929" cy="176382"/>
              </a:xfrm>
              <a:custGeom>
                <a:avLst/>
                <a:gdLst/>
                <a:ahLst/>
                <a:cxnLst>
                  <a:cxn ang="0">
                    <a:pos x="wd2" y="hd2"/>
                  </a:cxn>
                  <a:cxn ang="5400000">
                    <a:pos x="wd2" y="hd2"/>
                  </a:cxn>
                  <a:cxn ang="10800000">
                    <a:pos x="wd2" y="hd2"/>
                  </a:cxn>
                  <a:cxn ang="16200000">
                    <a:pos x="wd2" y="hd2"/>
                  </a:cxn>
                </a:cxnLst>
                <a:rect l="0" t="0" r="r" b="b"/>
                <a:pathLst>
                  <a:path w="21600" h="21600" extrusionOk="0">
                    <a:moveTo>
                      <a:pt x="561" y="0"/>
                    </a:moveTo>
                    <a:lnTo>
                      <a:pt x="21600" y="0"/>
                    </a:lnTo>
                    <a:lnTo>
                      <a:pt x="19216" y="18552"/>
                    </a:lnTo>
                    <a:lnTo>
                      <a:pt x="19075" y="19082"/>
                    </a:lnTo>
                    <a:lnTo>
                      <a:pt x="18795" y="19612"/>
                    </a:lnTo>
                    <a:lnTo>
                      <a:pt x="18094" y="20540"/>
                    </a:lnTo>
                    <a:lnTo>
                      <a:pt x="17112" y="21202"/>
                    </a:lnTo>
                    <a:lnTo>
                      <a:pt x="15990" y="21600"/>
                    </a:lnTo>
                    <a:lnTo>
                      <a:pt x="0" y="15769"/>
                    </a:lnTo>
                    <a:lnTo>
                      <a:pt x="561" y="0"/>
                    </a:lnTo>
                    <a:close/>
                  </a:path>
                </a:pathLst>
              </a:custGeom>
              <a:solidFill>
                <a:srgbClr val="AFAFB2"/>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3" name="Shape 1123"/>
              <p:cNvSpPr/>
              <p:nvPr/>
            </p:nvSpPr>
            <p:spPr>
              <a:xfrm>
                <a:off x="1061599" y="0"/>
                <a:ext cx="216626" cy="176382"/>
              </a:xfrm>
              <a:custGeom>
                <a:avLst/>
                <a:gdLst/>
                <a:ahLst/>
                <a:cxnLst>
                  <a:cxn ang="0">
                    <a:pos x="wd2" y="hd2"/>
                  </a:cxn>
                  <a:cxn ang="5400000">
                    <a:pos x="wd2" y="hd2"/>
                  </a:cxn>
                  <a:cxn ang="10800000">
                    <a:pos x="wd2" y="hd2"/>
                  </a:cxn>
                  <a:cxn ang="16200000">
                    <a:pos x="wd2" y="hd2"/>
                  </a:cxn>
                </a:cxnLst>
                <a:rect l="0" t="0" r="r" b="b"/>
                <a:pathLst>
                  <a:path w="21600" h="21600" extrusionOk="0">
                    <a:moveTo>
                      <a:pt x="572" y="0"/>
                    </a:moveTo>
                    <a:lnTo>
                      <a:pt x="21600" y="0"/>
                    </a:lnTo>
                    <a:lnTo>
                      <a:pt x="19168" y="18552"/>
                    </a:lnTo>
                    <a:lnTo>
                      <a:pt x="19025" y="19082"/>
                    </a:lnTo>
                    <a:lnTo>
                      <a:pt x="18739" y="19612"/>
                    </a:lnTo>
                    <a:lnTo>
                      <a:pt x="18024" y="20540"/>
                    </a:lnTo>
                    <a:lnTo>
                      <a:pt x="17023" y="21202"/>
                    </a:lnTo>
                    <a:lnTo>
                      <a:pt x="15878" y="21600"/>
                    </a:lnTo>
                    <a:lnTo>
                      <a:pt x="0" y="15769"/>
                    </a:lnTo>
                    <a:lnTo>
                      <a:pt x="572" y="0"/>
                    </a:lnTo>
                    <a:close/>
                  </a:path>
                </a:pathLst>
              </a:custGeom>
              <a:solidFill>
                <a:srgbClr val="AFAFB3"/>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4" name="Shape 1124"/>
              <p:cNvSpPr/>
              <p:nvPr/>
            </p:nvSpPr>
            <p:spPr>
              <a:xfrm>
                <a:off x="1067338" y="0"/>
                <a:ext cx="210887" cy="176382"/>
              </a:xfrm>
              <a:custGeom>
                <a:avLst/>
                <a:gdLst/>
                <a:ahLst/>
                <a:cxnLst>
                  <a:cxn ang="0">
                    <a:pos x="wd2" y="hd2"/>
                  </a:cxn>
                  <a:cxn ang="5400000">
                    <a:pos x="wd2" y="hd2"/>
                  </a:cxn>
                  <a:cxn ang="10800000">
                    <a:pos x="wd2" y="hd2"/>
                  </a:cxn>
                  <a:cxn ang="16200000">
                    <a:pos x="wd2" y="hd2"/>
                  </a:cxn>
                </a:cxnLst>
                <a:rect l="0" t="0" r="r" b="b"/>
                <a:pathLst>
                  <a:path w="21600" h="21600" extrusionOk="0">
                    <a:moveTo>
                      <a:pt x="588" y="0"/>
                    </a:moveTo>
                    <a:lnTo>
                      <a:pt x="21600" y="0"/>
                    </a:lnTo>
                    <a:lnTo>
                      <a:pt x="19102" y="18552"/>
                    </a:lnTo>
                    <a:lnTo>
                      <a:pt x="18955" y="19082"/>
                    </a:lnTo>
                    <a:lnTo>
                      <a:pt x="18661" y="19612"/>
                    </a:lnTo>
                    <a:lnTo>
                      <a:pt x="17927" y="20540"/>
                    </a:lnTo>
                    <a:lnTo>
                      <a:pt x="16898" y="21070"/>
                    </a:lnTo>
                    <a:lnTo>
                      <a:pt x="15722" y="21600"/>
                    </a:lnTo>
                    <a:lnTo>
                      <a:pt x="0" y="15637"/>
                    </a:lnTo>
                    <a:lnTo>
                      <a:pt x="588" y="0"/>
                    </a:lnTo>
                    <a:close/>
                  </a:path>
                </a:pathLst>
              </a:custGeom>
              <a:solidFill>
                <a:srgbClr val="B0B0B4"/>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5" name="Shape 1125"/>
              <p:cNvSpPr/>
              <p:nvPr/>
            </p:nvSpPr>
            <p:spPr>
              <a:xfrm>
                <a:off x="1073076" y="0"/>
                <a:ext cx="205148" cy="176382"/>
              </a:xfrm>
              <a:custGeom>
                <a:avLst/>
                <a:gdLst/>
                <a:ahLst/>
                <a:cxnLst>
                  <a:cxn ang="0">
                    <a:pos x="wd2" y="hd2"/>
                  </a:cxn>
                  <a:cxn ang="5400000">
                    <a:pos x="wd2" y="hd2"/>
                  </a:cxn>
                  <a:cxn ang="10800000">
                    <a:pos x="wd2" y="hd2"/>
                  </a:cxn>
                  <a:cxn ang="16200000">
                    <a:pos x="wd2" y="hd2"/>
                  </a:cxn>
                </a:cxnLst>
                <a:rect l="0" t="0" r="r" b="b"/>
                <a:pathLst>
                  <a:path w="21600" h="21600" extrusionOk="0">
                    <a:moveTo>
                      <a:pt x="604" y="0"/>
                    </a:moveTo>
                    <a:lnTo>
                      <a:pt x="21600" y="0"/>
                    </a:lnTo>
                    <a:lnTo>
                      <a:pt x="19032" y="18552"/>
                    </a:lnTo>
                    <a:lnTo>
                      <a:pt x="18881" y="19082"/>
                    </a:lnTo>
                    <a:lnTo>
                      <a:pt x="18579" y="19612"/>
                    </a:lnTo>
                    <a:lnTo>
                      <a:pt x="17824" y="20540"/>
                    </a:lnTo>
                    <a:lnTo>
                      <a:pt x="15709" y="21600"/>
                    </a:lnTo>
                    <a:lnTo>
                      <a:pt x="0" y="15504"/>
                    </a:lnTo>
                    <a:lnTo>
                      <a:pt x="604" y="0"/>
                    </a:lnTo>
                    <a:close/>
                  </a:path>
                </a:pathLst>
              </a:custGeom>
              <a:solidFill>
                <a:srgbClr val="B1B1B4"/>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6" name="Shape 1126"/>
              <p:cNvSpPr/>
              <p:nvPr/>
            </p:nvSpPr>
            <p:spPr>
              <a:xfrm>
                <a:off x="1078814" y="-1"/>
                <a:ext cx="199410" cy="174219"/>
              </a:xfrm>
              <a:custGeom>
                <a:avLst/>
                <a:gdLst/>
                <a:ahLst/>
                <a:cxnLst>
                  <a:cxn ang="0">
                    <a:pos x="wd2" y="hd2"/>
                  </a:cxn>
                  <a:cxn ang="5400000">
                    <a:pos x="wd2" y="hd2"/>
                  </a:cxn>
                  <a:cxn ang="10800000">
                    <a:pos x="wd2" y="hd2"/>
                  </a:cxn>
                  <a:cxn ang="16200000">
                    <a:pos x="wd2" y="hd2"/>
                  </a:cxn>
                </a:cxnLst>
                <a:rect l="0" t="0" r="r" b="b"/>
                <a:pathLst>
                  <a:path w="21600" h="21600" extrusionOk="0">
                    <a:moveTo>
                      <a:pt x="622" y="0"/>
                    </a:moveTo>
                    <a:lnTo>
                      <a:pt x="21600" y="0"/>
                    </a:lnTo>
                    <a:lnTo>
                      <a:pt x="18958" y="18783"/>
                    </a:lnTo>
                    <a:lnTo>
                      <a:pt x="18803" y="19319"/>
                    </a:lnTo>
                    <a:lnTo>
                      <a:pt x="18492" y="19856"/>
                    </a:lnTo>
                    <a:lnTo>
                      <a:pt x="17715" y="20795"/>
                    </a:lnTo>
                    <a:lnTo>
                      <a:pt x="16627" y="21332"/>
                    </a:lnTo>
                    <a:lnTo>
                      <a:pt x="15540" y="21600"/>
                    </a:lnTo>
                    <a:lnTo>
                      <a:pt x="0" y="15429"/>
                    </a:lnTo>
                    <a:lnTo>
                      <a:pt x="622" y="0"/>
                    </a:lnTo>
                    <a:close/>
                  </a:path>
                </a:pathLst>
              </a:custGeom>
              <a:solidFill>
                <a:srgbClr val="B1B1B5"/>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7" name="Shape 1127"/>
              <p:cNvSpPr/>
              <p:nvPr/>
            </p:nvSpPr>
            <p:spPr>
              <a:xfrm>
                <a:off x="1084553" y="-1"/>
                <a:ext cx="193672" cy="174219"/>
              </a:xfrm>
              <a:custGeom>
                <a:avLst/>
                <a:gdLst/>
                <a:ahLst/>
                <a:cxnLst>
                  <a:cxn ang="0">
                    <a:pos x="wd2" y="hd2"/>
                  </a:cxn>
                  <a:cxn ang="5400000">
                    <a:pos x="wd2" y="hd2"/>
                  </a:cxn>
                  <a:cxn ang="10800000">
                    <a:pos x="wd2" y="hd2"/>
                  </a:cxn>
                  <a:cxn ang="16200000">
                    <a:pos x="wd2" y="hd2"/>
                  </a:cxn>
                </a:cxnLst>
                <a:rect l="0" t="0" r="r" b="b"/>
                <a:pathLst>
                  <a:path w="21600" h="21600" extrusionOk="0">
                    <a:moveTo>
                      <a:pt x="640" y="0"/>
                    </a:moveTo>
                    <a:lnTo>
                      <a:pt x="21600" y="0"/>
                    </a:lnTo>
                    <a:lnTo>
                      <a:pt x="18880" y="18783"/>
                    </a:lnTo>
                    <a:lnTo>
                      <a:pt x="18720" y="19319"/>
                    </a:lnTo>
                    <a:lnTo>
                      <a:pt x="18400" y="19856"/>
                    </a:lnTo>
                    <a:lnTo>
                      <a:pt x="17600" y="20795"/>
                    </a:lnTo>
                    <a:lnTo>
                      <a:pt x="16480" y="21332"/>
                    </a:lnTo>
                    <a:lnTo>
                      <a:pt x="15360" y="21600"/>
                    </a:lnTo>
                    <a:lnTo>
                      <a:pt x="0" y="15294"/>
                    </a:lnTo>
                    <a:lnTo>
                      <a:pt x="640" y="0"/>
                    </a:lnTo>
                    <a:close/>
                  </a:path>
                </a:pathLst>
              </a:custGeom>
              <a:solidFill>
                <a:srgbClr val="B2B2B5"/>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8" name="Shape 1128"/>
              <p:cNvSpPr/>
              <p:nvPr/>
            </p:nvSpPr>
            <p:spPr>
              <a:xfrm>
                <a:off x="1088856" y="-1"/>
                <a:ext cx="189368" cy="174219"/>
              </a:xfrm>
              <a:custGeom>
                <a:avLst/>
                <a:gdLst/>
                <a:ahLst/>
                <a:cxnLst>
                  <a:cxn ang="0">
                    <a:pos x="wd2" y="hd2"/>
                  </a:cxn>
                  <a:cxn ang="5400000">
                    <a:pos x="wd2" y="hd2"/>
                  </a:cxn>
                  <a:cxn ang="10800000">
                    <a:pos x="wd2" y="hd2"/>
                  </a:cxn>
                  <a:cxn ang="16200000">
                    <a:pos x="wd2" y="hd2"/>
                  </a:cxn>
                </a:cxnLst>
                <a:rect l="0" t="0" r="r" b="b"/>
                <a:pathLst>
                  <a:path w="21600" h="21600" extrusionOk="0">
                    <a:moveTo>
                      <a:pt x="818" y="0"/>
                    </a:moveTo>
                    <a:lnTo>
                      <a:pt x="21600" y="0"/>
                    </a:lnTo>
                    <a:lnTo>
                      <a:pt x="18818" y="18783"/>
                    </a:lnTo>
                    <a:lnTo>
                      <a:pt x="18655" y="19319"/>
                    </a:lnTo>
                    <a:lnTo>
                      <a:pt x="18327" y="19856"/>
                    </a:lnTo>
                    <a:lnTo>
                      <a:pt x="17673" y="20527"/>
                    </a:lnTo>
                    <a:lnTo>
                      <a:pt x="16527" y="21332"/>
                    </a:lnTo>
                    <a:lnTo>
                      <a:pt x="15545" y="21600"/>
                    </a:lnTo>
                    <a:lnTo>
                      <a:pt x="0" y="15160"/>
                    </a:lnTo>
                    <a:lnTo>
                      <a:pt x="818" y="0"/>
                    </a:lnTo>
                    <a:close/>
                  </a:path>
                </a:pathLst>
              </a:custGeom>
              <a:solidFill>
                <a:srgbClr val="B2B2B6"/>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9" name="Shape 1129"/>
              <p:cNvSpPr/>
              <p:nvPr/>
            </p:nvSpPr>
            <p:spPr>
              <a:xfrm>
                <a:off x="1094595" y="-1"/>
                <a:ext cx="183629" cy="174219"/>
              </a:xfrm>
              <a:custGeom>
                <a:avLst/>
                <a:gdLst/>
                <a:ahLst/>
                <a:cxnLst>
                  <a:cxn ang="0">
                    <a:pos x="wd2" y="hd2"/>
                  </a:cxn>
                  <a:cxn ang="5400000">
                    <a:pos x="wd2" y="hd2"/>
                  </a:cxn>
                  <a:cxn ang="10800000">
                    <a:pos x="wd2" y="hd2"/>
                  </a:cxn>
                  <a:cxn ang="16200000">
                    <a:pos x="wd2" y="hd2"/>
                  </a:cxn>
                </a:cxnLst>
                <a:rect l="0" t="0" r="r" b="b"/>
                <a:pathLst>
                  <a:path w="21600" h="21600" extrusionOk="0">
                    <a:moveTo>
                      <a:pt x="675" y="0"/>
                    </a:moveTo>
                    <a:lnTo>
                      <a:pt x="21600" y="0"/>
                    </a:lnTo>
                    <a:lnTo>
                      <a:pt x="18731" y="18783"/>
                    </a:lnTo>
                    <a:lnTo>
                      <a:pt x="18731" y="19319"/>
                    </a:lnTo>
                    <a:lnTo>
                      <a:pt x="18225" y="19856"/>
                    </a:lnTo>
                    <a:lnTo>
                      <a:pt x="17550" y="20527"/>
                    </a:lnTo>
                    <a:lnTo>
                      <a:pt x="16369" y="21332"/>
                    </a:lnTo>
                    <a:lnTo>
                      <a:pt x="15356" y="21600"/>
                    </a:lnTo>
                    <a:lnTo>
                      <a:pt x="0" y="15160"/>
                    </a:lnTo>
                    <a:lnTo>
                      <a:pt x="675" y="0"/>
                    </a:lnTo>
                    <a:close/>
                  </a:path>
                </a:pathLst>
              </a:custGeom>
              <a:solidFill>
                <a:srgbClr val="B3B3B7"/>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30" name="Shape 1130"/>
              <p:cNvSpPr/>
              <p:nvPr/>
            </p:nvSpPr>
            <p:spPr>
              <a:xfrm>
                <a:off x="1100333" y="-1"/>
                <a:ext cx="177891" cy="174219"/>
              </a:xfrm>
              <a:custGeom>
                <a:avLst/>
                <a:gdLst/>
                <a:ahLst/>
                <a:cxnLst>
                  <a:cxn ang="0">
                    <a:pos x="wd2" y="hd2"/>
                  </a:cxn>
                  <a:cxn ang="5400000">
                    <a:pos x="wd2" y="hd2"/>
                  </a:cxn>
                  <a:cxn ang="10800000">
                    <a:pos x="wd2" y="hd2"/>
                  </a:cxn>
                  <a:cxn ang="16200000">
                    <a:pos x="wd2" y="hd2"/>
                  </a:cxn>
                </a:cxnLst>
                <a:rect l="0" t="0" r="r" b="b"/>
                <a:pathLst>
                  <a:path w="21600" h="21600" extrusionOk="0">
                    <a:moveTo>
                      <a:pt x="697" y="0"/>
                    </a:moveTo>
                    <a:lnTo>
                      <a:pt x="21600" y="0"/>
                    </a:lnTo>
                    <a:lnTo>
                      <a:pt x="18639" y="18783"/>
                    </a:lnTo>
                    <a:lnTo>
                      <a:pt x="18116" y="19856"/>
                    </a:lnTo>
                    <a:lnTo>
                      <a:pt x="17419" y="20527"/>
                    </a:lnTo>
                    <a:lnTo>
                      <a:pt x="16200" y="21332"/>
                    </a:lnTo>
                    <a:lnTo>
                      <a:pt x="15155" y="21600"/>
                    </a:lnTo>
                    <a:lnTo>
                      <a:pt x="0" y="14892"/>
                    </a:lnTo>
                    <a:lnTo>
                      <a:pt x="697" y="0"/>
                    </a:lnTo>
                    <a:close/>
                  </a:path>
                </a:pathLst>
              </a:custGeom>
              <a:solidFill>
                <a:srgbClr val="B4B4B7"/>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31" name="Shape 1131"/>
              <p:cNvSpPr/>
              <p:nvPr/>
            </p:nvSpPr>
            <p:spPr>
              <a:xfrm>
                <a:off x="1106071" y="-1"/>
                <a:ext cx="172153" cy="174219"/>
              </a:xfrm>
              <a:custGeom>
                <a:avLst/>
                <a:gdLst/>
                <a:ahLst/>
                <a:cxnLst>
                  <a:cxn ang="0">
                    <a:pos x="wd2" y="hd2"/>
                  </a:cxn>
                  <a:cxn ang="5400000">
                    <a:pos x="wd2" y="hd2"/>
                  </a:cxn>
                  <a:cxn ang="10800000">
                    <a:pos x="wd2" y="hd2"/>
                  </a:cxn>
                  <a:cxn ang="16200000">
                    <a:pos x="wd2" y="hd2"/>
                  </a:cxn>
                </a:cxnLst>
                <a:rect l="0" t="0" r="r" b="b"/>
                <a:pathLst>
                  <a:path w="21600" h="21600" extrusionOk="0">
                    <a:moveTo>
                      <a:pt x="720" y="0"/>
                    </a:moveTo>
                    <a:lnTo>
                      <a:pt x="21600" y="0"/>
                    </a:lnTo>
                    <a:lnTo>
                      <a:pt x="18540" y="18783"/>
                    </a:lnTo>
                    <a:lnTo>
                      <a:pt x="18000" y="19856"/>
                    </a:lnTo>
                    <a:lnTo>
                      <a:pt x="17280" y="20527"/>
                    </a:lnTo>
                    <a:lnTo>
                      <a:pt x="16020" y="21332"/>
                    </a:lnTo>
                    <a:lnTo>
                      <a:pt x="14940" y="21600"/>
                    </a:lnTo>
                    <a:lnTo>
                      <a:pt x="0" y="14758"/>
                    </a:lnTo>
                    <a:lnTo>
                      <a:pt x="720" y="0"/>
                    </a:lnTo>
                    <a:close/>
                  </a:path>
                </a:pathLst>
              </a:custGeom>
              <a:solidFill>
                <a:srgbClr val="B4B4B8"/>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32" name="Shape 1132"/>
              <p:cNvSpPr/>
              <p:nvPr/>
            </p:nvSpPr>
            <p:spPr>
              <a:xfrm>
                <a:off x="1110376" y="-1"/>
                <a:ext cx="167849" cy="174219"/>
              </a:xfrm>
              <a:custGeom>
                <a:avLst/>
                <a:gdLst/>
                <a:ahLst/>
                <a:cxnLst>
                  <a:cxn ang="0">
                    <a:pos x="wd2" y="hd2"/>
                  </a:cxn>
                  <a:cxn ang="5400000">
                    <a:pos x="wd2" y="hd2"/>
                  </a:cxn>
                  <a:cxn ang="10800000">
                    <a:pos x="wd2" y="hd2"/>
                  </a:cxn>
                  <a:cxn ang="16200000">
                    <a:pos x="wd2" y="hd2"/>
                  </a:cxn>
                </a:cxnLst>
                <a:rect l="0" t="0" r="r" b="b"/>
                <a:pathLst>
                  <a:path w="21600" h="21600" extrusionOk="0">
                    <a:moveTo>
                      <a:pt x="923" y="0"/>
                    </a:moveTo>
                    <a:lnTo>
                      <a:pt x="21600" y="0"/>
                    </a:lnTo>
                    <a:lnTo>
                      <a:pt x="18462" y="18783"/>
                    </a:lnTo>
                    <a:lnTo>
                      <a:pt x="17908" y="19856"/>
                    </a:lnTo>
                    <a:lnTo>
                      <a:pt x="17169" y="20527"/>
                    </a:lnTo>
                    <a:lnTo>
                      <a:pt x="15877" y="21063"/>
                    </a:lnTo>
                    <a:lnTo>
                      <a:pt x="14954" y="21600"/>
                    </a:lnTo>
                    <a:lnTo>
                      <a:pt x="0" y="14624"/>
                    </a:lnTo>
                    <a:lnTo>
                      <a:pt x="923" y="0"/>
                    </a:lnTo>
                    <a:close/>
                  </a:path>
                </a:pathLst>
              </a:custGeom>
              <a:solidFill>
                <a:srgbClr val="B5B5B9"/>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33" name="Shape 1133"/>
              <p:cNvSpPr/>
              <p:nvPr/>
            </p:nvSpPr>
            <p:spPr>
              <a:xfrm>
                <a:off x="1116114" y="-1"/>
                <a:ext cx="162110" cy="174219"/>
              </a:xfrm>
              <a:custGeom>
                <a:avLst/>
                <a:gdLst/>
                <a:ahLst/>
                <a:cxnLst>
                  <a:cxn ang="0">
                    <a:pos x="wd2" y="hd2"/>
                  </a:cxn>
                  <a:cxn ang="5400000">
                    <a:pos x="wd2" y="hd2"/>
                  </a:cxn>
                  <a:cxn ang="10800000">
                    <a:pos x="wd2" y="hd2"/>
                  </a:cxn>
                  <a:cxn ang="16200000">
                    <a:pos x="wd2" y="hd2"/>
                  </a:cxn>
                </a:cxnLst>
                <a:rect l="0" t="0" r="r" b="b"/>
                <a:pathLst>
                  <a:path w="21600" h="21600" extrusionOk="0">
                    <a:moveTo>
                      <a:pt x="956" y="0"/>
                    </a:moveTo>
                    <a:lnTo>
                      <a:pt x="21600" y="0"/>
                    </a:lnTo>
                    <a:lnTo>
                      <a:pt x="18350" y="18783"/>
                    </a:lnTo>
                    <a:lnTo>
                      <a:pt x="17777" y="19722"/>
                    </a:lnTo>
                    <a:lnTo>
                      <a:pt x="17012" y="20527"/>
                    </a:lnTo>
                    <a:lnTo>
                      <a:pt x="16057" y="21063"/>
                    </a:lnTo>
                    <a:lnTo>
                      <a:pt x="14719" y="21600"/>
                    </a:lnTo>
                    <a:lnTo>
                      <a:pt x="0" y="14355"/>
                    </a:lnTo>
                    <a:lnTo>
                      <a:pt x="956" y="0"/>
                    </a:lnTo>
                    <a:close/>
                  </a:path>
                </a:pathLst>
              </a:custGeom>
              <a:solidFill>
                <a:srgbClr val="B6B6B9"/>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34" name="Shape 1134"/>
              <p:cNvSpPr/>
              <p:nvPr/>
            </p:nvSpPr>
            <p:spPr>
              <a:xfrm>
                <a:off x="1121852" y="-1"/>
                <a:ext cx="156373" cy="174219"/>
              </a:xfrm>
              <a:custGeom>
                <a:avLst/>
                <a:gdLst/>
                <a:ahLst/>
                <a:cxnLst>
                  <a:cxn ang="0">
                    <a:pos x="wd2" y="hd2"/>
                  </a:cxn>
                  <a:cxn ang="5400000">
                    <a:pos x="wd2" y="hd2"/>
                  </a:cxn>
                  <a:cxn ang="10800000">
                    <a:pos x="wd2" y="hd2"/>
                  </a:cxn>
                  <a:cxn ang="16200000">
                    <a:pos x="wd2" y="hd2"/>
                  </a:cxn>
                </a:cxnLst>
                <a:rect l="0" t="0" r="r" b="b"/>
                <a:pathLst>
                  <a:path w="21600" h="21600" extrusionOk="0">
                    <a:moveTo>
                      <a:pt x="991" y="0"/>
                    </a:moveTo>
                    <a:lnTo>
                      <a:pt x="21600" y="0"/>
                    </a:lnTo>
                    <a:lnTo>
                      <a:pt x="18231" y="18783"/>
                    </a:lnTo>
                    <a:lnTo>
                      <a:pt x="17637" y="19722"/>
                    </a:lnTo>
                    <a:lnTo>
                      <a:pt x="16844" y="20527"/>
                    </a:lnTo>
                    <a:lnTo>
                      <a:pt x="15853" y="21063"/>
                    </a:lnTo>
                    <a:lnTo>
                      <a:pt x="14466" y="21600"/>
                    </a:lnTo>
                    <a:lnTo>
                      <a:pt x="0" y="14221"/>
                    </a:lnTo>
                    <a:lnTo>
                      <a:pt x="991" y="0"/>
                    </a:lnTo>
                    <a:close/>
                  </a:path>
                </a:pathLst>
              </a:custGeom>
              <a:solidFill>
                <a:srgbClr val="B6B6BA"/>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35" name="Shape 1135"/>
              <p:cNvSpPr/>
              <p:nvPr/>
            </p:nvSpPr>
            <p:spPr>
              <a:xfrm>
                <a:off x="1127591" y="-1"/>
                <a:ext cx="150634" cy="173137"/>
              </a:xfrm>
              <a:custGeom>
                <a:avLst/>
                <a:gdLst/>
                <a:ahLst/>
                <a:cxnLst>
                  <a:cxn ang="0">
                    <a:pos x="wd2" y="hd2"/>
                  </a:cxn>
                  <a:cxn ang="5400000">
                    <a:pos x="wd2" y="hd2"/>
                  </a:cxn>
                  <a:cxn ang="10800000">
                    <a:pos x="wd2" y="hd2"/>
                  </a:cxn>
                  <a:cxn ang="16200000">
                    <a:pos x="wd2" y="hd2"/>
                  </a:cxn>
                </a:cxnLst>
                <a:rect l="0" t="0" r="r" b="b"/>
                <a:pathLst>
                  <a:path w="21600" h="21600" extrusionOk="0">
                    <a:moveTo>
                      <a:pt x="1029" y="0"/>
                    </a:moveTo>
                    <a:lnTo>
                      <a:pt x="21600" y="0"/>
                    </a:lnTo>
                    <a:lnTo>
                      <a:pt x="18103" y="18900"/>
                    </a:lnTo>
                    <a:lnTo>
                      <a:pt x="17897" y="19845"/>
                    </a:lnTo>
                    <a:lnTo>
                      <a:pt x="16663" y="20655"/>
                    </a:lnTo>
                    <a:lnTo>
                      <a:pt x="15634" y="21195"/>
                    </a:lnTo>
                    <a:lnTo>
                      <a:pt x="14194" y="21600"/>
                    </a:lnTo>
                    <a:lnTo>
                      <a:pt x="0" y="14310"/>
                    </a:lnTo>
                    <a:lnTo>
                      <a:pt x="1029" y="0"/>
                    </a:lnTo>
                    <a:close/>
                  </a:path>
                </a:pathLst>
              </a:custGeom>
              <a:solidFill>
                <a:srgbClr val="B7B7BB"/>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36" name="Shape 1136"/>
              <p:cNvSpPr/>
              <p:nvPr/>
            </p:nvSpPr>
            <p:spPr>
              <a:xfrm>
                <a:off x="1131894" y="-1"/>
                <a:ext cx="146330" cy="173137"/>
              </a:xfrm>
              <a:custGeom>
                <a:avLst/>
                <a:gdLst/>
                <a:ahLst/>
                <a:cxnLst>
                  <a:cxn ang="0">
                    <a:pos x="wd2" y="hd2"/>
                  </a:cxn>
                  <a:cxn ang="5400000">
                    <a:pos x="wd2" y="hd2"/>
                  </a:cxn>
                  <a:cxn ang="10800000">
                    <a:pos x="wd2" y="hd2"/>
                  </a:cxn>
                  <a:cxn ang="16200000">
                    <a:pos x="wd2" y="hd2"/>
                  </a:cxn>
                </a:cxnLst>
                <a:rect l="0" t="0" r="r" b="b"/>
                <a:pathLst>
                  <a:path w="21600" h="21600" extrusionOk="0">
                    <a:moveTo>
                      <a:pt x="1059" y="0"/>
                    </a:moveTo>
                    <a:lnTo>
                      <a:pt x="21600" y="0"/>
                    </a:lnTo>
                    <a:lnTo>
                      <a:pt x="18000" y="18900"/>
                    </a:lnTo>
                    <a:lnTo>
                      <a:pt x="17788" y="19845"/>
                    </a:lnTo>
                    <a:lnTo>
                      <a:pt x="16518" y="20655"/>
                    </a:lnTo>
                    <a:lnTo>
                      <a:pt x="15459" y="21195"/>
                    </a:lnTo>
                    <a:lnTo>
                      <a:pt x="14188" y="21600"/>
                    </a:lnTo>
                    <a:lnTo>
                      <a:pt x="0" y="14175"/>
                    </a:lnTo>
                    <a:lnTo>
                      <a:pt x="1059" y="0"/>
                    </a:lnTo>
                    <a:close/>
                  </a:path>
                </a:pathLst>
              </a:custGeom>
              <a:solidFill>
                <a:srgbClr val="B7B7BB"/>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37" name="Shape 1137"/>
              <p:cNvSpPr/>
              <p:nvPr/>
            </p:nvSpPr>
            <p:spPr>
              <a:xfrm>
                <a:off x="1137632" y="-1"/>
                <a:ext cx="140592" cy="173137"/>
              </a:xfrm>
              <a:custGeom>
                <a:avLst/>
                <a:gdLst/>
                <a:ahLst/>
                <a:cxnLst>
                  <a:cxn ang="0">
                    <a:pos x="wd2" y="hd2"/>
                  </a:cxn>
                  <a:cxn ang="5400000">
                    <a:pos x="wd2" y="hd2"/>
                  </a:cxn>
                  <a:cxn ang="10800000">
                    <a:pos x="wd2" y="hd2"/>
                  </a:cxn>
                  <a:cxn ang="16200000">
                    <a:pos x="wd2" y="hd2"/>
                  </a:cxn>
                </a:cxnLst>
                <a:rect l="0" t="0" r="r" b="b"/>
                <a:pathLst>
                  <a:path w="21600" h="21600" extrusionOk="0">
                    <a:moveTo>
                      <a:pt x="1102" y="0"/>
                    </a:moveTo>
                    <a:lnTo>
                      <a:pt x="21600" y="0"/>
                    </a:lnTo>
                    <a:lnTo>
                      <a:pt x="17853" y="18900"/>
                    </a:lnTo>
                    <a:lnTo>
                      <a:pt x="17633" y="19845"/>
                    </a:lnTo>
                    <a:lnTo>
                      <a:pt x="16310" y="20520"/>
                    </a:lnTo>
                    <a:lnTo>
                      <a:pt x="15208" y="21195"/>
                    </a:lnTo>
                    <a:lnTo>
                      <a:pt x="13886" y="21600"/>
                    </a:lnTo>
                    <a:lnTo>
                      <a:pt x="0" y="13905"/>
                    </a:lnTo>
                    <a:lnTo>
                      <a:pt x="1102" y="0"/>
                    </a:lnTo>
                    <a:close/>
                  </a:path>
                </a:pathLst>
              </a:custGeom>
              <a:solidFill>
                <a:srgbClr val="B8B8BC"/>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38" name="Shape 1138"/>
              <p:cNvSpPr/>
              <p:nvPr/>
            </p:nvSpPr>
            <p:spPr>
              <a:xfrm>
                <a:off x="1143371" y="-1"/>
                <a:ext cx="134853" cy="173137"/>
              </a:xfrm>
              <a:custGeom>
                <a:avLst/>
                <a:gdLst/>
                <a:ahLst/>
                <a:cxnLst>
                  <a:cxn ang="0">
                    <a:pos x="wd2" y="hd2"/>
                  </a:cxn>
                  <a:cxn ang="5400000">
                    <a:pos x="wd2" y="hd2"/>
                  </a:cxn>
                  <a:cxn ang="10800000">
                    <a:pos x="wd2" y="hd2"/>
                  </a:cxn>
                  <a:cxn ang="16200000">
                    <a:pos x="wd2" y="hd2"/>
                  </a:cxn>
                </a:cxnLst>
                <a:rect l="0" t="0" r="r" b="b"/>
                <a:pathLst>
                  <a:path w="21600" h="21600" extrusionOk="0">
                    <a:moveTo>
                      <a:pt x="1149" y="0"/>
                    </a:moveTo>
                    <a:lnTo>
                      <a:pt x="21600" y="0"/>
                    </a:lnTo>
                    <a:lnTo>
                      <a:pt x="17694" y="18900"/>
                    </a:lnTo>
                    <a:lnTo>
                      <a:pt x="17464" y="19845"/>
                    </a:lnTo>
                    <a:lnTo>
                      <a:pt x="15166" y="21195"/>
                    </a:lnTo>
                    <a:lnTo>
                      <a:pt x="13557" y="21600"/>
                    </a:lnTo>
                    <a:lnTo>
                      <a:pt x="0" y="13770"/>
                    </a:lnTo>
                    <a:lnTo>
                      <a:pt x="1149" y="0"/>
                    </a:lnTo>
                    <a:close/>
                  </a:path>
                </a:pathLst>
              </a:custGeom>
              <a:solidFill>
                <a:srgbClr val="B9B9BC"/>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39" name="Shape 1139"/>
              <p:cNvSpPr/>
              <p:nvPr/>
            </p:nvSpPr>
            <p:spPr>
              <a:xfrm>
                <a:off x="1149109" y="-1"/>
                <a:ext cx="129115" cy="173137"/>
              </a:xfrm>
              <a:custGeom>
                <a:avLst/>
                <a:gdLst/>
                <a:ahLst/>
                <a:cxnLst>
                  <a:cxn ang="0">
                    <a:pos x="wd2" y="hd2"/>
                  </a:cxn>
                  <a:cxn ang="5400000">
                    <a:pos x="wd2" y="hd2"/>
                  </a:cxn>
                  <a:cxn ang="10800000">
                    <a:pos x="wd2" y="hd2"/>
                  </a:cxn>
                  <a:cxn ang="16200000">
                    <a:pos x="wd2" y="hd2"/>
                  </a:cxn>
                </a:cxnLst>
                <a:rect l="0" t="0" r="r" b="b"/>
                <a:pathLst>
                  <a:path w="21600" h="21600" extrusionOk="0">
                    <a:moveTo>
                      <a:pt x="1200" y="0"/>
                    </a:moveTo>
                    <a:lnTo>
                      <a:pt x="21600" y="0"/>
                    </a:lnTo>
                    <a:lnTo>
                      <a:pt x="17520" y="18900"/>
                    </a:lnTo>
                    <a:lnTo>
                      <a:pt x="17280" y="19845"/>
                    </a:lnTo>
                    <a:lnTo>
                      <a:pt x="14880" y="21195"/>
                    </a:lnTo>
                    <a:lnTo>
                      <a:pt x="13200" y="21600"/>
                    </a:lnTo>
                    <a:lnTo>
                      <a:pt x="0" y="13635"/>
                    </a:lnTo>
                    <a:lnTo>
                      <a:pt x="1200" y="0"/>
                    </a:lnTo>
                    <a:close/>
                  </a:path>
                </a:pathLst>
              </a:custGeom>
              <a:solidFill>
                <a:srgbClr val="B9B9BD"/>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40" name="Shape 1140"/>
              <p:cNvSpPr/>
              <p:nvPr/>
            </p:nvSpPr>
            <p:spPr>
              <a:xfrm>
                <a:off x="1151978" y="-1"/>
                <a:ext cx="126246" cy="173137"/>
              </a:xfrm>
              <a:custGeom>
                <a:avLst/>
                <a:gdLst/>
                <a:ahLst/>
                <a:cxnLst>
                  <a:cxn ang="0">
                    <a:pos x="wd2" y="hd2"/>
                  </a:cxn>
                  <a:cxn ang="5400000">
                    <a:pos x="wd2" y="hd2"/>
                  </a:cxn>
                  <a:cxn ang="10800000">
                    <a:pos x="wd2" y="hd2"/>
                  </a:cxn>
                  <a:cxn ang="16200000">
                    <a:pos x="wd2" y="hd2"/>
                  </a:cxn>
                </a:cxnLst>
                <a:rect l="0" t="0" r="r" b="b"/>
                <a:pathLst>
                  <a:path w="21600" h="21600" extrusionOk="0">
                    <a:moveTo>
                      <a:pt x="1718" y="0"/>
                    </a:moveTo>
                    <a:lnTo>
                      <a:pt x="21600" y="0"/>
                    </a:lnTo>
                    <a:lnTo>
                      <a:pt x="17427" y="18900"/>
                    </a:lnTo>
                    <a:lnTo>
                      <a:pt x="17182" y="19845"/>
                    </a:lnTo>
                    <a:lnTo>
                      <a:pt x="14727" y="21195"/>
                    </a:lnTo>
                    <a:lnTo>
                      <a:pt x="13500" y="21600"/>
                    </a:lnTo>
                    <a:lnTo>
                      <a:pt x="0" y="13365"/>
                    </a:lnTo>
                    <a:lnTo>
                      <a:pt x="1718" y="0"/>
                    </a:lnTo>
                    <a:close/>
                  </a:path>
                </a:pathLst>
              </a:custGeom>
              <a:solidFill>
                <a:srgbClr val="BABABE"/>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41" name="Shape 1141"/>
              <p:cNvSpPr/>
              <p:nvPr/>
            </p:nvSpPr>
            <p:spPr>
              <a:xfrm>
                <a:off x="1159152" y="-1"/>
                <a:ext cx="119073" cy="173137"/>
              </a:xfrm>
              <a:custGeom>
                <a:avLst/>
                <a:gdLst/>
                <a:ahLst/>
                <a:cxnLst>
                  <a:cxn ang="0">
                    <a:pos x="wd2" y="hd2"/>
                  </a:cxn>
                  <a:cxn ang="5400000">
                    <a:pos x="wd2" y="hd2"/>
                  </a:cxn>
                  <a:cxn ang="10800000">
                    <a:pos x="wd2" y="hd2"/>
                  </a:cxn>
                  <a:cxn ang="16200000">
                    <a:pos x="wd2" y="hd2"/>
                  </a:cxn>
                </a:cxnLst>
                <a:rect l="0" t="0" r="r" b="b"/>
                <a:pathLst>
                  <a:path w="21600" h="21600" extrusionOk="0">
                    <a:moveTo>
                      <a:pt x="1561" y="0"/>
                    </a:moveTo>
                    <a:lnTo>
                      <a:pt x="21600" y="0"/>
                    </a:lnTo>
                    <a:lnTo>
                      <a:pt x="17176" y="18900"/>
                    </a:lnTo>
                    <a:lnTo>
                      <a:pt x="16916" y="19845"/>
                    </a:lnTo>
                    <a:lnTo>
                      <a:pt x="15614" y="20520"/>
                    </a:lnTo>
                    <a:lnTo>
                      <a:pt x="13012" y="21600"/>
                    </a:lnTo>
                    <a:lnTo>
                      <a:pt x="0" y="13365"/>
                    </a:lnTo>
                    <a:lnTo>
                      <a:pt x="1561" y="0"/>
                    </a:lnTo>
                    <a:close/>
                  </a:path>
                </a:pathLst>
              </a:custGeom>
              <a:solidFill>
                <a:srgbClr val="BBBBBE"/>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42" name="Shape 1142"/>
              <p:cNvSpPr/>
              <p:nvPr/>
            </p:nvSpPr>
            <p:spPr>
              <a:xfrm>
                <a:off x="1164890" y="-1"/>
                <a:ext cx="113335" cy="173137"/>
              </a:xfrm>
              <a:custGeom>
                <a:avLst/>
                <a:gdLst/>
                <a:ahLst/>
                <a:cxnLst>
                  <a:cxn ang="0">
                    <a:pos x="wd2" y="hd2"/>
                  </a:cxn>
                  <a:cxn ang="5400000">
                    <a:pos x="wd2" y="hd2"/>
                  </a:cxn>
                  <a:cxn ang="10800000">
                    <a:pos x="wd2" y="hd2"/>
                  </a:cxn>
                  <a:cxn ang="16200000">
                    <a:pos x="wd2" y="hd2"/>
                  </a:cxn>
                </a:cxnLst>
                <a:rect l="0" t="0" r="r" b="b"/>
                <a:pathLst>
                  <a:path w="21600" h="21600" extrusionOk="0">
                    <a:moveTo>
                      <a:pt x="1367" y="0"/>
                    </a:moveTo>
                    <a:lnTo>
                      <a:pt x="21600" y="0"/>
                    </a:lnTo>
                    <a:lnTo>
                      <a:pt x="16952" y="18900"/>
                    </a:lnTo>
                    <a:lnTo>
                      <a:pt x="16678" y="19845"/>
                    </a:lnTo>
                    <a:lnTo>
                      <a:pt x="15311" y="20520"/>
                    </a:lnTo>
                    <a:lnTo>
                      <a:pt x="12577" y="21600"/>
                    </a:lnTo>
                    <a:lnTo>
                      <a:pt x="0" y="13230"/>
                    </a:lnTo>
                    <a:lnTo>
                      <a:pt x="1367" y="0"/>
                    </a:lnTo>
                    <a:close/>
                  </a:path>
                </a:pathLst>
              </a:custGeom>
              <a:solidFill>
                <a:srgbClr val="BBBBBF"/>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43" name="Shape 1143"/>
              <p:cNvSpPr/>
              <p:nvPr/>
            </p:nvSpPr>
            <p:spPr>
              <a:xfrm>
                <a:off x="1170628" y="-1"/>
                <a:ext cx="107597" cy="173137"/>
              </a:xfrm>
              <a:custGeom>
                <a:avLst/>
                <a:gdLst/>
                <a:ahLst/>
                <a:cxnLst>
                  <a:cxn ang="0">
                    <a:pos x="wd2" y="hd2"/>
                  </a:cxn>
                  <a:cxn ang="5400000">
                    <a:pos x="wd2" y="hd2"/>
                  </a:cxn>
                  <a:cxn ang="10800000">
                    <a:pos x="wd2" y="hd2"/>
                  </a:cxn>
                  <a:cxn ang="16200000">
                    <a:pos x="wd2" y="hd2"/>
                  </a:cxn>
                </a:cxnLst>
                <a:rect l="0" t="0" r="r" b="b"/>
                <a:pathLst>
                  <a:path w="21600" h="21600" extrusionOk="0">
                    <a:moveTo>
                      <a:pt x="1440" y="0"/>
                    </a:moveTo>
                    <a:lnTo>
                      <a:pt x="21600" y="0"/>
                    </a:lnTo>
                    <a:lnTo>
                      <a:pt x="16704" y="18900"/>
                    </a:lnTo>
                    <a:lnTo>
                      <a:pt x="16416" y="19845"/>
                    </a:lnTo>
                    <a:lnTo>
                      <a:pt x="13824" y="21060"/>
                    </a:lnTo>
                    <a:lnTo>
                      <a:pt x="12384" y="21600"/>
                    </a:lnTo>
                    <a:lnTo>
                      <a:pt x="0" y="12960"/>
                    </a:lnTo>
                    <a:lnTo>
                      <a:pt x="1440" y="0"/>
                    </a:lnTo>
                    <a:close/>
                  </a:path>
                </a:pathLst>
              </a:custGeom>
              <a:solidFill>
                <a:srgbClr val="BCBCC0"/>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44" name="Shape 1144"/>
              <p:cNvSpPr/>
              <p:nvPr/>
            </p:nvSpPr>
            <p:spPr>
              <a:xfrm>
                <a:off x="1176367" y="-1"/>
                <a:ext cx="101858" cy="173137"/>
              </a:xfrm>
              <a:custGeom>
                <a:avLst/>
                <a:gdLst/>
                <a:ahLst/>
                <a:cxnLst>
                  <a:cxn ang="0">
                    <a:pos x="wd2" y="hd2"/>
                  </a:cxn>
                  <a:cxn ang="5400000">
                    <a:pos x="wd2" y="hd2"/>
                  </a:cxn>
                  <a:cxn ang="10800000">
                    <a:pos x="wd2" y="hd2"/>
                  </a:cxn>
                  <a:cxn ang="16200000">
                    <a:pos x="wd2" y="hd2"/>
                  </a:cxn>
                </a:cxnLst>
                <a:rect l="0" t="0" r="r" b="b"/>
                <a:pathLst>
                  <a:path w="21600" h="21600" extrusionOk="0">
                    <a:moveTo>
                      <a:pt x="1521" y="0"/>
                    </a:moveTo>
                    <a:lnTo>
                      <a:pt x="21600" y="0"/>
                    </a:lnTo>
                    <a:lnTo>
                      <a:pt x="16428" y="18900"/>
                    </a:lnTo>
                    <a:lnTo>
                      <a:pt x="16124" y="19845"/>
                    </a:lnTo>
                    <a:lnTo>
                      <a:pt x="13386" y="21060"/>
                    </a:lnTo>
                    <a:lnTo>
                      <a:pt x="11865" y="21600"/>
                    </a:lnTo>
                    <a:lnTo>
                      <a:pt x="0" y="12825"/>
                    </a:lnTo>
                    <a:lnTo>
                      <a:pt x="1521" y="0"/>
                    </a:lnTo>
                    <a:close/>
                  </a:path>
                </a:pathLst>
              </a:custGeom>
              <a:solidFill>
                <a:srgbClr val="BCBCC0"/>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45" name="Shape 1145"/>
              <p:cNvSpPr/>
              <p:nvPr/>
            </p:nvSpPr>
            <p:spPr>
              <a:xfrm>
                <a:off x="1179236" y="-1"/>
                <a:ext cx="98989" cy="172055"/>
              </a:xfrm>
              <a:custGeom>
                <a:avLst/>
                <a:gdLst/>
                <a:ahLst/>
                <a:cxnLst>
                  <a:cxn ang="0">
                    <a:pos x="wd2" y="hd2"/>
                  </a:cxn>
                  <a:cxn ang="5400000">
                    <a:pos x="wd2" y="hd2"/>
                  </a:cxn>
                  <a:cxn ang="10800000">
                    <a:pos x="wd2" y="hd2"/>
                  </a:cxn>
                  <a:cxn ang="16200000">
                    <a:pos x="wd2" y="hd2"/>
                  </a:cxn>
                </a:cxnLst>
                <a:rect l="0" t="0" r="r" b="b"/>
                <a:pathLst>
                  <a:path w="21600" h="21600" extrusionOk="0">
                    <a:moveTo>
                      <a:pt x="2191" y="0"/>
                    </a:moveTo>
                    <a:lnTo>
                      <a:pt x="21600" y="0"/>
                    </a:lnTo>
                    <a:lnTo>
                      <a:pt x="16278" y="19019"/>
                    </a:lnTo>
                    <a:lnTo>
                      <a:pt x="15965" y="19970"/>
                    </a:lnTo>
                    <a:lnTo>
                      <a:pt x="13148" y="21192"/>
                    </a:lnTo>
                    <a:lnTo>
                      <a:pt x="11583" y="21600"/>
                    </a:lnTo>
                    <a:lnTo>
                      <a:pt x="0" y="12770"/>
                    </a:lnTo>
                    <a:lnTo>
                      <a:pt x="2191" y="0"/>
                    </a:lnTo>
                    <a:close/>
                  </a:path>
                </a:pathLst>
              </a:custGeom>
              <a:solidFill>
                <a:srgbClr val="BDBDC1"/>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46" name="Shape 1146"/>
              <p:cNvSpPr/>
              <p:nvPr/>
            </p:nvSpPr>
            <p:spPr>
              <a:xfrm>
                <a:off x="1184974" y="-1"/>
                <a:ext cx="93250" cy="172055"/>
              </a:xfrm>
              <a:custGeom>
                <a:avLst/>
                <a:gdLst/>
                <a:ahLst/>
                <a:cxnLst>
                  <a:cxn ang="0">
                    <a:pos x="wd2" y="hd2"/>
                  </a:cxn>
                  <a:cxn ang="5400000">
                    <a:pos x="wd2" y="hd2"/>
                  </a:cxn>
                  <a:cxn ang="10800000">
                    <a:pos x="wd2" y="hd2"/>
                  </a:cxn>
                  <a:cxn ang="16200000">
                    <a:pos x="wd2" y="hd2"/>
                  </a:cxn>
                </a:cxnLst>
                <a:rect l="0" t="0" r="r" b="b"/>
                <a:pathLst>
                  <a:path w="21600" h="21600" extrusionOk="0">
                    <a:moveTo>
                      <a:pt x="2326" y="0"/>
                    </a:moveTo>
                    <a:lnTo>
                      <a:pt x="21600" y="0"/>
                    </a:lnTo>
                    <a:lnTo>
                      <a:pt x="15951" y="19019"/>
                    </a:lnTo>
                    <a:lnTo>
                      <a:pt x="15618" y="19970"/>
                    </a:lnTo>
                    <a:lnTo>
                      <a:pt x="12628" y="21192"/>
                    </a:lnTo>
                    <a:lnTo>
                      <a:pt x="10966" y="21600"/>
                    </a:lnTo>
                    <a:lnTo>
                      <a:pt x="0" y="12498"/>
                    </a:lnTo>
                    <a:lnTo>
                      <a:pt x="2326" y="0"/>
                    </a:lnTo>
                    <a:close/>
                  </a:path>
                </a:pathLst>
              </a:custGeom>
              <a:solidFill>
                <a:srgbClr val="BEBEC1"/>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47" name="Shape 1147"/>
              <p:cNvSpPr/>
              <p:nvPr/>
            </p:nvSpPr>
            <p:spPr>
              <a:xfrm>
                <a:off x="1192147" y="-1"/>
                <a:ext cx="86077" cy="172055"/>
              </a:xfrm>
              <a:custGeom>
                <a:avLst/>
                <a:gdLst/>
                <a:ahLst/>
                <a:cxnLst>
                  <a:cxn ang="0">
                    <a:pos x="wd2" y="hd2"/>
                  </a:cxn>
                  <a:cxn ang="5400000">
                    <a:pos x="wd2" y="hd2"/>
                  </a:cxn>
                  <a:cxn ang="10800000">
                    <a:pos x="wd2" y="hd2"/>
                  </a:cxn>
                  <a:cxn ang="16200000">
                    <a:pos x="wd2" y="hd2"/>
                  </a:cxn>
                </a:cxnLst>
                <a:rect l="0" t="0" r="r" b="b"/>
                <a:pathLst>
                  <a:path w="21600" h="21600" extrusionOk="0">
                    <a:moveTo>
                      <a:pt x="2160" y="0"/>
                    </a:moveTo>
                    <a:lnTo>
                      <a:pt x="21600" y="0"/>
                    </a:lnTo>
                    <a:lnTo>
                      <a:pt x="15480" y="19019"/>
                    </a:lnTo>
                    <a:lnTo>
                      <a:pt x="15120" y="19970"/>
                    </a:lnTo>
                    <a:lnTo>
                      <a:pt x="14040" y="20513"/>
                    </a:lnTo>
                    <a:lnTo>
                      <a:pt x="11880" y="21192"/>
                    </a:lnTo>
                    <a:lnTo>
                      <a:pt x="10440" y="21600"/>
                    </a:lnTo>
                    <a:lnTo>
                      <a:pt x="0" y="12362"/>
                    </a:lnTo>
                    <a:lnTo>
                      <a:pt x="2160" y="0"/>
                    </a:lnTo>
                    <a:close/>
                  </a:path>
                </a:pathLst>
              </a:custGeom>
              <a:solidFill>
                <a:srgbClr val="BEBEC2"/>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48" name="Shape 1148"/>
              <p:cNvSpPr/>
              <p:nvPr/>
            </p:nvSpPr>
            <p:spPr>
              <a:xfrm>
                <a:off x="1197885" y="-1"/>
                <a:ext cx="80339" cy="172055"/>
              </a:xfrm>
              <a:custGeom>
                <a:avLst/>
                <a:gdLst/>
                <a:ahLst/>
                <a:cxnLst>
                  <a:cxn ang="0">
                    <a:pos x="wd2" y="hd2"/>
                  </a:cxn>
                  <a:cxn ang="5400000">
                    <a:pos x="wd2" y="hd2"/>
                  </a:cxn>
                  <a:cxn ang="10800000">
                    <a:pos x="wd2" y="hd2"/>
                  </a:cxn>
                  <a:cxn ang="16200000">
                    <a:pos x="wd2" y="hd2"/>
                  </a:cxn>
                </a:cxnLst>
                <a:rect l="0" t="0" r="r" b="b"/>
                <a:pathLst>
                  <a:path w="21600" h="21600" extrusionOk="0">
                    <a:moveTo>
                      <a:pt x="2314" y="0"/>
                    </a:moveTo>
                    <a:lnTo>
                      <a:pt x="21600" y="0"/>
                    </a:lnTo>
                    <a:lnTo>
                      <a:pt x="15043" y="19019"/>
                    </a:lnTo>
                    <a:lnTo>
                      <a:pt x="14657" y="19970"/>
                    </a:lnTo>
                    <a:lnTo>
                      <a:pt x="13500" y="20513"/>
                    </a:lnTo>
                    <a:lnTo>
                      <a:pt x="11186" y="21192"/>
                    </a:lnTo>
                    <a:lnTo>
                      <a:pt x="9643" y="21600"/>
                    </a:lnTo>
                    <a:lnTo>
                      <a:pt x="0" y="12362"/>
                    </a:lnTo>
                    <a:lnTo>
                      <a:pt x="2314" y="0"/>
                    </a:lnTo>
                    <a:close/>
                  </a:path>
                </a:pathLst>
              </a:custGeom>
              <a:solidFill>
                <a:srgbClr val="BFBFC3"/>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49" name="Shape 1149"/>
              <p:cNvSpPr/>
              <p:nvPr/>
            </p:nvSpPr>
            <p:spPr>
              <a:xfrm>
                <a:off x="1200755" y="-1"/>
                <a:ext cx="77469" cy="172055"/>
              </a:xfrm>
              <a:custGeom>
                <a:avLst/>
                <a:gdLst/>
                <a:ahLst/>
                <a:cxnLst>
                  <a:cxn ang="0">
                    <a:pos x="wd2" y="hd2"/>
                  </a:cxn>
                  <a:cxn ang="5400000">
                    <a:pos x="wd2" y="hd2"/>
                  </a:cxn>
                  <a:cxn ang="10800000">
                    <a:pos x="wd2" y="hd2"/>
                  </a:cxn>
                  <a:cxn ang="16200000">
                    <a:pos x="wd2" y="hd2"/>
                  </a:cxn>
                </a:cxnLst>
                <a:rect l="0" t="0" r="r" b="b"/>
                <a:pathLst>
                  <a:path w="21600" h="21600" extrusionOk="0">
                    <a:moveTo>
                      <a:pt x="2800" y="0"/>
                    </a:moveTo>
                    <a:lnTo>
                      <a:pt x="21600" y="0"/>
                    </a:lnTo>
                    <a:lnTo>
                      <a:pt x="14800" y="19019"/>
                    </a:lnTo>
                    <a:lnTo>
                      <a:pt x="14400" y="19698"/>
                    </a:lnTo>
                    <a:lnTo>
                      <a:pt x="13200" y="20513"/>
                    </a:lnTo>
                    <a:lnTo>
                      <a:pt x="11600" y="21057"/>
                    </a:lnTo>
                    <a:lnTo>
                      <a:pt x="9200" y="21600"/>
                    </a:lnTo>
                    <a:lnTo>
                      <a:pt x="0" y="12226"/>
                    </a:lnTo>
                    <a:lnTo>
                      <a:pt x="2800" y="0"/>
                    </a:lnTo>
                    <a:close/>
                  </a:path>
                </a:pathLst>
              </a:custGeom>
              <a:solidFill>
                <a:srgbClr val="BFBFC3"/>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50" name="Shape 1150"/>
              <p:cNvSpPr/>
              <p:nvPr/>
            </p:nvSpPr>
            <p:spPr>
              <a:xfrm>
                <a:off x="1206493" y="-1"/>
                <a:ext cx="71731" cy="172055"/>
              </a:xfrm>
              <a:custGeom>
                <a:avLst/>
                <a:gdLst/>
                <a:ahLst/>
                <a:cxnLst>
                  <a:cxn ang="0">
                    <a:pos x="wd2" y="hd2"/>
                  </a:cxn>
                  <a:cxn ang="5400000">
                    <a:pos x="wd2" y="hd2"/>
                  </a:cxn>
                  <a:cxn ang="10800000">
                    <a:pos x="wd2" y="hd2"/>
                  </a:cxn>
                  <a:cxn ang="16200000">
                    <a:pos x="wd2" y="hd2"/>
                  </a:cxn>
                </a:cxnLst>
                <a:rect l="0" t="0" r="r" b="b"/>
                <a:pathLst>
                  <a:path w="21600" h="21600" extrusionOk="0">
                    <a:moveTo>
                      <a:pt x="3024" y="0"/>
                    </a:moveTo>
                    <a:lnTo>
                      <a:pt x="21600" y="0"/>
                    </a:lnTo>
                    <a:lnTo>
                      <a:pt x="14256" y="19019"/>
                    </a:lnTo>
                    <a:lnTo>
                      <a:pt x="13824" y="19698"/>
                    </a:lnTo>
                    <a:lnTo>
                      <a:pt x="12528" y="20513"/>
                    </a:lnTo>
                    <a:lnTo>
                      <a:pt x="10800" y="21057"/>
                    </a:lnTo>
                    <a:lnTo>
                      <a:pt x="8208" y="21600"/>
                    </a:lnTo>
                    <a:lnTo>
                      <a:pt x="0" y="11955"/>
                    </a:lnTo>
                    <a:lnTo>
                      <a:pt x="3024" y="0"/>
                    </a:lnTo>
                    <a:close/>
                  </a:path>
                </a:pathLst>
              </a:custGeom>
              <a:solidFill>
                <a:srgbClr val="C0C0C4"/>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51" name="Shape 1151"/>
              <p:cNvSpPr/>
              <p:nvPr/>
            </p:nvSpPr>
            <p:spPr>
              <a:xfrm>
                <a:off x="1212231" y="-1"/>
                <a:ext cx="65993" cy="172055"/>
              </a:xfrm>
              <a:custGeom>
                <a:avLst/>
                <a:gdLst/>
                <a:ahLst/>
                <a:cxnLst>
                  <a:cxn ang="0">
                    <a:pos x="wd2" y="hd2"/>
                  </a:cxn>
                  <a:cxn ang="5400000">
                    <a:pos x="wd2" y="hd2"/>
                  </a:cxn>
                  <a:cxn ang="10800000">
                    <a:pos x="wd2" y="hd2"/>
                  </a:cxn>
                  <a:cxn ang="16200000">
                    <a:pos x="wd2" y="hd2"/>
                  </a:cxn>
                </a:cxnLst>
                <a:rect l="0" t="0" r="r" b="b"/>
                <a:pathLst>
                  <a:path w="21600" h="21600" extrusionOk="0">
                    <a:moveTo>
                      <a:pt x="3287" y="0"/>
                    </a:moveTo>
                    <a:lnTo>
                      <a:pt x="21600" y="0"/>
                    </a:lnTo>
                    <a:lnTo>
                      <a:pt x="13617" y="19019"/>
                    </a:lnTo>
                    <a:lnTo>
                      <a:pt x="13148" y="19698"/>
                    </a:lnTo>
                    <a:lnTo>
                      <a:pt x="11739" y="20513"/>
                    </a:lnTo>
                    <a:lnTo>
                      <a:pt x="7983" y="21600"/>
                    </a:lnTo>
                    <a:lnTo>
                      <a:pt x="0" y="11819"/>
                    </a:lnTo>
                    <a:lnTo>
                      <a:pt x="3287" y="0"/>
                    </a:lnTo>
                    <a:close/>
                  </a:path>
                </a:pathLst>
              </a:custGeom>
              <a:solidFill>
                <a:srgbClr val="C1C1C5"/>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52" name="Shape 1152"/>
              <p:cNvSpPr/>
              <p:nvPr/>
            </p:nvSpPr>
            <p:spPr>
              <a:xfrm>
                <a:off x="1219405" y="-1"/>
                <a:ext cx="58819" cy="172055"/>
              </a:xfrm>
              <a:custGeom>
                <a:avLst/>
                <a:gdLst/>
                <a:ahLst/>
                <a:cxnLst>
                  <a:cxn ang="0">
                    <a:pos x="wd2" y="hd2"/>
                  </a:cxn>
                  <a:cxn ang="5400000">
                    <a:pos x="wd2" y="hd2"/>
                  </a:cxn>
                  <a:cxn ang="10800000">
                    <a:pos x="wd2" y="hd2"/>
                  </a:cxn>
                  <a:cxn ang="16200000">
                    <a:pos x="wd2" y="hd2"/>
                  </a:cxn>
                </a:cxnLst>
                <a:rect l="0" t="0" r="r" b="b"/>
                <a:pathLst>
                  <a:path w="21600" h="21600" extrusionOk="0">
                    <a:moveTo>
                      <a:pt x="3161" y="0"/>
                    </a:moveTo>
                    <a:lnTo>
                      <a:pt x="21600" y="0"/>
                    </a:lnTo>
                    <a:lnTo>
                      <a:pt x="12644" y="19019"/>
                    </a:lnTo>
                    <a:lnTo>
                      <a:pt x="12117" y="19698"/>
                    </a:lnTo>
                    <a:lnTo>
                      <a:pt x="10537" y="20513"/>
                    </a:lnTo>
                    <a:lnTo>
                      <a:pt x="6322" y="21600"/>
                    </a:lnTo>
                    <a:lnTo>
                      <a:pt x="0" y="11683"/>
                    </a:lnTo>
                    <a:lnTo>
                      <a:pt x="3161" y="0"/>
                    </a:lnTo>
                    <a:close/>
                  </a:path>
                </a:pathLst>
              </a:custGeom>
              <a:solidFill>
                <a:srgbClr val="C1C1C5"/>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53" name="Shape 1153"/>
              <p:cNvSpPr/>
              <p:nvPr/>
            </p:nvSpPr>
            <p:spPr>
              <a:xfrm>
                <a:off x="1222274" y="-1"/>
                <a:ext cx="55951" cy="172055"/>
              </a:xfrm>
              <a:custGeom>
                <a:avLst/>
                <a:gdLst/>
                <a:ahLst/>
                <a:cxnLst>
                  <a:cxn ang="0">
                    <a:pos x="wd2" y="hd2"/>
                  </a:cxn>
                  <a:cxn ang="5400000">
                    <a:pos x="wd2" y="hd2"/>
                  </a:cxn>
                  <a:cxn ang="10800000">
                    <a:pos x="wd2" y="hd2"/>
                  </a:cxn>
                  <a:cxn ang="16200000">
                    <a:pos x="wd2" y="hd2"/>
                  </a:cxn>
                </a:cxnLst>
                <a:rect l="0" t="0" r="r" b="b"/>
                <a:pathLst>
                  <a:path w="21600" h="21600" extrusionOk="0">
                    <a:moveTo>
                      <a:pt x="4431" y="0"/>
                    </a:moveTo>
                    <a:lnTo>
                      <a:pt x="21600" y="0"/>
                    </a:lnTo>
                    <a:lnTo>
                      <a:pt x="12185" y="19019"/>
                    </a:lnTo>
                    <a:lnTo>
                      <a:pt x="11631" y="19698"/>
                    </a:lnTo>
                    <a:lnTo>
                      <a:pt x="9969" y="20513"/>
                    </a:lnTo>
                    <a:lnTo>
                      <a:pt x="5538" y="21600"/>
                    </a:lnTo>
                    <a:lnTo>
                      <a:pt x="0" y="11411"/>
                    </a:lnTo>
                    <a:lnTo>
                      <a:pt x="4431" y="0"/>
                    </a:lnTo>
                    <a:close/>
                  </a:path>
                </a:pathLst>
              </a:custGeom>
              <a:solidFill>
                <a:srgbClr val="C2C2C6"/>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54" name="Shape 1154"/>
              <p:cNvSpPr/>
              <p:nvPr/>
            </p:nvSpPr>
            <p:spPr>
              <a:xfrm>
                <a:off x="1228012" y="-1"/>
                <a:ext cx="50212" cy="172055"/>
              </a:xfrm>
              <a:custGeom>
                <a:avLst/>
                <a:gdLst/>
                <a:ahLst/>
                <a:cxnLst>
                  <a:cxn ang="0">
                    <a:pos x="wd2" y="hd2"/>
                  </a:cxn>
                  <a:cxn ang="5400000">
                    <a:pos x="wd2" y="hd2"/>
                  </a:cxn>
                  <a:cxn ang="10800000">
                    <a:pos x="wd2" y="hd2"/>
                  </a:cxn>
                  <a:cxn ang="16200000">
                    <a:pos x="wd2" y="hd2"/>
                  </a:cxn>
                </a:cxnLst>
                <a:rect l="0" t="0" r="r" b="b"/>
                <a:pathLst>
                  <a:path w="21600" h="21600" extrusionOk="0">
                    <a:moveTo>
                      <a:pt x="4937" y="0"/>
                    </a:moveTo>
                    <a:lnTo>
                      <a:pt x="21600" y="0"/>
                    </a:lnTo>
                    <a:lnTo>
                      <a:pt x="11109" y="19019"/>
                    </a:lnTo>
                    <a:lnTo>
                      <a:pt x="10491" y="19698"/>
                    </a:lnTo>
                    <a:lnTo>
                      <a:pt x="8640" y="20513"/>
                    </a:lnTo>
                    <a:lnTo>
                      <a:pt x="6789" y="21057"/>
                    </a:lnTo>
                    <a:lnTo>
                      <a:pt x="4320" y="21600"/>
                    </a:lnTo>
                    <a:lnTo>
                      <a:pt x="0" y="11411"/>
                    </a:lnTo>
                    <a:lnTo>
                      <a:pt x="4937" y="0"/>
                    </a:lnTo>
                    <a:close/>
                  </a:path>
                </a:pathLst>
              </a:custGeom>
              <a:solidFill>
                <a:srgbClr val="C3C3C6"/>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55" name="Shape 1155"/>
              <p:cNvSpPr/>
              <p:nvPr/>
            </p:nvSpPr>
            <p:spPr>
              <a:xfrm>
                <a:off x="1233751" y="0"/>
                <a:ext cx="44474" cy="169890"/>
              </a:xfrm>
              <a:custGeom>
                <a:avLst/>
                <a:gdLst/>
                <a:ahLst/>
                <a:cxnLst>
                  <a:cxn ang="0">
                    <a:pos x="wd2" y="hd2"/>
                  </a:cxn>
                  <a:cxn ang="5400000">
                    <a:pos x="wd2" y="hd2"/>
                  </a:cxn>
                  <a:cxn ang="10800000">
                    <a:pos x="wd2" y="hd2"/>
                  </a:cxn>
                  <a:cxn ang="16200000">
                    <a:pos x="wd2" y="hd2"/>
                  </a:cxn>
                </a:cxnLst>
                <a:rect l="0" t="0" r="r" b="b"/>
                <a:pathLst>
                  <a:path w="21600" h="21600" extrusionOk="0">
                    <a:moveTo>
                      <a:pt x="4877" y="0"/>
                    </a:moveTo>
                    <a:lnTo>
                      <a:pt x="21600" y="0"/>
                    </a:lnTo>
                    <a:lnTo>
                      <a:pt x="9755" y="19261"/>
                    </a:lnTo>
                    <a:lnTo>
                      <a:pt x="9058" y="19949"/>
                    </a:lnTo>
                    <a:lnTo>
                      <a:pt x="6968" y="20775"/>
                    </a:lnTo>
                    <a:lnTo>
                      <a:pt x="4877" y="21325"/>
                    </a:lnTo>
                    <a:lnTo>
                      <a:pt x="2090" y="21600"/>
                    </a:lnTo>
                    <a:lnTo>
                      <a:pt x="0" y="11419"/>
                    </a:lnTo>
                    <a:lnTo>
                      <a:pt x="4877" y="0"/>
                    </a:lnTo>
                    <a:close/>
                  </a:path>
                </a:pathLst>
              </a:custGeom>
              <a:solidFill>
                <a:srgbClr val="C3C3C7"/>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56" name="Shape 1156"/>
              <p:cNvSpPr/>
              <p:nvPr/>
            </p:nvSpPr>
            <p:spPr>
              <a:xfrm>
                <a:off x="1238054" y="0"/>
                <a:ext cx="40170" cy="169890"/>
              </a:xfrm>
              <a:custGeom>
                <a:avLst/>
                <a:gdLst/>
                <a:ahLst/>
                <a:cxnLst>
                  <a:cxn ang="0">
                    <a:pos x="wd2" y="hd2"/>
                  </a:cxn>
                  <a:cxn ang="5400000">
                    <a:pos x="wd2" y="hd2"/>
                  </a:cxn>
                  <a:cxn ang="10800000">
                    <a:pos x="wd2" y="hd2"/>
                  </a:cxn>
                  <a:cxn ang="16200000">
                    <a:pos x="wd2" y="hd2"/>
                  </a:cxn>
                </a:cxnLst>
                <a:rect l="0" t="0" r="r" b="b"/>
                <a:pathLst>
                  <a:path w="21600" h="21600" extrusionOk="0">
                    <a:moveTo>
                      <a:pt x="6171" y="0"/>
                    </a:moveTo>
                    <a:lnTo>
                      <a:pt x="21600" y="0"/>
                    </a:lnTo>
                    <a:lnTo>
                      <a:pt x="8486" y="19261"/>
                    </a:lnTo>
                    <a:lnTo>
                      <a:pt x="7714" y="19949"/>
                    </a:lnTo>
                    <a:lnTo>
                      <a:pt x="5400" y="20775"/>
                    </a:lnTo>
                    <a:lnTo>
                      <a:pt x="3086" y="21325"/>
                    </a:lnTo>
                    <a:lnTo>
                      <a:pt x="0" y="21600"/>
                    </a:lnTo>
                    <a:lnTo>
                      <a:pt x="771" y="11282"/>
                    </a:lnTo>
                    <a:lnTo>
                      <a:pt x="6171" y="0"/>
                    </a:lnTo>
                    <a:close/>
                  </a:path>
                </a:pathLst>
              </a:custGeom>
              <a:solidFill>
                <a:srgbClr val="C4C4C8"/>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57" name="Shape 1157"/>
              <p:cNvSpPr/>
              <p:nvPr/>
            </p:nvSpPr>
            <p:spPr>
              <a:xfrm>
                <a:off x="1238054" y="0"/>
                <a:ext cx="40170" cy="169890"/>
              </a:xfrm>
              <a:custGeom>
                <a:avLst/>
                <a:gdLst/>
                <a:ahLst/>
                <a:cxnLst>
                  <a:cxn ang="0">
                    <a:pos x="wd2" y="hd2"/>
                  </a:cxn>
                  <a:cxn ang="5400000">
                    <a:pos x="wd2" y="hd2"/>
                  </a:cxn>
                  <a:cxn ang="10800000">
                    <a:pos x="wd2" y="hd2"/>
                  </a:cxn>
                  <a:cxn ang="16200000">
                    <a:pos x="wd2" y="hd2"/>
                  </a:cxn>
                </a:cxnLst>
                <a:rect l="0" t="0" r="r" b="b"/>
                <a:pathLst>
                  <a:path w="21600" h="21600" extrusionOk="0">
                    <a:moveTo>
                      <a:pt x="9257" y="0"/>
                    </a:moveTo>
                    <a:lnTo>
                      <a:pt x="21600" y="0"/>
                    </a:lnTo>
                    <a:lnTo>
                      <a:pt x="8486" y="19261"/>
                    </a:lnTo>
                    <a:lnTo>
                      <a:pt x="7714" y="19949"/>
                    </a:lnTo>
                    <a:lnTo>
                      <a:pt x="6171" y="20499"/>
                    </a:lnTo>
                    <a:lnTo>
                      <a:pt x="3086" y="21325"/>
                    </a:lnTo>
                    <a:lnTo>
                      <a:pt x="0" y="21600"/>
                    </a:lnTo>
                    <a:lnTo>
                      <a:pt x="3857" y="11006"/>
                    </a:lnTo>
                    <a:lnTo>
                      <a:pt x="9257" y="0"/>
                    </a:lnTo>
                    <a:close/>
                  </a:path>
                </a:pathLst>
              </a:custGeom>
              <a:solidFill>
                <a:srgbClr val="C4C4C8"/>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58" name="Shape 1158"/>
              <p:cNvSpPr/>
              <p:nvPr/>
            </p:nvSpPr>
            <p:spPr>
              <a:xfrm>
                <a:off x="1239489" y="0"/>
                <a:ext cx="38736" cy="169890"/>
              </a:xfrm>
              <a:custGeom>
                <a:avLst/>
                <a:gdLst/>
                <a:ahLst/>
                <a:cxnLst>
                  <a:cxn ang="0">
                    <a:pos x="wd2" y="hd2"/>
                  </a:cxn>
                  <a:cxn ang="5400000">
                    <a:pos x="wd2" y="hd2"/>
                  </a:cxn>
                  <a:cxn ang="10800000">
                    <a:pos x="wd2" y="hd2"/>
                  </a:cxn>
                  <a:cxn ang="16200000">
                    <a:pos x="wd2" y="hd2"/>
                  </a:cxn>
                </a:cxnLst>
                <a:rect l="0" t="0" r="r" b="b"/>
                <a:pathLst>
                  <a:path w="21600" h="21600" extrusionOk="0">
                    <a:moveTo>
                      <a:pt x="12000" y="0"/>
                    </a:moveTo>
                    <a:lnTo>
                      <a:pt x="21600" y="0"/>
                    </a:lnTo>
                    <a:lnTo>
                      <a:pt x="8000" y="19261"/>
                    </a:lnTo>
                    <a:lnTo>
                      <a:pt x="7200" y="19949"/>
                    </a:lnTo>
                    <a:lnTo>
                      <a:pt x="5600" y="20499"/>
                    </a:lnTo>
                    <a:lnTo>
                      <a:pt x="2400" y="21050"/>
                    </a:lnTo>
                    <a:lnTo>
                      <a:pt x="0" y="21600"/>
                    </a:lnTo>
                    <a:lnTo>
                      <a:pt x="12000" y="0"/>
                    </a:lnTo>
                    <a:close/>
                  </a:path>
                </a:pathLst>
              </a:custGeom>
              <a:solidFill>
                <a:srgbClr val="C5C5C9"/>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indefinite" fill="hold"/>
                                        <p:tgtEl>
                                          <p:spTgt spid="1160"/>
                                        </p:tgtEl>
                                        <p:attrNameLst>
                                          <p:attrName>style.visibility</p:attrName>
                                        </p:attrNameLst>
                                      </p:cBhvr>
                                      <p:to>
                                        <p:strVal val="visible"/>
                                      </p:to>
                                    </p:set>
                                    <p:animEffect transition="in" filter="fade">
                                      <p:cBhvr>
                                        <p:cTn id="7" dur="500"/>
                                        <p:tgtEl>
                                          <p:spTgt spid="1160"/>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indefinite" fill="hold"/>
                                        <p:tgtEl>
                                          <p:spTgt spid="941"/>
                                        </p:tgtEl>
                                        <p:attrNameLst>
                                          <p:attrName>style.visibility</p:attrName>
                                        </p:attrNameLst>
                                      </p:cBhvr>
                                      <p:to>
                                        <p:strVal val="visible"/>
                                      </p:to>
                                    </p:set>
                                    <p:anim calcmode="lin" valueType="num">
                                      <p:cBhvr>
                                        <p:cTn id="11" dur="500" fill="hold"/>
                                        <p:tgtEl>
                                          <p:spTgt spid="941"/>
                                        </p:tgtEl>
                                        <p:attrNameLst>
                                          <p:attrName>ppt_x</p:attrName>
                                        </p:attrNameLst>
                                      </p:cBhvr>
                                      <p:tavLst>
                                        <p:tav tm="0">
                                          <p:val>
                                            <p:strVal val="1+#ppt_w/2"/>
                                          </p:val>
                                        </p:tav>
                                        <p:tav tm="100000">
                                          <p:val>
                                            <p:strVal val="#ppt_x"/>
                                          </p:val>
                                        </p:tav>
                                      </p:tavLst>
                                    </p:anim>
                                    <p:anim calcmode="lin" valueType="num">
                                      <p:cBhvr>
                                        <p:cTn id="12" dur="500" fill="hold"/>
                                        <p:tgtEl>
                                          <p:spTgt spid="941"/>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indefinite" fill="hold"/>
                                        <p:tgtEl>
                                          <p:spTgt spid="931"/>
                                        </p:tgtEl>
                                        <p:attrNameLst>
                                          <p:attrName>style.visibility</p:attrName>
                                        </p:attrNameLst>
                                      </p:cBhvr>
                                      <p:to>
                                        <p:strVal val="visible"/>
                                      </p:to>
                                    </p:set>
                                    <p:anim calcmode="lin" valueType="num">
                                      <p:cBhvr>
                                        <p:cTn id="16" dur="500" fill="hold"/>
                                        <p:tgtEl>
                                          <p:spTgt spid="931"/>
                                        </p:tgtEl>
                                        <p:attrNameLst>
                                          <p:attrName>ppt_x</p:attrName>
                                        </p:attrNameLst>
                                      </p:cBhvr>
                                      <p:tavLst>
                                        <p:tav tm="0">
                                          <p:val>
                                            <p:strVal val="0-#ppt_w/2"/>
                                          </p:val>
                                        </p:tav>
                                        <p:tav tm="100000">
                                          <p:val>
                                            <p:strVal val="#ppt_x"/>
                                          </p:val>
                                        </p:tav>
                                      </p:tavLst>
                                    </p:anim>
                                    <p:anim calcmode="lin" valueType="num">
                                      <p:cBhvr>
                                        <p:cTn id="17" dur="500" fill="hold"/>
                                        <p:tgtEl>
                                          <p:spTgt spid="931"/>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indefinite" fill="hold"/>
                                        <p:tgtEl>
                                          <p:spTgt spid="936"/>
                                        </p:tgtEl>
                                        <p:attrNameLst>
                                          <p:attrName>style.visibility</p:attrName>
                                        </p:attrNameLst>
                                      </p:cBhvr>
                                      <p:to>
                                        <p:strVal val="visible"/>
                                      </p:to>
                                    </p:set>
                                    <p:anim calcmode="lin" valueType="num">
                                      <p:cBhvr>
                                        <p:cTn id="21" dur="500" fill="hold"/>
                                        <p:tgtEl>
                                          <p:spTgt spid="936"/>
                                        </p:tgtEl>
                                        <p:attrNameLst>
                                          <p:attrName>ppt_x</p:attrName>
                                        </p:attrNameLst>
                                      </p:cBhvr>
                                      <p:tavLst>
                                        <p:tav tm="0">
                                          <p:val>
                                            <p:strVal val="0-#ppt_w/2"/>
                                          </p:val>
                                        </p:tav>
                                        <p:tav tm="100000">
                                          <p:val>
                                            <p:strVal val="#ppt_x"/>
                                          </p:val>
                                        </p:tav>
                                      </p:tavLst>
                                    </p:anim>
                                    <p:anim calcmode="lin" valueType="num">
                                      <p:cBhvr>
                                        <p:cTn id="22" dur="500" fill="hold"/>
                                        <p:tgtEl>
                                          <p:spTgt spid="936"/>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indefinite" fill="hold"/>
                                        <p:tgtEl>
                                          <p:spTgt spid="946"/>
                                        </p:tgtEl>
                                        <p:attrNameLst>
                                          <p:attrName>style.visibility</p:attrName>
                                        </p:attrNameLst>
                                      </p:cBhvr>
                                      <p:to>
                                        <p:strVal val="visible"/>
                                      </p:to>
                                    </p:set>
                                    <p:anim calcmode="lin" valueType="num">
                                      <p:cBhvr>
                                        <p:cTn id="26" dur="500" fill="hold"/>
                                        <p:tgtEl>
                                          <p:spTgt spid="946"/>
                                        </p:tgtEl>
                                        <p:attrNameLst>
                                          <p:attrName>ppt_x</p:attrName>
                                        </p:attrNameLst>
                                      </p:cBhvr>
                                      <p:tavLst>
                                        <p:tav tm="0">
                                          <p:val>
                                            <p:strVal val="1+#ppt_w/2"/>
                                          </p:val>
                                        </p:tav>
                                        <p:tav tm="100000">
                                          <p:val>
                                            <p:strVal val="#ppt_x"/>
                                          </p:val>
                                        </p:tav>
                                      </p:tavLst>
                                    </p:anim>
                                    <p:anim calcmode="lin" valueType="num">
                                      <p:cBhvr>
                                        <p:cTn id="27" dur="500" fill="hold"/>
                                        <p:tgtEl>
                                          <p:spTgt spid="9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 grpId="0" animBg="1" advAuto="0"/>
      <p:bldP spid="936" grpId="0" animBg="1" advAuto="0"/>
      <p:bldP spid="941" grpId="0" animBg="1" advAuto="0"/>
      <p:bldP spid="946" grpId="0" animBg="1" advAuto="0"/>
      <p:bldP spid="1160" grpId="0" animBg="1"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976199" y="2150311"/>
            <a:ext cx="3408703" cy="4543832"/>
            <a:chOff x="5232234" y="1612733"/>
            <a:chExt cx="2556860" cy="3407874"/>
          </a:xfrm>
        </p:grpSpPr>
        <p:sp>
          <p:nvSpPr>
            <p:cNvPr id="7" name="Freeform 5"/>
            <p:cNvSpPr>
              <a:spLocks noEditPoints="1"/>
            </p:cNvSpPr>
            <p:nvPr/>
          </p:nvSpPr>
          <p:spPr bwMode="auto">
            <a:xfrm rot="18947363">
              <a:off x="5658669" y="1612733"/>
              <a:ext cx="2130425" cy="3407874"/>
            </a:xfrm>
            <a:custGeom>
              <a:avLst/>
              <a:gdLst>
                <a:gd name="T0" fmla="*/ 282 w 564"/>
                <a:gd name="T1" fmla="*/ 0 h 904"/>
                <a:gd name="T2" fmla="*/ 564 w 564"/>
                <a:gd name="T3" fmla="*/ 282 h 904"/>
                <a:gd name="T4" fmla="*/ 323 w 564"/>
                <a:gd name="T5" fmla="*/ 560 h 904"/>
                <a:gd name="T6" fmla="*/ 323 w 564"/>
                <a:gd name="T7" fmla="*/ 627 h 904"/>
                <a:gd name="T8" fmla="*/ 333 w 564"/>
                <a:gd name="T9" fmla="*/ 627 h 904"/>
                <a:gd name="T10" fmla="*/ 333 w 564"/>
                <a:gd name="T11" fmla="*/ 904 h 904"/>
                <a:gd name="T12" fmla="*/ 234 w 564"/>
                <a:gd name="T13" fmla="*/ 904 h 904"/>
                <a:gd name="T14" fmla="*/ 234 w 564"/>
                <a:gd name="T15" fmla="*/ 627 h 904"/>
                <a:gd name="T16" fmla="*/ 245 w 564"/>
                <a:gd name="T17" fmla="*/ 627 h 904"/>
                <a:gd name="T18" fmla="*/ 245 w 564"/>
                <a:gd name="T19" fmla="*/ 561 h 904"/>
                <a:gd name="T20" fmla="*/ 0 w 564"/>
                <a:gd name="T21" fmla="*/ 282 h 904"/>
                <a:gd name="T22" fmla="*/ 282 w 564"/>
                <a:gd name="T23" fmla="*/ 0 h 904"/>
                <a:gd name="T24" fmla="*/ 282 w 564"/>
                <a:gd name="T25" fmla="*/ 41 h 904"/>
                <a:gd name="T26" fmla="*/ 523 w 564"/>
                <a:gd name="T27" fmla="*/ 282 h 904"/>
                <a:gd name="T28" fmla="*/ 282 w 564"/>
                <a:gd name="T29" fmla="*/ 522 h 904"/>
                <a:gd name="T30" fmla="*/ 41 w 564"/>
                <a:gd name="T31" fmla="*/ 282 h 904"/>
                <a:gd name="T32" fmla="*/ 282 w 564"/>
                <a:gd name="T33" fmla="*/ 41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4" h="904">
                  <a:moveTo>
                    <a:pt x="282" y="0"/>
                  </a:moveTo>
                  <a:cubicBezTo>
                    <a:pt x="438" y="0"/>
                    <a:pt x="564" y="126"/>
                    <a:pt x="564" y="282"/>
                  </a:cubicBezTo>
                  <a:cubicBezTo>
                    <a:pt x="564" y="423"/>
                    <a:pt x="459" y="541"/>
                    <a:pt x="323" y="560"/>
                  </a:cubicBezTo>
                  <a:cubicBezTo>
                    <a:pt x="323" y="627"/>
                    <a:pt x="323" y="627"/>
                    <a:pt x="323" y="627"/>
                  </a:cubicBezTo>
                  <a:cubicBezTo>
                    <a:pt x="333" y="627"/>
                    <a:pt x="333" y="627"/>
                    <a:pt x="333" y="627"/>
                  </a:cubicBezTo>
                  <a:cubicBezTo>
                    <a:pt x="333" y="904"/>
                    <a:pt x="333" y="904"/>
                    <a:pt x="333" y="904"/>
                  </a:cubicBezTo>
                  <a:cubicBezTo>
                    <a:pt x="234" y="904"/>
                    <a:pt x="234" y="904"/>
                    <a:pt x="234" y="904"/>
                  </a:cubicBezTo>
                  <a:cubicBezTo>
                    <a:pt x="234" y="627"/>
                    <a:pt x="234" y="627"/>
                    <a:pt x="234" y="627"/>
                  </a:cubicBezTo>
                  <a:cubicBezTo>
                    <a:pt x="245" y="627"/>
                    <a:pt x="245" y="627"/>
                    <a:pt x="245" y="627"/>
                  </a:cubicBezTo>
                  <a:cubicBezTo>
                    <a:pt x="245" y="561"/>
                    <a:pt x="245" y="561"/>
                    <a:pt x="245" y="561"/>
                  </a:cubicBezTo>
                  <a:cubicBezTo>
                    <a:pt x="107" y="543"/>
                    <a:pt x="0" y="425"/>
                    <a:pt x="0" y="282"/>
                  </a:cubicBezTo>
                  <a:cubicBezTo>
                    <a:pt x="0" y="126"/>
                    <a:pt x="126" y="0"/>
                    <a:pt x="282" y="0"/>
                  </a:cubicBezTo>
                  <a:close/>
                  <a:moveTo>
                    <a:pt x="282" y="41"/>
                  </a:moveTo>
                  <a:cubicBezTo>
                    <a:pt x="415" y="41"/>
                    <a:pt x="523" y="149"/>
                    <a:pt x="523" y="282"/>
                  </a:cubicBezTo>
                  <a:cubicBezTo>
                    <a:pt x="523" y="415"/>
                    <a:pt x="415" y="522"/>
                    <a:pt x="282" y="522"/>
                  </a:cubicBezTo>
                  <a:cubicBezTo>
                    <a:pt x="149" y="522"/>
                    <a:pt x="41" y="415"/>
                    <a:pt x="41" y="282"/>
                  </a:cubicBezTo>
                  <a:cubicBezTo>
                    <a:pt x="41" y="149"/>
                    <a:pt x="149" y="41"/>
                    <a:pt x="282" y="41"/>
                  </a:cubicBezTo>
                  <a:close/>
                </a:path>
              </a:pathLst>
            </a:custGeom>
            <a:solidFill>
              <a:schemeClr val="accent2"/>
            </a:solidFill>
            <a:ln w="4" cap="flat">
              <a:noFill/>
              <a:prstDash val="solid"/>
              <a:miter lim="800000"/>
            </a:ln>
          </p:spPr>
          <p:txBody>
            <a:bodyPr vert="horz" wrap="square" lIns="91440" tIns="45720" rIns="91440" bIns="45720" numCol="1" anchor="t" anchorCtr="0" compatLnSpc="1"/>
            <a:lstStyle/>
            <a:p>
              <a:endParaRPr lang="en-US"/>
            </a:p>
          </p:txBody>
        </p:sp>
        <p:sp>
          <p:nvSpPr>
            <p:cNvPr id="8" name="Freeform 6"/>
            <p:cNvSpPr/>
            <p:nvPr/>
          </p:nvSpPr>
          <p:spPr bwMode="auto">
            <a:xfrm rot="18947363">
              <a:off x="5232234" y="2418160"/>
              <a:ext cx="865045" cy="863034"/>
            </a:xfrm>
            <a:custGeom>
              <a:avLst/>
              <a:gdLst>
                <a:gd name="T0" fmla="*/ 222 w 229"/>
                <a:gd name="T1" fmla="*/ 0 h 229"/>
                <a:gd name="T2" fmla="*/ 229 w 229"/>
                <a:gd name="T3" fmla="*/ 0 h 229"/>
                <a:gd name="T4" fmla="*/ 229 w 229"/>
                <a:gd name="T5" fmla="*/ 229 h 229"/>
                <a:gd name="T6" fmla="*/ 0 w 229"/>
                <a:gd name="T7" fmla="*/ 229 h 229"/>
                <a:gd name="T8" fmla="*/ 0 w 229"/>
                <a:gd name="T9" fmla="*/ 227 h 229"/>
                <a:gd name="T10" fmla="*/ 222 w 229"/>
                <a:gd name="T11" fmla="*/ 0 h 229"/>
              </a:gdLst>
              <a:ahLst/>
              <a:cxnLst>
                <a:cxn ang="0">
                  <a:pos x="T0" y="T1"/>
                </a:cxn>
                <a:cxn ang="0">
                  <a:pos x="T2" y="T3"/>
                </a:cxn>
                <a:cxn ang="0">
                  <a:pos x="T4" y="T5"/>
                </a:cxn>
                <a:cxn ang="0">
                  <a:pos x="T6" y="T7"/>
                </a:cxn>
                <a:cxn ang="0">
                  <a:pos x="T8" y="T9"/>
                </a:cxn>
                <a:cxn ang="0">
                  <a:pos x="T10" y="T11"/>
                </a:cxn>
              </a:cxnLst>
              <a:rect l="0" t="0" r="r" b="b"/>
              <a:pathLst>
                <a:path w="229" h="229">
                  <a:moveTo>
                    <a:pt x="222" y="0"/>
                  </a:moveTo>
                  <a:cubicBezTo>
                    <a:pt x="224" y="0"/>
                    <a:pt x="227" y="0"/>
                    <a:pt x="229" y="0"/>
                  </a:cubicBezTo>
                  <a:cubicBezTo>
                    <a:pt x="229" y="229"/>
                    <a:pt x="229" y="229"/>
                    <a:pt x="229" y="229"/>
                  </a:cubicBezTo>
                  <a:cubicBezTo>
                    <a:pt x="0" y="229"/>
                    <a:pt x="0" y="229"/>
                    <a:pt x="0" y="229"/>
                  </a:cubicBezTo>
                  <a:cubicBezTo>
                    <a:pt x="0" y="228"/>
                    <a:pt x="0" y="228"/>
                    <a:pt x="0" y="227"/>
                  </a:cubicBezTo>
                  <a:cubicBezTo>
                    <a:pt x="0" y="102"/>
                    <a:pt x="99" y="0"/>
                    <a:pt x="222" y="0"/>
                  </a:cubicBezTo>
                  <a:close/>
                </a:path>
              </a:pathLst>
            </a:custGeom>
            <a:solidFill>
              <a:schemeClr val="accent1"/>
            </a:solidFill>
            <a:ln w="4" cap="flat">
              <a:noFill/>
              <a:prstDash val="solid"/>
              <a:miter lim="800000"/>
            </a:ln>
          </p:spPr>
          <p:txBody>
            <a:bodyPr vert="horz" wrap="square" lIns="91440" tIns="45720" rIns="91440" bIns="45720" numCol="1" anchor="t" anchorCtr="0" compatLnSpc="1"/>
            <a:lstStyle/>
            <a:p>
              <a:endParaRPr lang="en-US"/>
            </a:p>
          </p:txBody>
        </p:sp>
        <p:sp>
          <p:nvSpPr>
            <p:cNvPr id="9" name="Freeform 7"/>
            <p:cNvSpPr/>
            <p:nvPr/>
          </p:nvSpPr>
          <p:spPr bwMode="auto">
            <a:xfrm rot="18947363">
              <a:off x="5833323" y="3037050"/>
              <a:ext cx="865045" cy="861021"/>
            </a:xfrm>
            <a:custGeom>
              <a:avLst/>
              <a:gdLst>
                <a:gd name="T0" fmla="*/ 222 w 229"/>
                <a:gd name="T1" fmla="*/ 228 h 228"/>
                <a:gd name="T2" fmla="*/ 229 w 229"/>
                <a:gd name="T3" fmla="*/ 228 h 228"/>
                <a:gd name="T4" fmla="*/ 229 w 229"/>
                <a:gd name="T5" fmla="*/ 0 h 228"/>
                <a:gd name="T6" fmla="*/ 0 w 229"/>
                <a:gd name="T7" fmla="*/ 0 h 228"/>
                <a:gd name="T8" fmla="*/ 0 w 229"/>
                <a:gd name="T9" fmla="*/ 1 h 228"/>
                <a:gd name="T10" fmla="*/ 222 w 229"/>
                <a:gd name="T11" fmla="*/ 228 h 228"/>
              </a:gdLst>
              <a:ahLst/>
              <a:cxnLst>
                <a:cxn ang="0">
                  <a:pos x="T0" y="T1"/>
                </a:cxn>
                <a:cxn ang="0">
                  <a:pos x="T2" y="T3"/>
                </a:cxn>
                <a:cxn ang="0">
                  <a:pos x="T4" y="T5"/>
                </a:cxn>
                <a:cxn ang="0">
                  <a:pos x="T6" y="T7"/>
                </a:cxn>
                <a:cxn ang="0">
                  <a:pos x="T8" y="T9"/>
                </a:cxn>
                <a:cxn ang="0">
                  <a:pos x="T10" y="T11"/>
                </a:cxn>
              </a:cxnLst>
              <a:rect l="0" t="0" r="r" b="b"/>
              <a:pathLst>
                <a:path w="229" h="228">
                  <a:moveTo>
                    <a:pt x="222" y="228"/>
                  </a:moveTo>
                  <a:cubicBezTo>
                    <a:pt x="224" y="228"/>
                    <a:pt x="227" y="228"/>
                    <a:pt x="229" y="228"/>
                  </a:cubicBezTo>
                  <a:cubicBezTo>
                    <a:pt x="229" y="0"/>
                    <a:pt x="229" y="0"/>
                    <a:pt x="229" y="0"/>
                  </a:cubicBezTo>
                  <a:cubicBezTo>
                    <a:pt x="0" y="0"/>
                    <a:pt x="0" y="0"/>
                    <a:pt x="0" y="0"/>
                  </a:cubicBezTo>
                  <a:cubicBezTo>
                    <a:pt x="0" y="0"/>
                    <a:pt x="0" y="1"/>
                    <a:pt x="0" y="1"/>
                  </a:cubicBezTo>
                  <a:cubicBezTo>
                    <a:pt x="0" y="126"/>
                    <a:pt x="99" y="228"/>
                    <a:pt x="222" y="228"/>
                  </a:cubicBezTo>
                  <a:close/>
                </a:path>
              </a:pathLst>
            </a:custGeom>
            <a:solidFill>
              <a:schemeClr val="accent2"/>
            </a:solidFill>
            <a:ln w="4" cap="flat">
              <a:noFill/>
              <a:prstDash val="solid"/>
              <a:miter lim="800000"/>
            </a:ln>
          </p:spPr>
          <p:txBody>
            <a:bodyPr vert="horz" wrap="square" lIns="91440" tIns="45720" rIns="91440" bIns="45720" numCol="1" anchor="t" anchorCtr="0" compatLnSpc="1"/>
            <a:lstStyle/>
            <a:p>
              <a:endParaRPr lang="en-US"/>
            </a:p>
          </p:txBody>
        </p:sp>
        <p:sp>
          <p:nvSpPr>
            <p:cNvPr id="10" name="Freeform 8"/>
            <p:cNvSpPr/>
            <p:nvPr/>
          </p:nvSpPr>
          <p:spPr bwMode="auto">
            <a:xfrm rot="18947363">
              <a:off x="5851997" y="1814264"/>
              <a:ext cx="867057" cy="863034"/>
            </a:xfrm>
            <a:custGeom>
              <a:avLst/>
              <a:gdLst>
                <a:gd name="T0" fmla="*/ 7 w 229"/>
                <a:gd name="T1" fmla="*/ 0 h 229"/>
                <a:gd name="T2" fmla="*/ 0 w 229"/>
                <a:gd name="T3" fmla="*/ 0 h 229"/>
                <a:gd name="T4" fmla="*/ 0 w 229"/>
                <a:gd name="T5" fmla="*/ 229 h 229"/>
                <a:gd name="T6" fmla="*/ 229 w 229"/>
                <a:gd name="T7" fmla="*/ 229 h 229"/>
                <a:gd name="T8" fmla="*/ 229 w 229"/>
                <a:gd name="T9" fmla="*/ 227 h 229"/>
                <a:gd name="T10" fmla="*/ 7 w 229"/>
                <a:gd name="T11" fmla="*/ 0 h 229"/>
              </a:gdLst>
              <a:ahLst/>
              <a:cxnLst>
                <a:cxn ang="0">
                  <a:pos x="T0" y="T1"/>
                </a:cxn>
                <a:cxn ang="0">
                  <a:pos x="T2" y="T3"/>
                </a:cxn>
                <a:cxn ang="0">
                  <a:pos x="T4" y="T5"/>
                </a:cxn>
                <a:cxn ang="0">
                  <a:pos x="T6" y="T7"/>
                </a:cxn>
                <a:cxn ang="0">
                  <a:pos x="T8" y="T9"/>
                </a:cxn>
                <a:cxn ang="0">
                  <a:pos x="T10" y="T11"/>
                </a:cxn>
              </a:cxnLst>
              <a:rect l="0" t="0" r="r" b="b"/>
              <a:pathLst>
                <a:path w="229" h="229">
                  <a:moveTo>
                    <a:pt x="7" y="0"/>
                  </a:moveTo>
                  <a:cubicBezTo>
                    <a:pt x="5" y="0"/>
                    <a:pt x="2" y="0"/>
                    <a:pt x="0" y="0"/>
                  </a:cubicBezTo>
                  <a:cubicBezTo>
                    <a:pt x="0" y="229"/>
                    <a:pt x="0" y="229"/>
                    <a:pt x="0" y="229"/>
                  </a:cubicBezTo>
                  <a:cubicBezTo>
                    <a:pt x="229" y="229"/>
                    <a:pt x="229" y="229"/>
                    <a:pt x="229" y="229"/>
                  </a:cubicBezTo>
                  <a:cubicBezTo>
                    <a:pt x="229" y="228"/>
                    <a:pt x="229" y="228"/>
                    <a:pt x="229" y="227"/>
                  </a:cubicBezTo>
                  <a:cubicBezTo>
                    <a:pt x="229" y="102"/>
                    <a:pt x="129" y="0"/>
                    <a:pt x="7" y="0"/>
                  </a:cubicBezTo>
                  <a:close/>
                </a:path>
              </a:pathLst>
            </a:custGeom>
            <a:solidFill>
              <a:schemeClr val="accent2"/>
            </a:solidFill>
            <a:ln w="4" cap="flat">
              <a:noFill/>
              <a:prstDash val="solid"/>
              <a:miter lim="800000"/>
            </a:ln>
          </p:spPr>
          <p:txBody>
            <a:bodyPr vert="horz" wrap="square" lIns="91440" tIns="45720" rIns="91440" bIns="45720" numCol="1" anchor="t" anchorCtr="0" compatLnSpc="1"/>
            <a:lstStyle/>
            <a:p>
              <a:endParaRPr lang="en-US"/>
            </a:p>
          </p:txBody>
        </p:sp>
        <p:sp>
          <p:nvSpPr>
            <p:cNvPr id="11" name="Freeform 9"/>
            <p:cNvSpPr/>
            <p:nvPr/>
          </p:nvSpPr>
          <p:spPr bwMode="auto">
            <a:xfrm rot="18947363">
              <a:off x="6453086" y="2433155"/>
              <a:ext cx="867057" cy="861021"/>
            </a:xfrm>
            <a:custGeom>
              <a:avLst/>
              <a:gdLst>
                <a:gd name="T0" fmla="*/ 7 w 229"/>
                <a:gd name="T1" fmla="*/ 228 h 228"/>
                <a:gd name="T2" fmla="*/ 0 w 229"/>
                <a:gd name="T3" fmla="*/ 228 h 228"/>
                <a:gd name="T4" fmla="*/ 0 w 229"/>
                <a:gd name="T5" fmla="*/ 0 h 228"/>
                <a:gd name="T6" fmla="*/ 229 w 229"/>
                <a:gd name="T7" fmla="*/ 0 h 228"/>
                <a:gd name="T8" fmla="*/ 229 w 229"/>
                <a:gd name="T9" fmla="*/ 1 h 228"/>
                <a:gd name="T10" fmla="*/ 7 w 229"/>
                <a:gd name="T11" fmla="*/ 228 h 228"/>
              </a:gdLst>
              <a:ahLst/>
              <a:cxnLst>
                <a:cxn ang="0">
                  <a:pos x="T0" y="T1"/>
                </a:cxn>
                <a:cxn ang="0">
                  <a:pos x="T2" y="T3"/>
                </a:cxn>
                <a:cxn ang="0">
                  <a:pos x="T4" y="T5"/>
                </a:cxn>
                <a:cxn ang="0">
                  <a:pos x="T6" y="T7"/>
                </a:cxn>
                <a:cxn ang="0">
                  <a:pos x="T8" y="T9"/>
                </a:cxn>
                <a:cxn ang="0">
                  <a:pos x="T10" y="T11"/>
                </a:cxn>
              </a:cxnLst>
              <a:rect l="0" t="0" r="r" b="b"/>
              <a:pathLst>
                <a:path w="229" h="228">
                  <a:moveTo>
                    <a:pt x="7" y="228"/>
                  </a:moveTo>
                  <a:cubicBezTo>
                    <a:pt x="5" y="228"/>
                    <a:pt x="2" y="228"/>
                    <a:pt x="0" y="228"/>
                  </a:cubicBezTo>
                  <a:cubicBezTo>
                    <a:pt x="0" y="0"/>
                    <a:pt x="0" y="0"/>
                    <a:pt x="0" y="0"/>
                  </a:cubicBezTo>
                  <a:cubicBezTo>
                    <a:pt x="229" y="0"/>
                    <a:pt x="229" y="0"/>
                    <a:pt x="229" y="0"/>
                  </a:cubicBezTo>
                  <a:cubicBezTo>
                    <a:pt x="229" y="0"/>
                    <a:pt x="229" y="1"/>
                    <a:pt x="229" y="1"/>
                  </a:cubicBezTo>
                  <a:cubicBezTo>
                    <a:pt x="229" y="126"/>
                    <a:pt x="129" y="228"/>
                    <a:pt x="7" y="228"/>
                  </a:cubicBezTo>
                  <a:close/>
                </a:path>
              </a:pathLst>
            </a:custGeom>
            <a:solidFill>
              <a:schemeClr val="accent1"/>
            </a:solidFill>
            <a:ln w="4" cap="flat">
              <a:noFill/>
              <a:prstDash val="solid"/>
              <a:miter lim="800000"/>
            </a:ln>
          </p:spPr>
          <p:txBody>
            <a:bodyPr vert="horz" wrap="square" lIns="91440" tIns="45720" rIns="91440" bIns="45720" numCol="1" anchor="t" anchorCtr="0" compatLnSpc="1"/>
            <a:lstStyle/>
            <a:p>
              <a:endParaRPr lang="en-US"/>
            </a:p>
          </p:txBody>
        </p:sp>
        <p:grpSp>
          <p:nvGrpSpPr>
            <p:cNvPr id="21" name="Group 20"/>
            <p:cNvGrpSpPr/>
            <p:nvPr/>
          </p:nvGrpSpPr>
          <p:grpSpPr>
            <a:xfrm>
              <a:off x="6529089" y="2754774"/>
              <a:ext cx="389584" cy="212213"/>
              <a:chOff x="6750050" y="3321051"/>
              <a:chExt cx="195263" cy="106363"/>
            </a:xfrm>
            <a:solidFill>
              <a:schemeClr val="bg1"/>
            </a:solidFill>
          </p:grpSpPr>
          <p:sp>
            <p:nvSpPr>
              <p:cNvPr id="22" name="Freeform 30"/>
              <p:cNvSpPr>
                <a:spLocks noEditPoints="1"/>
              </p:cNvSpPr>
              <p:nvPr/>
            </p:nvSpPr>
            <p:spPr bwMode="auto">
              <a:xfrm>
                <a:off x="6750050" y="3321051"/>
                <a:ext cx="141288" cy="106363"/>
              </a:xfrm>
              <a:custGeom>
                <a:avLst/>
                <a:gdLst>
                  <a:gd name="T0" fmla="*/ 26 w 87"/>
                  <a:gd name="T1" fmla="*/ 23 h 65"/>
                  <a:gd name="T2" fmla="*/ 26 w 87"/>
                  <a:gd name="T3" fmla="*/ 33 h 65"/>
                  <a:gd name="T4" fmla="*/ 8 w 87"/>
                  <a:gd name="T5" fmla="*/ 17 h 65"/>
                  <a:gd name="T6" fmla="*/ 8 w 87"/>
                  <a:gd name="T7" fmla="*/ 0 h 65"/>
                  <a:gd name="T8" fmla="*/ 0 w 87"/>
                  <a:gd name="T9" fmla="*/ 0 h 65"/>
                  <a:gd name="T10" fmla="*/ 0 w 87"/>
                  <a:gd name="T11" fmla="*/ 17 h 65"/>
                  <a:gd name="T12" fmla="*/ 26 w 87"/>
                  <a:gd name="T13" fmla="*/ 42 h 65"/>
                  <a:gd name="T14" fmla="*/ 26 w 87"/>
                  <a:gd name="T15" fmla="*/ 42 h 65"/>
                  <a:gd name="T16" fmla="*/ 26 w 87"/>
                  <a:gd name="T17" fmla="*/ 49 h 65"/>
                  <a:gd name="T18" fmla="*/ 41 w 87"/>
                  <a:gd name="T19" fmla="*/ 65 h 65"/>
                  <a:gd name="T20" fmla="*/ 87 w 87"/>
                  <a:gd name="T21" fmla="*/ 65 h 65"/>
                  <a:gd name="T22" fmla="*/ 87 w 87"/>
                  <a:gd name="T23" fmla="*/ 9 h 65"/>
                  <a:gd name="T24" fmla="*/ 41 w 87"/>
                  <a:gd name="T25" fmla="*/ 9 h 65"/>
                  <a:gd name="T26" fmla="*/ 26 w 87"/>
                  <a:gd name="T27" fmla="*/ 23 h 65"/>
                  <a:gd name="T28" fmla="*/ 73 w 87"/>
                  <a:gd name="T29" fmla="*/ 19 h 65"/>
                  <a:gd name="T30" fmla="*/ 80 w 87"/>
                  <a:gd name="T31" fmla="*/ 19 h 65"/>
                  <a:gd name="T32" fmla="*/ 80 w 87"/>
                  <a:gd name="T33" fmla="*/ 56 h 65"/>
                  <a:gd name="T34" fmla="*/ 73 w 87"/>
                  <a:gd name="T35" fmla="*/ 56 h 65"/>
                  <a:gd name="T36" fmla="*/ 73 w 87"/>
                  <a:gd name="T37" fmla="*/ 1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 h="65">
                    <a:moveTo>
                      <a:pt x="26" y="23"/>
                    </a:moveTo>
                    <a:cubicBezTo>
                      <a:pt x="26" y="33"/>
                      <a:pt x="26" y="33"/>
                      <a:pt x="26" y="33"/>
                    </a:cubicBezTo>
                    <a:cubicBezTo>
                      <a:pt x="7" y="33"/>
                      <a:pt x="8" y="17"/>
                      <a:pt x="8" y="17"/>
                    </a:cubicBezTo>
                    <a:cubicBezTo>
                      <a:pt x="8" y="0"/>
                      <a:pt x="8" y="0"/>
                      <a:pt x="8"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1" y="65"/>
                      <a:pt x="87" y="65"/>
                      <a:pt x="87" y="65"/>
                    </a:cubicBezTo>
                    <a:cubicBezTo>
                      <a:pt x="87" y="9"/>
                      <a:pt x="87" y="9"/>
                      <a:pt x="87" y="9"/>
                    </a:cubicBezTo>
                    <a:cubicBezTo>
                      <a:pt x="87" y="9"/>
                      <a:pt x="60" y="9"/>
                      <a:pt x="41" y="9"/>
                    </a:cubicBezTo>
                    <a:cubicBezTo>
                      <a:pt x="26"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grpFill/>
              <a:ln>
                <a:noFill/>
              </a:ln>
            </p:spPr>
            <p:txBody>
              <a:bodyPr vert="horz" wrap="square" lIns="91440" tIns="45720" rIns="91440" bIns="45720" numCol="1" anchor="t" anchorCtr="0" compatLnSpc="1"/>
              <a:lstStyle/>
              <a:p>
                <a:endParaRPr lang="en-US"/>
              </a:p>
            </p:txBody>
          </p:sp>
          <p:sp>
            <p:nvSpPr>
              <p:cNvPr id="23" name="Freeform 31"/>
              <p:cNvSpPr>
                <a:spLocks noEditPoints="1"/>
              </p:cNvSpPr>
              <p:nvPr/>
            </p:nvSpPr>
            <p:spPr bwMode="auto">
              <a:xfrm>
                <a:off x="6897688" y="3397251"/>
                <a:ext cx="47625" cy="17463"/>
              </a:xfrm>
              <a:custGeom>
                <a:avLst/>
                <a:gdLst>
                  <a:gd name="T0" fmla="*/ 0 w 29"/>
                  <a:gd name="T1" fmla="*/ 10 h 10"/>
                  <a:gd name="T2" fmla="*/ 29 w 29"/>
                  <a:gd name="T3" fmla="*/ 10 h 10"/>
                  <a:gd name="T4" fmla="*/ 29 w 29"/>
                  <a:gd name="T5" fmla="*/ 0 h 10"/>
                  <a:gd name="T6" fmla="*/ 0 w 29"/>
                  <a:gd name="T7" fmla="*/ 0 h 10"/>
                  <a:gd name="T8" fmla="*/ 0 w 29"/>
                  <a:gd name="T9" fmla="*/ 10 h 10"/>
                  <a:gd name="T10" fmla="*/ 24 w 29"/>
                  <a:gd name="T11" fmla="*/ 2 h 10"/>
                  <a:gd name="T12" fmla="*/ 27 w 29"/>
                  <a:gd name="T13" fmla="*/ 5 h 10"/>
                  <a:gd name="T14" fmla="*/ 24 w 29"/>
                  <a:gd name="T15" fmla="*/ 8 h 10"/>
                  <a:gd name="T16" fmla="*/ 21 w 29"/>
                  <a:gd name="T17" fmla="*/ 5 h 10"/>
                  <a:gd name="T18" fmla="*/ 24 w 29"/>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10"/>
                    </a:moveTo>
                    <a:cubicBezTo>
                      <a:pt x="29" y="10"/>
                      <a:pt x="29" y="10"/>
                      <a:pt x="29" y="10"/>
                    </a:cubicBezTo>
                    <a:cubicBezTo>
                      <a:pt x="29" y="0"/>
                      <a:pt x="29" y="0"/>
                      <a:pt x="29" y="0"/>
                    </a:cubicBezTo>
                    <a:cubicBezTo>
                      <a:pt x="0" y="0"/>
                      <a:pt x="0" y="0"/>
                      <a:pt x="0" y="0"/>
                    </a:cubicBezTo>
                    <a:lnTo>
                      <a:pt x="0" y="10"/>
                    </a:lnTo>
                    <a:close/>
                    <a:moveTo>
                      <a:pt x="24" y="2"/>
                    </a:moveTo>
                    <a:cubicBezTo>
                      <a:pt x="26" y="2"/>
                      <a:pt x="27" y="4"/>
                      <a:pt x="27" y="5"/>
                    </a:cubicBezTo>
                    <a:cubicBezTo>
                      <a:pt x="27" y="7"/>
                      <a:pt x="26" y="8"/>
                      <a:pt x="24" y="8"/>
                    </a:cubicBezTo>
                    <a:cubicBezTo>
                      <a:pt x="23" y="8"/>
                      <a:pt x="21" y="7"/>
                      <a:pt x="21" y="5"/>
                    </a:cubicBezTo>
                    <a:cubicBezTo>
                      <a:pt x="21" y="4"/>
                      <a:pt x="23" y="2"/>
                      <a:pt x="24" y="2"/>
                    </a:cubicBezTo>
                    <a:close/>
                  </a:path>
                </a:pathLst>
              </a:custGeom>
              <a:grpFill/>
              <a:ln>
                <a:noFill/>
              </a:ln>
            </p:spPr>
            <p:txBody>
              <a:bodyPr vert="horz" wrap="square" lIns="91440" tIns="45720" rIns="91440" bIns="45720" numCol="1" anchor="t" anchorCtr="0" compatLnSpc="1"/>
              <a:lstStyle/>
              <a:p>
                <a:endParaRPr lang="en-US"/>
              </a:p>
            </p:txBody>
          </p:sp>
          <p:sp>
            <p:nvSpPr>
              <p:cNvPr id="24" name="Freeform 32"/>
              <p:cNvSpPr>
                <a:spLocks noEditPoints="1"/>
              </p:cNvSpPr>
              <p:nvPr/>
            </p:nvSpPr>
            <p:spPr bwMode="auto">
              <a:xfrm>
                <a:off x="6897688" y="3352801"/>
                <a:ext cx="47625" cy="15875"/>
              </a:xfrm>
              <a:custGeom>
                <a:avLst/>
                <a:gdLst>
                  <a:gd name="T0" fmla="*/ 0 w 29"/>
                  <a:gd name="T1" fmla="*/ 0 h 10"/>
                  <a:gd name="T2" fmla="*/ 0 w 29"/>
                  <a:gd name="T3" fmla="*/ 10 h 10"/>
                  <a:gd name="T4" fmla="*/ 29 w 29"/>
                  <a:gd name="T5" fmla="*/ 10 h 10"/>
                  <a:gd name="T6" fmla="*/ 29 w 29"/>
                  <a:gd name="T7" fmla="*/ 0 h 10"/>
                  <a:gd name="T8" fmla="*/ 0 w 29"/>
                  <a:gd name="T9" fmla="*/ 0 h 10"/>
                  <a:gd name="T10" fmla="*/ 24 w 29"/>
                  <a:gd name="T11" fmla="*/ 8 h 10"/>
                  <a:gd name="T12" fmla="*/ 21 w 29"/>
                  <a:gd name="T13" fmla="*/ 5 h 10"/>
                  <a:gd name="T14" fmla="*/ 24 w 29"/>
                  <a:gd name="T15" fmla="*/ 2 h 10"/>
                  <a:gd name="T16" fmla="*/ 27 w 29"/>
                  <a:gd name="T17" fmla="*/ 5 h 10"/>
                  <a:gd name="T18" fmla="*/ 24 w 2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0"/>
                    </a:moveTo>
                    <a:cubicBezTo>
                      <a:pt x="0" y="10"/>
                      <a:pt x="0" y="10"/>
                      <a:pt x="0" y="10"/>
                    </a:cubicBezTo>
                    <a:cubicBezTo>
                      <a:pt x="29" y="10"/>
                      <a:pt x="29" y="10"/>
                      <a:pt x="29" y="10"/>
                    </a:cubicBezTo>
                    <a:cubicBezTo>
                      <a:pt x="29" y="0"/>
                      <a:pt x="29" y="0"/>
                      <a:pt x="29" y="0"/>
                    </a:cubicBezTo>
                    <a:lnTo>
                      <a:pt x="0" y="0"/>
                    </a:lnTo>
                    <a:close/>
                    <a:moveTo>
                      <a:pt x="24" y="8"/>
                    </a:moveTo>
                    <a:cubicBezTo>
                      <a:pt x="23" y="8"/>
                      <a:pt x="21" y="7"/>
                      <a:pt x="21" y="5"/>
                    </a:cubicBezTo>
                    <a:cubicBezTo>
                      <a:pt x="21" y="4"/>
                      <a:pt x="23" y="2"/>
                      <a:pt x="24" y="2"/>
                    </a:cubicBezTo>
                    <a:cubicBezTo>
                      <a:pt x="26" y="2"/>
                      <a:pt x="27" y="4"/>
                      <a:pt x="27" y="5"/>
                    </a:cubicBezTo>
                    <a:cubicBezTo>
                      <a:pt x="27" y="7"/>
                      <a:pt x="26" y="8"/>
                      <a:pt x="24" y="8"/>
                    </a:cubicBezTo>
                    <a:close/>
                  </a:path>
                </a:pathLst>
              </a:custGeom>
              <a:grpFill/>
              <a:ln>
                <a:noFill/>
              </a:ln>
            </p:spPr>
            <p:txBody>
              <a:bodyPr vert="horz" wrap="square" lIns="91440" tIns="45720" rIns="91440" bIns="45720" numCol="1" anchor="t" anchorCtr="0" compatLnSpc="1"/>
              <a:lstStyle/>
              <a:p>
                <a:endParaRPr lang="en-US"/>
              </a:p>
            </p:txBody>
          </p:sp>
        </p:grpSp>
        <p:grpSp>
          <p:nvGrpSpPr>
            <p:cNvPr id="25" name="Group 24"/>
            <p:cNvGrpSpPr/>
            <p:nvPr/>
          </p:nvGrpSpPr>
          <p:grpSpPr>
            <a:xfrm>
              <a:off x="5673884" y="2722845"/>
              <a:ext cx="225311" cy="281639"/>
              <a:chOff x="6751638" y="2265363"/>
              <a:chExt cx="158750" cy="198438"/>
            </a:xfrm>
            <a:solidFill>
              <a:schemeClr val="bg1"/>
            </a:solidFill>
          </p:grpSpPr>
          <p:sp>
            <p:nvSpPr>
              <p:cNvPr id="26" name="Freeform 18"/>
              <p:cNvSpPr/>
              <p:nvPr/>
            </p:nvSpPr>
            <p:spPr bwMode="auto">
              <a:xfrm>
                <a:off x="6751638" y="2349501"/>
                <a:ext cx="158750" cy="65088"/>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7" name="Freeform 19"/>
              <p:cNvSpPr/>
              <p:nvPr/>
            </p:nvSpPr>
            <p:spPr bwMode="auto">
              <a:xfrm>
                <a:off x="6751638" y="2397126"/>
                <a:ext cx="158750" cy="66675"/>
              </a:xfrm>
              <a:custGeom>
                <a:avLst/>
                <a:gdLst>
                  <a:gd name="T0" fmla="*/ 49 w 98"/>
                  <a:gd name="T1" fmla="*/ 16 h 41"/>
                  <a:gd name="T2" fmla="*/ 2 w 98"/>
                  <a:gd name="T3" fmla="*/ 0 h 41"/>
                  <a:gd name="T4" fmla="*/ 0 w 98"/>
                  <a:gd name="T5" fmla="*/ 5 h 41"/>
                  <a:gd name="T6" fmla="*/ 0 w 98"/>
                  <a:gd name="T7" fmla="*/ 20 h 41"/>
                  <a:gd name="T8" fmla="*/ 49 w 98"/>
                  <a:gd name="T9" fmla="*/ 41 h 41"/>
                  <a:gd name="T10" fmla="*/ 98 w 98"/>
                  <a:gd name="T11" fmla="*/ 20 h 41"/>
                  <a:gd name="T12" fmla="*/ 98 w 98"/>
                  <a:gd name="T13" fmla="*/ 5 h 41"/>
                  <a:gd name="T14" fmla="*/ 96 w 98"/>
                  <a:gd name="T15" fmla="*/ 0 h 41"/>
                  <a:gd name="T16" fmla="*/ 49 w 98"/>
                  <a:gd name="T1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49" y="16"/>
                    </a:moveTo>
                    <a:cubicBezTo>
                      <a:pt x="26" y="16"/>
                      <a:pt x="7"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8" name="Freeform 20"/>
              <p:cNvSpPr/>
              <p:nvPr/>
            </p:nvSpPr>
            <p:spPr bwMode="auto">
              <a:xfrm>
                <a:off x="6751638" y="2300288"/>
                <a:ext cx="158750" cy="65088"/>
              </a:xfrm>
              <a:custGeom>
                <a:avLst/>
                <a:gdLst>
                  <a:gd name="T0" fmla="*/ 96 w 98"/>
                  <a:gd name="T1" fmla="*/ 0 h 40"/>
                  <a:gd name="T2" fmla="*/ 49 w 98"/>
                  <a:gd name="T3" fmla="*/ 15 h 40"/>
                  <a:gd name="T4" fmla="*/ 2 w 98"/>
                  <a:gd name="T5" fmla="*/ 0 h 40"/>
                  <a:gd name="T6" fmla="*/ 0 w 98"/>
                  <a:gd name="T7" fmla="*/ 5 h 40"/>
                  <a:gd name="T8" fmla="*/ 0 w 98"/>
                  <a:gd name="T9" fmla="*/ 19 h 40"/>
                  <a:gd name="T10" fmla="*/ 49 w 98"/>
                  <a:gd name="T11" fmla="*/ 40 h 40"/>
                  <a:gd name="T12" fmla="*/ 98 w 98"/>
                  <a:gd name="T13" fmla="*/ 19 h 40"/>
                  <a:gd name="T14" fmla="*/ 98 w 98"/>
                  <a:gd name="T15" fmla="*/ 5 h 40"/>
                  <a:gd name="T16" fmla="*/ 96 w 98"/>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96" y="0"/>
                    </a:moveTo>
                    <a:cubicBezTo>
                      <a:pt x="95" y="8"/>
                      <a:pt x="75" y="15"/>
                      <a:pt x="49" y="15"/>
                    </a:cubicBezTo>
                    <a:cubicBezTo>
                      <a:pt x="23" y="15"/>
                      <a:pt x="3" y="8"/>
                      <a:pt x="2" y="0"/>
                    </a:cubicBezTo>
                    <a:cubicBezTo>
                      <a:pt x="1" y="1"/>
                      <a:pt x="0" y="3"/>
                      <a:pt x="0" y="5"/>
                    </a:cubicBezTo>
                    <a:cubicBezTo>
                      <a:pt x="0" y="19"/>
                      <a:pt x="0" y="19"/>
                      <a:pt x="0" y="19"/>
                    </a:cubicBezTo>
                    <a:cubicBezTo>
                      <a:pt x="0" y="31"/>
                      <a:pt x="22" y="40"/>
                      <a:pt x="49" y="40"/>
                    </a:cubicBezTo>
                    <a:cubicBezTo>
                      <a:pt x="76" y="40"/>
                      <a:pt x="98" y="31"/>
                      <a:pt x="98" y="19"/>
                    </a:cubicBezTo>
                    <a:cubicBezTo>
                      <a:pt x="98" y="5"/>
                      <a:pt x="98" y="5"/>
                      <a:pt x="98" y="5"/>
                    </a:cubicBezTo>
                    <a:cubicBezTo>
                      <a:pt x="98" y="3"/>
                      <a:pt x="97" y="1"/>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9" name="Oval 21"/>
              <p:cNvSpPr>
                <a:spLocks noChangeArrowheads="1"/>
              </p:cNvSpPr>
              <p:nvPr/>
            </p:nvSpPr>
            <p:spPr bwMode="auto">
              <a:xfrm>
                <a:off x="6754813" y="2265363"/>
                <a:ext cx="152400" cy="50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30" name="Group 29"/>
            <p:cNvGrpSpPr/>
            <p:nvPr/>
          </p:nvGrpSpPr>
          <p:grpSpPr>
            <a:xfrm>
              <a:off x="6075365" y="2231786"/>
              <a:ext cx="380960" cy="260776"/>
              <a:chOff x="2324100" y="1814513"/>
              <a:chExt cx="266700" cy="182563"/>
            </a:xfrm>
            <a:solidFill>
              <a:schemeClr val="bg1"/>
            </a:solidFill>
          </p:grpSpPr>
          <p:sp>
            <p:nvSpPr>
              <p:cNvPr id="31" name="Freeform 55"/>
              <p:cNvSpPr>
                <a:spLocks noEditPoints="1"/>
              </p:cNvSpPr>
              <p:nvPr/>
            </p:nvSpPr>
            <p:spPr bwMode="auto">
              <a:xfrm>
                <a:off x="2324100" y="1814513"/>
                <a:ext cx="188913" cy="182563"/>
              </a:xfrm>
              <a:custGeom>
                <a:avLst/>
                <a:gdLst>
                  <a:gd name="T0" fmla="*/ 86 w 99"/>
                  <a:gd name="T1" fmla="*/ 60 h 97"/>
                  <a:gd name="T2" fmla="*/ 99 w 99"/>
                  <a:gd name="T3" fmla="*/ 54 h 97"/>
                  <a:gd name="T4" fmla="*/ 99 w 99"/>
                  <a:gd name="T5" fmla="*/ 43 h 97"/>
                  <a:gd name="T6" fmla="*/ 86 w 99"/>
                  <a:gd name="T7" fmla="*/ 37 h 97"/>
                  <a:gd name="T8" fmla="*/ 83 w 99"/>
                  <a:gd name="T9" fmla="*/ 31 h 97"/>
                  <a:gd name="T10" fmla="*/ 88 w 99"/>
                  <a:gd name="T11" fmla="*/ 18 h 97"/>
                  <a:gd name="T12" fmla="*/ 81 w 99"/>
                  <a:gd name="T13" fmla="*/ 10 h 97"/>
                  <a:gd name="T14" fmla="*/ 67 w 99"/>
                  <a:gd name="T15" fmla="*/ 16 h 97"/>
                  <a:gd name="T16" fmla="*/ 61 w 99"/>
                  <a:gd name="T17" fmla="*/ 13 h 97"/>
                  <a:gd name="T18" fmla="*/ 55 w 99"/>
                  <a:gd name="T19" fmla="*/ 0 h 97"/>
                  <a:gd name="T20" fmla="*/ 44 w 99"/>
                  <a:gd name="T21" fmla="*/ 0 h 97"/>
                  <a:gd name="T22" fmla="*/ 38 w 99"/>
                  <a:gd name="T23" fmla="*/ 13 h 97"/>
                  <a:gd name="T24" fmla="*/ 32 w 99"/>
                  <a:gd name="T25" fmla="*/ 16 h 97"/>
                  <a:gd name="T26" fmla="*/ 18 w 99"/>
                  <a:gd name="T27" fmla="*/ 11 h 97"/>
                  <a:gd name="T28" fmla="*/ 11 w 99"/>
                  <a:gd name="T29" fmla="*/ 18 h 97"/>
                  <a:gd name="T30" fmla="*/ 16 w 99"/>
                  <a:gd name="T31" fmla="*/ 32 h 97"/>
                  <a:gd name="T32" fmla="*/ 14 w 99"/>
                  <a:gd name="T33" fmla="*/ 37 h 97"/>
                  <a:gd name="T34" fmla="*/ 0 w 99"/>
                  <a:gd name="T35" fmla="*/ 43 h 97"/>
                  <a:gd name="T36" fmla="*/ 0 w 99"/>
                  <a:gd name="T37" fmla="*/ 54 h 97"/>
                  <a:gd name="T38" fmla="*/ 14 w 99"/>
                  <a:gd name="T39" fmla="*/ 60 h 97"/>
                  <a:gd name="T40" fmla="*/ 16 w 99"/>
                  <a:gd name="T41" fmla="*/ 66 h 97"/>
                  <a:gd name="T42" fmla="*/ 11 w 99"/>
                  <a:gd name="T43" fmla="*/ 79 h 97"/>
                  <a:gd name="T44" fmla="*/ 19 w 99"/>
                  <a:gd name="T45" fmla="*/ 87 h 97"/>
                  <a:gd name="T46" fmla="*/ 32 w 99"/>
                  <a:gd name="T47" fmla="*/ 81 h 97"/>
                  <a:gd name="T48" fmla="*/ 38 w 99"/>
                  <a:gd name="T49" fmla="*/ 84 h 97"/>
                  <a:gd name="T50" fmla="*/ 45 w 99"/>
                  <a:gd name="T51" fmla="*/ 97 h 97"/>
                  <a:gd name="T52" fmla="*/ 55 w 99"/>
                  <a:gd name="T53" fmla="*/ 97 h 97"/>
                  <a:gd name="T54" fmla="*/ 61 w 99"/>
                  <a:gd name="T55" fmla="*/ 84 h 97"/>
                  <a:gd name="T56" fmla="*/ 67 w 99"/>
                  <a:gd name="T57" fmla="*/ 81 h 97"/>
                  <a:gd name="T58" fmla="*/ 81 w 99"/>
                  <a:gd name="T59" fmla="*/ 86 h 97"/>
                  <a:gd name="T60" fmla="*/ 89 w 99"/>
                  <a:gd name="T61" fmla="*/ 79 h 97"/>
                  <a:gd name="T62" fmla="*/ 83 w 99"/>
                  <a:gd name="T63" fmla="*/ 66 h 97"/>
                  <a:gd name="T64" fmla="*/ 86 w 99"/>
                  <a:gd name="T65" fmla="*/ 60 h 97"/>
                  <a:gd name="T66" fmla="*/ 50 w 99"/>
                  <a:gd name="T67" fmla="*/ 64 h 97"/>
                  <a:gd name="T68" fmla="*/ 34 w 99"/>
                  <a:gd name="T69" fmla="*/ 49 h 97"/>
                  <a:gd name="T70" fmla="*/ 50 w 99"/>
                  <a:gd name="T71" fmla="*/ 33 h 97"/>
                  <a:gd name="T72" fmla="*/ 66 w 99"/>
                  <a:gd name="T73" fmla="*/ 49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60"/>
                    </a:moveTo>
                    <a:cubicBezTo>
                      <a:pt x="86" y="60"/>
                      <a:pt x="99" y="54"/>
                      <a:pt x="99" y="54"/>
                    </a:cubicBezTo>
                    <a:cubicBezTo>
                      <a:pt x="99" y="43"/>
                      <a:pt x="99" y="43"/>
                      <a:pt x="99" y="43"/>
                    </a:cubicBezTo>
                    <a:cubicBezTo>
                      <a:pt x="99" y="42"/>
                      <a:pt x="86" y="37"/>
                      <a:pt x="86" y="37"/>
                    </a:cubicBezTo>
                    <a:cubicBezTo>
                      <a:pt x="83" y="31"/>
                      <a:pt x="83" y="31"/>
                      <a:pt x="83" y="31"/>
                    </a:cubicBezTo>
                    <a:cubicBezTo>
                      <a:pt x="83" y="31"/>
                      <a:pt x="89" y="18"/>
                      <a:pt x="88" y="18"/>
                    </a:cubicBezTo>
                    <a:cubicBezTo>
                      <a:pt x="81" y="10"/>
                      <a:pt x="81" y="10"/>
                      <a:pt x="81" y="10"/>
                    </a:cubicBezTo>
                    <a:cubicBezTo>
                      <a:pt x="80" y="10"/>
                      <a:pt x="67" y="16"/>
                      <a:pt x="67" y="16"/>
                    </a:cubicBezTo>
                    <a:cubicBezTo>
                      <a:pt x="61" y="13"/>
                      <a:pt x="61" y="13"/>
                      <a:pt x="61" y="13"/>
                    </a:cubicBezTo>
                    <a:cubicBezTo>
                      <a:pt x="61" y="13"/>
                      <a:pt x="56" y="0"/>
                      <a:pt x="55" y="0"/>
                    </a:cubicBezTo>
                    <a:cubicBezTo>
                      <a:pt x="44" y="0"/>
                      <a:pt x="44" y="0"/>
                      <a:pt x="44" y="0"/>
                    </a:cubicBezTo>
                    <a:cubicBezTo>
                      <a:pt x="43" y="0"/>
                      <a:pt x="38" y="13"/>
                      <a:pt x="38" y="13"/>
                    </a:cubicBezTo>
                    <a:cubicBezTo>
                      <a:pt x="32" y="16"/>
                      <a:pt x="32" y="16"/>
                      <a:pt x="32" y="16"/>
                    </a:cubicBezTo>
                    <a:cubicBezTo>
                      <a:pt x="32" y="16"/>
                      <a:pt x="19" y="10"/>
                      <a:pt x="18" y="11"/>
                    </a:cubicBezTo>
                    <a:cubicBezTo>
                      <a:pt x="11" y="18"/>
                      <a:pt x="11" y="18"/>
                      <a:pt x="11" y="18"/>
                    </a:cubicBezTo>
                    <a:cubicBezTo>
                      <a:pt x="10" y="19"/>
                      <a:pt x="16" y="32"/>
                      <a:pt x="16" y="32"/>
                    </a:cubicBezTo>
                    <a:cubicBezTo>
                      <a:pt x="14" y="37"/>
                      <a:pt x="14" y="37"/>
                      <a:pt x="14" y="37"/>
                    </a:cubicBezTo>
                    <a:cubicBezTo>
                      <a:pt x="14" y="37"/>
                      <a:pt x="0" y="43"/>
                      <a:pt x="0" y="43"/>
                    </a:cubicBezTo>
                    <a:cubicBezTo>
                      <a:pt x="0" y="54"/>
                      <a:pt x="0" y="54"/>
                      <a:pt x="0" y="54"/>
                    </a:cubicBezTo>
                    <a:cubicBezTo>
                      <a:pt x="0" y="55"/>
                      <a:pt x="14" y="60"/>
                      <a:pt x="14" y="60"/>
                    </a:cubicBezTo>
                    <a:cubicBezTo>
                      <a:pt x="16" y="66"/>
                      <a:pt x="16" y="66"/>
                      <a:pt x="16" y="66"/>
                    </a:cubicBezTo>
                    <a:cubicBezTo>
                      <a:pt x="16" y="66"/>
                      <a:pt x="10" y="79"/>
                      <a:pt x="11" y="79"/>
                    </a:cubicBezTo>
                    <a:cubicBezTo>
                      <a:pt x="19" y="87"/>
                      <a:pt x="19" y="87"/>
                      <a:pt x="19" y="87"/>
                    </a:cubicBezTo>
                    <a:cubicBezTo>
                      <a:pt x="19" y="87"/>
                      <a:pt x="32" y="81"/>
                      <a:pt x="32" y="81"/>
                    </a:cubicBezTo>
                    <a:cubicBezTo>
                      <a:pt x="38" y="84"/>
                      <a:pt x="38" y="84"/>
                      <a:pt x="38" y="84"/>
                    </a:cubicBezTo>
                    <a:cubicBezTo>
                      <a:pt x="38" y="84"/>
                      <a:pt x="44" y="97"/>
                      <a:pt x="45" y="97"/>
                    </a:cubicBezTo>
                    <a:cubicBezTo>
                      <a:pt x="55" y="97"/>
                      <a:pt x="55" y="97"/>
                      <a:pt x="55" y="97"/>
                    </a:cubicBezTo>
                    <a:cubicBezTo>
                      <a:pt x="56" y="97"/>
                      <a:pt x="61" y="84"/>
                      <a:pt x="61" y="84"/>
                    </a:cubicBezTo>
                    <a:cubicBezTo>
                      <a:pt x="67" y="81"/>
                      <a:pt x="67" y="81"/>
                      <a:pt x="67" y="81"/>
                    </a:cubicBezTo>
                    <a:cubicBezTo>
                      <a:pt x="67" y="81"/>
                      <a:pt x="81" y="87"/>
                      <a:pt x="81" y="86"/>
                    </a:cubicBezTo>
                    <a:cubicBezTo>
                      <a:pt x="89" y="79"/>
                      <a:pt x="89" y="79"/>
                      <a:pt x="89" y="79"/>
                    </a:cubicBezTo>
                    <a:cubicBezTo>
                      <a:pt x="89" y="78"/>
                      <a:pt x="83" y="66"/>
                      <a:pt x="83" y="66"/>
                    </a:cubicBezTo>
                    <a:lnTo>
                      <a:pt x="86" y="60"/>
                    </a:lnTo>
                    <a:close/>
                    <a:moveTo>
                      <a:pt x="50" y="64"/>
                    </a:moveTo>
                    <a:cubicBezTo>
                      <a:pt x="41" y="64"/>
                      <a:pt x="34" y="57"/>
                      <a:pt x="34" y="49"/>
                    </a:cubicBezTo>
                    <a:cubicBezTo>
                      <a:pt x="34" y="40"/>
                      <a:pt x="41" y="33"/>
                      <a:pt x="50" y="33"/>
                    </a:cubicBezTo>
                    <a:cubicBezTo>
                      <a:pt x="58" y="33"/>
                      <a:pt x="66" y="40"/>
                      <a:pt x="66" y="49"/>
                    </a:cubicBezTo>
                    <a:cubicBezTo>
                      <a:pt x="66" y="57"/>
                      <a:pt x="58"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2" name="Freeform 56"/>
              <p:cNvSpPr>
                <a:spLocks noEditPoints="1"/>
              </p:cNvSpPr>
              <p:nvPr/>
            </p:nvSpPr>
            <p:spPr bwMode="auto">
              <a:xfrm>
                <a:off x="2501900" y="1905001"/>
                <a:ext cx="88900" cy="90488"/>
              </a:xfrm>
              <a:custGeom>
                <a:avLst/>
                <a:gdLst>
                  <a:gd name="T0" fmla="*/ 41 w 47"/>
                  <a:gd name="T1" fmla="*/ 23 h 48"/>
                  <a:gd name="T2" fmla="*/ 41 w 47"/>
                  <a:gd name="T3" fmla="*/ 20 h 48"/>
                  <a:gd name="T4" fmla="*/ 45 w 47"/>
                  <a:gd name="T5" fmla="*/ 14 h 48"/>
                  <a:gd name="T6" fmla="*/ 42 w 47"/>
                  <a:gd name="T7" fmla="*/ 9 h 48"/>
                  <a:gd name="T8" fmla="*/ 35 w 47"/>
                  <a:gd name="T9" fmla="*/ 11 h 48"/>
                  <a:gd name="T10" fmla="*/ 33 w 47"/>
                  <a:gd name="T11" fmla="*/ 9 h 48"/>
                  <a:gd name="T12" fmla="*/ 31 w 47"/>
                  <a:gd name="T13" fmla="*/ 2 h 48"/>
                  <a:gd name="T14" fmla="*/ 26 w 47"/>
                  <a:gd name="T15" fmla="*/ 1 h 48"/>
                  <a:gd name="T16" fmla="*/ 22 w 47"/>
                  <a:gd name="T17" fmla="*/ 6 h 48"/>
                  <a:gd name="T18" fmla="*/ 19 w 47"/>
                  <a:gd name="T19" fmla="*/ 7 h 48"/>
                  <a:gd name="T20" fmla="*/ 14 w 47"/>
                  <a:gd name="T21" fmla="*/ 3 h 48"/>
                  <a:gd name="T22" fmla="*/ 9 w 47"/>
                  <a:gd name="T23" fmla="*/ 5 h 48"/>
                  <a:gd name="T24" fmla="*/ 10 w 47"/>
                  <a:gd name="T25" fmla="*/ 12 h 48"/>
                  <a:gd name="T26" fmla="*/ 8 w 47"/>
                  <a:gd name="T27" fmla="*/ 15 h 48"/>
                  <a:gd name="T28" fmla="*/ 1 w 47"/>
                  <a:gd name="T29" fmla="*/ 16 h 48"/>
                  <a:gd name="T30" fmla="*/ 0 w 47"/>
                  <a:gd name="T31" fmla="*/ 21 h 48"/>
                  <a:gd name="T32" fmla="*/ 6 w 47"/>
                  <a:gd name="T33" fmla="*/ 25 h 48"/>
                  <a:gd name="T34" fmla="*/ 6 w 47"/>
                  <a:gd name="T35" fmla="*/ 28 h 48"/>
                  <a:gd name="T36" fmla="*/ 2 w 47"/>
                  <a:gd name="T37" fmla="*/ 34 h 48"/>
                  <a:gd name="T38" fmla="*/ 5 w 47"/>
                  <a:gd name="T39" fmla="*/ 39 h 48"/>
                  <a:gd name="T40" fmla="*/ 12 w 47"/>
                  <a:gd name="T41" fmla="*/ 38 h 48"/>
                  <a:gd name="T42" fmla="*/ 14 w 47"/>
                  <a:gd name="T43" fmla="*/ 39 h 48"/>
                  <a:gd name="T44" fmla="*/ 15 w 47"/>
                  <a:gd name="T45" fmla="*/ 46 h 48"/>
                  <a:gd name="T46" fmla="*/ 20 w 47"/>
                  <a:gd name="T47" fmla="*/ 48 h 48"/>
                  <a:gd name="T48" fmla="*/ 24 w 47"/>
                  <a:gd name="T49" fmla="*/ 42 h 48"/>
                  <a:gd name="T50" fmla="*/ 27 w 47"/>
                  <a:gd name="T51" fmla="*/ 42 h 48"/>
                  <a:gd name="T52" fmla="*/ 33 w 47"/>
                  <a:gd name="T53" fmla="*/ 46 h 48"/>
                  <a:gd name="T54" fmla="*/ 38 w 47"/>
                  <a:gd name="T55" fmla="*/ 43 h 48"/>
                  <a:gd name="T56" fmla="*/ 37 w 47"/>
                  <a:gd name="T57" fmla="*/ 36 h 48"/>
                  <a:gd name="T58" fmla="*/ 38 w 47"/>
                  <a:gd name="T59" fmla="*/ 33 h 48"/>
                  <a:gd name="T60" fmla="*/ 45 w 47"/>
                  <a:gd name="T61" fmla="*/ 32 h 48"/>
                  <a:gd name="T62" fmla="*/ 46 w 47"/>
                  <a:gd name="T63" fmla="*/ 27 h 48"/>
                  <a:gd name="T64" fmla="*/ 41 w 47"/>
                  <a:gd name="T65" fmla="*/ 23 h 48"/>
                  <a:gd name="T66" fmla="*/ 31 w 47"/>
                  <a:gd name="T67" fmla="*/ 26 h 48"/>
                  <a:gd name="T68" fmla="*/ 22 w 47"/>
                  <a:gd name="T69" fmla="*/ 31 h 48"/>
                  <a:gd name="T70" fmla="*/ 16 w 47"/>
                  <a:gd name="T71" fmla="*/ 22 h 48"/>
                  <a:gd name="T72" fmla="*/ 25 w 47"/>
                  <a:gd name="T73" fmla="*/ 17 h 48"/>
                  <a:gd name="T74" fmla="*/ 31 w 47"/>
                  <a:gd name="T75"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8">
                    <a:moveTo>
                      <a:pt x="41" y="23"/>
                    </a:moveTo>
                    <a:cubicBezTo>
                      <a:pt x="41" y="20"/>
                      <a:pt x="41" y="20"/>
                      <a:pt x="41" y="20"/>
                    </a:cubicBezTo>
                    <a:cubicBezTo>
                      <a:pt x="41" y="20"/>
                      <a:pt x="45" y="14"/>
                      <a:pt x="45" y="14"/>
                    </a:cubicBezTo>
                    <a:cubicBezTo>
                      <a:pt x="42" y="9"/>
                      <a:pt x="42" y="9"/>
                      <a:pt x="42" y="9"/>
                    </a:cubicBezTo>
                    <a:cubicBezTo>
                      <a:pt x="42" y="9"/>
                      <a:pt x="35" y="11"/>
                      <a:pt x="35" y="11"/>
                    </a:cubicBezTo>
                    <a:cubicBezTo>
                      <a:pt x="33" y="9"/>
                      <a:pt x="33" y="9"/>
                      <a:pt x="33" y="9"/>
                    </a:cubicBezTo>
                    <a:cubicBezTo>
                      <a:pt x="33" y="9"/>
                      <a:pt x="32" y="2"/>
                      <a:pt x="31" y="2"/>
                    </a:cubicBezTo>
                    <a:cubicBezTo>
                      <a:pt x="26" y="1"/>
                      <a:pt x="26" y="1"/>
                      <a:pt x="26" y="1"/>
                    </a:cubicBezTo>
                    <a:cubicBezTo>
                      <a:pt x="26" y="0"/>
                      <a:pt x="22" y="6"/>
                      <a:pt x="22" y="6"/>
                    </a:cubicBezTo>
                    <a:cubicBezTo>
                      <a:pt x="19" y="7"/>
                      <a:pt x="19" y="7"/>
                      <a:pt x="19" y="7"/>
                    </a:cubicBezTo>
                    <a:cubicBezTo>
                      <a:pt x="19" y="7"/>
                      <a:pt x="14" y="2"/>
                      <a:pt x="14" y="3"/>
                    </a:cubicBezTo>
                    <a:cubicBezTo>
                      <a:pt x="9" y="5"/>
                      <a:pt x="9" y="5"/>
                      <a:pt x="9" y="5"/>
                    </a:cubicBezTo>
                    <a:cubicBezTo>
                      <a:pt x="9" y="6"/>
                      <a:pt x="10" y="12"/>
                      <a:pt x="10" y="12"/>
                    </a:cubicBezTo>
                    <a:cubicBezTo>
                      <a:pt x="8" y="15"/>
                      <a:pt x="8" y="15"/>
                      <a:pt x="8" y="15"/>
                    </a:cubicBezTo>
                    <a:cubicBezTo>
                      <a:pt x="8" y="15"/>
                      <a:pt x="2" y="16"/>
                      <a:pt x="1" y="16"/>
                    </a:cubicBezTo>
                    <a:cubicBezTo>
                      <a:pt x="0" y="21"/>
                      <a:pt x="0" y="21"/>
                      <a:pt x="0" y="21"/>
                    </a:cubicBezTo>
                    <a:cubicBezTo>
                      <a:pt x="0" y="22"/>
                      <a:pt x="6" y="25"/>
                      <a:pt x="6" y="25"/>
                    </a:cubicBezTo>
                    <a:cubicBezTo>
                      <a:pt x="6" y="28"/>
                      <a:pt x="6" y="28"/>
                      <a:pt x="6" y="28"/>
                    </a:cubicBezTo>
                    <a:cubicBezTo>
                      <a:pt x="6" y="28"/>
                      <a:pt x="2" y="34"/>
                      <a:pt x="2" y="34"/>
                    </a:cubicBezTo>
                    <a:cubicBezTo>
                      <a:pt x="5" y="39"/>
                      <a:pt x="5" y="39"/>
                      <a:pt x="5" y="39"/>
                    </a:cubicBezTo>
                    <a:cubicBezTo>
                      <a:pt x="5" y="39"/>
                      <a:pt x="12" y="38"/>
                      <a:pt x="12" y="38"/>
                    </a:cubicBezTo>
                    <a:cubicBezTo>
                      <a:pt x="14" y="39"/>
                      <a:pt x="14" y="39"/>
                      <a:pt x="14" y="39"/>
                    </a:cubicBezTo>
                    <a:cubicBezTo>
                      <a:pt x="14" y="39"/>
                      <a:pt x="15" y="46"/>
                      <a:pt x="15" y="46"/>
                    </a:cubicBezTo>
                    <a:cubicBezTo>
                      <a:pt x="20" y="48"/>
                      <a:pt x="20" y="48"/>
                      <a:pt x="20" y="48"/>
                    </a:cubicBezTo>
                    <a:cubicBezTo>
                      <a:pt x="21" y="48"/>
                      <a:pt x="24" y="42"/>
                      <a:pt x="24" y="42"/>
                    </a:cubicBezTo>
                    <a:cubicBezTo>
                      <a:pt x="27" y="42"/>
                      <a:pt x="27" y="42"/>
                      <a:pt x="27" y="42"/>
                    </a:cubicBezTo>
                    <a:cubicBezTo>
                      <a:pt x="27" y="42"/>
                      <a:pt x="33" y="46"/>
                      <a:pt x="33" y="46"/>
                    </a:cubicBezTo>
                    <a:cubicBezTo>
                      <a:pt x="38" y="43"/>
                      <a:pt x="38" y="43"/>
                      <a:pt x="38" y="43"/>
                    </a:cubicBezTo>
                    <a:cubicBezTo>
                      <a:pt x="38" y="43"/>
                      <a:pt x="37" y="36"/>
                      <a:pt x="37" y="36"/>
                    </a:cubicBezTo>
                    <a:cubicBezTo>
                      <a:pt x="38" y="33"/>
                      <a:pt x="38" y="33"/>
                      <a:pt x="38" y="33"/>
                    </a:cubicBezTo>
                    <a:cubicBezTo>
                      <a:pt x="38" y="33"/>
                      <a:pt x="45" y="32"/>
                      <a:pt x="45" y="32"/>
                    </a:cubicBezTo>
                    <a:cubicBezTo>
                      <a:pt x="46" y="27"/>
                      <a:pt x="46" y="27"/>
                      <a:pt x="46" y="27"/>
                    </a:cubicBezTo>
                    <a:cubicBezTo>
                      <a:pt x="47" y="27"/>
                      <a:pt x="41" y="23"/>
                      <a:pt x="41" y="23"/>
                    </a:cubicBezTo>
                    <a:close/>
                    <a:moveTo>
                      <a:pt x="31" y="26"/>
                    </a:moveTo>
                    <a:cubicBezTo>
                      <a:pt x="30" y="30"/>
                      <a:pt x="26" y="32"/>
                      <a:pt x="22" y="31"/>
                    </a:cubicBezTo>
                    <a:cubicBezTo>
                      <a:pt x="18" y="30"/>
                      <a:pt x="15" y="26"/>
                      <a:pt x="16" y="22"/>
                    </a:cubicBezTo>
                    <a:cubicBezTo>
                      <a:pt x="17" y="18"/>
                      <a:pt x="21" y="16"/>
                      <a:pt x="25" y="17"/>
                    </a:cubicBezTo>
                    <a:cubicBezTo>
                      <a:pt x="29" y="18"/>
                      <a:pt x="32" y="22"/>
                      <a:pt x="31"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33" name="Freeform 32"/>
            <p:cNvSpPr/>
            <p:nvPr/>
          </p:nvSpPr>
          <p:spPr bwMode="auto">
            <a:xfrm>
              <a:off x="6065527" y="3228909"/>
              <a:ext cx="327304" cy="289151"/>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1"/>
            </a:solidFill>
            <a:ln>
              <a:noFill/>
            </a:ln>
          </p:spPr>
          <p:txBody>
            <a:bodyPr vert="horz" wrap="square" lIns="91440" tIns="45720" rIns="91440" bIns="45720" numCol="1" anchor="t" anchorCtr="0" compatLnSpc="1"/>
            <a:lstStyle/>
            <a:p>
              <a:endParaRPr lang="en-US"/>
            </a:p>
          </p:txBody>
        </p:sp>
      </p:grpSp>
      <p:sp>
        <p:nvSpPr>
          <p:cNvPr id="35" name="AutoShape 14"/>
          <p:cNvSpPr/>
          <p:nvPr/>
        </p:nvSpPr>
        <p:spPr bwMode="auto">
          <a:xfrm>
            <a:off x="2122939" y="2480761"/>
            <a:ext cx="172420" cy="1724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1"/>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36" name="TextBox 35"/>
          <p:cNvSpPr txBox="1"/>
          <p:nvPr/>
        </p:nvSpPr>
        <p:spPr>
          <a:xfrm>
            <a:off x="2343411" y="2380586"/>
            <a:ext cx="1097613" cy="328295"/>
          </a:xfrm>
          <a:prstGeom prst="rect">
            <a:avLst/>
          </a:prstGeom>
          <a:noFill/>
        </p:spPr>
        <p:txBody>
          <a:bodyPr wrap="square" lIns="121908" tIns="60954" rIns="121908" bIns="60954" rtlCol="0">
            <a:spAutoFit/>
          </a:bodyPr>
          <a:lstStyle/>
          <a:p>
            <a:r>
              <a:rPr lang="zh-CN" altLang="en-US" sz="1300" b="1" dirty="0">
                <a:solidFill>
                  <a:schemeClr val="accent1"/>
                </a:solidFill>
                <a:latin typeface="微软雅黑" panose="020B0503020204020204" pitchFamily="34" charset="-122"/>
                <a:ea typeface="微软雅黑" panose="020B0503020204020204" pitchFamily="34" charset="-122"/>
              </a:rPr>
              <a:t>添加标题</a:t>
            </a:r>
          </a:p>
        </p:txBody>
      </p:sp>
      <p:sp>
        <p:nvSpPr>
          <p:cNvPr id="37" name="TextBox 36"/>
          <p:cNvSpPr txBox="1"/>
          <p:nvPr/>
        </p:nvSpPr>
        <p:spPr>
          <a:xfrm>
            <a:off x="2353893" y="2665624"/>
            <a:ext cx="3253455" cy="430887"/>
          </a:xfrm>
          <a:prstGeom prst="rect">
            <a:avLst/>
          </a:prstGeom>
          <a:noFill/>
        </p:spPr>
        <p:txBody>
          <a:bodyPr wrap="square" lIns="121908" tIns="60954" rIns="121908" bIns="60954" rtlCol="0">
            <a:spAutoFit/>
          </a:bodyPr>
          <a:lstStyle/>
          <a:p>
            <a:pPr>
              <a:lnSpc>
                <a:spcPts val="1200"/>
              </a:lnSpc>
            </a:pPr>
            <a:r>
              <a:rPr lang="zh-CN" altLang="en-US" sz="1100" dirty="0">
                <a:solidFill>
                  <a:schemeClr val="bg1">
                    <a:lumMod val="50000"/>
                  </a:schemeClr>
                </a:solidFill>
                <a:latin typeface="+mn-ea"/>
              </a:rPr>
              <a:t>添加你的饿内容文字，添加你的饿内容文字，的内容内容添加你的饿的内容内容添加你的饿</a:t>
            </a:r>
            <a:endParaRPr lang="id-ID" sz="1100" dirty="0">
              <a:solidFill>
                <a:schemeClr val="bg1">
                  <a:lumMod val="50000"/>
                </a:schemeClr>
              </a:solidFill>
              <a:latin typeface="+mn-ea"/>
            </a:endParaRPr>
          </a:p>
        </p:txBody>
      </p:sp>
      <p:sp>
        <p:nvSpPr>
          <p:cNvPr id="38" name="AutoShape 14"/>
          <p:cNvSpPr/>
          <p:nvPr/>
        </p:nvSpPr>
        <p:spPr bwMode="auto">
          <a:xfrm>
            <a:off x="2170989" y="3414028"/>
            <a:ext cx="172420" cy="1724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2"/>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39" name="TextBox 38"/>
          <p:cNvSpPr txBox="1"/>
          <p:nvPr/>
        </p:nvSpPr>
        <p:spPr>
          <a:xfrm>
            <a:off x="2343411" y="3336103"/>
            <a:ext cx="1097613" cy="328295"/>
          </a:xfrm>
          <a:prstGeom prst="rect">
            <a:avLst/>
          </a:prstGeom>
          <a:noFill/>
        </p:spPr>
        <p:txBody>
          <a:bodyPr wrap="square" lIns="121908" tIns="60954" rIns="121908" bIns="60954" rtlCol="0">
            <a:spAutoFit/>
          </a:bodyPr>
          <a:lstStyle/>
          <a:p>
            <a:r>
              <a:rPr lang="zh-CN" altLang="en-US" sz="1300" b="1" dirty="0">
                <a:solidFill>
                  <a:schemeClr val="accent2"/>
                </a:solidFill>
                <a:latin typeface="微软雅黑" panose="020B0503020204020204" pitchFamily="34" charset="-122"/>
                <a:ea typeface="微软雅黑" panose="020B0503020204020204" pitchFamily="34" charset="-122"/>
              </a:rPr>
              <a:t>添加标题</a:t>
            </a:r>
          </a:p>
        </p:txBody>
      </p:sp>
      <p:sp>
        <p:nvSpPr>
          <p:cNvPr id="40" name="TextBox 39"/>
          <p:cNvSpPr txBox="1"/>
          <p:nvPr/>
        </p:nvSpPr>
        <p:spPr>
          <a:xfrm>
            <a:off x="2353893" y="3618124"/>
            <a:ext cx="3253455" cy="430887"/>
          </a:xfrm>
          <a:prstGeom prst="rect">
            <a:avLst/>
          </a:prstGeom>
          <a:noFill/>
        </p:spPr>
        <p:txBody>
          <a:bodyPr wrap="square" lIns="121908" tIns="60954" rIns="121908" bIns="60954" rtlCol="0">
            <a:spAutoFit/>
          </a:bodyPr>
          <a:lstStyle/>
          <a:p>
            <a:pPr>
              <a:lnSpc>
                <a:spcPts val="1200"/>
              </a:lnSpc>
            </a:pPr>
            <a:r>
              <a:rPr lang="zh-CN" altLang="en-US" sz="1100" dirty="0">
                <a:solidFill>
                  <a:schemeClr val="bg1">
                    <a:lumMod val="50000"/>
                  </a:schemeClr>
                </a:solidFill>
                <a:latin typeface="+mn-ea"/>
              </a:rPr>
              <a:t>添加你的饿内容文字，添加你的饿内容文字，的内容内容添加你的饿的内容内容添加你的饿</a:t>
            </a:r>
            <a:endParaRPr lang="id-ID" sz="1100" dirty="0">
              <a:solidFill>
                <a:schemeClr val="bg1">
                  <a:lumMod val="50000"/>
                </a:schemeClr>
              </a:solidFill>
              <a:latin typeface="+mn-ea"/>
            </a:endParaRPr>
          </a:p>
        </p:txBody>
      </p:sp>
      <p:sp>
        <p:nvSpPr>
          <p:cNvPr id="41" name="AutoShape 14"/>
          <p:cNvSpPr/>
          <p:nvPr/>
        </p:nvSpPr>
        <p:spPr bwMode="auto">
          <a:xfrm>
            <a:off x="2122939" y="4345662"/>
            <a:ext cx="172420" cy="1724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3"/>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42" name="TextBox 41"/>
          <p:cNvSpPr txBox="1"/>
          <p:nvPr/>
        </p:nvSpPr>
        <p:spPr>
          <a:xfrm>
            <a:off x="2343411" y="4226998"/>
            <a:ext cx="1097613" cy="328295"/>
          </a:xfrm>
          <a:prstGeom prst="rect">
            <a:avLst/>
          </a:prstGeom>
          <a:noFill/>
        </p:spPr>
        <p:txBody>
          <a:bodyPr wrap="square" lIns="121908" tIns="60954" rIns="121908" bIns="60954" rtlCol="0">
            <a:spAutoFit/>
          </a:bodyPr>
          <a:lstStyle/>
          <a:p>
            <a:r>
              <a:rPr lang="zh-CN" altLang="en-US" sz="1300" b="1" dirty="0">
                <a:solidFill>
                  <a:schemeClr val="accent1"/>
                </a:solidFill>
                <a:latin typeface="微软雅黑" panose="020B0503020204020204" pitchFamily="34" charset="-122"/>
                <a:ea typeface="微软雅黑" panose="020B0503020204020204" pitchFamily="34" charset="-122"/>
              </a:rPr>
              <a:t>添加标题</a:t>
            </a:r>
          </a:p>
        </p:txBody>
      </p:sp>
      <p:sp>
        <p:nvSpPr>
          <p:cNvPr id="43" name="TextBox 42"/>
          <p:cNvSpPr txBox="1"/>
          <p:nvPr/>
        </p:nvSpPr>
        <p:spPr>
          <a:xfrm>
            <a:off x="2353893" y="4534286"/>
            <a:ext cx="3253455" cy="430887"/>
          </a:xfrm>
          <a:prstGeom prst="rect">
            <a:avLst/>
          </a:prstGeom>
          <a:noFill/>
        </p:spPr>
        <p:txBody>
          <a:bodyPr wrap="square" lIns="121908" tIns="60954" rIns="121908" bIns="60954" rtlCol="0">
            <a:spAutoFit/>
          </a:bodyPr>
          <a:lstStyle/>
          <a:p>
            <a:pPr>
              <a:lnSpc>
                <a:spcPts val="1200"/>
              </a:lnSpc>
            </a:pPr>
            <a:r>
              <a:rPr lang="zh-CN" altLang="en-US" sz="1100" dirty="0">
                <a:solidFill>
                  <a:schemeClr val="bg1">
                    <a:lumMod val="50000"/>
                  </a:schemeClr>
                </a:solidFill>
                <a:latin typeface="+mn-ea"/>
              </a:rPr>
              <a:t>添加你的饿内容文字，添加你的饿内容文字，的内容内容添加你的饿的内容内容添加你的饿</a:t>
            </a:r>
            <a:endParaRPr lang="id-ID" sz="1100" dirty="0">
              <a:solidFill>
                <a:schemeClr val="bg1">
                  <a:lumMod val="50000"/>
                </a:schemeClr>
              </a:solidFill>
              <a:latin typeface="+mn-ea"/>
            </a:endParaRPr>
          </a:p>
        </p:txBody>
      </p:sp>
      <p:sp>
        <p:nvSpPr>
          <p:cNvPr id="44" name="AutoShape 14"/>
          <p:cNvSpPr/>
          <p:nvPr/>
        </p:nvSpPr>
        <p:spPr bwMode="auto">
          <a:xfrm>
            <a:off x="2122939" y="5256808"/>
            <a:ext cx="172420" cy="1724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2"/>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45" name="TextBox 44"/>
          <p:cNvSpPr txBox="1"/>
          <p:nvPr/>
        </p:nvSpPr>
        <p:spPr>
          <a:xfrm>
            <a:off x="2343411" y="5157194"/>
            <a:ext cx="1097613" cy="328295"/>
          </a:xfrm>
          <a:prstGeom prst="rect">
            <a:avLst/>
          </a:prstGeom>
          <a:noFill/>
        </p:spPr>
        <p:txBody>
          <a:bodyPr wrap="square" lIns="121908" tIns="60954" rIns="121908" bIns="60954" rtlCol="0">
            <a:spAutoFit/>
          </a:bodyPr>
          <a:lstStyle/>
          <a:p>
            <a:r>
              <a:rPr lang="zh-CN" altLang="en-US" sz="1300" b="1" dirty="0">
                <a:solidFill>
                  <a:schemeClr val="accent2"/>
                </a:solidFill>
                <a:latin typeface="微软雅黑" panose="020B0503020204020204" pitchFamily="34" charset="-122"/>
                <a:ea typeface="微软雅黑" panose="020B0503020204020204" pitchFamily="34" charset="-122"/>
              </a:rPr>
              <a:t>添加标题</a:t>
            </a:r>
          </a:p>
        </p:txBody>
      </p:sp>
      <p:sp>
        <p:nvSpPr>
          <p:cNvPr id="46" name="TextBox 45"/>
          <p:cNvSpPr txBox="1"/>
          <p:nvPr/>
        </p:nvSpPr>
        <p:spPr>
          <a:xfrm>
            <a:off x="2353893" y="5464482"/>
            <a:ext cx="3253455" cy="430887"/>
          </a:xfrm>
          <a:prstGeom prst="rect">
            <a:avLst/>
          </a:prstGeom>
          <a:noFill/>
        </p:spPr>
        <p:txBody>
          <a:bodyPr wrap="square" lIns="121908" tIns="60954" rIns="121908" bIns="60954" rtlCol="0">
            <a:spAutoFit/>
          </a:bodyPr>
          <a:lstStyle/>
          <a:p>
            <a:pPr>
              <a:lnSpc>
                <a:spcPts val="1200"/>
              </a:lnSpc>
            </a:pPr>
            <a:r>
              <a:rPr lang="zh-CN" altLang="en-US" sz="1100" dirty="0">
                <a:solidFill>
                  <a:schemeClr val="bg1">
                    <a:lumMod val="50000"/>
                  </a:schemeClr>
                </a:solidFill>
                <a:latin typeface="+mn-ea"/>
              </a:rPr>
              <a:t>添加你的饿内容文字，添加你的饿内容文字，的内容内容添加你的饿的内容内容添加你的饿</a:t>
            </a:r>
            <a:endParaRPr lang="id-ID" sz="1100" dirty="0">
              <a:solidFill>
                <a:schemeClr val="bg1">
                  <a:lumMod val="50000"/>
                </a:schemeClr>
              </a:solidFill>
              <a:latin typeface="+mn-ea"/>
            </a:endParaRPr>
          </a:p>
        </p:txBody>
      </p:sp>
      <p:sp>
        <p:nvSpPr>
          <p:cNvPr id="47" name="TextBox 46"/>
          <p:cNvSpPr txBox="1"/>
          <p:nvPr/>
        </p:nvSpPr>
        <p:spPr>
          <a:xfrm>
            <a:off x="2064078" y="1579388"/>
            <a:ext cx="2687949" cy="415486"/>
          </a:xfrm>
          <a:prstGeom prst="rect">
            <a:avLst/>
          </a:prstGeom>
          <a:noFill/>
        </p:spPr>
        <p:txBody>
          <a:bodyPr wrap="square" lIns="121908" tIns="60954" rIns="121908" bIns="60954" rtlCol="0">
            <a:spAutoFit/>
          </a:bodyPr>
          <a:lstStyle/>
          <a:p>
            <a:r>
              <a:rPr lang="zh-CN" altLang="en-US" sz="1900" b="1" dirty="0">
                <a:solidFill>
                  <a:schemeClr val="accent1"/>
                </a:solidFill>
                <a:latin typeface="微软雅黑" panose="020B0503020204020204" pitchFamily="34" charset="-122"/>
                <a:ea typeface="微软雅黑" panose="020B0503020204020204" pitchFamily="34" charset="-122"/>
              </a:rPr>
              <a:t>填写你的标题内容</a:t>
            </a:r>
          </a:p>
        </p:txBody>
      </p:sp>
      <p:sp>
        <p:nvSpPr>
          <p:cNvPr id="48" name="TextBox 47"/>
          <p:cNvSpPr txBox="1"/>
          <p:nvPr/>
        </p:nvSpPr>
        <p:spPr>
          <a:xfrm>
            <a:off x="2122940" y="1978713"/>
            <a:ext cx="3602011" cy="307776"/>
          </a:xfrm>
          <a:prstGeom prst="rect">
            <a:avLst/>
          </a:prstGeom>
          <a:noFill/>
        </p:spPr>
        <p:txBody>
          <a:bodyPr wrap="square" lIns="121908" tIns="60954" rIns="121908" bIns="60954" rtlCol="0">
            <a:spAutoFit/>
          </a:bodyPr>
          <a:lstStyle/>
          <a:p>
            <a:r>
              <a:rPr lang="en-US" altLang="zh-CN" sz="1200" spc="133"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rPr>
              <a:t>Replacement Names Became Post</a:t>
            </a:r>
            <a:endParaRPr lang="zh-CN" altLang="en-US" sz="1200" spc="133" dirty="0">
              <a:solidFill>
                <a:schemeClr val="bg1">
                  <a:lumMod val="50000"/>
                </a:schemeClr>
              </a:solidFill>
              <a:latin typeface="Tahoma" panose="020B0604030504040204" pitchFamily="34" charset="0"/>
              <a:ea typeface="微软雅黑" panose="020B0503020204020204" pitchFamily="34" charset="-122"/>
              <a:cs typeface="Tahoma" panose="020B0604030504040204" pitchFamily="34" charset="0"/>
            </a:endParaRPr>
          </a:p>
        </p:txBody>
      </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47"/>
                                        </p:tgtEl>
                                        <p:attrNameLst>
                                          <p:attrName>style.visibility</p:attrName>
                                        </p:attrNameLst>
                                      </p:cBhvr>
                                      <p:to>
                                        <p:strVal val="visible"/>
                                      </p:to>
                                    </p:set>
                                    <p:anim calcmode="lin" valueType="num">
                                      <p:cBhvr>
                                        <p:cTn id="24"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47"/>
                                        </p:tgtEl>
                                        <p:attrNameLst>
                                          <p:attrName>ppt_y</p:attrName>
                                        </p:attrNameLst>
                                      </p:cBhvr>
                                      <p:tavLst>
                                        <p:tav tm="0">
                                          <p:val>
                                            <p:strVal val="#ppt_y"/>
                                          </p:val>
                                        </p:tav>
                                        <p:tav tm="100000">
                                          <p:val>
                                            <p:strVal val="#ppt_y"/>
                                          </p:val>
                                        </p:tav>
                                      </p:tavLst>
                                    </p:anim>
                                    <p:anim calcmode="lin" valueType="num">
                                      <p:cBhvr>
                                        <p:cTn id="26"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47"/>
                                        </p:tgtEl>
                                      </p:cBhvr>
                                    </p:animEffect>
                                  </p:childTnLst>
                                </p:cTn>
                              </p:par>
                            </p:childTnLst>
                          </p:cTn>
                        </p:par>
                        <p:par>
                          <p:cTn id="29" fill="hold">
                            <p:stCondLst>
                              <p:cond delay="2849"/>
                            </p:stCondLst>
                            <p:childTnLst>
                              <p:par>
                                <p:cTn id="30" presetID="22" presetClass="entr" presetSubtype="8" fill="hold" grpId="0" nodeType="after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wipe(left)">
                                      <p:cBhvr>
                                        <p:cTn id="32" dur="500"/>
                                        <p:tgtEl>
                                          <p:spTgt spid="48"/>
                                        </p:tgtEl>
                                      </p:cBhvr>
                                    </p:animEffect>
                                  </p:childTnLst>
                                </p:cTn>
                              </p:par>
                            </p:childTnLst>
                          </p:cTn>
                        </p:par>
                        <p:par>
                          <p:cTn id="33" fill="hold">
                            <p:stCondLst>
                              <p:cond delay="3349"/>
                            </p:stCondLst>
                            <p:childTnLst>
                              <p:par>
                                <p:cTn id="34" presetID="2" presetClass="entr" presetSubtype="8"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additive="base">
                                        <p:cTn id="36" dur="300" fill="hold"/>
                                        <p:tgtEl>
                                          <p:spTgt spid="35"/>
                                        </p:tgtEl>
                                        <p:attrNameLst>
                                          <p:attrName>ppt_x</p:attrName>
                                        </p:attrNameLst>
                                      </p:cBhvr>
                                      <p:tavLst>
                                        <p:tav tm="0">
                                          <p:val>
                                            <p:strVal val="0-#ppt_w/2"/>
                                          </p:val>
                                        </p:tav>
                                        <p:tav tm="100000">
                                          <p:val>
                                            <p:strVal val="#ppt_x"/>
                                          </p:val>
                                        </p:tav>
                                      </p:tavLst>
                                    </p:anim>
                                    <p:anim calcmode="lin" valueType="num">
                                      <p:cBhvr additive="base">
                                        <p:cTn id="37" dur="300" fill="hold"/>
                                        <p:tgtEl>
                                          <p:spTgt spid="35"/>
                                        </p:tgtEl>
                                        <p:attrNameLst>
                                          <p:attrName>ppt_y</p:attrName>
                                        </p:attrNameLst>
                                      </p:cBhvr>
                                      <p:tavLst>
                                        <p:tav tm="0">
                                          <p:val>
                                            <p:strVal val="#ppt_y"/>
                                          </p:val>
                                        </p:tav>
                                        <p:tav tm="100000">
                                          <p:val>
                                            <p:strVal val="#ppt_y"/>
                                          </p:val>
                                        </p:tav>
                                      </p:tavLst>
                                    </p:anim>
                                  </p:childTnLst>
                                </p:cTn>
                              </p:par>
                            </p:childTnLst>
                          </p:cTn>
                        </p:par>
                        <p:par>
                          <p:cTn id="38" fill="hold">
                            <p:stCondLst>
                              <p:cond delay="3849"/>
                            </p:stCondLst>
                            <p:childTnLst>
                              <p:par>
                                <p:cTn id="39" presetID="2" presetClass="entr" presetSubtype="8"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 calcmode="lin" valueType="num">
                                      <p:cBhvr additive="base">
                                        <p:cTn id="41" dur="300" fill="hold"/>
                                        <p:tgtEl>
                                          <p:spTgt spid="38"/>
                                        </p:tgtEl>
                                        <p:attrNameLst>
                                          <p:attrName>ppt_x</p:attrName>
                                        </p:attrNameLst>
                                      </p:cBhvr>
                                      <p:tavLst>
                                        <p:tav tm="0">
                                          <p:val>
                                            <p:strVal val="0-#ppt_w/2"/>
                                          </p:val>
                                        </p:tav>
                                        <p:tav tm="100000">
                                          <p:val>
                                            <p:strVal val="#ppt_x"/>
                                          </p:val>
                                        </p:tav>
                                      </p:tavLst>
                                    </p:anim>
                                    <p:anim calcmode="lin" valueType="num">
                                      <p:cBhvr additive="base">
                                        <p:cTn id="42" dur="300" fill="hold"/>
                                        <p:tgtEl>
                                          <p:spTgt spid="38"/>
                                        </p:tgtEl>
                                        <p:attrNameLst>
                                          <p:attrName>ppt_y</p:attrName>
                                        </p:attrNameLst>
                                      </p:cBhvr>
                                      <p:tavLst>
                                        <p:tav tm="0">
                                          <p:val>
                                            <p:strVal val="#ppt_y"/>
                                          </p:val>
                                        </p:tav>
                                        <p:tav tm="100000">
                                          <p:val>
                                            <p:strVal val="#ppt_y"/>
                                          </p:val>
                                        </p:tav>
                                      </p:tavLst>
                                    </p:anim>
                                  </p:childTnLst>
                                </p:cTn>
                              </p:par>
                            </p:childTnLst>
                          </p:cTn>
                        </p:par>
                        <p:par>
                          <p:cTn id="43" fill="hold">
                            <p:stCondLst>
                              <p:cond delay="4349"/>
                            </p:stCondLst>
                            <p:childTnLst>
                              <p:par>
                                <p:cTn id="44" presetID="2" presetClass="entr" presetSubtype="8" fill="hold" nodeType="afterEffect">
                                  <p:stCondLst>
                                    <p:cond delay="0"/>
                                  </p:stCondLst>
                                  <p:childTnLst>
                                    <p:set>
                                      <p:cBhvr>
                                        <p:cTn id="45" dur="1" fill="hold">
                                          <p:stCondLst>
                                            <p:cond delay="0"/>
                                          </p:stCondLst>
                                        </p:cTn>
                                        <p:tgtEl>
                                          <p:spTgt spid="41"/>
                                        </p:tgtEl>
                                        <p:attrNameLst>
                                          <p:attrName>style.visibility</p:attrName>
                                        </p:attrNameLst>
                                      </p:cBhvr>
                                      <p:to>
                                        <p:strVal val="visible"/>
                                      </p:to>
                                    </p:set>
                                    <p:anim calcmode="lin" valueType="num">
                                      <p:cBhvr additive="base">
                                        <p:cTn id="46" dur="300" fill="hold"/>
                                        <p:tgtEl>
                                          <p:spTgt spid="41"/>
                                        </p:tgtEl>
                                        <p:attrNameLst>
                                          <p:attrName>ppt_x</p:attrName>
                                        </p:attrNameLst>
                                      </p:cBhvr>
                                      <p:tavLst>
                                        <p:tav tm="0">
                                          <p:val>
                                            <p:strVal val="0-#ppt_w/2"/>
                                          </p:val>
                                        </p:tav>
                                        <p:tav tm="100000">
                                          <p:val>
                                            <p:strVal val="#ppt_x"/>
                                          </p:val>
                                        </p:tav>
                                      </p:tavLst>
                                    </p:anim>
                                    <p:anim calcmode="lin" valueType="num">
                                      <p:cBhvr additive="base">
                                        <p:cTn id="47" dur="300" fill="hold"/>
                                        <p:tgtEl>
                                          <p:spTgt spid="41"/>
                                        </p:tgtEl>
                                        <p:attrNameLst>
                                          <p:attrName>ppt_y</p:attrName>
                                        </p:attrNameLst>
                                      </p:cBhvr>
                                      <p:tavLst>
                                        <p:tav tm="0">
                                          <p:val>
                                            <p:strVal val="#ppt_y"/>
                                          </p:val>
                                        </p:tav>
                                        <p:tav tm="100000">
                                          <p:val>
                                            <p:strVal val="#ppt_y"/>
                                          </p:val>
                                        </p:tav>
                                      </p:tavLst>
                                    </p:anim>
                                  </p:childTnLst>
                                </p:cTn>
                              </p:par>
                            </p:childTnLst>
                          </p:cTn>
                        </p:par>
                        <p:par>
                          <p:cTn id="48" fill="hold">
                            <p:stCondLst>
                              <p:cond delay="4849"/>
                            </p:stCondLst>
                            <p:childTnLst>
                              <p:par>
                                <p:cTn id="49" presetID="2" presetClass="entr" presetSubtype="8" fill="hold" nodeType="after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additive="base">
                                        <p:cTn id="51" dur="300" fill="hold"/>
                                        <p:tgtEl>
                                          <p:spTgt spid="44"/>
                                        </p:tgtEl>
                                        <p:attrNameLst>
                                          <p:attrName>ppt_x</p:attrName>
                                        </p:attrNameLst>
                                      </p:cBhvr>
                                      <p:tavLst>
                                        <p:tav tm="0">
                                          <p:val>
                                            <p:strVal val="0-#ppt_w/2"/>
                                          </p:val>
                                        </p:tav>
                                        <p:tav tm="100000">
                                          <p:val>
                                            <p:strVal val="#ppt_x"/>
                                          </p:val>
                                        </p:tav>
                                      </p:tavLst>
                                    </p:anim>
                                    <p:anim calcmode="lin" valueType="num">
                                      <p:cBhvr additive="base">
                                        <p:cTn id="52" dur="300" fill="hold"/>
                                        <p:tgtEl>
                                          <p:spTgt spid="44"/>
                                        </p:tgtEl>
                                        <p:attrNameLst>
                                          <p:attrName>ppt_y</p:attrName>
                                        </p:attrNameLst>
                                      </p:cBhvr>
                                      <p:tavLst>
                                        <p:tav tm="0">
                                          <p:val>
                                            <p:strVal val="#ppt_y"/>
                                          </p:val>
                                        </p:tav>
                                        <p:tav tm="100000">
                                          <p:val>
                                            <p:strVal val="#ppt_y"/>
                                          </p:val>
                                        </p:tav>
                                      </p:tavLst>
                                    </p:anim>
                                  </p:childTnLst>
                                </p:cTn>
                              </p:par>
                            </p:childTnLst>
                          </p:cTn>
                        </p:par>
                        <p:par>
                          <p:cTn id="53" fill="hold">
                            <p:stCondLst>
                              <p:cond delay="5349"/>
                            </p:stCondLst>
                            <p:childTnLst>
                              <p:par>
                                <p:cTn id="54" presetID="31" presetClass="entr" presetSubtype="0" fill="hold" grpId="0" nodeType="afterEffect">
                                  <p:stCondLst>
                                    <p:cond delay="0"/>
                                  </p:stCondLst>
                                  <p:childTnLst>
                                    <p:set>
                                      <p:cBhvr>
                                        <p:cTn id="55" dur="1" fill="hold">
                                          <p:stCondLst>
                                            <p:cond delay="0"/>
                                          </p:stCondLst>
                                        </p:cTn>
                                        <p:tgtEl>
                                          <p:spTgt spid="36"/>
                                        </p:tgtEl>
                                        <p:attrNameLst>
                                          <p:attrName>style.visibility</p:attrName>
                                        </p:attrNameLst>
                                      </p:cBhvr>
                                      <p:to>
                                        <p:strVal val="visible"/>
                                      </p:to>
                                    </p:set>
                                    <p:anim calcmode="lin" valueType="num">
                                      <p:cBhvr>
                                        <p:cTn id="56" dur="500" fill="hold"/>
                                        <p:tgtEl>
                                          <p:spTgt spid="36"/>
                                        </p:tgtEl>
                                        <p:attrNameLst>
                                          <p:attrName>ppt_w</p:attrName>
                                        </p:attrNameLst>
                                      </p:cBhvr>
                                      <p:tavLst>
                                        <p:tav tm="0">
                                          <p:val>
                                            <p:fltVal val="0"/>
                                          </p:val>
                                        </p:tav>
                                        <p:tav tm="100000">
                                          <p:val>
                                            <p:strVal val="#ppt_w"/>
                                          </p:val>
                                        </p:tav>
                                      </p:tavLst>
                                    </p:anim>
                                    <p:anim calcmode="lin" valueType="num">
                                      <p:cBhvr>
                                        <p:cTn id="57" dur="500" fill="hold"/>
                                        <p:tgtEl>
                                          <p:spTgt spid="36"/>
                                        </p:tgtEl>
                                        <p:attrNameLst>
                                          <p:attrName>ppt_h</p:attrName>
                                        </p:attrNameLst>
                                      </p:cBhvr>
                                      <p:tavLst>
                                        <p:tav tm="0">
                                          <p:val>
                                            <p:fltVal val="0"/>
                                          </p:val>
                                        </p:tav>
                                        <p:tav tm="100000">
                                          <p:val>
                                            <p:strVal val="#ppt_h"/>
                                          </p:val>
                                        </p:tav>
                                      </p:tavLst>
                                    </p:anim>
                                    <p:anim calcmode="lin" valueType="num">
                                      <p:cBhvr>
                                        <p:cTn id="58" dur="500" fill="hold"/>
                                        <p:tgtEl>
                                          <p:spTgt spid="36"/>
                                        </p:tgtEl>
                                        <p:attrNameLst>
                                          <p:attrName>style.rotation</p:attrName>
                                        </p:attrNameLst>
                                      </p:cBhvr>
                                      <p:tavLst>
                                        <p:tav tm="0">
                                          <p:val>
                                            <p:fltVal val="90"/>
                                          </p:val>
                                        </p:tav>
                                        <p:tav tm="100000">
                                          <p:val>
                                            <p:fltVal val="0"/>
                                          </p:val>
                                        </p:tav>
                                      </p:tavLst>
                                    </p:anim>
                                    <p:animEffect transition="in" filter="fade">
                                      <p:cBhvr>
                                        <p:cTn id="59" dur="500"/>
                                        <p:tgtEl>
                                          <p:spTgt spid="36"/>
                                        </p:tgtEl>
                                      </p:cBhvr>
                                    </p:animEffect>
                                  </p:childTnLst>
                                </p:cTn>
                              </p:par>
                              <p:par>
                                <p:cTn id="60" presetID="31" presetClass="entr" presetSubtype="0" fill="hold" grpId="0" nodeType="with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p:cTn id="62" dur="500" fill="hold"/>
                                        <p:tgtEl>
                                          <p:spTgt spid="39"/>
                                        </p:tgtEl>
                                        <p:attrNameLst>
                                          <p:attrName>ppt_w</p:attrName>
                                        </p:attrNameLst>
                                      </p:cBhvr>
                                      <p:tavLst>
                                        <p:tav tm="0">
                                          <p:val>
                                            <p:fltVal val="0"/>
                                          </p:val>
                                        </p:tav>
                                        <p:tav tm="100000">
                                          <p:val>
                                            <p:strVal val="#ppt_w"/>
                                          </p:val>
                                        </p:tav>
                                      </p:tavLst>
                                    </p:anim>
                                    <p:anim calcmode="lin" valueType="num">
                                      <p:cBhvr>
                                        <p:cTn id="63" dur="500" fill="hold"/>
                                        <p:tgtEl>
                                          <p:spTgt spid="39"/>
                                        </p:tgtEl>
                                        <p:attrNameLst>
                                          <p:attrName>ppt_h</p:attrName>
                                        </p:attrNameLst>
                                      </p:cBhvr>
                                      <p:tavLst>
                                        <p:tav tm="0">
                                          <p:val>
                                            <p:fltVal val="0"/>
                                          </p:val>
                                        </p:tav>
                                        <p:tav tm="100000">
                                          <p:val>
                                            <p:strVal val="#ppt_h"/>
                                          </p:val>
                                        </p:tav>
                                      </p:tavLst>
                                    </p:anim>
                                    <p:anim calcmode="lin" valueType="num">
                                      <p:cBhvr>
                                        <p:cTn id="64" dur="500" fill="hold"/>
                                        <p:tgtEl>
                                          <p:spTgt spid="39"/>
                                        </p:tgtEl>
                                        <p:attrNameLst>
                                          <p:attrName>style.rotation</p:attrName>
                                        </p:attrNameLst>
                                      </p:cBhvr>
                                      <p:tavLst>
                                        <p:tav tm="0">
                                          <p:val>
                                            <p:fltVal val="90"/>
                                          </p:val>
                                        </p:tav>
                                        <p:tav tm="100000">
                                          <p:val>
                                            <p:fltVal val="0"/>
                                          </p:val>
                                        </p:tav>
                                      </p:tavLst>
                                    </p:anim>
                                    <p:animEffect transition="in" filter="fade">
                                      <p:cBhvr>
                                        <p:cTn id="65" dur="500"/>
                                        <p:tgtEl>
                                          <p:spTgt spid="39"/>
                                        </p:tgtEl>
                                      </p:cBhvr>
                                    </p:animEffect>
                                  </p:childTnLst>
                                </p:cTn>
                              </p:par>
                              <p:par>
                                <p:cTn id="66" presetID="31" presetClass="entr" presetSubtype="0" fill="hold" grpId="0" nodeType="withEffect">
                                  <p:stCondLst>
                                    <p:cond delay="0"/>
                                  </p:stCondLst>
                                  <p:childTnLst>
                                    <p:set>
                                      <p:cBhvr>
                                        <p:cTn id="67" dur="1" fill="hold">
                                          <p:stCondLst>
                                            <p:cond delay="0"/>
                                          </p:stCondLst>
                                        </p:cTn>
                                        <p:tgtEl>
                                          <p:spTgt spid="42"/>
                                        </p:tgtEl>
                                        <p:attrNameLst>
                                          <p:attrName>style.visibility</p:attrName>
                                        </p:attrNameLst>
                                      </p:cBhvr>
                                      <p:to>
                                        <p:strVal val="visible"/>
                                      </p:to>
                                    </p:set>
                                    <p:anim calcmode="lin" valueType="num">
                                      <p:cBhvr>
                                        <p:cTn id="68" dur="500" fill="hold"/>
                                        <p:tgtEl>
                                          <p:spTgt spid="42"/>
                                        </p:tgtEl>
                                        <p:attrNameLst>
                                          <p:attrName>ppt_w</p:attrName>
                                        </p:attrNameLst>
                                      </p:cBhvr>
                                      <p:tavLst>
                                        <p:tav tm="0">
                                          <p:val>
                                            <p:fltVal val="0"/>
                                          </p:val>
                                        </p:tav>
                                        <p:tav tm="100000">
                                          <p:val>
                                            <p:strVal val="#ppt_w"/>
                                          </p:val>
                                        </p:tav>
                                      </p:tavLst>
                                    </p:anim>
                                    <p:anim calcmode="lin" valueType="num">
                                      <p:cBhvr>
                                        <p:cTn id="69" dur="500" fill="hold"/>
                                        <p:tgtEl>
                                          <p:spTgt spid="42"/>
                                        </p:tgtEl>
                                        <p:attrNameLst>
                                          <p:attrName>ppt_h</p:attrName>
                                        </p:attrNameLst>
                                      </p:cBhvr>
                                      <p:tavLst>
                                        <p:tav tm="0">
                                          <p:val>
                                            <p:fltVal val="0"/>
                                          </p:val>
                                        </p:tav>
                                        <p:tav tm="100000">
                                          <p:val>
                                            <p:strVal val="#ppt_h"/>
                                          </p:val>
                                        </p:tav>
                                      </p:tavLst>
                                    </p:anim>
                                    <p:anim calcmode="lin" valueType="num">
                                      <p:cBhvr>
                                        <p:cTn id="70" dur="500" fill="hold"/>
                                        <p:tgtEl>
                                          <p:spTgt spid="42"/>
                                        </p:tgtEl>
                                        <p:attrNameLst>
                                          <p:attrName>style.rotation</p:attrName>
                                        </p:attrNameLst>
                                      </p:cBhvr>
                                      <p:tavLst>
                                        <p:tav tm="0">
                                          <p:val>
                                            <p:fltVal val="90"/>
                                          </p:val>
                                        </p:tav>
                                        <p:tav tm="100000">
                                          <p:val>
                                            <p:fltVal val="0"/>
                                          </p:val>
                                        </p:tav>
                                      </p:tavLst>
                                    </p:anim>
                                    <p:animEffect transition="in" filter="fade">
                                      <p:cBhvr>
                                        <p:cTn id="71" dur="500"/>
                                        <p:tgtEl>
                                          <p:spTgt spid="42"/>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45"/>
                                        </p:tgtEl>
                                        <p:attrNameLst>
                                          <p:attrName>style.visibility</p:attrName>
                                        </p:attrNameLst>
                                      </p:cBhvr>
                                      <p:to>
                                        <p:strVal val="visible"/>
                                      </p:to>
                                    </p:set>
                                    <p:anim calcmode="lin" valueType="num">
                                      <p:cBhvr>
                                        <p:cTn id="74" dur="500" fill="hold"/>
                                        <p:tgtEl>
                                          <p:spTgt spid="45"/>
                                        </p:tgtEl>
                                        <p:attrNameLst>
                                          <p:attrName>ppt_w</p:attrName>
                                        </p:attrNameLst>
                                      </p:cBhvr>
                                      <p:tavLst>
                                        <p:tav tm="0">
                                          <p:val>
                                            <p:fltVal val="0"/>
                                          </p:val>
                                        </p:tav>
                                        <p:tav tm="100000">
                                          <p:val>
                                            <p:strVal val="#ppt_w"/>
                                          </p:val>
                                        </p:tav>
                                      </p:tavLst>
                                    </p:anim>
                                    <p:anim calcmode="lin" valueType="num">
                                      <p:cBhvr>
                                        <p:cTn id="75" dur="500" fill="hold"/>
                                        <p:tgtEl>
                                          <p:spTgt spid="45"/>
                                        </p:tgtEl>
                                        <p:attrNameLst>
                                          <p:attrName>ppt_h</p:attrName>
                                        </p:attrNameLst>
                                      </p:cBhvr>
                                      <p:tavLst>
                                        <p:tav tm="0">
                                          <p:val>
                                            <p:fltVal val="0"/>
                                          </p:val>
                                        </p:tav>
                                        <p:tav tm="100000">
                                          <p:val>
                                            <p:strVal val="#ppt_h"/>
                                          </p:val>
                                        </p:tav>
                                      </p:tavLst>
                                    </p:anim>
                                    <p:anim calcmode="lin" valueType="num">
                                      <p:cBhvr>
                                        <p:cTn id="76" dur="500" fill="hold"/>
                                        <p:tgtEl>
                                          <p:spTgt spid="45"/>
                                        </p:tgtEl>
                                        <p:attrNameLst>
                                          <p:attrName>style.rotation</p:attrName>
                                        </p:attrNameLst>
                                      </p:cBhvr>
                                      <p:tavLst>
                                        <p:tav tm="0">
                                          <p:val>
                                            <p:fltVal val="90"/>
                                          </p:val>
                                        </p:tav>
                                        <p:tav tm="100000">
                                          <p:val>
                                            <p:fltVal val="0"/>
                                          </p:val>
                                        </p:tav>
                                      </p:tavLst>
                                    </p:anim>
                                    <p:animEffect transition="in" filter="fade">
                                      <p:cBhvr>
                                        <p:cTn id="77" dur="500"/>
                                        <p:tgtEl>
                                          <p:spTgt spid="45"/>
                                        </p:tgtEl>
                                      </p:cBhvr>
                                    </p:animEffect>
                                  </p:childTnLst>
                                </p:cTn>
                              </p:par>
                            </p:childTnLst>
                          </p:cTn>
                        </p:par>
                        <p:par>
                          <p:cTn id="78" fill="hold">
                            <p:stCondLst>
                              <p:cond delay="5849"/>
                            </p:stCondLst>
                            <p:childTnLst>
                              <p:par>
                                <p:cTn id="79" presetID="42" presetClass="entr" presetSubtype="0" fill="hold" grpId="0" nodeType="afterEffect">
                                  <p:stCondLst>
                                    <p:cond delay="0"/>
                                  </p:stCondLst>
                                  <p:childTnLst>
                                    <p:set>
                                      <p:cBhvr>
                                        <p:cTn id="80" dur="1" fill="hold">
                                          <p:stCondLst>
                                            <p:cond delay="0"/>
                                          </p:stCondLst>
                                        </p:cTn>
                                        <p:tgtEl>
                                          <p:spTgt spid="37"/>
                                        </p:tgtEl>
                                        <p:attrNameLst>
                                          <p:attrName>style.visibility</p:attrName>
                                        </p:attrNameLst>
                                      </p:cBhvr>
                                      <p:to>
                                        <p:strVal val="visible"/>
                                      </p:to>
                                    </p:set>
                                    <p:animEffect transition="in" filter="fade">
                                      <p:cBhvr>
                                        <p:cTn id="81" dur="500"/>
                                        <p:tgtEl>
                                          <p:spTgt spid="37"/>
                                        </p:tgtEl>
                                      </p:cBhvr>
                                    </p:animEffect>
                                    <p:anim calcmode="lin" valueType="num">
                                      <p:cBhvr>
                                        <p:cTn id="82" dur="500" fill="hold"/>
                                        <p:tgtEl>
                                          <p:spTgt spid="37"/>
                                        </p:tgtEl>
                                        <p:attrNameLst>
                                          <p:attrName>ppt_x</p:attrName>
                                        </p:attrNameLst>
                                      </p:cBhvr>
                                      <p:tavLst>
                                        <p:tav tm="0">
                                          <p:val>
                                            <p:strVal val="#ppt_x"/>
                                          </p:val>
                                        </p:tav>
                                        <p:tav tm="100000">
                                          <p:val>
                                            <p:strVal val="#ppt_x"/>
                                          </p:val>
                                        </p:tav>
                                      </p:tavLst>
                                    </p:anim>
                                    <p:anim calcmode="lin" valueType="num">
                                      <p:cBhvr>
                                        <p:cTn id="83" dur="500" fill="hold"/>
                                        <p:tgtEl>
                                          <p:spTgt spid="37"/>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40"/>
                                        </p:tgtEl>
                                        <p:attrNameLst>
                                          <p:attrName>style.visibility</p:attrName>
                                        </p:attrNameLst>
                                      </p:cBhvr>
                                      <p:to>
                                        <p:strVal val="visible"/>
                                      </p:to>
                                    </p:set>
                                    <p:animEffect transition="in" filter="fade">
                                      <p:cBhvr>
                                        <p:cTn id="86" dur="500"/>
                                        <p:tgtEl>
                                          <p:spTgt spid="40"/>
                                        </p:tgtEl>
                                      </p:cBhvr>
                                    </p:animEffect>
                                    <p:anim calcmode="lin" valueType="num">
                                      <p:cBhvr>
                                        <p:cTn id="87" dur="500" fill="hold"/>
                                        <p:tgtEl>
                                          <p:spTgt spid="40"/>
                                        </p:tgtEl>
                                        <p:attrNameLst>
                                          <p:attrName>ppt_x</p:attrName>
                                        </p:attrNameLst>
                                      </p:cBhvr>
                                      <p:tavLst>
                                        <p:tav tm="0">
                                          <p:val>
                                            <p:strVal val="#ppt_x"/>
                                          </p:val>
                                        </p:tav>
                                        <p:tav tm="100000">
                                          <p:val>
                                            <p:strVal val="#ppt_x"/>
                                          </p:val>
                                        </p:tav>
                                      </p:tavLst>
                                    </p:anim>
                                    <p:anim calcmode="lin" valueType="num">
                                      <p:cBhvr>
                                        <p:cTn id="88" dur="500" fill="hold"/>
                                        <p:tgtEl>
                                          <p:spTgt spid="40"/>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43"/>
                                        </p:tgtEl>
                                        <p:attrNameLst>
                                          <p:attrName>style.visibility</p:attrName>
                                        </p:attrNameLst>
                                      </p:cBhvr>
                                      <p:to>
                                        <p:strVal val="visible"/>
                                      </p:to>
                                    </p:set>
                                    <p:animEffect transition="in" filter="fade">
                                      <p:cBhvr>
                                        <p:cTn id="91" dur="500"/>
                                        <p:tgtEl>
                                          <p:spTgt spid="43"/>
                                        </p:tgtEl>
                                      </p:cBhvr>
                                    </p:animEffect>
                                    <p:anim calcmode="lin" valueType="num">
                                      <p:cBhvr>
                                        <p:cTn id="92" dur="500" fill="hold"/>
                                        <p:tgtEl>
                                          <p:spTgt spid="43"/>
                                        </p:tgtEl>
                                        <p:attrNameLst>
                                          <p:attrName>ppt_x</p:attrName>
                                        </p:attrNameLst>
                                      </p:cBhvr>
                                      <p:tavLst>
                                        <p:tav tm="0">
                                          <p:val>
                                            <p:strVal val="#ppt_x"/>
                                          </p:val>
                                        </p:tav>
                                        <p:tav tm="100000">
                                          <p:val>
                                            <p:strVal val="#ppt_x"/>
                                          </p:val>
                                        </p:tav>
                                      </p:tavLst>
                                    </p:anim>
                                    <p:anim calcmode="lin" valueType="num">
                                      <p:cBhvr>
                                        <p:cTn id="93" dur="500" fill="hold"/>
                                        <p:tgtEl>
                                          <p:spTgt spid="43"/>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46"/>
                                        </p:tgtEl>
                                        <p:attrNameLst>
                                          <p:attrName>style.visibility</p:attrName>
                                        </p:attrNameLst>
                                      </p:cBhvr>
                                      <p:to>
                                        <p:strVal val="visible"/>
                                      </p:to>
                                    </p:set>
                                    <p:animEffect transition="in" filter="fade">
                                      <p:cBhvr>
                                        <p:cTn id="96" dur="500"/>
                                        <p:tgtEl>
                                          <p:spTgt spid="46"/>
                                        </p:tgtEl>
                                      </p:cBhvr>
                                    </p:animEffect>
                                    <p:anim calcmode="lin" valueType="num">
                                      <p:cBhvr>
                                        <p:cTn id="97" dur="500" fill="hold"/>
                                        <p:tgtEl>
                                          <p:spTgt spid="46"/>
                                        </p:tgtEl>
                                        <p:attrNameLst>
                                          <p:attrName>ppt_x</p:attrName>
                                        </p:attrNameLst>
                                      </p:cBhvr>
                                      <p:tavLst>
                                        <p:tav tm="0">
                                          <p:val>
                                            <p:strVal val="#ppt_x"/>
                                          </p:val>
                                        </p:tav>
                                        <p:tav tm="100000">
                                          <p:val>
                                            <p:strVal val="#ppt_x"/>
                                          </p:val>
                                        </p:tav>
                                      </p:tavLst>
                                    </p:anim>
                                    <p:anim calcmode="lin" valueType="num">
                                      <p:cBhvr>
                                        <p:cTn id="98" dur="5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9" grpId="0"/>
      <p:bldP spid="40" grpId="0"/>
      <p:bldP spid="42" grpId="0"/>
      <p:bldP spid="43" grpId="0"/>
      <p:bldP spid="45" grpId="0"/>
      <p:bldP spid="46" grpId="0"/>
      <p:bldP spid="47" grpId="0"/>
      <p:bldP spid="4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21" name="直接连接符 2820"/>
          <p:cNvCxnSpPr/>
          <p:nvPr/>
        </p:nvCxnSpPr>
        <p:spPr>
          <a:xfrm rot="5400000">
            <a:off x="2410737" y="3702364"/>
            <a:ext cx="357036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22" name="直接连接符 2821"/>
          <p:cNvCxnSpPr/>
          <p:nvPr/>
        </p:nvCxnSpPr>
        <p:spPr>
          <a:xfrm rot="5400000">
            <a:off x="6202663" y="3702364"/>
            <a:ext cx="357036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24" name="11 Rectángulo"/>
          <p:cNvSpPr/>
          <p:nvPr/>
        </p:nvSpPr>
        <p:spPr>
          <a:xfrm>
            <a:off x="691569" y="1917182"/>
            <a:ext cx="3164004" cy="1261532"/>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fontAlgn="base">
              <a:spcBef>
                <a:spcPct val="0"/>
              </a:spcBef>
              <a:spcAft>
                <a:spcPct val="0"/>
              </a:spcAft>
              <a:defRPr/>
            </a:pPr>
            <a:r>
              <a:rPr lang="zh-CN" altLang="en-US" sz="2100" kern="0" dirty="0">
                <a:solidFill>
                  <a:schemeClr val="bg1"/>
                </a:solidFill>
                <a:latin typeface="微软雅黑" panose="020B0503020204020204" pitchFamily="34" charset="-122"/>
                <a:ea typeface="微软雅黑" panose="020B0503020204020204" pitchFamily="34" charset="-122"/>
              </a:rPr>
              <a:t>添加标题</a:t>
            </a:r>
            <a:endParaRPr lang="en-US" altLang="zh-CN" sz="2100"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825" name="组合 2824"/>
          <p:cNvGrpSpPr/>
          <p:nvPr/>
        </p:nvGrpSpPr>
        <p:grpSpPr>
          <a:xfrm>
            <a:off x="691569" y="3477494"/>
            <a:ext cx="2921752" cy="1991712"/>
            <a:chOff x="503238" y="2612182"/>
            <a:chExt cx="2191599" cy="1493785"/>
          </a:xfrm>
        </p:grpSpPr>
        <p:sp>
          <p:nvSpPr>
            <p:cNvPr id="2826" name="矩形 2825"/>
            <p:cNvSpPr/>
            <p:nvPr/>
          </p:nvSpPr>
          <p:spPr>
            <a:xfrm>
              <a:off x="503238" y="2612182"/>
              <a:ext cx="831105" cy="276999"/>
            </a:xfrm>
            <a:prstGeom prst="rect">
              <a:avLst/>
            </a:prstGeom>
          </p:spPr>
          <p:txBody>
            <a:bodyPr wrap="none">
              <a:spAutoFit/>
            </a:bodyPr>
            <a:lstStyle/>
            <a:p>
              <a:pPr lvl="0" eaLnBrk="0" fontAlgn="base" hangingPunct="0">
                <a:spcBef>
                  <a:spcPct val="0"/>
                </a:spcBef>
                <a:spcAft>
                  <a:spcPct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27" name="矩形 2826"/>
            <p:cNvSpPr/>
            <p:nvPr/>
          </p:nvSpPr>
          <p:spPr>
            <a:xfrm>
              <a:off x="503238" y="2905916"/>
              <a:ext cx="2191599" cy="1200051"/>
            </a:xfrm>
            <a:prstGeom prst="rect">
              <a:avLst/>
            </a:prstGeom>
          </p:spPr>
          <p:txBody>
            <a:bodyPr wrap="square">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p>
          </p:txBody>
        </p:sp>
      </p:grpSp>
      <p:sp>
        <p:nvSpPr>
          <p:cNvPr id="2829" name="42 Rectángulo"/>
          <p:cNvSpPr/>
          <p:nvPr/>
        </p:nvSpPr>
        <p:spPr>
          <a:xfrm>
            <a:off x="4524400" y="1917183"/>
            <a:ext cx="3164006" cy="1261532"/>
          </a:xfrm>
          <a:prstGeom prst="rect">
            <a:avLst/>
          </a:prstGeom>
          <a:solidFill>
            <a:schemeClr val="accent3"/>
          </a:solidFill>
          <a:ln>
            <a:noFill/>
          </a:ln>
          <a:effectLst/>
        </p:spPr>
        <p:style>
          <a:lnRef idx="3">
            <a:schemeClr val="lt1"/>
          </a:lnRef>
          <a:fillRef idx="1">
            <a:schemeClr val="accent4"/>
          </a:fillRef>
          <a:effectRef idx="1">
            <a:schemeClr val="accent4"/>
          </a:effectRef>
          <a:fontRef idx="minor">
            <a:schemeClr val="lt1"/>
          </a:fontRef>
        </p:style>
        <p:txBody>
          <a:bodyPr anchor="ctr"/>
          <a:lstStyle/>
          <a:p>
            <a:pPr lvl="0" algn="ctr" eaLnBrk="0" fontAlgn="base" hangingPunct="0">
              <a:spcBef>
                <a:spcPct val="0"/>
              </a:spcBef>
              <a:spcAft>
                <a:spcPct val="0"/>
              </a:spcAft>
              <a:defRPr/>
            </a:pPr>
            <a:r>
              <a:rPr lang="zh-CN" altLang="en-US" sz="2100" kern="0" dirty="0">
                <a:solidFill>
                  <a:schemeClr val="bg1"/>
                </a:solidFill>
                <a:latin typeface="微软雅黑" panose="020B0503020204020204" pitchFamily="34" charset="-122"/>
                <a:ea typeface="微软雅黑" panose="020B0503020204020204" pitchFamily="34" charset="-122"/>
              </a:rPr>
              <a:t>添加标题</a:t>
            </a:r>
            <a:endParaRPr lang="en-US" altLang="zh-CN" sz="2100"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830" name="组合 2829"/>
          <p:cNvGrpSpPr/>
          <p:nvPr/>
        </p:nvGrpSpPr>
        <p:grpSpPr>
          <a:xfrm>
            <a:off x="4524400" y="3477495"/>
            <a:ext cx="2921752" cy="1991712"/>
            <a:chOff x="471218" y="2612182"/>
            <a:chExt cx="2191599" cy="1493785"/>
          </a:xfrm>
        </p:grpSpPr>
        <p:sp>
          <p:nvSpPr>
            <p:cNvPr id="2831" name="矩形 2830"/>
            <p:cNvSpPr/>
            <p:nvPr/>
          </p:nvSpPr>
          <p:spPr>
            <a:xfrm>
              <a:off x="471218" y="2612182"/>
              <a:ext cx="831105" cy="276999"/>
            </a:xfrm>
            <a:prstGeom prst="rect">
              <a:avLst/>
            </a:prstGeom>
          </p:spPr>
          <p:txBody>
            <a:bodyPr wrap="none">
              <a:spAutoFit/>
            </a:bodyPr>
            <a:lstStyle/>
            <a:p>
              <a:pPr lvl="0" eaLnBrk="0" fontAlgn="base" hangingPunct="0">
                <a:spcBef>
                  <a:spcPct val="0"/>
                </a:spcBef>
                <a:spcAft>
                  <a:spcPct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32" name="矩形 2831"/>
            <p:cNvSpPr/>
            <p:nvPr/>
          </p:nvSpPr>
          <p:spPr>
            <a:xfrm>
              <a:off x="471218" y="2905916"/>
              <a:ext cx="2191599" cy="1200051"/>
            </a:xfrm>
            <a:prstGeom prst="rect">
              <a:avLst/>
            </a:prstGeom>
          </p:spPr>
          <p:txBody>
            <a:bodyPr wrap="square">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p>
          </p:txBody>
        </p:sp>
      </p:grpSp>
      <p:sp>
        <p:nvSpPr>
          <p:cNvPr id="2834" name="51 Rectángulo"/>
          <p:cNvSpPr/>
          <p:nvPr/>
        </p:nvSpPr>
        <p:spPr>
          <a:xfrm>
            <a:off x="8327421" y="1917183"/>
            <a:ext cx="3166122" cy="1261532"/>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anchor="ctr"/>
          <a:lstStyle/>
          <a:p>
            <a:pPr lvl="0" algn="ctr" eaLnBrk="0" fontAlgn="base" hangingPunct="0">
              <a:spcBef>
                <a:spcPct val="0"/>
              </a:spcBef>
              <a:spcAft>
                <a:spcPct val="0"/>
              </a:spcAft>
              <a:defRPr/>
            </a:pPr>
            <a:r>
              <a:rPr lang="zh-CN" altLang="en-US" sz="2100" kern="0" dirty="0">
                <a:solidFill>
                  <a:schemeClr val="bg1"/>
                </a:solidFill>
                <a:latin typeface="微软雅黑" panose="020B0503020204020204" pitchFamily="34" charset="-122"/>
                <a:ea typeface="微软雅黑" panose="020B0503020204020204" pitchFamily="34" charset="-122"/>
              </a:rPr>
              <a:t>添加标题</a:t>
            </a:r>
            <a:endParaRPr lang="en-US" altLang="zh-CN" sz="2100"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835" name="组合 2834"/>
          <p:cNvGrpSpPr/>
          <p:nvPr/>
        </p:nvGrpSpPr>
        <p:grpSpPr>
          <a:xfrm>
            <a:off x="8327421" y="3477495"/>
            <a:ext cx="2921752" cy="1991712"/>
            <a:chOff x="467746" y="2612182"/>
            <a:chExt cx="2191599" cy="1493785"/>
          </a:xfrm>
        </p:grpSpPr>
        <p:sp>
          <p:nvSpPr>
            <p:cNvPr id="2836" name="矩形 2835"/>
            <p:cNvSpPr/>
            <p:nvPr/>
          </p:nvSpPr>
          <p:spPr>
            <a:xfrm>
              <a:off x="467746" y="2612182"/>
              <a:ext cx="831105" cy="276999"/>
            </a:xfrm>
            <a:prstGeom prst="rect">
              <a:avLst/>
            </a:prstGeom>
          </p:spPr>
          <p:txBody>
            <a:bodyPr wrap="none">
              <a:spAutoFit/>
            </a:bodyPr>
            <a:lstStyle/>
            <a:p>
              <a:pPr lvl="0" eaLnBrk="0" fontAlgn="base" hangingPunct="0">
                <a:spcBef>
                  <a:spcPct val="0"/>
                </a:spcBef>
                <a:spcAft>
                  <a:spcPct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37" name="矩形 2836"/>
            <p:cNvSpPr/>
            <p:nvPr/>
          </p:nvSpPr>
          <p:spPr>
            <a:xfrm>
              <a:off x="467746" y="2905916"/>
              <a:ext cx="2191599" cy="1200051"/>
            </a:xfrm>
            <a:prstGeom prst="rect">
              <a:avLst/>
            </a:prstGeom>
          </p:spPr>
          <p:txBody>
            <a:bodyPr wrap="square">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p>
          </p:txBody>
        </p:sp>
      </p:gr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824"/>
                                        </p:tgtEl>
                                        <p:attrNameLst>
                                          <p:attrName>style.visibility</p:attrName>
                                        </p:attrNameLst>
                                      </p:cBhvr>
                                      <p:to>
                                        <p:strVal val="visible"/>
                                      </p:to>
                                    </p:set>
                                    <p:animEffect transition="in" filter="randombar(horizontal)">
                                      <p:cBhvr>
                                        <p:cTn id="7" dur="500"/>
                                        <p:tgtEl>
                                          <p:spTgt spid="282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825"/>
                                        </p:tgtEl>
                                        <p:attrNameLst>
                                          <p:attrName>style.visibility</p:attrName>
                                        </p:attrNameLst>
                                      </p:cBhvr>
                                      <p:to>
                                        <p:strVal val="visible"/>
                                      </p:to>
                                    </p:set>
                                    <p:anim calcmode="lin" valueType="num">
                                      <p:cBhvr additive="base">
                                        <p:cTn id="11" dur="500" fill="hold"/>
                                        <p:tgtEl>
                                          <p:spTgt spid="2825"/>
                                        </p:tgtEl>
                                        <p:attrNameLst>
                                          <p:attrName>ppt_x</p:attrName>
                                        </p:attrNameLst>
                                      </p:cBhvr>
                                      <p:tavLst>
                                        <p:tav tm="0">
                                          <p:val>
                                            <p:strVal val="#ppt_x"/>
                                          </p:val>
                                        </p:tav>
                                        <p:tav tm="100000">
                                          <p:val>
                                            <p:strVal val="#ppt_x"/>
                                          </p:val>
                                        </p:tav>
                                      </p:tavLst>
                                    </p:anim>
                                    <p:anim calcmode="lin" valueType="num">
                                      <p:cBhvr additive="base">
                                        <p:cTn id="12" dur="500" fill="hold"/>
                                        <p:tgtEl>
                                          <p:spTgt spid="282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2821"/>
                                        </p:tgtEl>
                                        <p:attrNameLst>
                                          <p:attrName>style.visibility</p:attrName>
                                        </p:attrNameLst>
                                      </p:cBhvr>
                                      <p:to>
                                        <p:strVal val="visible"/>
                                      </p:to>
                                    </p:set>
                                    <p:animEffect transition="in" filter="wipe(up)">
                                      <p:cBhvr>
                                        <p:cTn id="16" dur="500"/>
                                        <p:tgtEl>
                                          <p:spTgt spid="2821"/>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829"/>
                                        </p:tgtEl>
                                        <p:attrNameLst>
                                          <p:attrName>style.visibility</p:attrName>
                                        </p:attrNameLst>
                                      </p:cBhvr>
                                      <p:to>
                                        <p:strVal val="visible"/>
                                      </p:to>
                                    </p:set>
                                    <p:animEffect transition="in" filter="randombar(horizontal)">
                                      <p:cBhvr>
                                        <p:cTn id="20" dur="500"/>
                                        <p:tgtEl>
                                          <p:spTgt spid="2829"/>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2830"/>
                                        </p:tgtEl>
                                        <p:attrNameLst>
                                          <p:attrName>style.visibility</p:attrName>
                                        </p:attrNameLst>
                                      </p:cBhvr>
                                      <p:to>
                                        <p:strVal val="visible"/>
                                      </p:to>
                                    </p:set>
                                    <p:anim calcmode="lin" valueType="num">
                                      <p:cBhvr additive="base">
                                        <p:cTn id="24" dur="500" fill="hold"/>
                                        <p:tgtEl>
                                          <p:spTgt spid="2830"/>
                                        </p:tgtEl>
                                        <p:attrNameLst>
                                          <p:attrName>ppt_x</p:attrName>
                                        </p:attrNameLst>
                                      </p:cBhvr>
                                      <p:tavLst>
                                        <p:tav tm="0">
                                          <p:val>
                                            <p:strVal val="#ppt_x"/>
                                          </p:val>
                                        </p:tav>
                                        <p:tav tm="100000">
                                          <p:val>
                                            <p:strVal val="#ppt_x"/>
                                          </p:val>
                                        </p:tav>
                                      </p:tavLst>
                                    </p:anim>
                                    <p:anim calcmode="lin" valueType="num">
                                      <p:cBhvr additive="base">
                                        <p:cTn id="25" dur="500" fill="hold"/>
                                        <p:tgtEl>
                                          <p:spTgt spid="2830"/>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2822"/>
                                        </p:tgtEl>
                                        <p:attrNameLst>
                                          <p:attrName>style.visibility</p:attrName>
                                        </p:attrNameLst>
                                      </p:cBhvr>
                                      <p:to>
                                        <p:strVal val="visible"/>
                                      </p:to>
                                    </p:set>
                                    <p:animEffect transition="in" filter="wipe(up)">
                                      <p:cBhvr>
                                        <p:cTn id="29" dur="500"/>
                                        <p:tgtEl>
                                          <p:spTgt spid="2822"/>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34"/>
                                        </p:tgtEl>
                                        <p:attrNameLst>
                                          <p:attrName>style.visibility</p:attrName>
                                        </p:attrNameLst>
                                      </p:cBhvr>
                                      <p:to>
                                        <p:strVal val="visible"/>
                                      </p:to>
                                    </p:set>
                                    <p:animEffect transition="in" filter="randombar(horizontal)">
                                      <p:cBhvr>
                                        <p:cTn id="33" dur="500"/>
                                        <p:tgtEl>
                                          <p:spTgt spid="2834"/>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2835"/>
                                        </p:tgtEl>
                                        <p:attrNameLst>
                                          <p:attrName>style.visibility</p:attrName>
                                        </p:attrNameLst>
                                      </p:cBhvr>
                                      <p:to>
                                        <p:strVal val="visible"/>
                                      </p:to>
                                    </p:set>
                                    <p:anim calcmode="lin" valueType="num">
                                      <p:cBhvr additive="base">
                                        <p:cTn id="37" dur="500" fill="hold"/>
                                        <p:tgtEl>
                                          <p:spTgt spid="2835"/>
                                        </p:tgtEl>
                                        <p:attrNameLst>
                                          <p:attrName>ppt_x</p:attrName>
                                        </p:attrNameLst>
                                      </p:cBhvr>
                                      <p:tavLst>
                                        <p:tav tm="0">
                                          <p:val>
                                            <p:strVal val="#ppt_x"/>
                                          </p:val>
                                        </p:tav>
                                        <p:tav tm="100000">
                                          <p:val>
                                            <p:strVal val="#ppt_x"/>
                                          </p:val>
                                        </p:tav>
                                      </p:tavLst>
                                    </p:anim>
                                    <p:anim calcmode="lin" valueType="num">
                                      <p:cBhvr additive="base">
                                        <p:cTn id="38" dur="500" fill="hold"/>
                                        <p:tgtEl>
                                          <p:spTgt spid="28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4" grpId="0" animBg="1"/>
      <p:bldP spid="2829" grpId="0" animBg="1"/>
      <p:bldP spid="283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844040" y="1965960"/>
            <a:ext cx="8580120" cy="2712720"/>
          </a:xfrm>
          <a:prstGeom prst="rect">
            <a:avLst/>
          </a:prstGeom>
          <a:solidFill>
            <a:srgbClr val="1B5892">
              <a:alpha val="78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 name="TextBox 10"/>
          <p:cNvSpPr txBox="1"/>
          <p:nvPr/>
        </p:nvSpPr>
        <p:spPr>
          <a:xfrm>
            <a:off x="3649798" y="2298969"/>
            <a:ext cx="4968604" cy="646331"/>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en-US" altLang="zh-CN" sz="3600" b="0" dirty="0">
                <a:solidFill>
                  <a:schemeClr val="bg1"/>
                </a:solidFill>
              </a:rPr>
              <a:t>PART </a:t>
            </a:r>
            <a:r>
              <a:rPr lang="en-US" altLang="zh-CN" sz="3600" b="0" dirty="0" smtClean="0">
                <a:solidFill>
                  <a:schemeClr val="bg1"/>
                </a:solidFill>
              </a:rPr>
              <a:t>04</a:t>
            </a:r>
            <a:endParaRPr lang="zh-CN" altLang="en-US" sz="3600" b="0" dirty="0">
              <a:solidFill>
                <a:schemeClr val="bg1"/>
              </a:solidFill>
            </a:endParaRPr>
          </a:p>
        </p:txBody>
      </p:sp>
      <p:sp>
        <p:nvSpPr>
          <p:cNvPr id="4" name="TextBox 11"/>
          <p:cNvSpPr txBox="1"/>
          <p:nvPr/>
        </p:nvSpPr>
        <p:spPr>
          <a:xfrm>
            <a:off x="3649798" y="2816810"/>
            <a:ext cx="4968604" cy="923330"/>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zh-CN" altLang="en-US" sz="5400" dirty="0" smtClean="0">
                <a:solidFill>
                  <a:schemeClr val="bg1"/>
                </a:solidFill>
              </a:rPr>
              <a:t>添加目录标题</a:t>
            </a:r>
            <a:endParaRPr lang="zh-CN" altLang="en-US" sz="5400" dirty="0">
              <a:solidFill>
                <a:schemeClr val="bg1"/>
              </a:solidFill>
            </a:endParaRPr>
          </a:p>
        </p:txBody>
      </p:sp>
      <p:sp>
        <p:nvSpPr>
          <p:cNvPr id="5" name="TextBox 12"/>
          <p:cNvSpPr txBox="1"/>
          <p:nvPr/>
        </p:nvSpPr>
        <p:spPr>
          <a:xfrm>
            <a:off x="3571466" y="3740140"/>
            <a:ext cx="5125268" cy="553998"/>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a:r>
              <a:rPr lang="en-US" altLang="zh-CN" sz="105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2"/>
          <p:cNvSpPr>
            <a:spLocks noChangeArrowheads="1"/>
          </p:cNvSpPr>
          <p:nvPr/>
        </p:nvSpPr>
        <p:spPr bwMode="auto">
          <a:xfrm>
            <a:off x="4452146" y="2056279"/>
            <a:ext cx="3294063" cy="3312346"/>
          </a:xfrm>
          <a:prstGeom prst="ellipse">
            <a:avLst/>
          </a:prstGeom>
          <a:noFill/>
          <a:ln w="53975" cmpd="dbl">
            <a:solidFill>
              <a:schemeClr val="tx1">
                <a:lumMod val="85000"/>
                <a:lumOff val="15000"/>
              </a:schemeClr>
            </a:solidFill>
            <a:bevel/>
          </a:ln>
        </p:spPr>
        <p:txBody>
          <a:bodyPr anchor="ctr"/>
          <a:lstStyle/>
          <a:p>
            <a:pPr algn="ctr"/>
            <a:endParaRPr lang="zh-CN" altLang="zh-CN" sz="8800">
              <a:solidFill>
                <a:schemeClr val="bg1"/>
              </a:solidFill>
              <a:latin typeface="Calibri" panose="020F0502020204030204" pitchFamily="34" charset="0"/>
              <a:sym typeface="Calibri" panose="020F0502020204030204" pitchFamily="34" charset="0"/>
            </a:endParaRPr>
          </a:p>
        </p:txBody>
      </p:sp>
      <p:grpSp>
        <p:nvGrpSpPr>
          <p:cNvPr id="3" name="组合 2"/>
          <p:cNvGrpSpPr/>
          <p:nvPr/>
        </p:nvGrpSpPr>
        <p:grpSpPr>
          <a:xfrm>
            <a:off x="4348957" y="2010254"/>
            <a:ext cx="1033462" cy="1039571"/>
            <a:chOff x="4348163" y="2042656"/>
            <a:chExt cx="1033462" cy="1039812"/>
          </a:xfrm>
        </p:grpSpPr>
        <p:sp>
          <p:nvSpPr>
            <p:cNvPr id="4" name="Oval 3"/>
            <p:cNvSpPr>
              <a:spLocks noChangeArrowheads="1"/>
            </p:cNvSpPr>
            <p:nvPr/>
          </p:nvSpPr>
          <p:spPr bwMode="auto">
            <a:xfrm>
              <a:off x="4348163" y="2042656"/>
              <a:ext cx="1033462" cy="1039812"/>
            </a:xfrm>
            <a:prstGeom prst="ellipse">
              <a:avLst/>
            </a:prstGeom>
            <a:solidFill>
              <a:schemeClr val="accent6"/>
            </a:solidFill>
            <a:ln w="28575">
              <a:noFill/>
              <a:bevel/>
            </a:ln>
          </p:spPr>
          <p:txBody>
            <a:bodyPr anchor="ctr"/>
            <a:lstStyle/>
            <a:p>
              <a:pPr algn="ctr"/>
              <a:endParaRPr lang="zh-CN" altLang="zh-CN" sz="8800">
                <a:solidFill>
                  <a:schemeClr val="accent6"/>
                </a:solidFill>
                <a:latin typeface="Calibri" panose="020F0502020204030204" pitchFamily="34" charset="0"/>
                <a:sym typeface="Calibri" panose="020F0502020204030204" pitchFamily="34" charset="0"/>
              </a:endParaRPr>
            </a:p>
          </p:txBody>
        </p:sp>
        <p:grpSp>
          <p:nvGrpSpPr>
            <p:cNvPr id="5" name="Group 29"/>
            <p:cNvGrpSpPr/>
            <p:nvPr/>
          </p:nvGrpSpPr>
          <p:grpSpPr bwMode="auto">
            <a:xfrm>
              <a:off x="4616450" y="2301418"/>
              <a:ext cx="569913" cy="484188"/>
              <a:chOff x="0" y="0"/>
              <a:chExt cx="496661" cy="421788"/>
            </a:xfrm>
          </p:grpSpPr>
          <p:sp>
            <p:nvSpPr>
              <p:cNvPr id="6" name="Freeform 12"/>
              <p:cNvSpPr>
                <a:spLocks noChangeArrowheads="1"/>
              </p:cNvSpPr>
              <p:nvPr/>
            </p:nvSpPr>
            <p:spPr bwMode="auto">
              <a:xfrm>
                <a:off x="157235" y="244586"/>
                <a:ext cx="89848" cy="89848"/>
              </a:xfrm>
              <a:custGeom>
                <a:avLst/>
                <a:gdLst>
                  <a:gd name="T0" fmla="*/ 89848 w 36"/>
                  <a:gd name="T1" fmla="*/ 49916 h 36"/>
                  <a:gd name="T2" fmla="*/ 39932 w 36"/>
                  <a:gd name="T3" fmla="*/ 0 h 36"/>
                  <a:gd name="T4" fmla="*/ 39932 w 36"/>
                  <a:gd name="T5" fmla="*/ 0 h 36"/>
                  <a:gd name="T6" fmla="*/ 0 w 36"/>
                  <a:gd name="T7" fmla="*/ 89848 h 36"/>
                  <a:gd name="T8" fmla="*/ 89848 w 36"/>
                  <a:gd name="T9" fmla="*/ 49916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36" y="20"/>
                    </a:moveTo>
                    <a:lnTo>
                      <a:pt x="16" y="0"/>
                    </a:lnTo>
                    <a:lnTo>
                      <a:pt x="0" y="36"/>
                    </a:lnTo>
                    <a:lnTo>
                      <a:pt x="36" y="20"/>
                    </a:lnTo>
                    <a:close/>
                  </a:path>
                </a:pathLst>
              </a:custGeom>
              <a:solidFill>
                <a:schemeClr val="bg1"/>
              </a:solidFill>
              <a:ln w="9525" cmpd="sng">
                <a:noFill/>
                <a:bevel/>
              </a:ln>
            </p:spPr>
            <p:txBody>
              <a:bodyPr/>
              <a:lstStyle/>
              <a:p>
                <a:endParaRPr lang="zh-CN" altLang="en-US"/>
              </a:p>
            </p:txBody>
          </p:sp>
          <p:sp>
            <p:nvSpPr>
              <p:cNvPr id="7" name="Rectangle 13"/>
              <p:cNvSpPr>
                <a:spLocks noChangeArrowheads="1"/>
              </p:cNvSpPr>
              <p:nvPr/>
            </p:nvSpPr>
            <p:spPr bwMode="auto">
              <a:xfrm>
                <a:off x="247083" y="294502"/>
                <a:ext cx="2497" cy="2497"/>
              </a:xfrm>
              <a:prstGeom prst="rect">
                <a:avLst/>
              </a:prstGeom>
              <a:solidFill>
                <a:schemeClr val="bg1"/>
              </a:solidFill>
              <a:ln w="9525">
                <a:noFill/>
                <a:bevel/>
              </a:ln>
            </p:spPr>
            <p:txBody>
              <a:bodyPr/>
              <a:lstStyle/>
              <a:p>
                <a:endParaRPr lang="zh-CN" altLang="zh-CN">
                  <a:latin typeface="Calibri" panose="020F0502020204030204" pitchFamily="34" charset="0"/>
                  <a:sym typeface="Calibri" panose="020F0502020204030204" pitchFamily="34" charset="0"/>
                </a:endParaRPr>
              </a:p>
            </p:txBody>
          </p:sp>
          <p:sp>
            <p:nvSpPr>
              <p:cNvPr id="8" name="Freeform 14"/>
              <p:cNvSpPr>
                <a:spLocks noChangeArrowheads="1"/>
              </p:cNvSpPr>
              <p:nvPr/>
            </p:nvSpPr>
            <p:spPr bwMode="auto">
              <a:xfrm>
                <a:off x="209645" y="29949"/>
                <a:ext cx="227117" cy="222125"/>
              </a:xfrm>
              <a:custGeom>
                <a:avLst/>
                <a:gdLst>
                  <a:gd name="T0" fmla="*/ 202159 w 91"/>
                  <a:gd name="T1" fmla="*/ 0 h 89"/>
                  <a:gd name="T2" fmla="*/ 0 w 91"/>
                  <a:gd name="T3" fmla="*/ 202159 h 89"/>
                  <a:gd name="T4" fmla="*/ 19966 w 91"/>
                  <a:gd name="T5" fmla="*/ 222125 h 89"/>
                  <a:gd name="T6" fmla="*/ 227117 w 91"/>
                  <a:gd name="T7" fmla="*/ 19966 h 89"/>
                  <a:gd name="T8" fmla="*/ 202159 w 91"/>
                  <a:gd name="T9" fmla="*/ 0 h 89"/>
                  <a:gd name="T10" fmla="*/ 0 60000 65536"/>
                  <a:gd name="T11" fmla="*/ 0 60000 65536"/>
                  <a:gd name="T12" fmla="*/ 0 60000 65536"/>
                  <a:gd name="T13" fmla="*/ 0 60000 65536"/>
                  <a:gd name="T14" fmla="*/ 0 60000 65536"/>
                  <a:gd name="T15" fmla="*/ 0 w 91"/>
                  <a:gd name="T16" fmla="*/ 0 h 89"/>
                  <a:gd name="T17" fmla="*/ 91 w 91"/>
                  <a:gd name="T18" fmla="*/ 89 h 89"/>
                </a:gdLst>
                <a:ahLst/>
                <a:cxnLst>
                  <a:cxn ang="T10">
                    <a:pos x="T0" y="T1"/>
                  </a:cxn>
                  <a:cxn ang="T11">
                    <a:pos x="T2" y="T3"/>
                  </a:cxn>
                  <a:cxn ang="T12">
                    <a:pos x="T4" y="T5"/>
                  </a:cxn>
                  <a:cxn ang="T13">
                    <a:pos x="T6" y="T7"/>
                  </a:cxn>
                  <a:cxn ang="T14">
                    <a:pos x="T8" y="T9"/>
                  </a:cxn>
                </a:cxnLst>
                <a:rect l="T15" t="T16" r="T17" b="T18"/>
                <a:pathLst>
                  <a:path w="91" h="89">
                    <a:moveTo>
                      <a:pt x="81" y="0"/>
                    </a:moveTo>
                    <a:lnTo>
                      <a:pt x="0" y="81"/>
                    </a:lnTo>
                    <a:lnTo>
                      <a:pt x="8" y="89"/>
                    </a:lnTo>
                    <a:lnTo>
                      <a:pt x="91" y="8"/>
                    </a:lnTo>
                    <a:lnTo>
                      <a:pt x="81" y="0"/>
                    </a:lnTo>
                    <a:close/>
                  </a:path>
                </a:pathLst>
              </a:custGeom>
              <a:solidFill>
                <a:schemeClr val="bg1"/>
              </a:solidFill>
              <a:ln w="9525" cmpd="sng">
                <a:noFill/>
                <a:bevel/>
              </a:ln>
            </p:spPr>
            <p:txBody>
              <a:bodyPr/>
              <a:lstStyle/>
              <a:p>
                <a:endParaRPr lang="zh-CN" altLang="en-US"/>
              </a:p>
            </p:txBody>
          </p:sp>
          <p:sp>
            <p:nvSpPr>
              <p:cNvPr id="9" name="Freeform 15"/>
              <p:cNvSpPr>
                <a:spLocks noChangeArrowheads="1"/>
              </p:cNvSpPr>
              <p:nvPr/>
            </p:nvSpPr>
            <p:spPr bwMode="auto">
              <a:xfrm>
                <a:off x="239595" y="59899"/>
                <a:ext cx="227117" cy="224620"/>
              </a:xfrm>
              <a:custGeom>
                <a:avLst/>
                <a:gdLst>
                  <a:gd name="T0" fmla="*/ 0 w 91"/>
                  <a:gd name="T1" fmla="*/ 204654 h 90"/>
                  <a:gd name="T2" fmla="*/ 19966 w 91"/>
                  <a:gd name="T3" fmla="*/ 224620 h 90"/>
                  <a:gd name="T4" fmla="*/ 227117 w 91"/>
                  <a:gd name="T5" fmla="*/ 19966 h 90"/>
                  <a:gd name="T6" fmla="*/ 207151 w 91"/>
                  <a:gd name="T7" fmla="*/ 0 h 90"/>
                  <a:gd name="T8" fmla="*/ 0 w 91"/>
                  <a:gd name="T9" fmla="*/ 204654 h 90"/>
                  <a:gd name="T10" fmla="*/ 0 60000 65536"/>
                  <a:gd name="T11" fmla="*/ 0 60000 65536"/>
                  <a:gd name="T12" fmla="*/ 0 60000 65536"/>
                  <a:gd name="T13" fmla="*/ 0 60000 65536"/>
                  <a:gd name="T14" fmla="*/ 0 60000 65536"/>
                  <a:gd name="T15" fmla="*/ 0 w 91"/>
                  <a:gd name="T16" fmla="*/ 0 h 90"/>
                  <a:gd name="T17" fmla="*/ 91 w 91"/>
                  <a:gd name="T18" fmla="*/ 90 h 90"/>
                </a:gdLst>
                <a:ahLst/>
                <a:cxnLst>
                  <a:cxn ang="T10">
                    <a:pos x="T0" y="T1"/>
                  </a:cxn>
                  <a:cxn ang="T11">
                    <a:pos x="T2" y="T3"/>
                  </a:cxn>
                  <a:cxn ang="T12">
                    <a:pos x="T4" y="T5"/>
                  </a:cxn>
                  <a:cxn ang="T13">
                    <a:pos x="T6" y="T7"/>
                  </a:cxn>
                  <a:cxn ang="T14">
                    <a:pos x="T8" y="T9"/>
                  </a:cxn>
                </a:cxnLst>
                <a:rect l="T15" t="T16" r="T17" b="T18"/>
                <a:pathLst>
                  <a:path w="91" h="90">
                    <a:moveTo>
                      <a:pt x="0" y="82"/>
                    </a:moveTo>
                    <a:lnTo>
                      <a:pt x="8" y="90"/>
                    </a:lnTo>
                    <a:lnTo>
                      <a:pt x="91" y="8"/>
                    </a:lnTo>
                    <a:lnTo>
                      <a:pt x="83" y="0"/>
                    </a:lnTo>
                    <a:lnTo>
                      <a:pt x="0" y="82"/>
                    </a:lnTo>
                    <a:close/>
                  </a:path>
                </a:pathLst>
              </a:custGeom>
              <a:solidFill>
                <a:schemeClr val="bg1"/>
              </a:solidFill>
              <a:ln w="9525" cmpd="sng">
                <a:noFill/>
                <a:bevel/>
              </a:ln>
            </p:spPr>
            <p:txBody>
              <a:bodyPr/>
              <a:lstStyle/>
              <a:p>
                <a:endParaRPr lang="zh-CN" altLang="en-US"/>
              </a:p>
            </p:txBody>
          </p:sp>
          <p:sp>
            <p:nvSpPr>
              <p:cNvPr id="10" name="Freeform 16"/>
              <p:cNvSpPr>
                <a:spLocks noChangeArrowheads="1"/>
              </p:cNvSpPr>
              <p:nvPr/>
            </p:nvSpPr>
            <p:spPr bwMode="auto">
              <a:xfrm>
                <a:off x="426779" y="0"/>
                <a:ext cx="69882" cy="64890"/>
              </a:xfrm>
              <a:custGeom>
                <a:avLst/>
                <a:gdLst>
                  <a:gd name="T0" fmla="*/ 46588 w 21"/>
                  <a:gd name="T1" fmla="*/ 19467 h 20"/>
                  <a:gd name="T2" fmla="*/ 0 w 21"/>
                  <a:gd name="T3" fmla="*/ 19467 h 20"/>
                  <a:gd name="T4" fmla="*/ 49916 w 21"/>
                  <a:gd name="T5" fmla="*/ 64890 h 20"/>
                  <a:gd name="T6" fmla="*/ 46588 w 21"/>
                  <a:gd name="T7" fmla="*/ 19467 h 20"/>
                  <a:gd name="T8" fmla="*/ 0 60000 65536"/>
                  <a:gd name="T9" fmla="*/ 0 60000 65536"/>
                  <a:gd name="T10" fmla="*/ 0 60000 65536"/>
                  <a:gd name="T11" fmla="*/ 0 60000 65536"/>
                  <a:gd name="T12" fmla="*/ 0 w 21"/>
                  <a:gd name="T13" fmla="*/ 0 h 20"/>
                  <a:gd name="T14" fmla="*/ 21 w 21"/>
                  <a:gd name="T15" fmla="*/ 20 h 20"/>
                </a:gdLst>
                <a:ahLst/>
                <a:cxnLst>
                  <a:cxn ang="T8">
                    <a:pos x="T0" y="T1"/>
                  </a:cxn>
                  <a:cxn ang="T9">
                    <a:pos x="T2" y="T3"/>
                  </a:cxn>
                  <a:cxn ang="T10">
                    <a:pos x="T4" y="T5"/>
                  </a:cxn>
                  <a:cxn ang="T11">
                    <a:pos x="T6" y="T7"/>
                  </a:cxn>
                </a:cxnLst>
                <a:rect l="T12" t="T13" r="T14" b="T15"/>
                <a:pathLst>
                  <a:path w="21" h="20">
                    <a:moveTo>
                      <a:pt x="14" y="6"/>
                    </a:moveTo>
                    <a:cubicBezTo>
                      <a:pt x="8" y="0"/>
                      <a:pt x="0" y="6"/>
                      <a:pt x="0" y="6"/>
                    </a:cubicBezTo>
                    <a:cubicBezTo>
                      <a:pt x="15" y="20"/>
                      <a:pt x="15" y="20"/>
                      <a:pt x="15" y="20"/>
                    </a:cubicBezTo>
                    <a:cubicBezTo>
                      <a:pt x="15" y="20"/>
                      <a:pt x="21" y="13"/>
                      <a:pt x="14" y="6"/>
                    </a:cubicBezTo>
                    <a:close/>
                  </a:path>
                </a:pathLst>
              </a:custGeom>
              <a:solidFill>
                <a:schemeClr val="bg1"/>
              </a:solidFill>
              <a:ln w="9525" cmpd="sng">
                <a:noFill/>
                <a:bevel/>
              </a:ln>
            </p:spPr>
            <p:txBody>
              <a:bodyPr/>
              <a:lstStyle/>
              <a:p>
                <a:endParaRPr lang="zh-CN" altLang="en-US"/>
              </a:p>
            </p:txBody>
          </p:sp>
          <p:sp>
            <p:nvSpPr>
              <p:cNvPr id="11" name="Freeform 17"/>
              <p:cNvSpPr>
                <a:spLocks noChangeArrowheads="1"/>
              </p:cNvSpPr>
              <p:nvPr/>
            </p:nvSpPr>
            <p:spPr bwMode="auto">
              <a:xfrm>
                <a:off x="0" y="9983"/>
                <a:ext cx="416796" cy="411805"/>
              </a:xfrm>
              <a:custGeom>
                <a:avLst/>
                <a:gdLst>
                  <a:gd name="T0" fmla="*/ 366880 w 167"/>
                  <a:gd name="T1" fmla="*/ 361889 h 165"/>
                  <a:gd name="T2" fmla="*/ 49916 w 167"/>
                  <a:gd name="T3" fmla="*/ 361889 h 165"/>
                  <a:gd name="T4" fmla="*/ 49916 w 167"/>
                  <a:gd name="T5" fmla="*/ 49916 h 165"/>
                  <a:gd name="T6" fmla="*/ 346914 w 167"/>
                  <a:gd name="T7" fmla="*/ 49916 h 165"/>
                  <a:gd name="T8" fmla="*/ 399326 w 167"/>
                  <a:gd name="T9" fmla="*/ 0 h 165"/>
                  <a:gd name="T10" fmla="*/ 0 w 167"/>
                  <a:gd name="T11" fmla="*/ 0 h 165"/>
                  <a:gd name="T12" fmla="*/ 0 w 167"/>
                  <a:gd name="T13" fmla="*/ 411805 h 165"/>
                  <a:gd name="T14" fmla="*/ 416796 w 167"/>
                  <a:gd name="T15" fmla="*/ 411805 h 165"/>
                  <a:gd name="T16" fmla="*/ 416796 w 167"/>
                  <a:gd name="T17" fmla="*/ 152243 h 165"/>
                  <a:gd name="T18" fmla="*/ 366880 w 167"/>
                  <a:gd name="T19" fmla="*/ 202159 h 165"/>
                  <a:gd name="T20" fmla="*/ 366880 w 167"/>
                  <a:gd name="T21" fmla="*/ 361889 h 1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165"/>
                  <a:gd name="T35" fmla="*/ 167 w 167"/>
                  <a:gd name="T36" fmla="*/ 165 h 1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solidFill>
                <a:schemeClr val="bg1"/>
              </a:solidFill>
              <a:ln w="9525" cmpd="sng">
                <a:noFill/>
                <a:bevel/>
              </a:ln>
            </p:spPr>
            <p:txBody>
              <a:bodyPr/>
              <a:lstStyle/>
              <a:p>
                <a:endParaRPr lang="zh-CN" altLang="en-US"/>
              </a:p>
            </p:txBody>
          </p:sp>
        </p:grpSp>
      </p:grpSp>
      <p:grpSp>
        <p:nvGrpSpPr>
          <p:cNvPr id="12" name="组合 11"/>
          <p:cNvGrpSpPr/>
          <p:nvPr/>
        </p:nvGrpSpPr>
        <p:grpSpPr>
          <a:xfrm>
            <a:off x="3872707" y="3192666"/>
            <a:ext cx="1035050" cy="1039572"/>
            <a:chOff x="3871913" y="3225343"/>
            <a:chExt cx="1035050" cy="1039813"/>
          </a:xfrm>
        </p:grpSpPr>
        <p:sp>
          <p:nvSpPr>
            <p:cNvPr id="13" name="Oval 4"/>
            <p:cNvSpPr>
              <a:spLocks noChangeArrowheads="1"/>
            </p:cNvSpPr>
            <p:nvPr/>
          </p:nvSpPr>
          <p:spPr bwMode="auto">
            <a:xfrm>
              <a:off x="3871913" y="3225343"/>
              <a:ext cx="1035050" cy="1039813"/>
            </a:xfrm>
            <a:prstGeom prst="ellipse">
              <a:avLst/>
            </a:prstGeom>
            <a:solidFill>
              <a:schemeClr val="tx2"/>
            </a:solidFill>
            <a:ln w="28575">
              <a:noFill/>
              <a:bevel/>
            </a:ln>
          </p:spPr>
          <p:txBody>
            <a:bodyPr anchor="ctr"/>
            <a:lstStyle/>
            <a:p>
              <a:pPr algn="ctr"/>
              <a:endParaRPr lang="zh-CN" altLang="zh-CN" sz="8800">
                <a:solidFill>
                  <a:schemeClr val="accent5"/>
                </a:solidFill>
                <a:latin typeface="Calibri" panose="020F0502020204030204" pitchFamily="34" charset="0"/>
                <a:sym typeface="Calibri" panose="020F0502020204030204" pitchFamily="34" charset="0"/>
              </a:endParaRPr>
            </a:p>
          </p:txBody>
        </p:sp>
        <p:grpSp>
          <p:nvGrpSpPr>
            <p:cNvPr id="14" name="Group 36"/>
            <p:cNvGrpSpPr/>
            <p:nvPr/>
          </p:nvGrpSpPr>
          <p:grpSpPr bwMode="auto">
            <a:xfrm>
              <a:off x="4108450" y="3492043"/>
              <a:ext cx="536575" cy="528638"/>
              <a:chOff x="0" y="0"/>
              <a:chExt cx="314468" cy="309477"/>
            </a:xfrm>
          </p:grpSpPr>
          <p:sp>
            <p:nvSpPr>
              <p:cNvPr id="15" name="Freeform 59"/>
              <p:cNvSpPr>
                <a:spLocks noEditPoints="1" noChangeArrowheads="1"/>
              </p:cNvSpPr>
              <p:nvPr/>
            </p:nvSpPr>
            <p:spPr bwMode="auto">
              <a:xfrm>
                <a:off x="0" y="0"/>
                <a:ext cx="314468" cy="309477"/>
              </a:xfrm>
              <a:custGeom>
                <a:avLst/>
                <a:gdLst>
                  <a:gd name="T0" fmla="*/ 271436 w 95"/>
                  <a:gd name="T1" fmla="*/ 189679 h 93"/>
                  <a:gd name="T2" fmla="*/ 314468 w 95"/>
                  <a:gd name="T3" fmla="*/ 169713 h 93"/>
                  <a:gd name="T4" fmla="*/ 314468 w 95"/>
                  <a:gd name="T5" fmla="*/ 136436 h 93"/>
                  <a:gd name="T6" fmla="*/ 271436 w 95"/>
                  <a:gd name="T7" fmla="*/ 119798 h 93"/>
                  <a:gd name="T8" fmla="*/ 264815 w 95"/>
                  <a:gd name="T9" fmla="*/ 99831 h 93"/>
                  <a:gd name="T10" fmla="*/ 281366 w 95"/>
                  <a:gd name="T11" fmla="*/ 56571 h 93"/>
                  <a:gd name="T12" fmla="*/ 254885 w 95"/>
                  <a:gd name="T13" fmla="*/ 33277 h 93"/>
                  <a:gd name="T14" fmla="*/ 211852 w 95"/>
                  <a:gd name="T15" fmla="*/ 49916 h 93"/>
                  <a:gd name="T16" fmla="*/ 195301 w 95"/>
                  <a:gd name="T17" fmla="*/ 43260 h 93"/>
                  <a:gd name="T18" fmla="*/ 175440 w 95"/>
                  <a:gd name="T19" fmla="*/ 0 h 93"/>
                  <a:gd name="T20" fmla="*/ 139028 w 95"/>
                  <a:gd name="T21" fmla="*/ 0 h 93"/>
                  <a:gd name="T22" fmla="*/ 122477 w 95"/>
                  <a:gd name="T23" fmla="*/ 43260 h 93"/>
                  <a:gd name="T24" fmla="*/ 102616 w 95"/>
                  <a:gd name="T25" fmla="*/ 49916 h 93"/>
                  <a:gd name="T26" fmla="*/ 59583 w 95"/>
                  <a:gd name="T27" fmla="*/ 33277 h 93"/>
                  <a:gd name="T28" fmla="*/ 33102 w 95"/>
                  <a:gd name="T29" fmla="*/ 56571 h 93"/>
                  <a:gd name="T30" fmla="*/ 52963 w 95"/>
                  <a:gd name="T31" fmla="*/ 99831 h 93"/>
                  <a:gd name="T32" fmla="*/ 43032 w 95"/>
                  <a:gd name="T33" fmla="*/ 119798 h 93"/>
                  <a:gd name="T34" fmla="*/ 0 w 95"/>
                  <a:gd name="T35" fmla="*/ 136436 h 93"/>
                  <a:gd name="T36" fmla="*/ 0 w 95"/>
                  <a:gd name="T37" fmla="*/ 173041 h 93"/>
                  <a:gd name="T38" fmla="*/ 43032 w 95"/>
                  <a:gd name="T39" fmla="*/ 189679 h 93"/>
                  <a:gd name="T40" fmla="*/ 52963 w 95"/>
                  <a:gd name="T41" fmla="*/ 209646 h 93"/>
                  <a:gd name="T42" fmla="*/ 36412 w 95"/>
                  <a:gd name="T43" fmla="*/ 252906 h 93"/>
                  <a:gd name="T44" fmla="*/ 59583 w 95"/>
                  <a:gd name="T45" fmla="*/ 276200 h 93"/>
                  <a:gd name="T46" fmla="*/ 102616 w 95"/>
                  <a:gd name="T47" fmla="*/ 259561 h 93"/>
                  <a:gd name="T48" fmla="*/ 122477 w 95"/>
                  <a:gd name="T49" fmla="*/ 266217 h 93"/>
                  <a:gd name="T50" fmla="*/ 142338 w 95"/>
                  <a:gd name="T51" fmla="*/ 309477 h 93"/>
                  <a:gd name="T52" fmla="*/ 175440 w 95"/>
                  <a:gd name="T53" fmla="*/ 309477 h 93"/>
                  <a:gd name="T54" fmla="*/ 195301 w 95"/>
                  <a:gd name="T55" fmla="*/ 266217 h 93"/>
                  <a:gd name="T56" fmla="*/ 211852 w 95"/>
                  <a:gd name="T57" fmla="*/ 259561 h 93"/>
                  <a:gd name="T58" fmla="*/ 258195 w 95"/>
                  <a:gd name="T59" fmla="*/ 276200 h 93"/>
                  <a:gd name="T60" fmla="*/ 281366 w 95"/>
                  <a:gd name="T61" fmla="*/ 249578 h 93"/>
                  <a:gd name="T62" fmla="*/ 264815 w 95"/>
                  <a:gd name="T63" fmla="*/ 209646 h 93"/>
                  <a:gd name="T64" fmla="*/ 271436 w 95"/>
                  <a:gd name="T65" fmla="*/ 189679 h 93"/>
                  <a:gd name="T66" fmla="*/ 158889 w 95"/>
                  <a:gd name="T67" fmla="*/ 202990 h 93"/>
                  <a:gd name="T68" fmla="*/ 109236 w 95"/>
                  <a:gd name="T69" fmla="*/ 153075 h 93"/>
                  <a:gd name="T70" fmla="*/ 158889 w 95"/>
                  <a:gd name="T71" fmla="*/ 106487 h 93"/>
                  <a:gd name="T72" fmla="*/ 208542 w 95"/>
                  <a:gd name="T73" fmla="*/ 153075 h 93"/>
                  <a:gd name="T74" fmla="*/ 158889 w 95"/>
                  <a:gd name="T75" fmla="*/ 202990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5"/>
                  <a:gd name="T115" fmla="*/ 0 h 93"/>
                  <a:gd name="T116" fmla="*/ 95 w 95"/>
                  <a:gd name="T117" fmla="*/ 93 h 9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solidFill>
                <a:schemeClr val="bg1"/>
              </a:solidFill>
              <a:ln w="9525" cmpd="sng">
                <a:noFill/>
                <a:bevel/>
              </a:ln>
            </p:spPr>
            <p:txBody>
              <a:bodyPr/>
              <a:lstStyle/>
              <a:p>
                <a:endParaRPr lang="zh-CN" altLang="en-US"/>
              </a:p>
            </p:txBody>
          </p:sp>
          <p:sp>
            <p:nvSpPr>
              <p:cNvPr id="16" name="Oval 60"/>
              <p:cNvSpPr>
                <a:spLocks noChangeArrowheads="1"/>
              </p:cNvSpPr>
              <p:nvPr/>
            </p:nvSpPr>
            <p:spPr bwMode="auto">
              <a:xfrm>
                <a:off x="124789" y="122294"/>
                <a:ext cx="64890" cy="62395"/>
              </a:xfrm>
              <a:prstGeom prst="ellipse">
                <a:avLst/>
              </a:prstGeom>
              <a:solidFill>
                <a:schemeClr val="bg1"/>
              </a:solidFill>
              <a:ln w="9525">
                <a:noFill/>
                <a:bevel/>
              </a:ln>
            </p:spPr>
            <p:txBody>
              <a:bodyPr/>
              <a:lstStyle/>
              <a:p>
                <a:endParaRPr lang="zh-CN" altLang="zh-CN">
                  <a:latin typeface="Calibri" panose="020F0502020204030204" pitchFamily="34" charset="0"/>
                  <a:sym typeface="Calibri" panose="020F0502020204030204" pitchFamily="34" charset="0"/>
                </a:endParaRPr>
              </a:p>
            </p:txBody>
          </p:sp>
        </p:grpSp>
      </p:grpSp>
      <p:grpSp>
        <p:nvGrpSpPr>
          <p:cNvPr id="17" name="组合 16"/>
          <p:cNvGrpSpPr/>
          <p:nvPr/>
        </p:nvGrpSpPr>
        <p:grpSpPr>
          <a:xfrm>
            <a:off x="7244557" y="3192666"/>
            <a:ext cx="1035050" cy="1039572"/>
            <a:chOff x="7243763" y="3225343"/>
            <a:chExt cx="1035050" cy="1039813"/>
          </a:xfrm>
        </p:grpSpPr>
        <p:sp>
          <p:nvSpPr>
            <p:cNvPr id="18" name="Oval 7"/>
            <p:cNvSpPr>
              <a:spLocks noChangeArrowheads="1"/>
            </p:cNvSpPr>
            <p:nvPr/>
          </p:nvSpPr>
          <p:spPr bwMode="auto">
            <a:xfrm>
              <a:off x="7243763" y="3225343"/>
              <a:ext cx="1035050" cy="1039813"/>
            </a:xfrm>
            <a:prstGeom prst="ellipse">
              <a:avLst/>
            </a:prstGeom>
            <a:solidFill>
              <a:schemeClr val="tx2"/>
            </a:solidFill>
            <a:ln w="28575">
              <a:noFill/>
              <a:bevel/>
            </a:ln>
          </p:spPr>
          <p:txBody>
            <a:bodyPr anchor="ctr"/>
            <a:lstStyle/>
            <a:p>
              <a:pPr algn="ctr"/>
              <a:endParaRPr lang="zh-CN" altLang="zh-CN" sz="8800">
                <a:solidFill>
                  <a:schemeClr val="bg1"/>
                </a:solidFill>
                <a:latin typeface="Calibri" panose="020F0502020204030204" pitchFamily="34" charset="0"/>
                <a:sym typeface="Calibri" panose="020F0502020204030204" pitchFamily="34" charset="0"/>
              </a:endParaRPr>
            </a:p>
          </p:txBody>
        </p:sp>
        <p:grpSp>
          <p:nvGrpSpPr>
            <p:cNvPr id="19" name="Group 39"/>
            <p:cNvGrpSpPr/>
            <p:nvPr/>
          </p:nvGrpSpPr>
          <p:grpSpPr bwMode="auto">
            <a:xfrm>
              <a:off x="7540625" y="3441243"/>
              <a:ext cx="439738" cy="552450"/>
              <a:chOff x="0" y="0"/>
              <a:chExt cx="324452" cy="406813"/>
            </a:xfrm>
          </p:grpSpPr>
          <p:sp>
            <p:nvSpPr>
              <p:cNvPr id="20" name="Freeform 80"/>
              <p:cNvSpPr>
                <a:spLocks noChangeArrowheads="1"/>
              </p:cNvSpPr>
              <p:nvPr/>
            </p:nvSpPr>
            <p:spPr bwMode="auto">
              <a:xfrm>
                <a:off x="0" y="169713"/>
                <a:ext cx="324452" cy="134772"/>
              </a:xfrm>
              <a:custGeom>
                <a:avLst/>
                <a:gdLst>
                  <a:gd name="T0" fmla="*/ 162226 w 98"/>
                  <a:gd name="T1" fmla="*/ 53909 h 40"/>
                  <a:gd name="T2" fmla="*/ 6621 w 98"/>
                  <a:gd name="T3" fmla="*/ 0 h 40"/>
                  <a:gd name="T4" fmla="*/ 0 w 98"/>
                  <a:gd name="T5" fmla="*/ 16847 h 40"/>
                  <a:gd name="T6" fmla="*/ 0 w 98"/>
                  <a:gd name="T7" fmla="*/ 67386 h 40"/>
                  <a:gd name="T8" fmla="*/ 162226 w 98"/>
                  <a:gd name="T9" fmla="*/ 134772 h 40"/>
                  <a:gd name="T10" fmla="*/ 324452 w 98"/>
                  <a:gd name="T11" fmla="*/ 67386 h 40"/>
                  <a:gd name="T12" fmla="*/ 324452 w 98"/>
                  <a:gd name="T13" fmla="*/ 16847 h 40"/>
                  <a:gd name="T14" fmla="*/ 317831 w 98"/>
                  <a:gd name="T15" fmla="*/ 0 h 40"/>
                  <a:gd name="T16" fmla="*/ 162226 w 98"/>
                  <a:gd name="T17" fmla="*/ 53909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solidFill>
                <a:schemeClr val="bg1"/>
              </a:solidFill>
              <a:ln w="9525" cmpd="sng">
                <a:noFill/>
                <a:bevel/>
              </a:ln>
            </p:spPr>
            <p:txBody>
              <a:bodyPr/>
              <a:lstStyle/>
              <a:p>
                <a:endParaRPr lang="zh-CN" altLang="en-US"/>
              </a:p>
            </p:txBody>
          </p:sp>
          <p:sp>
            <p:nvSpPr>
              <p:cNvPr id="21" name="Freeform 81"/>
              <p:cNvSpPr>
                <a:spLocks noChangeArrowheads="1"/>
              </p:cNvSpPr>
              <p:nvPr/>
            </p:nvSpPr>
            <p:spPr bwMode="auto">
              <a:xfrm>
                <a:off x="0" y="274536"/>
                <a:ext cx="324452" cy="132277"/>
              </a:xfrm>
              <a:custGeom>
                <a:avLst/>
                <a:gdLst>
                  <a:gd name="T0" fmla="*/ 162226 w 98"/>
                  <a:gd name="T1" fmla="*/ 49604 h 40"/>
                  <a:gd name="T2" fmla="*/ 6621 w 98"/>
                  <a:gd name="T3" fmla="*/ 0 h 40"/>
                  <a:gd name="T4" fmla="*/ 0 w 98"/>
                  <a:gd name="T5" fmla="*/ 13228 h 40"/>
                  <a:gd name="T6" fmla="*/ 0 w 98"/>
                  <a:gd name="T7" fmla="*/ 62832 h 40"/>
                  <a:gd name="T8" fmla="*/ 162226 w 98"/>
                  <a:gd name="T9" fmla="*/ 132277 h 40"/>
                  <a:gd name="T10" fmla="*/ 324452 w 98"/>
                  <a:gd name="T11" fmla="*/ 62832 h 40"/>
                  <a:gd name="T12" fmla="*/ 324452 w 98"/>
                  <a:gd name="T13" fmla="*/ 13228 h 40"/>
                  <a:gd name="T14" fmla="*/ 317831 w 98"/>
                  <a:gd name="T15" fmla="*/ 0 h 40"/>
                  <a:gd name="T16" fmla="*/ 162226 w 98"/>
                  <a:gd name="T17" fmla="*/ 49604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solidFill>
                <a:schemeClr val="bg1"/>
              </a:solidFill>
              <a:ln w="9525" cmpd="sng">
                <a:noFill/>
                <a:bevel/>
              </a:ln>
            </p:spPr>
            <p:txBody>
              <a:bodyPr/>
              <a:lstStyle/>
              <a:p>
                <a:endParaRPr lang="zh-CN" altLang="en-US"/>
              </a:p>
            </p:txBody>
          </p:sp>
          <p:sp>
            <p:nvSpPr>
              <p:cNvPr id="22" name="Freeform 82"/>
              <p:cNvSpPr>
                <a:spLocks noChangeArrowheads="1"/>
              </p:cNvSpPr>
              <p:nvPr/>
            </p:nvSpPr>
            <p:spPr bwMode="auto">
              <a:xfrm>
                <a:off x="0" y="69882"/>
                <a:ext cx="324452" cy="137269"/>
              </a:xfrm>
              <a:custGeom>
                <a:avLst/>
                <a:gdLst>
                  <a:gd name="T0" fmla="*/ 317831 w 98"/>
                  <a:gd name="T1" fmla="*/ 0 h 41"/>
                  <a:gd name="T2" fmla="*/ 162226 w 98"/>
                  <a:gd name="T3" fmla="*/ 50220 h 41"/>
                  <a:gd name="T4" fmla="*/ 6621 w 98"/>
                  <a:gd name="T5" fmla="*/ 0 h 41"/>
                  <a:gd name="T6" fmla="*/ 0 w 98"/>
                  <a:gd name="T7" fmla="*/ 16740 h 41"/>
                  <a:gd name="T8" fmla="*/ 0 w 98"/>
                  <a:gd name="T9" fmla="*/ 66960 h 41"/>
                  <a:gd name="T10" fmla="*/ 162226 w 98"/>
                  <a:gd name="T11" fmla="*/ 137269 h 41"/>
                  <a:gd name="T12" fmla="*/ 324452 w 98"/>
                  <a:gd name="T13" fmla="*/ 66960 h 41"/>
                  <a:gd name="T14" fmla="*/ 324452 w 98"/>
                  <a:gd name="T15" fmla="*/ 16740 h 41"/>
                  <a:gd name="T16" fmla="*/ 317831 w 98"/>
                  <a:gd name="T17" fmla="*/ 0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1"/>
                  <a:gd name="T29" fmla="*/ 98 w 98"/>
                  <a:gd name="T30" fmla="*/ 41 h 4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solidFill>
                <a:schemeClr val="bg1"/>
              </a:solidFill>
              <a:ln w="9525" cmpd="sng">
                <a:noFill/>
                <a:bevel/>
              </a:ln>
            </p:spPr>
            <p:txBody>
              <a:bodyPr/>
              <a:lstStyle/>
              <a:p>
                <a:endParaRPr lang="zh-CN" altLang="en-US"/>
              </a:p>
            </p:txBody>
          </p:sp>
          <p:sp>
            <p:nvSpPr>
              <p:cNvPr id="23" name="Oval 83"/>
              <p:cNvSpPr>
                <a:spLocks noChangeArrowheads="1"/>
              </p:cNvSpPr>
              <p:nvPr/>
            </p:nvSpPr>
            <p:spPr bwMode="auto">
              <a:xfrm>
                <a:off x="4991" y="0"/>
                <a:ext cx="316965" cy="107319"/>
              </a:xfrm>
              <a:prstGeom prst="ellipse">
                <a:avLst/>
              </a:prstGeom>
              <a:solidFill>
                <a:schemeClr val="bg1"/>
              </a:solidFill>
              <a:ln w="9525">
                <a:noFill/>
                <a:bevel/>
              </a:ln>
            </p:spPr>
            <p:txBody>
              <a:bodyPr/>
              <a:lstStyle/>
              <a:p>
                <a:endParaRPr lang="zh-CN" altLang="zh-CN">
                  <a:latin typeface="Calibri" panose="020F0502020204030204" pitchFamily="34" charset="0"/>
                  <a:sym typeface="Calibri" panose="020F0502020204030204" pitchFamily="34" charset="0"/>
                </a:endParaRPr>
              </a:p>
            </p:txBody>
          </p:sp>
        </p:grpSp>
      </p:grpSp>
      <p:grpSp>
        <p:nvGrpSpPr>
          <p:cNvPr id="24" name="组合 23"/>
          <p:cNvGrpSpPr/>
          <p:nvPr/>
        </p:nvGrpSpPr>
        <p:grpSpPr>
          <a:xfrm>
            <a:off x="4348957" y="4433804"/>
            <a:ext cx="1033462" cy="1041159"/>
            <a:chOff x="4348163" y="4466768"/>
            <a:chExt cx="1033462" cy="1041400"/>
          </a:xfrm>
        </p:grpSpPr>
        <p:sp>
          <p:nvSpPr>
            <p:cNvPr id="25" name="Oval 5"/>
            <p:cNvSpPr>
              <a:spLocks noChangeArrowheads="1"/>
            </p:cNvSpPr>
            <p:nvPr/>
          </p:nvSpPr>
          <p:spPr bwMode="auto">
            <a:xfrm>
              <a:off x="4348163" y="4466768"/>
              <a:ext cx="1033462" cy="1041400"/>
            </a:xfrm>
            <a:prstGeom prst="ellipse">
              <a:avLst/>
            </a:prstGeom>
            <a:solidFill>
              <a:schemeClr val="accent4"/>
            </a:solidFill>
            <a:ln w="28575">
              <a:noFill/>
              <a:bevel/>
            </a:ln>
          </p:spPr>
          <p:txBody>
            <a:bodyPr anchor="ctr"/>
            <a:lstStyle/>
            <a:p>
              <a:pPr algn="ctr"/>
              <a:endParaRPr lang="zh-CN" altLang="zh-CN" sz="8800">
                <a:solidFill>
                  <a:schemeClr val="accent4"/>
                </a:solidFill>
                <a:latin typeface="Calibri" panose="020F0502020204030204" pitchFamily="34" charset="0"/>
                <a:sym typeface="Calibri" panose="020F0502020204030204" pitchFamily="34" charset="0"/>
              </a:endParaRPr>
            </a:p>
          </p:txBody>
        </p:sp>
        <p:sp>
          <p:nvSpPr>
            <p:cNvPr id="26" name="Freeform 103"/>
            <p:cNvSpPr>
              <a:spLocks noEditPoints="1" noChangeArrowheads="1"/>
            </p:cNvSpPr>
            <p:nvPr/>
          </p:nvSpPr>
          <p:spPr bwMode="auto">
            <a:xfrm>
              <a:off x="4568825" y="4735056"/>
              <a:ext cx="512763" cy="504825"/>
            </a:xfrm>
            <a:custGeom>
              <a:avLst/>
              <a:gdLst>
                <a:gd name="T0" fmla="*/ 63528 w 113"/>
                <a:gd name="T1" fmla="*/ 58596 h 112"/>
                <a:gd name="T2" fmla="*/ 63528 w 113"/>
                <a:gd name="T3" fmla="*/ 283964 h 112"/>
                <a:gd name="T4" fmla="*/ 222349 w 113"/>
                <a:gd name="T5" fmla="*/ 320023 h 112"/>
                <a:gd name="T6" fmla="*/ 272264 w 113"/>
                <a:gd name="T7" fmla="*/ 369604 h 112"/>
                <a:gd name="T8" fmla="*/ 340329 w 113"/>
                <a:gd name="T9" fmla="*/ 356082 h 112"/>
                <a:gd name="T10" fmla="*/ 340329 w 113"/>
                <a:gd name="T11" fmla="*/ 419185 h 112"/>
                <a:gd name="T12" fmla="*/ 353943 w 113"/>
                <a:gd name="T13" fmla="*/ 437215 h 112"/>
                <a:gd name="T14" fmla="*/ 417471 w 113"/>
                <a:gd name="T15" fmla="*/ 437215 h 112"/>
                <a:gd name="T16" fmla="*/ 412933 w 113"/>
                <a:gd name="T17" fmla="*/ 504825 h 112"/>
                <a:gd name="T18" fmla="*/ 512763 w 113"/>
                <a:gd name="T19" fmla="*/ 504825 h 112"/>
                <a:gd name="T20" fmla="*/ 512763 w 113"/>
                <a:gd name="T21" fmla="*/ 410170 h 112"/>
                <a:gd name="T22" fmla="*/ 322179 w 113"/>
                <a:gd name="T23" fmla="*/ 220861 h 112"/>
                <a:gd name="T24" fmla="*/ 285877 w 113"/>
                <a:gd name="T25" fmla="*/ 58596 h 112"/>
                <a:gd name="T26" fmla="*/ 63528 w 113"/>
                <a:gd name="T27" fmla="*/ 58596 h 112"/>
                <a:gd name="T28" fmla="*/ 77141 w 113"/>
                <a:gd name="T29" fmla="*/ 238890 h 112"/>
                <a:gd name="T30" fmla="*/ 90755 w 113"/>
                <a:gd name="T31" fmla="*/ 90147 h 112"/>
                <a:gd name="T32" fmla="*/ 240499 w 113"/>
                <a:gd name="T33" fmla="*/ 76625 h 112"/>
                <a:gd name="T34" fmla="*/ 77141 w 113"/>
                <a:gd name="T35" fmla="*/ 238890 h 1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3"/>
                <a:gd name="T55" fmla="*/ 0 h 112"/>
                <a:gd name="T56" fmla="*/ 113 w 113"/>
                <a:gd name="T57" fmla="*/ 112 h 1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3" h="112">
                  <a:moveTo>
                    <a:pt x="14" y="13"/>
                  </a:moveTo>
                  <a:cubicBezTo>
                    <a:pt x="0" y="27"/>
                    <a:pt x="0" y="49"/>
                    <a:pt x="14" y="63"/>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8" y="97"/>
                  </a:cubicBezTo>
                  <a:cubicBezTo>
                    <a:pt x="81" y="96"/>
                    <a:pt x="88" y="92"/>
                    <a:pt x="92" y="97"/>
                  </a:cubicBezTo>
                  <a:cubicBezTo>
                    <a:pt x="97" y="102"/>
                    <a:pt x="91" y="112"/>
                    <a:pt x="91"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0" y="20"/>
                  </a:cubicBezTo>
                  <a:cubicBezTo>
                    <a:pt x="29" y="12"/>
                    <a:pt x="43" y="11"/>
                    <a:pt x="53" y="17"/>
                  </a:cubicBezTo>
                  <a:lnTo>
                    <a:pt x="17" y="53"/>
                  </a:lnTo>
                  <a:close/>
                </a:path>
              </a:pathLst>
            </a:custGeom>
            <a:solidFill>
              <a:schemeClr val="bg1"/>
            </a:solidFill>
            <a:ln w="9525" cmpd="sng">
              <a:noFill/>
              <a:bevel/>
            </a:ln>
          </p:spPr>
          <p:txBody>
            <a:bodyPr/>
            <a:lstStyle/>
            <a:p>
              <a:endParaRPr lang="zh-CN" altLang="en-US"/>
            </a:p>
          </p:txBody>
        </p:sp>
      </p:grpSp>
      <p:grpSp>
        <p:nvGrpSpPr>
          <p:cNvPr id="27" name="组合 26"/>
          <p:cNvGrpSpPr/>
          <p:nvPr/>
        </p:nvGrpSpPr>
        <p:grpSpPr>
          <a:xfrm>
            <a:off x="6744072" y="4403599"/>
            <a:ext cx="1035050" cy="1041159"/>
            <a:chOff x="6829425" y="4466768"/>
            <a:chExt cx="1035050" cy="1041400"/>
          </a:xfrm>
        </p:grpSpPr>
        <p:sp>
          <p:nvSpPr>
            <p:cNvPr id="28" name="Oval 8"/>
            <p:cNvSpPr>
              <a:spLocks noChangeArrowheads="1"/>
            </p:cNvSpPr>
            <p:nvPr/>
          </p:nvSpPr>
          <p:spPr bwMode="auto">
            <a:xfrm>
              <a:off x="6829425" y="4466768"/>
              <a:ext cx="1035050" cy="1041400"/>
            </a:xfrm>
            <a:prstGeom prst="ellipse">
              <a:avLst/>
            </a:prstGeom>
            <a:solidFill>
              <a:schemeClr val="accent6"/>
            </a:solidFill>
            <a:ln w="28575">
              <a:noFill/>
              <a:bevel/>
            </a:ln>
          </p:spPr>
          <p:txBody>
            <a:bodyPr anchor="ctr"/>
            <a:lstStyle/>
            <a:p>
              <a:pPr algn="ctr"/>
              <a:endParaRPr lang="zh-CN" altLang="zh-CN" sz="8800">
                <a:solidFill>
                  <a:schemeClr val="bg1"/>
                </a:solidFill>
                <a:latin typeface="Calibri" panose="020F0502020204030204" pitchFamily="34" charset="0"/>
                <a:sym typeface="Calibri" panose="020F0502020204030204" pitchFamily="34" charset="0"/>
              </a:endParaRPr>
            </a:p>
          </p:txBody>
        </p:sp>
        <p:sp>
          <p:nvSpPr>
            <p:cNvPr id="29" name="Freeform 104"/>
            <p:cNvSpPr>
              <a:spLocks noEditPoints="1" noChangeArrowheads="1"/>
            </p:cNvSpPr>
            <p:nvPr/>
          </p:nvSpPr>
          <p:spPr bwMode="auto">
            <a:xfrm>
              <a:off x="7077075" y="4704893"/>
              <a:ext cx="541338" cy="534988"/>
            </a:xfrm>
            <a:custGeom>
              <a:avLst/>
              <a:gdLst>
                <a:gd name="T0" fmla="*/ 239091 w 120"/>
                <a:gd name="T1" fmla="*/ 158683 h 118"/>
                <a:gd name="T2" fmla="*/ 212024 w 120"/>
                <a:gd name="T3" fmla="*/ 40804 h 118"/>
                <a:gd name="T4" fmla="*/ 94734 w 120"/>
                <a:gd name="T5" fmla="*/ 9068 h 118"/>
                <a:gd name="T6" fmla="*/ 162401 w 120"/>
                <a:gd name="T7" fmla="*/ 77075 h 118"/>
                <a:gd name="T8" fmla="*/ 144357 w 120"/>
                <a:gd name="T9" fmla="*/ 145082 h 118"/>
                <a:gd name="T10" fmla="*/ 76690 w 120"/>
                <a:gd name="T11" fmla="*/ 163217 h 118"/>
                <a:gd name="T12" fmla="*/ 9022 w 120"/>
                <a:gd name="T13" fmla="*/ 95210 h 118"/>
                <a:gd name="T14" fmla="*/ 40600 w 120"/>
                <a:gd name="T15" fmla="*/ 213088 h 118"/>
                <a:gd name="T16" fmla="*/ 162401 w 120"/>
                <a:gd name="T17" fmla="*/ 240291 h 118"/>
                <a:gd name="T18" fmla="*/ 162401 w 120"/>
                <a:gd name="T19" fmla="*/ 240291 h 118"/>
                <a:gd name="T20" fmla="*/ 442093 w 120"/>
                <a:gd name="T21" fmla="*/ 521387 h 118"/>
                <a:gd name="T22" fmla="*/ 482693 w 120"/>
                <a:gd name="T23" fmla="*/ 534988 h 118"/>
                <a:gd name="T24" fmla="*/ 518782 w 120"/>
                <a:gd name="T25" fmla="*/ 521387 h 118"/>
                <a:gd name="T26" fmla="*/ 518782 w 120"/>
                <a:gd name="T27" fmla="*/ 439778 h 118"/>
                <a:gd name="T28" fmla="*/ 239091 w 120"/>
                <a:gd name="T29" fmla="*/ 158683 h 118"/>
                <a:gd name="T30" fmla="*/ 487204 w 120"/>
                <a:gd name="T31" fmla="*/ 512319 h 118"/>
                <a:gd name="T32" fmla="*/ 464648 w 120"/>
                <a:gd name="T33" fmla="*/ 489650 h 118"/>
                <a:gd name="T34" fmla="*/ 487204 w 120"/>
                <a:gd name="T35" fmla="*/ 466981 h 118"/>
                <a:gd name="T36" fmla="*/ 509760 w 120"/>
                <a:gd name="T37" fmla="*/ 489650 h 118"/>
                <a:gd name="T38" fmla="*/ 487204 w 120"/>
                <a:gd name="T39" fmla="*/ 512319 h 1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0"/>
                <a:gd name="T61" fmla="*/ 0 h 118"/>
                <a:gd name="T62" fmla="*/ 120 w 120"/>
                <a:gd name="T63" fmla="*/ 118 h 11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0" h="118">
                  <a:moveTo>
                    <a:pt x="53" y="35"/>
                  </a:moveTo>
                  <a:cubicBezTo>
                    <a:pt x="56" y="26"/>
                    <a:pt x="54" y="16"/>
                    <a:pt x="47" y="9"/>
                  </a:cubicBezTo>
                  <a:cubicBezTo>
                    <a:pt x="40"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40"/>
                    <a:pt x="9" y="47"/>
                  </a:cubicBezTo>
                  <a:cubicBezTo>
                    <a:pt x="17" y="54"/>
                    <a:pt x="27" y="56"/>
                    <a:pt x="36" y="53"/>
                  </a:cubicBezTo>
                  <a:cubicBezTo>
                    <a:pt x="36" y="53"/>
                    <a:pt x="36" y="53"/>
                    <a:pt x="36" y="53"/>
                  </a:cubicBezTo>
                  <a:cubicBezTo>
                    <a:pt x="98" y="115"/>
                    <a:pt x="98" y="115"/>
                    <a:pt x="98" y="115"/>
                  </a:cubicBezTo>
                  <a:cubicBezTo>
                    <a:pt x="100" y="117"/>
                    <a:pt x="103" y="118"/>
                    <a:pt x="107" y="118"/>
                  </a:cubicBezTo>
                  <a:cubicBezTo>
                    <a:pt x="110" y="118"/>
                    <a:pt x="113" y="117"/>
                    <a:pt x="115" y="115"/>
                  </a:cubicBezTo>
                  <a:cubicBezTo>
                    <a:pt x="120" y="110"/>
                    <a:pt x="120" y="102"/>
                    <a:pt x="115" y="97"/>
                  </a:cubicBezTo>
                  <a:lnTo>
                    <a:pt x="53" y="35"/>
                  </a:lnTo>
                  <a:close/>
                  <a:moveTo>
                    <a:pt x="108" y="113"/>
                  </a:moveTo>
                  <a:cubicBezTo>
                    <a:pt x="105" y="113"/>
                    <a:pt x="103" y="110"/>
                    <a:pt x="103" y="108"/>
                  </a:cubicBezTo>
                  <a:cubicBezTo>
                    <a:pt x="103" y="105"/>
                    <a:pt x="105" y="103"/>
                    <a:pt x="108" y="103"/>
                  </a:cubicBezTo>
                  <a:cubicBezTo>
                    <a:pt x="110" y="103"/>
                    <a:pt x="113" y="105"/>
                    <a:pt x="113" y="108"/>
                  </a:cubicBezTo>
                  <a:cubicBezTo>
                    <a:pt x="113" y="110"/>
                    <a:pt x="110" y="113"/>
                    <a:pt x="108" y="113"/>
                  </a:cubicBezTo>
                  <a:close/>
                </a:path>
              </a:pathLst>
            </a:custGeom>
            <a:solidFill>
              <a:schemeClr val="bg1"/>
            </a:solidFill>
            <a:ln w="9525" cmpd="sng">
              <a:noFill/>
              <a:bevel/>
            </a:ln>
          </p:spPr>
          <p:txBody>
            <a:bodyPr/>
            <a:lstStyle/>
            <a:p>
              <a:endParaRPr lang="zh-CN" altLang="en-US"/>
            </a:p>
          </p:txBody>
        </p:sp>
      </p:grpSp>
      <p:grpSp>
        <p:nvGrpSpPr>
          <p:cNvPr id="30" name="组合 29"/>
          <p:cNvGrpSpPr/>
          <p:nvPr/>
        </p:nvGrpSpPr>
        <p:grpSpPr>
          <a:xfrm>
            <a:off x="6830219" y="2010254"/>
            <a:ext cx="1035050" cy="1039571"/>
            <a:chOff x="6829425" y="2042656"/>
            <a:chExt cx="1035050" cy="1039812"/>
          </a:xfrm>
        </p:grpSpPr>
        <p:sp>
          <p:nvSpPr>
            <p:cNvPr id="31" name="Oval 6"/>
            <p:cNvSpPr>
              <a:spLocks noChangeArrowheads="1"/>
            </p:cNvSpPr>
            <p:nvPr/>
          </p:nvSpPr>
          <p:spPr bwMode="auto">
            <a:xfrm>
              <a:off x="6829425" y="2042656"/>
              <a:ext cx="1035050" cy="1039812"/>
            </a:xfrm>
            <a:prstGeom prst="ellipse">
              <a:avLst/>
            </a:prstGeom>
            <a:solidFill>
              <a:schemeClr val="accent1"/>
            </a:solidFill>
            <a:ln w="28575">
              <a:noFill/>
              <a:bevel/>
            </a:ln>
          </p:spPr>
          <p:txBody>
            <a:bodyPr anchor="ctr"/>
            <a:lstStyle/>
            <a:p>
              <a:pPr algn="ctr"/>
              <a:endParaRPr lang="zh-CN" altLang="zh-CN" sz="8800">
                <a:solidFill>
                  <a:schemeClr val="bg1"/>
                </a:solidFill>
                <a:latin typeface="Calibri" panose="020F0502020204030204" pitchFamily="34" charset="0"/>
                <a:sym typeface="Calibri" panose="020F0502020204030204" pitchFamily="34" charset="0"/>
              </a:endParaRPr>
            </a:p>
          </p:txBody>
        </p:sp>
        <p:grpSp>
          <p:nvGrpSpPr>
            <p:cNvPr id="32" name="Group 46"/>
            <p:cNvGrpSpPr/>
            <p:nvPr/>
          </p:nvGrpSpPr>
          <p:grpSpPr bwMode="auto">
            <a:xfrm>
              <a:off x="7064375" y="2209343"/>
              <a:ext cx="554038" cy="630238"/>
              <a:chOff x="0" y="0"/>
              <a:chExt cx="361887" cy="411804"/>
            </a:xfrm>
          </p:grpSpPr>
          <p:sp>
            <p:nvSpPr>
              <p:cNvPr id="33" name="Freeform 68"/>
              <p:cNvSpPr>
                <a:spLocks noEditPoints="1" noChangeArrowheads="1"/>
              </p:cNvSpPr>
              <p:nvPr/>
            </p:nvSpPr>
            <p:spPr bwMode="auto">
              <a:xfrm>
                <a:off x="0" y="0"/>
                <a:ext cx="164722" cy="299494"/>
              </a:xfrm>
              <a:custGeom>
                <a:avLst/>
                <a:gdLst>
                  <a:gd name="T0" fmla="*/ 164722 w 50"/>
                  <a:gd name="T1" fmla="*/ 276200 h 90"/>
                  <a:gd name="T2" fmla="*/ 164722 w 50"/>
                  <a:gd name="T3" fmla="*/ 23294 h 90"/>
                  <a:gd name="T4" fmla="*/ 144955 w 50"/>
                  <a:gd name="T5" fmla="*/ 0 h 90"/>
                  <a:gd name="T6" fmla="*/ 19767 w 50"/>
                  <a:gd name="T7" fmla="*/ 0 h 90"/>
                  <a:gd name="T8" fmla="*/ 0 w 50"/>
                  <a:gd name="T9" fmla="*/ 23294 h 90"/>
                  <a:gd name="T10" fmla="*/ 0 w 50"/>
                  <a:gd name="T11" fmla="*/ 276200 h 90"/>
                  <a:gd name="T12" fmla="*/ 19767 w 50"/>
                  <a:gd name="T13" fmla="*/ 299494 h 90"/>
                  <a:gd name="T14" fmla="*/ 144955 w 50"/>
                  <a:gd name="T15" fmla="*/ 299494 h 90"/>
                  <a:gd name="T16" fmla="*/ 164722 w 50"/>
                  <a:gd name="T17" fmla="*/ 276200 h 90"/>
                  <a:gd name="T18" fmla="*/ 128483 w 50"/>
                  <a:gd name="T19" fmla="*/ 16639 h 90"/>
                  <a:gd name="T20" fmla="*/ 135072 w 50"/>
                  <a:gd name="T21" fmla="*/ 19966 h 90"/>
                  <a:gd name="T22" fmla="*/ 128483 w 50"/>
                  <a:gd name="T23" fmla="*/ 26622 h 90"/>
                  <a:gd name="T24" fmla="*/ 125189 w 50"/>
                  <a:gd name="T25" fmla="*/ 19966 h 90"/>
                  <a:gd name="T26" fmla="*/ 128483 w 50"/>
                  <a:gd name="T27" fmla="*/ 16639 h 90"/>
                  <a:gd name="T28" fmla="*/ 52711 w 50"/>
                  <a:gd name="T29" fmla="*/ 16639 h 90"/>
                  <a:gd name="T30" fmla="*/ 112011 w 50"/>
                  <a:gd name="T31" fmla="*/ 16639 h 90"/>
                  <a:gd name="T32" fmla="*/ 112011 w 50"/>
                  <a:gd name="T33" fmla="*/ 23294 h 90"/>
                  <a:gd name="T34" fmla="*/ 52711 w 50"/>
                  <a:gd name="T35" fmla="*/ 23294 h 90"/>
                  <a:gd name="T36" fmla="*/ 52711 w 50"/>
                  <a:gd name="T37" fmla="*/ 16639 h 90"/>
                  <a:gd name="T38" fmla="*/ 16472 w 50"/>
                  <a:gd name="T39" fmla="*/ 229612 h 90"/>
                  <a:gd name="T40" fmla="*/ 16472 w 50"/>
                  <a:gd name="T41" fmla="*/ 36605 h 90"/>
                  <a:gd name="T42" fmla="*/ 148250 w 50"/>
                  <a:gd name="T43" fmla="*/ 36605 h 90"/>
                  <a:gd name="T44" fmla="*/ 148250 w 50"/>
                  <a:gd name="T45" fmla="*/ 229612 h 90"/>
                  <a:gd name="T46" fmla="*/ 16472 w 50"/>
                  <a:gd name="T47" fmla="*/ 229612 h 90"/>
                  <a:gd name="T48" fmla="*/ 82361 w 50"/>
                  <a:gd name="T49" fmla="*/ 276200 h 90"/>
                  <a:gd name="T50" fmla="*/ 69183 w 50"/>
                  <a:gd name="T51" fmla="*/ 262889 h 90"/>
                  <a:gd name="T52" fmla="*/ 82361 w 50"/>
                  <a:gd name="T53" fmla="*/ 249578 h 90"/>
                  <a:gd name="T54" fmla="*/ 95539 w 50"/>
                  <a:gd name="T55" fmla="*/ 262889 h 90"/>
                  <a:gd name="T56" fmla="*/ 82361 w 50"/>
                  <a:gd name="T57" fmla="*/ 276200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0"/>
                  <a:gd name="T88" fmla="*/ 0 h 90"/>
                  <a:gd name="T89" fmla="*/ 50 w 50"/>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solidFill>
                <a:schemeClr val="bg1"/>
              </a:solidFill>
              <a:ln w="9525" cmpd="sng">
                <a:noFill/>
                <a:bevel/>
              </a:ln>
            </p:spPr>
            <p:txBody>
              <a:bodyPr/>
              <a:lstStyle/>
              <a:p>
                <a:endParaRPr lang="zh-CN" altLang="en-US"/>
              </a:p>
            </p:txBody>
          </p:sp>
          <p:sp>
            <p:nvSpPr>
              <p:cNvPr id="34" name="Freeform 69"/>
              <p:cNvSpPr>
                <a:spLocks noEditPoints="1" noChangeArrowheads="1"/>
              </p:cNvSpPr>
              <p:nvPr/>
            </p:nvSpPr>
            <p:spPr bwMode="auto">
              <a:xfrm>
                <a:off x="192174" y="112310"/>
                <a:ext cx="169713" cy="299494"/>
              </a:xfrm>
              <a:custGeom>
                <a:avLst/>
                <a:gdLst>
                  <a:gd name="T0" fmla="*/ 146419 w 51"/>
                  <a:gd name="T1" fmla="*/ 0 h 90"/>
                  <a:gd name="T2" fmla="*/ 23294 w 51"/>
                  <a:gd name="T3" fmla="*/ 0 h 90"/>
                  <a:gd name="T4" fmla="*/ 0 w 51"/>
                  <a:gd name="T5" fmla="*/ 23294 h 90"/>
                  <a:gd name="T6" fmla="*/ 0 w 51"/>
                  <a:gd name="T7" fmla="*/ 276200 h 90"/>
                  <a:gd name="T8" fmla="*/ 23294 w 51"/>
                  <a:gd name="T9" fmla="*/ 299494 h 90"/>
                  <a:gd name="T10" fmla="*/ 146419 w 51"/>
                  <a:gd name="T11" fmla="*/ 299494 h 90"/>
                  <a:gd name="T12" fmla="*/ 169713 w 51"/>
                  <a:gd name="T13" fmla="*/ 276200 h 90"/>
                  <a:gd name="T14" fmla="*/ 169713 w 51"/>
                  <a:gd name="T15" fmla="*/ 23294 h 90"/>
                  <a:gd name="T16" fmla="*/ 146419 w 51"/>
                  <a:gd name="T17" fmla="*/ 0 h 90"/>
                  <a:gd name="T18" fmla="*/ 133108 w 51"/>
                  <a:gd name="T19" fmla="*/ 16639 h 90"/>
                  <a:gd name="T20" fmla="*/ 139764 w 51"/>
                  <a:gd name="T21" fmla="*/ 19966 h 90"/>
                  <a:gd name="T22" fmla="*/ 133108 w 51"/>
                  <a:gd name="T23" fmla="*/ 26622 h 90"/>
                  <a:gd name="T24" fmla="*/ 126453 w 51"/>
                  <a:gd name="T25" fmla="*/ 19966 h 90"/>
                  <a:gd name="T26" fmla="*/ 133108 w 51"/>
                  <a:gd name="T27" fmla="*/ 16639 h 90"/>
                  <a:gd name="T28" fmla="*/ 56571 w 51"/>
                  <a:gd name="T29" fmla="*/ 16639 h 90"/>
                  <a:gd name="T30" fmla="*/ 113142 w 51"/>
                  <a:gd name="T31" fmla="*/ 16639 h 90"/>
                  <a:gd name="T32" fmla="*/ 113142 w 51"/>
                  <a:gd name="T33" fmla="*/ 23294 h 90"/>
                  <a:gd name="T34" fmla="*/ 56571 w 51"/>
                  <a:gd name="T35" fmla="*/ 23294 h 90"/>
                  <a:gd name="T36" fmla="*/ 56571 w 51"/>
                  <a:gd name="T37" fmla="*/ 16639 h 90"/>
                  <a:gd name="T38" fmla="*/ 86520 w 51"/>
                  <a:gd name="T39" fmla="*/ 276200 h 90"/>
                  <a:gd name="T40" fmla="*/ 69882 w 51"/>
                  <a:gd name="T41" fmla="*/ 262889 h 90"/>
                  <a:gd name="T42" fmla="*/ 86520 w 51"/>
                  <a:gd name="T43" fmla="*/ 249578 h 90"/>
                  <a:gd name="T44" fmla="*/ 99831 w 51"/>
                  <a:gd name="T45" fmla="*/ 262889 h 90"/>
                  <a:gd name="T46" fmla="*/ 86520 w 51"/>
                  <a:gd name="T47" fmla="*/ 276200 h 90"/>
                  <a:gd name="T48" fmla="*/ 153074 w 51"/>
                  <a:gd name="T49" fmla="*/ 229612 h 90"/>
                  <a:gd name="T50" fmla="*/ 16639 w 51"/>
                  <a:gd name="T51" fmla="*/ 229612 h 90"/>
                  <a:gd name="T52" fmla="*/ 16639 w 51"/>
                  <a:gd name="T53" fmla="*/ 36605 h 90"/>
                  <a:gd name="T54" fmla="*/ 153074 w 51"/>
                  <a:gd name="T55" fmla="*/ 36605 h 90"/>
                  <a:gd name="T56" fmla="*/ 153074 w 51"/>
                  <a:gd name="T57" fmla="*/ 229612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1"/>
                  <a:gd name="T88" fmla="*/ 0 h 90"/>
                  <a:gd name="T89" fmla="*/ 51 w 51"/>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solidFill>
                <a:schemeClr val="bg1"/>
              </a:solidFill>
              <a:ln w="9525" cmpd="sng">
                <a:noFill/>
                <a:bevel/>
              </a:ln>
            </p:spPr>
            <p:txBody>
              <a:bodyPr/>
              <a:lstStyle/>
              <a:p>
                <a:endParaRPr lang="zh-CN" altLang="en-US"/>
              </a:p>
            </p:txBody>
          </p:sp>
          <p:sp>
            <p:nvSpPr>
              <p:cNvPr id="35" name="Freeform 70"/>
              <p:cNvSpPr>
                <a:spLocks noChangeArrowheads="1"/>
              </p:cNvSpPr>
              <p:nvPr/>
            </p:nvSpPr>
            <p:spPr bwMode="auto">
              <a:xfrm>
                <a:off x="179696" y="17470"/>
                <a:ext cx="99831" cy="82362"/>
              </a:xfrm>
              <a:custGeom>
                <a:avLst/>
                <a:gdLst>
                  <a:gd name="T0" fmla="*/ 79865 w 40"/>
                  <a:gd name="T1" fmla="*/ 82362 h 33"/>
                  <a:gd name="T2" fmla="*/ 99831 w 40"/>
                  <a:gd name="T3" fmla="*/ 82362 h 33"/>
                  <a:gd name="T4" fmla="*/ 99831 w 40"/>
                  <a:gd name="T5" fmla="*/ 19967 h 33"/>
                  <a:gd name="T6" fmla="*/ 99831 w 40"/>
                  <a:gd name="T7" fmla="*/ 0 h 33"/>
                  <a:gd name="T8" fmla="*/ 79865 w 40"/>
                  <a:gd name="T9" fmla="*/ 0 h 33"/>
                  <a:gd name="T10" fmla="*/ 0 w 40"/>
                  <a:gd name="T11" fmla="*/ 0 h 33"/>
                  <a:gd name="T12" fmla="*/ 0 w 40"/>
                  <a:gd name="T13" fmla="*/ 19967 h 33"/>
                  <a:gd name="T14" fmla="*/ 79865 w 40"/>
                  <a:gd name="T15" fmla="*/ 19967 h 33"/>
                  <a:gd name="T16" fmla="*/ 79865 w 40"/>
                  <a:gd name="T17" fmla="*/ 82362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33"/>
                  <a:gd name="T29" fmla="*/ 40 w 40"/>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33">
                    <a:moveTo>
                      <a:pt x="32" y="33"/>
                    </a:moveTo>
                    <a:lnTo>
                      <a:pt x="40" y="33"/>
                    </a:lnTo>
                    <a:lnTo>
                      <a:pt x="40" y="8"/>
                    </a:lnTo>
                    <a:lnTo>
                      <a:pt x="40" y="0"/>
                    </a:lnTo>
                    <a:lnTo>
                      <a:pt x="32" y="0"/>
                    </a:lnTo>
                    <a:lnTo>
                      <a:pt x="0" y="0"/>
                    </a:lnTo>
                    <a:lnTo>
                      <a:pt x="0" y="8"/>
                    </a:lnTo>
                    <a:lnTo>
                      <a:pt x="32" y="8"/>
                    </a:lnTo>
                    <a:lnTo>
                      <a:pt x="32" y="33"/>
                    </a:lnTo>
                    <a:close/>
                  </a:path>
                </a:pathLst>
              </a:custGeom>
              <a:solidFill>
                <a:schemeClr val="bg1"/>
              </a:solidFill>
              <a:ln w="9525" cmpd="sng">
                <a:noFill/>
                <a:bevel/>
              </a:ln>
            </p:spPr>
            <p:txBody>
              <a:bodyPr/>
              <a:lstStyle/>
              <a:p>
                <a:endParaRPr lang="zh-CN" altLang="en-US"/>
              </a:p>
            </p:txBody>
          </p:sp>
          <p:sp>
            <p:nvSpPr>
              <p:cNvPr id="36" name="Freeform 71"/>
              <p:cNvSpPr>
                <a:spLocks noChangeArrowheads="1"/>
              </p:cNvSpPr>
              <p:nvPr/>
            </p:nvSpPr>
            <p:spPr bwMode="auto">
              <a:xfrm>
                <a:off x="89848" y="316964"/>
                <a:ext cx="82362" cy="82362"/>
              </a:xfrm>
              <a:custGeom>
                <a:avLst/>
                <a:gdLst>
                  <a:gd name="T0" fmla="*/ 19967 w 33"/>
                  <a:gd name="T1" fmla="*/ 0 h 33"/>
                  <a:gd name="T2" fmla="*/ 0 w 33"/>
                  <a:gd name="T3" fmla="*/ 0 h 33"/>
                  <a:gd name="T4" fmla="*/ 0 w 33"/>
                  <a:gd name="T5" fmla="*/ 62395 h 33"/>
                  <a:gd name="T6" fmla="*/ 0 w 33"/>
                  <a:gd name="T7" fmla="*/ 82362 h 33"/>
                  <a:gd name="T8" fmla="*/ 19967 w 33"/>
                  <a:gd name="T9" fmla="*/ 82362 h 33"/>
                  <a:gd name="T10" fmla="*/ 82362 w 33"/>
                  <a:gd name="T11" fmla="*/ 82362 h 33"/>
                  <a:gd name="T12" fmla="*/ 82362 w 33"/>
                  <a:gd name="T13" fmla="*/ 62395 h 33"/>
                  <a:gd name="T14" fmla="*/ 19967 w 33"/>
                  <a:gd name="T15" fmla="*/ 62395 h 33"/>
                  <a:gd name="T16" fmla="*/ 19967 w 33"/>
                  <a:gd name="T17" fmla="*/ 0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
                  <a:gd name="T28" fmla="*/ 0 h 33"/>
                  <a:gd name="T29" fmla="*/ 33 w 33"/>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 h="33">
                    <a:moveTo>
                      <a:pt x="8" y="0"/>
                    </a:moveTo>
                    <a:lnTo>
                      <a:pt x="0" y="0"/>
                    </a:lnTo>
                    <a:lnTo>
                      <a:pt x="0" y="25"/>
                    </a:lnTo>
                    <a:lnTo>
                      <a:pt x="0" y="33"/>
                    </a:lnTo>
                    <a:lnTo>
                      <a:pt x="8" y="33"/>
                    </a:lnTo>
                    <a:lnTo>
                      <a:pt x="33" y="33"/>
                    </a:lnTo>
                    <a:lnTo>
                      <a:pt x="33" y="25"/>
                    </a:lnTo>
                    <a:lnTo>
                      <a:pt x="8" y="25"/>
                    </a:lnTo>
                    <a:lnTo>
                      <a:pt x="8" y="0"/>
                    </a:lnTo>
                    <a:close/>
                  </a:path>
                </a:pathLst>
              </a:custGeom>
              <a:solidFill>
                <a:schemeClr val="bg1"/>
              </a:solidFill>
              <a:ln w="9525" cmpd="sng">
                <a:noFill/>
                <a:bevel/>
              </a:ln>
            </p:spPr>
            <p:txBody>
              <a:bodyPr/>
              <a:lstStyle/>
              <a:p>
                <a:endParaRPr lang="zh-CN" altLang="en-US"/>
              </a:p>
            </p:txBody>
          </p:sp>
        </p:grpSp>
      </p:grpSp>
      <p:grpSp>
        <p:nvGrpSpPr>
          <p:cNvPr id="37" name="组合 36"/>
          <p:cNvGrpSpPr/>
          <p:nvPr/>
        </p:nvGrpSpPr>
        <p:grpSpPr>
          <a:xfrm>
            <a:off x="1286428" y="1989174"/>
            <a:ext cx="2867972" cy="1095864"/>
            <a:chOff x="1285634" y="2021572"/>
            <a:chExt cx="2867972" cy="1096118"/>
          </a:xfrm>
        </p:grpSpPr>
        <p:sp>
          <p:nvSpPr>
            <p:cNvPr id="38" name="TextBox 7"/>
            <p:cNvSpPr>
              <a:spLocks noChangeArrowheads="1"/>
            </p:cNvSpPr>
            <p:nvPr/>
          </p:nvSpPr>
          <p:spPr bwMode="auto">
            <a:xfrm>
              <a:off x="1285634" y="2379026"/>
              <a:ext cx="286797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文本框 19"/>
            <p:cNvSpPr>
              <a:spLocks noChangeArrowheads="1"/>
            </p:cNvSpPr>
            <p:nvPr/>
          </p:nvSpPr>
          <p:spPr bwMode="auto">
            <a:xfrm>
              <a:off x="1285634" y="2021572"/>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a:solidFill>
                    <a:schemeClr val="accent6"/>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lang="en-US" altLang="zh-CN" sz="1200" b="1" dirty="0">
                <a:solidFill>
                  <a:schemeClr val="accent6"/>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40" name="组合 39"/>
          <p:cNvGrpSpPr/>
          <p:nvPr/>
        </p:nvGrpSpPr>
        <p:grpSpPr>
          <a:xfrm>
            <a:off x="711090" y="3357010"/>
            <a:ext cx="2902835" cy="1037051"/>
            <a:chOff x="710294" y="3389724"/>
            <a:chExt cx="2902835" cy="1037291"/>
          </a:xfrm>
        </p:grpSpPr>
        <p:sp>
          <p:nvSpPr>
            <p:cNvPr id="41" name="TextBox 7"/>
            <p:cNvSpPr>
              <a:spLocks noChangeArrowheads="1"/>
            </p:cNvSpPr>
            <p:nvPr/>
          </p:nvSpPr>
          <p:spPr bwMode="auto">
            <a:xfrm>
              <a:off x="710294" y="3688351"/>
              <a:ext cx="290283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文本框 19"/>
            <p:cNvSpPr>
              <a:spLocks noChangeArrowheads="1"/>
            </p:cNvSpPr>
            <p:nvPr/>
          </p:nvSpPr>
          <p:spPr bwMode="auto">
            <a:xfrm>
              <a:off x="710294" y="3389724"/>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a:solidFill>
                    <a:schemeClr val="tx2"/>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lang="en-US" altLang="zh-CN" sz="1200" b="1" dirty="0">
                <a:solidFill>
                  <a:schemeClr val="tx2"/>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43" name="组合 42"/>
          <p:cNvGrpSpPr/>
          <p:nvPr/>
        </p:nvGrpSpPr>
        <p:grpSpPr>
          <a:xfrm>
            <a:off x="1211882" y="4724844"/>
            <a:ext cx="2902835" cy="1054934"/>
            <a:chOff x="1211086" y="4757876"/>
            <a:chExt cx="2902835" cy="1055178"/>
          </a:xfrm>
        </p:grpSpPr>
        <p:sp>
          <p:nvSpPr>
            <p:cNvPr id="44" name="TextBox 7"/>
            <p:cNvSpPr>
              <a:spLocks noChangeArrowheads="1"/>
            </p:cNvSpPr>
            <p:nvPr/>
          </p:nvSpPr>
          <p:spPr bwMode="auto">
            <a:xfrm>
              <a:off x="1211086" y="5074390"/>
              <a:ext cx="290283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文本框 19"/>
            <p:cNvSpPr>
              <a:spLocks noChangeArrowheads="1"/>
            </p:cNvSpPr>
            <p:nvPr/>
          </p:nvSpPr>
          <p:spPr bwMode="auto">
            <a:xfrm>
              <a:off x="1211086" y="4757876"/>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a:solidFill>
                    <a:schemeClr val="accent4"/>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lang="en-US" altLang="zh-CN" sz="1200" b="1" dirty="0">
                <a:solidFill>
                  <a:schemeClr val="accent4"/>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46" name="组合 45"/>
          <p:cNvGrpSpPr/>
          <p:nvPr/>
        </p:nvGrpSpPr>
        <p:grpSpPr>
          <a:xfrm>
            <a:off x="8161072" y="1989174"/>
            <a:ext cx="2902835" cy="1069018"/>
            <a:chOff x="8160276" y="2093580"/>
            <a:chExt cx="2902835" cy="1069266"/>
          </a:xfrm>
        </p:grpSpPr>
        <p:sp>
          <p:nvSpPr>
            <p:cNvPr id="47" name="TextBox 7"/>
            <p:cNvSpPr>
              <a:spLocks noChangeArrowheads="1"/>
            </p:cNvSpPr>
            <p:nvPr/>
          </p:nvSpPr>
          <p:spPr bwMode="auto">
            <a:xfrm>
              <a:off x="8160276" y="2424182"/>
              <a:ext cx="290283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文本框 19"/>
            <p:cNvSpPr>
              <a:spLocks noChangeArrowheads="1"/>
            </p:cNvSpPr>
            <p:nvPr/>
          </p:nvSpPr>
          <p:spPr bwMode="auto">
            <a:xfrm>
              <a:off x="8160276" y="2093580"/>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a:solidFill>
                    <a:schemeClr val="accent1"/>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lang="en-US" altLang="zh-CN" sz="1200" b="1" dirty="0">
                <a:solidFill>
                  <a:schemeClr val="accent1"/>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49" name="组合 48"/>
          <p:cNvGrpSpPr/>
          <p:nvPr/>
        </p:nvGrpSpPr>
        <p:grpSpPr>
          <a:xfrm>
            <a:off x="8544274" y="3357009"/>
            <a:ext cx="2902835" cy="1082196"/>
            <a:chOff x="8769876" y="3389724"/>
            <a:chExt cx="2902835" cy="1082447"/>
          </a:xfrm>
        </p:grpSpPr>
        <p:sp>
          <p:nvSpPr>
            <p:cNvPr id="50" name="TextBox 7"/>
            <p:cNvSpPr>
              <a:spLocks noChangeArrowheads="1"/>
            </p:cNvSpPr>
            <p:nvPr/>
          </p:nvSpPr>
          <p:spPr bwMode="auto">
            <a:xfrm>
              <a:off x="8769876" y="3733507"/>
              <a:ext cx="290283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文本框 19"/>
            <p:cNvSpPr>
              <a:spLocks noChangeArrowheads="1"/>
            </p:cNvSpPr>
            <p:nvPr/>
          </p:nvSpPr>
          <p:spPr bwMode="auto">
            <a:xfrm>
              <a:off x="8769876" y="3389724"/>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a:solidFill>
                    <a:schemeClr val="tx2"/>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lang="en-US" altLang="zh-CN" sz="1200" b="1" dirty="0">
                <a:solidFill>
                  <a:schemeClr val="tx2"/>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52" name="组合 51"/>
          <p:cNvGrpSpPr/>
          <p:nvPr/>
        </p:nvGrpSpPr>
        <p:grpSpPr>
          <a:xfrm>
            <a:off x="8161072" y="4724845"/>
            <a:ext cx="2902835" cy="1100079"/>
            <a:chOff x="8160276" y="4757876"/>
            <a:chExt cx="2902835" cy="1100334"/>
          </a:xfrm>
        </p:grpSpPr>
        <p:sp>
          <p:nvSpPr>
            <p:cNvPr id="53" name="TextBox 7"/>
            <p:cNvSpPr>
              <a:spLocks noChangeArrowheads="1"/>
            </p:cNvSpPr>
            <p:nvPr/>
          </p:nvSpPr>
          <p:spPr bwMode="auto">
            <a:xfrm>
              <a:off x="8160276" y="5119546"/>
              <a:ext cx="290283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文本框 19"/>
            <p:cNvSpPr>
              <a:spLocks noChangeArrowheads="1"/>
            </p:cNvSpPr>
            <p:nvPr/>
          </p:nvSpPr>
          <p:spPr bwMode="auto">
            <a:xfrm>
              <a:off x="8160276" y="4757876"/>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a:solidFill>
                    <a:schemeClr val="accent3"/>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lang="en-US" altLang="zh-CN" sz="1200" b="1" dirty="0">
                <a:solidFill>
                  <a:schemeClr val="accent3"/>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sp>
        <p:nvSpPr>
          <p:cNvPr id="55" name="矩形 54"/>
          <p:cNvSpPr/>
          <p:nvPr/>
        </p:nvSpPr>
        <p:spPr>
          <a:xfrm>
            <a:off x="5447928" y="2965122"/>
            <a:ext cx="1313180" cy="1446215"/>
          </a:xfrm>
          <a:prstGeom prst="rect">
            <a:avLst/>
          </a:prstGeom>
        </p:spPr>
        <p:txBody>
          <a:bodyPr wrap="none">
            <a:spAutoFit/>
          </a:bodyPr>
          <a:lstStyle/>
          <a:p>
            <a:r>
              <a:rPr lang="zh-CN" altLang="en-US" sz="4400" b="1" dirty="0">
                <a:solidFill>
                  <a:schemeClr val="accent1"/>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a:t>
            </a:r>
            <a:endParaRPr lang="en-US" altLang="zh-CN" sz="4400" b="1" dirty="0">
              <a:solidFill>
                <a:schemeClr val="accent1"/>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a:p>
            <a:r>
              <a:rPr lang="zh-CN" altLang="en-US" sz="4400" b="1" dirty="0">
                <a:solidFill>
                  <a:schemeClr val="accent1"/>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标题</a:t>
            </a:r>
            <a:endParaRPr lang="en-US" altLang="zh-CN" sz="2800" b="1" dirty="0">
              <a:solidFill>
                <a:schemeClr val="accent1"/>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sp>
        <p:nvSpPr>
          <p:cNvPr id="56" name="标题 55"/>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ppt_x"/>
                                          </p:val>
                                        </p:tav>
                                        <p:tav tm="100000">
                                          <p:val>
                                            <p:strVal val="#ppt_x"/>
                                          </p:val>
                                        </p:tav>
                                      </p:tavLst>
                                    </p:anim>
                                    <p:anim calcmode="lin" valueType="num">
                                      <p:cBhvr additive="base">
                                        <p:cTn id="8" dur="500" fill="hold"/>
                                        <p:tgtEl>
                                          <p:spTgt spid="5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700"/>
                                        <p:tgtEl>
                                          <p:spTgt spid="2"/>
                                        </p:tgtEl>
                                      </p:cBhvr>
                                    </p:animEffect>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2000"/>
                            </p:stCondLst>
                            <p:childTnLst>
                              <p:par>
                                <p:cTn id="20" presetID="22" presetClass="entr" presetSubtype="1"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up)">
                                      <p:cBhvr>
                                        <p:cTn id="22" dur="500"/>
                                        <p:tgtEl>
                                          <p:spTgt spid="37"/>
                                        </p:tgtEl>
                                      </p:cBhvr>
                                    </p:animEffect>
                                  </p:childTnLst>
                                </p:cTn>
                              </p:par>
                            </p:childTnLst>
                          </p:cTn>
                        </p:par>
                        <p:par>
                          <p:cTn id="23" fill="hold">
                            <p:stCondLst>
                              <p:cond delay="2500"/>
                            </p:stCondLst>
                            <p:childTnLst>
                              <p:par>
                                <p:cTn id="24" presetID="53" presetClass="entr" presetSubtype="16"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3000"/>
                            </p:stCondLst>
                            <p:childTnLst>
                              <p:par>
                                <p:cTn id="30" presetID="22" presetClass="entr" presetSubtype="1" fill="hold"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up)">
                                      <p:cBhvr>
                                        <p:cTn id="32" dur="500"/>
                                        <p:tgtEl>
                                          <p:spTgt spid="40"/>
                                        </p:tgtEl>
                                      </p:cBhvr>
                                    </p:animEffect>
                                  </p:childTnLst>
                                </p:cTn>
                              </p:par>
                            </p:childTnLst>
                          </p:cTn>
                        </p:par>
                        <p:par>
                          <p:cTn id="33" fill="hold">
                            <p:stCondLst>
                              <p:cond delay="3500"/>
                            </p:stCondLst>
                            <p:childTnLst>
                              <p:par>
                                <p:cTn id="34" presetID="53" presetClass="entr" presetSubtype="16"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p:cTn id="36" dur="500" fill="hold"/>
                                        <p:tgtEl>
                                          <p:spTgt spid="24"/>
                                        </p:tgtEl>
                                        <p:attrNameLst>
                                          <p:attrName>ppt_w</p:attrName>
                                        </p:attrNameLst>
                                      </p:cBhvr>
                                      <p:tavLst>
                                        <p:tav tm="0">
                                          <p:val>
                                            <p:fltVal val="0"/>
                                          </p:val>
                                        </p:tav>
                                        <p:tav tm="100000">
                                          <p:val>
                                            <p:strVal val="#ppt_w"/>
                                          </p:val>
                                        </p:tav>
                                      </p:tavLst>
                                    </p:anim>
                                    <p:anim calcmode="lin" valueType="num">
                                      <p:cBhvr>
                                        <p:cTn id="37" dur="500" fill="hold"/>
                                        <p:tgtEl>
                                          <p:spTgt spid="24"/>
                                        </p:tgtEl>
                                        <p:attrNameLst>
                                          <p:attrName>ppt_h</p:attrName>
                                        </p:attrNameLst>
                                      </p:cBhvr>
                                      <p:tavLst>
                                        <p:tav tm="0">
                                          <p:val>
                                            <p:fltVal val="0"/>
                                          </p:val>
                                        </p:tav>
                                        <p:tav tm="100000">
                                          <p:val>
                                            <p:strVal val="#ppt_h"/>
                                          </p:val>
                                        </p:tav>
                                      </p:tavLst>
                                    </p:anim>
                                    <p:animEffect transition="in" filter="fade">
                                      <p:cBhvr>
                                        <p:cTn id="38" dur="500"/>
                                        <p:tgtEl>
                                          <p:spTgt spid="24"/>
                                        </p:tgtEl>
                                      </p:cBhvr>
                                    </p:animEffect>
                                  </p:childTnLst>
                                </p:cTn>
                              </p:par>
                            </p:childTnLst>
                          </p:cTn>
                        </p:par>
                        <p:par>
                          <p:cTn id="39" fill="hold">
                            <p:stCondLst>
                              <p:cond delay="4000"/>
                            </p:stCondLst>
                            <p:childTnLst>
                              <p:par>
                                <p:cTn id="40" presetID="22" presetClass="entr" presetSubtype="1" fill="hold" nodeType="after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up)">
                                      <p:cBhvr>
                                        <p:cTn id="42" dur="500"/>
                                        <p:tgtEl>
                                          <p:spTgt spid="43"/>
                                        </p:tgtEl>
                                      </p:cBhvr>
                                    </p:animEffect>
                                  </p:childTnLst>
                                </p:cTn>
                              </p:par>
                            </p:childTnLst>
                          </p:cTn>
                        </p:par>
                        <p:par>
                          <p:cTn id="43" fill="hold">
                            <p:stCondLst>
                              <p:cond delay="4500"/>
                            </p:stCondLst>
                            <p:childTnLst>
                              <p:par>
                                <p:cTn id="44" presetID="53" presetClass="entr" presetSubtype="16"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Effect transition="in" filter="fade">
                                      <p:cBhvr>
                                        <p:cTn id="48" dur="500"/>
                                        <p:tgtEl>
                                          <p:spTgt spid="27"/>
                                        </p:tgtEl>
                                      </p:cBhvr>
                                    </p:animEffect>
                                  </p:childTnLst>
                                </p:cTn>
                              </p:par>
                            </p:childTnLst>
                          </p:cTn>
                        </p:par>
                        <p:par>
                          <p:cTn id="49" fill="hold">
                            <p:stCondLst>
                              <p:cond delay="5000"/>
                            </p:stCondLst>
                            <p:childTnLst>
                              <p:par>
                                <p:cTn id="50" presetID="22" presetClass="entr" presetSubtype="1"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wipe(up)">
                                      <p:cBhvr>
                                        <p:cTn id="52" dur="500"/>
                                        <p:tgtEl>
                                          <p:spTgt spid="52"/>
                                        </p:tgtEl>
                                      </p:cBhvr>
                                    </p:animEffect>
                                  </p:childTnLst>
                                </p:cTn>
                              </p:par>
                            </p:childTnLst>
                          </p:cTn>
                        </p:par>
                        <p:par>
                          <p:cTn id="53" fill="hold">
                            <p:stCondLst>
                              <p:cond delay="5500"/>
                            </p:stCondLst>
                            <p:childTnLst>
                              <p:par>
                                <p:cTn id="54" presetID="53" presetClass="entr" presetSubtype="16" fill="hold" nodeType="after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ppt_w</p:attrName>
                                        </p:attrNameLst>
                                      </p:cBhvr>
                                      <p:tavLst>
                                        <p:tav tm="0">
                                          <p:val>
                                            <p:fltVal val="0"/>
                                          </p:val>
                                        </p:tav>
                                        <p:tav tm="100000">
                                          <p:val>
                                            <p:strVal val="#ppt_w"/>
                                          </p:val>
                                        </p:tav>
                                      </p:tavLst>
                                    </p:anim>
                                    <p:anim calcmode="lin" valueType="num">
                                      <p:cBhvr>
                                        <p:cTn id="57" dur="500" fill="hold"/>
                                        <p:tgtEl>
                                          <p:spTgt spid="17"/>
                                        </p:tgtEl>
                                        <p:attrNameLst>
                                          <p:attrName>ppt_h</p:attrName>
                                        </p:attrNameLst>
                                      </p:cBhvr>
                                      <p:tavLst>
                                        <p:tav tm="0">
                                          <p:val>
                                            <p:fltVal val="0"/>
                                          </p:val>
                                        </p:tav>
                                        <p:tav tm="100000">
                                          <p:val>
                                            <p:strVal val="#ppt_h"/>
                                          </p:val>
                                        </p:tav>
                                      </p:tavLst>
                                    </p:anim>
                                    <p:animEffect transition="in" filter="fade">
                                      <p:cBhvr>
                                        <p:cTn id="58" dur="500"/>
                                        <p:tgtEl>
                                          <p:spTgt spid="17"/>
                                        </p:tgtEl>
                                      </p:cBhvr>
                                    </p:animEffect>
                                  </p:childTnLst>
                                </p:cTn>
                              </p:par>
                            </p:childTnLst>
                          </p:cTn>
                        </p:par>
                        <p:par>
                          <p:cTn id="59" fill="hold">
                            <p:stCondLst>
                              <p:cond delay="6000"/>
                            </p:stCondLst>
                            <p:childTnLst>
                              <p:par>
                                <p:cTn id="60" presetID="22" presetClass="entr" presetSubtype="1" fill="hold" nodeType="after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wipe(up)">
                                      <p:cBhvr>
                                        <p:cTn id="62" dur="500"/>
                                        <p:tgtEl>
                                          <p:spTgt spid="49"/>
                                        </p:tgtEl>
                                      </p:cBhvr>
                                    </p:animEffect>
                                  </p:childTnLst>
                                </p:cTn>
                              </p:par>
                            </p:childTnLst>
                          </p:cTn>
                        </p:par>
                        <p:par>
                          <p:cTn id="63" fill="hold">
                            <p:stCondLst>
                              <p:cond delay="6500"/>
                            </p:stCondLst>
                            <p:childTnLst>
                              <p:par>
                                <p:cTn id="64" presetID="53" presetClass="entr" presetSubtype="16" fill="hold" nodeType="after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p:cTn id="66" dur="500" fill="hold"/>
                                        <p:tgtEl>
                                          <p:spTgt spid="30"/>
                                        </p:tgtEl>
                                        <p:attrNameLst>
                                          <p:attrName>ppt_w</p:attrName>
                                        </p:attrNameLst>
                                      </p:cBhvr>
                                      <p:tavLst>
                                        <p:tav tm="0">
                                          <p:val>
                                            <p:fltVal val="0"/>
                                          </p:val>
                                        </p:tav>
                                        <p:tav tm="100000">
                                          <p:val>
                                            <p:strVal val="#ppt_w"/>
                                          </p:val>
                                        </p:tav>
                                      </p:tavLst>
                                    </p:anim>
                                    <p:anim calcmode="lin" valueType="num">
                                      <p:cBhvr>
                                        <p:cTn id="67" dur="500" fill="hold"/>
                                        <p:tgtEl>
                                          <p:spTgt spid="30"/>
                                        </p:tgtEl>
                                        <p:attrNameLst>
                                          <p:attrName>ppt_h</p:attrName>
                                        </p:attrNameLst>
                                      </p:cBhvr>
                                      <p:tavLst>
                                        <p:tav tm="0">
                                          <p:val>
                                            <p:fltVal val="0"/>
                                          </p:val>
                                        </p:tav>
                                        <p:tav tm="100000">
                                          <p:val>
                                            <p:strVal val="#ppt_h"/>
                                          </p:val>
                                        </p:tav>
                                      </p:tavLst>
                                    </p:anim>
                                    <p:animEffect transition="in" filter="fade">
                                      <p:cBhvr>
                                        <p:cTn id="68" dur="500"/>
                                        <p:tgtEl>
                                          <p:spTgt spid="30"/>
                                        </p:tgtEl>
                                      </p:cBhvr>
                                    </p:animEffect>
                                  </p:childTnLst>
                                </p:cTn>
                              </p:par>
                            </p:childTnLst>
                          </p:cTn>
                        </p:par>
                        <p:par>
                          <p:cTn id="69" fill="hold">
                            <p:stCondLst>
                              <p:cond delay="7000"/>
                            </p:stCondLst>
                            <p:childTnLst>
                              <p:par>
                                <p:cTn id="70" presetID="22" presetClass="entr" presetSubtype="1" fill="hold" nodeType="after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wipe(up)">
                                      <p:cBhvr>
                                        <p:cTn id="7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bwMode="auto">
          <a:xfrm>
            <a:off x="1844215" y="1461063"/>
            <a:ext cx="7724193" cy="4090218"/>
            <a:chOff x="0" y="0"/>
            <a:chExt cx="6854825" cy="3630699"/>
          </a:xfrm>
        </p:grpSpPr>
        <p:grpSp>
          <p:nvGrpSpPr>
            <p:cNvPr id="3" name="Group 3"/>
            <p:cNvGrpSpPr/>
            <p:nvPr/>
          </p:nvGrpSpPr>
          <p:grpSpPr bwMode="auto">
            <a:xfrm>
              <a:off x="87313" y="220663"/>
              <a:ext cx="6767512" cy="3108325"/>
              <a:chOff x="0" y="0"/>
              <a:chExt cx="6768000" cy="3107908"/>
            </a:xfrm>
          </p:grpSpPr>
          <p:cxnSp>
            <p:nvCxnSpPr>
              <p:cNvPr id="24" name="直接连接符 9"/>
              <p:cNvCxnSpPr>
                <a:cxnSpLocks noChangeShapeType="1"/>
              </p:cNvCxnSpPr>
              <p:nvPr/>
            </p:nvCxnSpPr>
            <p:spPr bwMode="auto">
              <a:xfrm>
                <a:off x="0" y="3107908"/>
                <a:ext cx="6768000" cy="0"/>
              </a:xfrm>
              <a:prstGeom prst="line">
                <a:avLst/>
              </a:prstGeom>
              <a:noFill/>
              <a:ln w="25400" cmpd="sng">
                <a:solidFill>
                  <a:srgbClr val="595959"/>
                </a:solidFill>
                <a:round/>
                <a:tailEnd type="triangle" w="med" len="med"/>
              </a:ln>
              <a:extLst>
                <a:ext uri="{909E8E84-426E-40DD-AFC4-6F175D3DCCD1}">
                  <a14:hiddenFill xmlns:a14="http://schemas.microsoft.com/office/drawing/2010/main">
                    <a:noFill/>
                  </a14:hiddenFill>
                </a:ext>
              </a:extLst>
            </p:spPr>
          </p:cxnSp>
          <p:cxnSp>
            <p:nvCxnSpPr>
              <p:cNvPr id="25" name="直接连接符 10"/>
              <p:cNvCxnSpPr>
                <a:cxnSpLocks noChangeShapeType="1"/>
              </p:cNvCxnSpPr>
              <p:nvPr/>
            </p:nvCxnSpPr>
            <p:spPr bwMode="auto">
              <a:xfrm rot="16200000" flipV="1">
                <a:off x="3276042" y="-3276042"/>
                <a:ext cx="0" cy="6552084"/>
              </a:xfrm>
              <a:prstGeom prst="line">
                <a:avLst/>
              </a:prstGeom>
              <a:noFill/>
              <a:ln w="12700" cmpd="sng">
                <a:solidFill>
                  <a:srgbClr val="7F7F7F"/>
                </a:solidFill>
                <a:prstDash val="sysDash"/>
                <a:round/>
              </a:ln>
              <a:extLst>
                <a:ext uri="{909E8E84-426E-40DD-AFC4-6F175D3DCCD1}">
                  <a14:hiddenFill xmlns:a14="http://schemas.microsoft.com/office/drawing/2010/main">
                    <a:noFill/>
                  </a14:hiddenFill>
                </a:ext>
              </a:extLst>
            </p:spPr>
          </p:cxnSp>
          <p:cxnSp>
            <p:nvCxnSpPr>
              <p:cNvPr id="26" name="直接连接符 11"/>
              <p:cNvCxnSpPr>
                <a:cxnSpLocks noChangeShapeType="1"/>
              </p:cNvCxnSpPr>
              <p:nvPr/>
            </p:nvCxnSpPr>
            <p:spPr bwMode="auto">
              <a:xfrm rot="16200000" flipV="1">
                <a:off x="3276042" y="-2653826"/>
                <a:ext cx="0" cy="6552084"/>
              </a:xfrm>
              <a:prstGeom prst="line">
                <a:avLst/>
              </a:prstGeom>
              <a:noFill/>
              <a:ln w="12700" cmpd="sng">
                <a:solidFill>
                  <a:srgbClr val="7F7F7F"/>
                </a:solidFill>
                <a:prstDash val="sysDash"/>
                <a:round/>
              </a:ln>
              <a:extLst>
                <a:ext uri="{909E8E84-426E-40DD-AFC4-6F175D3DCCD1}">
                  <a14:hiddenFill xmlns:a14="http://schemas.microsoft.com/office/drawing/2010/main">
                    <a:noFill/>
                  </a14:hiddenFill>
                </a:ext>
              </a:extLst>
            </p:spPr>
          </p:cxnSp>
          <p:cxnSp>
            <p:nvCxnSpPr>
              <p:cNvPr id="27" name="直接连接符 12"/>
              <p:cNvCxnSpPr>
                <a:cxnSpLocks noChangeShapeType="1"/>
              </p:cNvCxnSpPr>
              <p:nvPr/>
            </p:nvCxnSpPr>
            <p:spPr bwMode="auto">
              <a:xfrm rot="16200000" flipV="1">
                <a:off x="3276042" y="-2033197"/>
                <a:ext cx="0" cy="6552084"/>
              </a:xfrm>
              <a:prstGeom prst="line">
                <a:avLst/>
              </a:prstGeom>
              <a:noFill/>
              <a:ln w="12700" cmpd="sng">
                <a:solidFill>
                  <a:srgbClr val="7F7F7F"/>
                </a:solidFill>
                <a:prstDash val="sysDash"/>
                <a:round/>
              </a:ln>
              <a:extLst>
                <a:ext uri="{909E8E84-426E-40DD-AFC4-6F175D3DCCD1}">
                  <a14:hiddenFill xmlns:a14="http://schemas.microsoft.com/office/drawing/2010/main">
                    <a:noFill/>
                  </a14:hiddenFill>
                </a:ext>
              </a:extLst>
            </p:spPr>
          </p:cxnSp>
          <p:cxnSp>
            <p:nvCxnSpPr>
              <p:cNvPr id="28" name="直接连接符 13"/>
              <p:cNvCxnSpPr>
                <a:cxnSpLocks noChangeShapeType="1"/>
              </p:cNvCxnSpPr>
              <p:nvPr/>
            </p:nvCxnSpPr>
            <p:spPr bwMode="auto">
              <a:xfrm rot="16200000" flipV="1">
                <a:off x="3276042" y="-1410980"/>
                <a:ext cx="0" cy="6552084"/>
              </a:xfrm>
              <a:prstGeom prst="line">
                <a:avLst/>
              </a:prstGeom>
              <a:noFill/>
              <a:ln w="12700" cmpd="sng">
                <a:solidFill>
                  <a:srgbClr val="7F7F7F"/>
                </a:solidFill>
                <a:prstDash val="sysDash"/>
                <a:round/>
              </a:ln>
              <a:extLst>
                <a:ext uri="{909E8E84-426E-40DD-AFC4-6F175D3DCCD1}">
                  <a14:hiddenFill xmlns:a14="http://schemas.microsoft.com/office/drawing/2010/main">
                    <a:noFill/>
                  </a14:hiddenFill>
                </a:ext>
              </a:extLst>
            </p:spPr>
          </p:cxnSp>
          <p:cxnSp>
            <p:nvCxnSpPr>
              <p:cNvPr id="29" name="直接连接符 14"/>
              <p:cNvCxnSpPr>
                <a:cxnSpLocks noChangeShapeType="1"/>
              </p:cNvCxnSpPr>
              <p:nvPr/>
            </p:nvCxnSpPr>
            <p:spPr bwMode="auto">
              <a:xfrm rot="16200000" flipV="1">
                <a:off x="3276042" y="-790351"/>
                <a:ext cx="0" cy="6552084"/>
              </a:xfrm>
              <a:prstGeom prst="line">
                <a:avLst/>
              </a:prstGeom>
              <a:noFill/>
              <a:ln w="12700" cmpd="sng">
                <a:solidFill>
                  <a:srgbClr val="7F7F7F"/>
                </a:solidFill>
                <a:prstDash val="sysDash"/>
                <a:round/>
              </a:ln>
              <a:extLst>
                <a:ext uri="{909E8E84-426E-40DD-AFC4-6F175D3DCCD1}">
                  <a14:hiddenFill xmlns:a14="http://schemas.microsoft.com/office/drawing/2010/main">
                    <a:noFill/>
                  </a14:hiddenFill>
                </a:ext>
              </a:extLst>
            </p:spPr>
          </p:cxnSp>
        </p:grpSp>
        <p:grpSp>
          <p:nvGrpSpPr>
            <p:cNvPr id="4" name="Group 10"/>
            <p:cNvGrpSpPr/>
            <p:nvPr/>
          </p:nvGrpSpPr>
          <p:grpSpPr bwMode="auto">
            <a:xfrm>
              <a:off x="0" y="0"/>
              <a:ext cx="539750" cy="3357712"/>
              <a:chOff x="0" y="0"/>
              <a:chExt cx="540000" cy="3358964"/>
            </a:xfrm>
          </p:grpSpPr>
          <p:sp>
            <p:nvSpPr>
              <p:cNvPr id="18" name="Rectangle 12"/>
              <p:cNvSpPr>
                <a:spLocks noChangeArrowheads="1"/>
              </p:cNvSpPr>
              <p:nvPr/>
            </p:nvSpPr>
            <p:spPr bwMode="auto">
              <a:xfrm>
                <a:off x="0" y="1233948"/>
                <a:ext cx="540000" cy="273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60</a:t>
                </a:r>
              </a:p>
            </p:txBody>
          </p:sp>
          <p:sp>
            <p:nvSpPr>
              <p:cNvPr id="19" name="Rectangle 12"/>
              <p:cNvSpPr>
                <a:spLocks noChangeArrowheads="1"/>
              </p:cNvSpPr>
              <p:nvPr/>
            </p:nvSpPr>
            <p:spPr bwMode="auto">
              <a:xfrm>
                <a:off x="0" y="1851715"/>
                <a:ext cx="540000" cy="273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40</a:t>
                </a:r>
              </a:p>
            </p:txBody>
          </p:sp>
          <p:sp>
            <p:nvSpPr>
              <p:cNvPr id="20" name="Rectangle 12"/>
              <p:cNvSpPr>
                <a:spLocks noChangeArrowheads="1"/>
              </p:cNvSpPr>
              <p:nvPr/>
            </p:nvSpPr>
            <p:spPr bwMode="auto">
              <a:xfrm>
                <a:off x="0" y="2469483"/>
                <a:ext cx="540000" cy="273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20</a:t>
                </a:r>
              </a:p>
            </p:txBody>
          </p:sp>
          <p:sp>
            <p:nvSpPr>
              <p:cNvPr id="21" name="Rectangle 12"/>
              <p:cNvSpPr>
                <a:spLocks noChangeArrowheads="1"/>
              </p:cNvSpPr>
              <p:nvPr/>
            </p:nvSpPr>
            <p:spPr bwMode="auto">
              <a:xfrm>
                <a:off x="0" y="617768"/>
                <a:ext cx="540000" cy="273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80</a:t>
                </a:r>
              </a:p>
            </p:txBody>
          </p:sp>
          <p:sp>
            <p:nvSpPr>
              <p:cNvPr id="22" name="Rectangle 12"/>
              <p:cNvSpPr>
                <a:spLocks noChangeArrowheads="1"/>
              </p:cNvSpPr>
              <p:nvPr/>
            </p:nvSpPr>
            <p:spPr bwMode="auto">
              <a:xfrm>
                <a:off x="0" y="0"/>
                <a:ext cx="540000" cy="273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100</a:t>
                </a:r>
              </a:p>
            </p:txBody>
          </p:sp>
          <p:sp>
            <p:nvSpPr>
              <p:cNvPr id="23" name="Rectangle 12"/>
              <p:cNvSpPr>
                <a:spLocks noChangeArrowheads="1"/>
              </p:cNvSpPr>
              <p:nvPr/>
            </p:nvSpPr>
            <p:spPr bwMode="auto">
              <a:xfrm>
                <a:off x="0" y="3085663"/>
                <a:ext cx="540000" cy="273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0</a:t>
                </a:r>
              </a:p>
            </p:txBody>
          </p:sp>
        </p:grpSp>
        <p:grpSp>
          <p:nvGrpSpPr>
            <p:cNvPr id="5" name="Group 17"/>
            <p:cNvGrpSpPr/>
            <p:nvPr/>
          </p:nvGrpSpPr>
          <p:grpSpPr bwMode="auto">
            <a:xfrm>
              <a:off x="355600" y="3357563"/>
              <a:ext cx="6488113" cy="273136"/>
              <a:chOff x="0" y="0"/>
              <a:chExt cx="6488325" cy="274375"/>
            </a:xfrm>
          </p:grpSpPr>
          <p:sp>
            <p:nvSpPr>
              <p:cNvPr id="6" name="Rectangle 12"/>
              <p:cNvSpPr>
                <a:spLocks noChangeArrowheads="1"/>
              </p:cNvSpPr>
              <p:nvPr/>
            </p:nvSpPr>
            <p:spPr bwMode="auto">
              <a:xfrm>
                <a:off x="0" y="0"/>
                <a:ext cx="792189"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1</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Rectangle 12"/>
              <p:cNvSpPr>
                <a:spLocks noChangeArrowheads="1"/>
              </p:cNvSpPr>
              <p:nvPr/>
            </p:nvSpPr>
            <p:spPr bwMode="auto">
              <a:xfrm>
                <a:off x="517542" y="0"/>
                <a:ext cx="792189"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2</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Rectangle 12"/>
              <p:cNvSpPr>
                <a:spLocks noChangeArrowheads="1"/>
              </p:cNvSpPr>
              <p:nvPr/>
            </p:nvSpPr>
            <p:spPr bwMode="auto">
              <a:xfrm>
                <a:off x="1035084" y="0"/>
                <a:ext cx="792189"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3</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Rectangle 12"/>
              <p:cNvSpPr>
                <a:spLocks noChangeArrowheads="1"/>
              </p:cNvSpPr>
              <p:nvPr/>
            </p:nvSpPr>
            <p:spPr bwMode="auto">
              <a:xfrm>
                <a:off x="1554214" y="0"/>
                <a:ext cx="790601"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4</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Rectangle 12"/>
              <p:cNvSpPr>
                <a:spLocks noChangeArrowheads="1"/>
              </p:cNvSpPr>
              <p:nvPr/>
            </p:nvSpPr>
            <p:spPr bwMode="auto">
              <a:xfrm>
                <a:off x="2071756" y="0"/>
                <a:ext cx="792188"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5</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Rectangle 12"/>
              <p:cNvSpPr>
                <a:spLocks noChangeArrowheads="1"/>
              </p:cNvSpPr>
              <p:nvPr/>
            </p:nvSpPr>
            <p:spPr bwMode="auto">
              <a:xfrm>
                <a:off x="2589298" y="0"/>
                <a:ext cx="792188"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6</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Rectangle 12"/>
              <p:cNvSpPr>
                <a:spLocks noChangeArrowheads="1"/>
              </p:cNvSpPr>
              <p:nvPr/>
            </p:nvSpPr>
            <p:spPr bwMode="auto">
              <a:xfrm>
                <a:off x="3106840" y="0"/>
                <a:ext cx="792188"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7</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Rectangle 12"/>
              <p:cNvSpPr>
                <a:spLocks noChangeArrowheads="1"/>
              </p:cNvSpPr>
              <p:nvPr/>
            </p:nvSpPr>
            <p:spPr bwMode="auto">
              <a:xfrm>
                <a:off x="3624381" y="0"/>
                <a:ext cx="792188"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8</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Rectangle 12"/>
              <p:cNvSpPr>
                <a:spLocks noChangeArrowheads="1"/>
              </p:cNvSpPr>
              <p:nvPr/>
            </p:nvSpPr>
            <p:spPr bwMode="auto">
              <a:xfrm>
                <a:off x="4143510" y="0"/>
                <a:ext cx="790601"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9</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Rectangle 12"/>
              <p:cNvSpPr>
                <a:spLocks noChangeArrowheads="1"/>
              </p:cNvSpPr>
              <p:nvPr/>
            </p:nvSpPr>
            <p:spPr bwMode="auto">
              <a:xfrm>
                <a:off x="4661052" y="0"/>
                <a:ext cx="792189"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10</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Rectangle 12"/>
              <p:cNvSpPr>
                <a:spLocks noChangeArrowheads="1"/>
              </p:cNvSpPr>
              <p:nvPr/>
            </p:nvSpPr>
            <p:spPr bwMode="auto">
              <a:xfrm>
                <a:off x="5178594" y="0"/>
                <a:ext cx="792189"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rPr>
                  <a:t>11</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Rectangle 12"/>
              <p:cNvSpPr>
                <a:spLocks noChangeArrowheads="1"/>
              </p:cNvSpPr>
              <p:nvPr/>
            </p:nvSpPr>
            <p:spPr bwMode="auto">
              <a:xfrm>
                <a:off x="5696136" y="0"/>
                <a:ext cx="792189" cy="2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Clr>
                    <a:srgbClr val="1F3F5F"/>
                  </a:buClr>
                </a:pP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12</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sp>
        <p:nvSpPr>
          <p:cNvPr id="30" name="TextBox 146"/>
          <p:cNvSpPr txBox="1">
            <a:spLocks noChangeArrowheads="1"/>
          </p:cNvSpPr>
          <p:nvPr/>
        </p:nvSpPr>
        <p:spPr bwMode="auto">
          <a:xfrm>
            <a:off x="9468061" y="3116864"/>
            <a:ext cx="2028539" cy="30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单击添加文本</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146"/>
          <p:cNvSpPr txBox="1">
            <a:spLocks noChangeArrowheads="1"/>
          </p:cNvSpPr>
          <p:nvPr/>
        </p:nvSpPr>
        <p:spPr bwMode="auto">
          <a:xfrm>
            <a:off x="9468061" y="4268725"/>
            <a:ext cx="2028541" cy="30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单击添加文本</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146"/>
          <p:cNvSpPr txBox="1">
            <a:spLocks noChangeArrowheads="1"/>
          </p:cNvSpPr>
          <p:nvPr/>
        </p:nvSpPr>
        <p:spPr bwMode="auto">
          <a:xfrm>
            <a:off x="9468061" y="4829133"/>
            <a:ext cx="2028539" cy="30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单击添加文本</a:t>
            </a:r>
            <a:endParaRPr lang="en-US" altLang="zh-CN" sz="14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3" name="Group 33"/>
          <p:cNvGrpSpPr/>
          <p:nvPr/>
        </p:nvGrpSpPr>
        <p:grpSpPr bwMode="auto">
          <a:xfrm>
            <a:off x="2539016" y="1991713"/>
            <a:ext cx="6740334" cy="3188756"/>
            <a:chOff x="0" y="0"/>
            <a:chExt cx="5981700" cy="2830512"/>
          </a:xfrm>
        </p:grpSpPr>
        <p:sp>
          <p:nvSpPr>
            <p:cNvPr id="34" name="矩形 22"/>
            <p:cNvSpPr/>
            <p:nvPr/>
          </p:nvSpPr>
          <p:spPr bwMode="auto">
            <a:xfrm>
              <a:off x="5692775" y="2433637"/>
              <a:ext cx="288925" cy="396875"/>
            </a:xfrm>
            <a:prstGeom prst="rect">
              <a:avLst/>
            </a:prstGeom>
            <a:solidFill>
              <a:srgbClr val="595959"/>
            </a:solidFill>
            <a:ln w="12700" cmpd="sng">
              <a:solidFill>
                <a:schemeClr val="bg1">
                  <a:alpha val="78999"/>
                </a:schemeClr>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矩形 39"/>
            <p:cNvSpPr/>
            <p:nvPr/>
          </p:nvSpPr>
          <p:spPr bwMode="auto">
            <a:xfrm>
              <a:off x="0" y="2149475"/>
              <a:ext cx="288925" cy="681037"/>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矩形 40"/>
            <p:cNvSpPr/>
            <p:nvPr/>
          </p:nvSpPr>
          <p:spPr bwMode="auto">
            <a:xfrm>
              <a:off x="0" y="1454150"/>
              <a:ext cx="288925" cy="676275"/>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矩形 41"/>
            <p:cNvSpPr/>
            <p:nvPr/>
          </p:nvSpPr>
          <p:spPr bwMode="auto">
            <a:xfrm>
              <a:off x="517525" y="1884362"/>
              <a:ext cx="288925" cy="946150"/>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矩形 42"/>
            <p:cNvSpPr/>
            <p:nvPr/>
          </p:nvSpPr>
          <p:spPr bwMode="auto">
            <a:xfrm>
              <a:off x="1035050" y="1812925"/>
              <a:ext cx="288925" cy="1017587"/>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矩形 43"/>
            <p:cNvSpPr/>
            <p:nvPr/>
          </p:nvSpPr>
          <p:spPr bwMode="auto">
            <a:xfrm>
              <a:off x="1552575" y="1662112"/>
              <a:ext cx="288925" cy="1168400"/>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矩形 44"/>
            <p:cNvSpPr/>
            <p:nvPr/>
          </p:nvSpPr>
          <p:spPr bwMode="auto">
            <a:xfrm>
              <a:off x="2070100" y="1587500"/>
              <a:ext cx="288925" cy="1243012"/>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矩形 45"/>
            <p:cNvSpPr/>
            <p:nvPr/>
          </p:nvSpPr>
          <p:spPr bwMode="auto">
            <a:xfrm>
              <a:off x="2587625" y="1581150"/>
              <a:ext cx="288925" cy="1249362"/>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矩形 46"/>
            <p:cNvSpPr/>
            <p:nvPr/>
          </p:nvSpPr>
          <p:spPr bwMode="auto">
            <a:xfrm>
              <a:off x="3105150" y="2038350"/>
              <a:ext cx="288925" cy="792162"/>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矩形 47"/>
            <p:cNvSpPr/>
            <p:nvPr/>
          </p:nvSpPr>
          <p:spPr bwMode="auto">
            <a:xfrm>
              <a:off x="3622675" y="2189162"/>
              <a:ext cx="288925" cy="641350"/>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矩形 48"/>
            <p:cNvSpPr/>
            <p:nvPr/>
          </p:nvSpPr>
          <p:spPr bwMode="auto">
            <a:xfrm>
              <a:off x="4140200" y="2112962"/>
              <a:ext cx="288925" cy="717550"/>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矩形 49"/>
            <p:cNvSpPr/>
            <p:nvPr/>
          </p:nvSpPr>
          <p:spPr bwMode="auto">
            <a:xfrm>
              <a:off x="4657725" y="2338387"/>
              <a:ext cx="288925" cy="492125"/>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矩形 50"/>
            <p:cNvSpPr/>
            <p:nvPr/>
          </p:nvSpPr>
          <p:spPr bwMode="auto">
            <a:xfrm>
              <a:off x="5175250" y="2263775"/>
              <a:ext cx="288925" cy="566737"/>
            </a:xfrm>
            <a:prstGeom prst="rect">
              <a:avLst/>
            </a:prstGeom>
            <a:solidFill>
              <a:srgbClr val="595959"/>
            </a:solidFill>
            <a:ln w="12700" cmpd="sng">
              <a:solidFill>
                <a:schemeClr val="bg1"/>
              </a:solid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矩形 51"/>
            <p:cNvSpPr/>
            <p:nvPr/>
          </p:nvSpPr>
          <p:spPr bwMode="auto">
            <a:xfrm>
              <a:off x="517525" y="1265237"/>
              <a:ext cx="288925" cy="600075"/>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矩形 52"/>
            <p:cNvSpPr/>
            <p:nvPr/>
          </p:nvSpPr>
          <p:spPr bwMode="auto">
            <a:xfrm>
              <a:off x="1035050" y="1344612"/>
              <a:ext cx="288925" cy="450850"/>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矩形 53"/>
            <p:cNvSpPr/>
            <p:nvPr/>
          </p:nvSpPr>
          <p:spPr bwMode="auto">
            <a:xfrm>
              <a:off x="1552575" y="1044575"/>
              <a:ext cx="288925" cy="600075"/>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矩形 54"/>
            <p:cNvSpPr/>
            <p:nvPr/>
          </p:nvSpPr>
          <p:spPr bwMode="auto">
            <a:xfrm>
              <a:off x="2070100" y="1119187"/>
              <a:ext cx="288925" cy="450850"/>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矩形 55"/>
            <p:cNvSpPr/>
            <p:nvPr/>
          </p:nvSpPr>
          <p:spPr bwMode="auto">
            <a:xfrm>
              <a:off x="2587625" y="1211262"/>
              <a:ext cx="288925" cy="350838"/>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矩形 56"/>
            <p:cNvSpPr/>
            <p:nvPr/>
          </p:nvSpPr>
          <p:spPr bwMode="auto">
            <a:xfrm>
              <a:off x="3105150" y="1414462"/>
              <a:ext cx="288925" cy="606425"/>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矩形 57"/>
            <p:cNvSpPr/>
            <p:nvPr/>
          </p:nvSpPr>
          <p:spPr bwMode="auto">
            <a:xfrm>
              <a:off x="3622675" y="1720850"/>
              <a:ext cx="288925" cy="450850"/>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矩形 58"/>
            <p:cNvSpPr/>
            <p:nvPr/>
          </p:nvSpPr>
          <p:spPr bwMode="auto">
            <a:xfrm>
              <a:off x="4140200" y="1617662"/>
              <a:ext cx="288925" cy="477838"/>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矩形 59"/>
            <p:cNvSpPr/>
            <p:nvPr/>
          </p:nvSpPr>
          <p:spPr bwMode="auto">
            <a:xfrm>
              <a:off x="4657725" y="1795462"/>
              <a:ext cx="288925" cy="525463"/>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矩形 60"/>
            <p:cNvSpPr/>
            <p:nvPr/>
          </p:nvSpPr>
          <p:spPr bwMode="auto">
            <a:xfrm>
              <a:off x="5175250" y="2020887"/>
              <a:ext cx="288925" cy="225425"/>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矩形 61"/>
            <p:cNvSpPr/>
            <p:nvPr/>
          </p:nvSpPr>
          <p:spPr bwMode="auto">
            <a:xfrm>
              <a:off x="5692775" y="1884362"/>
              <a:ext cx="288925" cy="527050"/>
            </a:xfrm>
            <a:prstGeom prst="rect">
              <a:avLst/>
            </a:prstGeom>
            <a:solidFill>
              <a:srgbClr val="7F7F7F"/>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矩形 62"/>
            <p:cNvSpPr/>
            <p:nvPr/>
          </p:nvSpPr>
          <p:spPr bwMode="auto">
            <a:xfrm>
              <a:off x="5692775" y="0"/>
              <a:ext cx="288925" cy="1866900"/>
            </a:xfrm>
            <a:prstGeom prst="rect">
              <a:avLst/>
            </a:prstGeom>
            <a:solidFill>
              <a:schemeClr val="accent1"/>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矩形 63"/>
            <p:cNvSpPr/>
            <p:nvPr/>
          </p:nvSpPr>
          <p:spPr bwMode="auto">
            <a:xfrm>
              <a:off x="5175250" y="258762"/>
              <a:ext cx="288925" cy="1744663"/>
            </a:xfrm>
            <a:prstGeom prst="rect">
              <a:avLst/>
            </a:prstGeom>
            <a:solidFill>
              <a:schemeClr val="accent1"/>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矩形 64"/>
            <p:cNvSpPr/>
            <p:nvPr/>
          </p:nvSpPr>
          <p:spPr bwMode="auto">
            <a:xfrm>
              <a:off x="4657725" y="485775"/>
              <a:ext cx="288925" cy="1292225"/>
            </a:xfrm>
            <a:prstGeom prst="rect">
              <a:avLst/>
            </a:prstGeom>
            <a:solidFill>
              <a:schemeClr val="accent1"/>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矩形 65"/>
            <p:cNvSpPr/>
            <p:nvPr/>
          </p:nvSpPr>
          <p:spPr bwMode="auto">
            <a:xfrm>
              <a:off x="4140200" y="720725"/>
              <a:ext cx="288925" cy="879475"/>
            </a:xfrm>
            <a:prstGeom prst="rect">
              <a:avLst/>
            </a:prstGeom>
            <a:solidFill>
              <a:schemeClr val="accent1"/>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矩形 66"/>
            <p:cNvSpPr/>
            <p:nvPr/>
          </p:nvSpPr>
          <p:spPr bwMode="auto">
            <a:xfrm>
              <a:off x="3622675" y="896937"/>
              <a:ext cx="288925" cy="803275"/>
            </a:xfrm>
            <a:prstGeom prst="rect">
              <a:avLst/>
            </a:prstGeom>
            <a:solidFill>
              <a:schemeClr val="accent1"/>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67"/>
            <p:cNvSpPr/>
            <p:nvPr/>
          </p:nvSpPr>
          <p:spPr bwMode="auto">
            <a:xfrm>
              <a:off x="3105150" y="1027112"/>
              <a:ext cx="288925" cy="366713"/>
            </a:xfrm>
            <a:prstGeom prst="rect">
              <a:avLst/>
            </a:prstGeom>
            <a:solidFill>
              <a:schemeClr val="accent1"/>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矩形 68"/>
            <p:cNvSpPr/>
            <p:nvPr/>
          </p:nvSpPr>
          <p:spPr bwMode="auto">
            <a:xfrm>
              <a:off x="2587625" y="1044575"/>
              <a:ext cx="288925" cy="149225"/>
            </a:xfrm>
            <a:prstGeom prst="rect">
              <a:avLst/>
            </a:prstGeom>
            <a:solidFill>
              <a:schemeClr val="accent1"/>
            </a:solidFill>
            <a:ln w="12700" cmpd="sng">
              <a:solidFill>
                <a:schemeClr val="bg1"/>
              </a:solidFill>
              <a:miter lim="800000"/>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ctr">
                <a:buClr>
                  <a:srgbClr val="FF0000"/>
                </a:buClr>
                <a:buSzPct val="70000"/>
              </a:pP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65" name="Freeform 11"/>
          <p:cNvSpPr>
            <a:spLocks noChangeArrowheads="1"/>
          </p:cNvSpPr>
          <p:nvPr/>
        </p:nvSpPr>
        <p:spPr bwMode="auto">
          <a:xfrm>
            <a:off x="5455436" y="1413243"/>
            <a:ext cx="3448876" cy="1378874"/>
          </a:xfrm>
          <a:custGeom>
            <a:avLst/>
            <a:gdLst>
              <a:gd name="T0" fmla="*/ 0 w 276"/>
              <a:gd name="T1" fmla="*/ 2147483647 h 133"/>
              <a:gd name="T2" fmla="*/ 2147483647 w 276"/>
              <a:gd name="T3" fmla="*/ 2147483647 h 133"/>
              <a:gd name="T4" fmla="*/ 2147483647 w 276"/>
              <a:gd name="T5" fmla="*/ 2147483647 h 133"/>
              <a:gd name="T6" fmla="*/ 2147483647 w 276"/>
              <a:gd name="T7" fmla="*/ 0 h 133"/>
              <a:gd name="T8" fmla="*/ 2147483647 w 276"/>
              <a:gd name="T9" fmla="*/ 2147483647 h 133"/>
              <a:gd name="T10" fmla="*/ 2147483647 w 276"/>
              <a:gd name="T11" fmla="*/ 2147483647 h 133"/>
              <a:gd name="T12" fmla="*/ 0 w 276"/>
              <a:gd name="T13" fmla="*/ 2147483647 h 133"/>
              <a:gd name="T14" fmla="*/ 0 60000 65536"/>
              <a:gd name="T15" fmla="*/ 0 60000 65536"/>
              <a:gd name="T16" fmla="*/ 0 60000 65536"/>
              <a:gd name="T17" fmla="*/ 0 60000 65536"/>
              <a:gd name="T18" fmla="*/ 0 60000 65536"/>
              <a:gd name="T19" fmla="*/ 0 60000 65536"/>
              <a:gd name="T20" fmla="*/ 0 60000 65536"/>
              <a:gd name="T21" fmla="*/ 0 w 276"/>
              <a:gd name="T22" fmla="*/ 0 h 133"/>
              <a:gd name="T23" fmla="*/ 276 w 276"/>
              <a:gd name="T24" fmla="*/ 133 h 1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6" h="133">
                <a:moveTo>
                  <a:pt x="0" y="133"/>
                </a:moveTo>
                <a:cubicBezTo>
                  <a:pt x="107" y="118"/>
                  <a:pt x="191" y="81"/>
                  <a:pt x="255" y="15"/>
                </a:cubicBezTo>
                <a:lnTo>
                  <a:pt x="244" y="14"/>
                </a:lnTo>
                <a:lnTo>
                  <a:pt x="276" y="0"/>
                </a:lnTo>
                <a:lnTo>
                  <a:pt x="271" y="31"/>
                </a:lnTo>
                <a:lnTo>
                  <a:pt x="267" y="24"/>
                </a:lnTo>
                <a:cubicBezTo>
                  <a:pt x="181" y="107"/>
                  <a:pt x="90" y="124"/>
                  <a:pt x="0" y="133"/>
                </a:cubicBezTo>
                <a:close/>
              </a:path>
            </a:pathLst>
          </a:custGeom>
          <a:solidFill>
            <a:schemeClr val="accent2"/>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 name="矩形 47"/>
          <p:cNvSpPr>
            <a:spLocks noChangeArrowheads="1"/>
          </p:cNvSpPr>
          <p:nvPr/>
        </p:nvSpPr>
        <p:spPr bwMode="auto">
          <a:xfrm>
            <a:off x="839416" y="5720306"/>
            <a:ext cx="10513168" cy="73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        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标题 65"/>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500"/>
                                        <p:tgtEl>
                                          <p:spTgt spid="3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wipe(left)">
                                      <p:cBhvr>
                                        <p:cTn id="15" dur="500"/>
                                        <p:tgtEl>
                                          <p:spTgt spid="65"/>
                                        </p:tgtEl>
                                      </p:cBhvr>
                                    </p:animEffect>
                                  </p:childTnLst>
                                </p:cTn>
                              </p:par>
                            </p:childTnLst>
                          </p:cTn>
                        </p:par>
                        <p:par>
                          <p:cTn id="16" fill="hold">
                            <p:stCondLst>
                              <p:cond delay="1500"/>
                            </p:stCondLst>
                            <p:childTnLst>
                              <p:par>
                                <p:cTn id="17" presetID="12" presetClass="entr" presetSubtype="8"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slide(fromLeft)">
                                      <p:cBhvr>
                                        <p:cTn id="19" dur="500"/>
                                        <p:tgtEl>
                                          <p:spTgt spid="31"/>
                                        </p:tgtEl>
                                      </p:cBhvr>
                                    </p:animEffect>
                                  </p:childTnLst>
                                </p:cTn>
                              </p:par>
                              <p:par>
                                <p:cTn id="20" presetID="12" presetClass="entr" presetSubtype="8"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slide(fromLeft)">
                                      <p:cBhvr>
                                        <p:cTn id="22" dur="500"/>
                                        <p:tgtEl>
                                          <p:spTgt spid="30"/>
                                        </p:tgtEl>
                                      </p:cBhvr>
                                    </p:animEffect>
                                  </p:childTnLst>
                                </p:cTn>
                              </p:par>
                              <p:par>
                                <p:cTn id="23" presetID="12" presetClass="entr" presetSubtype="8"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slide(fromLeft)">
                                      <p:cBhvr>
                                        <p:cTn id="25" dur="500"/>
                                        <p:tgtEl>
                                          <p:spTgt spid="32"/>
                                        </p:tgtEl>
                                      </p:cBhvr>
                                    </p:animEffect>
                                  </p:childTnLst>
                                </p:cTn>
                              </p:par>
                            </p:childTnLst>
                          </p:cTn>
                        </p:par>
                        <p:par>
                          <p:cTn id="26" fill="hold">
                            <p:stCondLst>
                              <p:cond delay="2000"/>
                            </p:stCondLst>
                            <p:childTnLst>
                              <p:par>
                                <p:cTn id="27" presetID="16" presetClass="entr" presetSubtype="37" fill="hold" grpId="0" nodeType="afterEffect">
                                  <p:stCondLst>
                                    <p:cond delay="0"/>
                                  </p:stCondLst>
                                  <p:childTnLst>
                                    <p:set>
                                      <p:cBhvr>
                                        <p:cTn id="28" dur="1" fill="hold">
                                          <p:stCondLst>
                                            <p:cond delay="0"/>
                                          </p:stCondLst>
                                        </p:cTn>
                                        <p:tgtEl>
                                          <p:spTgt spid="67"/>
                                        </p:tgtEl>
                                        <p:attrNameLst>
                                          <p:attrName>style.visibility</p:attrName>
                                        </p:attrNameLst>
                                      </p:cBhvr>
                                      <p:to>
                                        <p:strVal val="visible"/>
                                      </p:to>
                                    </p:set>
                                    <p:animEffect transition="in" filter="barn(outVertical)">
                                      <p:cBhvr>
                                        <p:cTn id="2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utoUpdateAnimBg="0"/>
      <p:bldP spid="31" grpId="0" autoUpdateAnimBg="0"/>
      <p:bldP spid="32" grpId="0" autoUpdateAnimBg="0"/>
      <p:bldP spid="65" grpId="0" animBg="1" autoUpdateAnimBg="0"/>
      <p:bldP spid="6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p:cNvGrpSpPr/>
          <p:nvPr/>
        </p:nvGrpSpPr>
        <p:grpSpPr>
          <a:xfrm>
            <a:off x="2452630" y="1900810"/>
            <a:ext cx="977223" cy="3536127"/>
            <a:chOff x="1475656" y="1294656"/>
            <a:chExt cx="977223" cy="3790530"/>
          </a:xfrm>
        </p:grpSpPr>
        <p:sp>
          <p:nvSpPr>
            <p:cNvPr id="57" name="矩形 27"/>
            <p:cNvSpPr/>
            <p:nvPr/>
          </p:nvSpPr>
          <p:spPr>
            <a:xfrm>
              <a:off x="1475656" y="1294656"/>
              <a:ext cx="977223" cy="3790530"/>
            </a:xfrm>
            <a:custGeom>
              <a:avLst/>
              <a:gdLst>
                <a:gd name="connsiteX0" fmla="*/ 0 w 1512168"/>
                <a:gd name="connsiteY0" fmla="*/ 0 h 4025639"/>
                <a:gd name="connsiteX1" fmla="*/ 1512168 w 1512168"/>
                <a:gd name="connsiteY1" fmla="*/ 0 h 4025639"/>
                <a:gd name="connsiteX2" fmla="*/ 1512168 w 1512168"/>
                <a:gd name="connsiteY2" fmla="*/ 4025639 h 4025639"/>
                <a:gd name="connsiteX3" fmla="*/ 0 w 1512168"/>
                <a:gd name="connsiteY3" fmla="*/ 4025639 h 4025639"/>
                <a:gd name="connsiteX4" fmla="*/ 0 w 1512168"/>
                <a:gd name="connsiteY4" fmla="*/ 0 h 4025639"/>
                <a:gd name="connsiteX0-1" fmla="*/ 1512168 w 1603608"/>
                <a:gd name="connsiteY0-2" fmla="*/ 0 h 4025639"/>
                <a:gd name="connsiteX1-3" fmla="*/ 1512168 w 1603608"/>
                <a:gd name="connsiteY1-4" fmla="*/ 4025639 h 4025639"/>
                <a:gd name="connsiteX2-5" fmla="*/ 0 w 1603608"/>
                <a:gd name="connsiteY2-6" fmla="*/ 4025639 h 4025639"/>
                <a:gd name="connsiteX3-7" fmla="*/ 0 w 1603608"/>
                <a:gd name="connsiteY3-8" fmla="*/ 0 h 4025639"/>
                <a:gd name="connsiteX4-9" fmla="*/ 1603608 w 1603608"/>
                <a:gd name="connsiteY4-10" fmla="*/ 91440 h 4025639"/>
                <a:gd name="connsiteX0-11" fmla="*/ 1512168 w 1603608"/>
                <a:gd name="connsiteY0-12" fmla="*/ 4025639 h 4025639"/>
                <a:gd name="connsiteX1-13" fmla="*/ 0 w 1603608"/>
                <a:gd name="connsiteY1-14" fmla="*/ 4025639 h 4025639"/>
                <a:gd name="connsiteX2-15" fmla="*/ 0 w 1603608"/>
                <a:gd name="connsiteY2-16" fmla="*/ 0 h 4025639"/>
                <a:gd name="connsiteX3-17" fmla="*/ 1603608 w 1603608"/>
                <a:gd name="connsiteY3-18" fmla="*/ 91440 h 4025639"/>
                <a:gd name="connsiteX0-19" fmla="*/ 1512168 w 1512168"/>
                <a:gd name="connsiteY0-20" fmla="*/ 4025639 h 4025639"/>
                <a:gd name="connsiteX1-21" fmla="*/ 0 w 1512168"/>
                <a:gd name="connsiteY1-22" fmla="*/ 4025639 h 4025639"/>
                <a:gd name="connsiteX2-23" fmla="*/ 0 w 1512168"/>
                <a:gd name="connsiteY2-24" fmla="*/ 0 h 4025639"/>
                <a:gd name="connsiteX3-25" fmla="*/ 1462931 w 1512168"/>
                <a:gd name="connsiteY3-26" fmla="*/ 21102 h 4025639"/>
                <a:gd name="connsiteX0-27" fmla="*/ 1512168 w 1512168"/>
                <a:gd name="connsiteY0-28" fmla="*/ 4039706 h 4039706"/>
                <a:gd name="connsiteX1-29" fmla="*/ 0 w 1512168"/>
                <a:gd name="connsiteY1-30" fmla="*/ 4039706 h 4039706"/>
                <a:gd name="connsiteX2-31" fmla="*/ 0 w 1512168"/>
                <a:gd name="connsiteY2-32" fmla="*/ 14067 h 4039706"/>
                <a:gd name="connsiteX3-33" fmla="*/ 1462931 w 1512168"/>
                <a:gd name="connsiteY3-34" fmla="*/ 0 h 4039706"/>
                <a:gd name="connsiteX0-35" fmla="*/ 1512168 w 1512168"/>
                <a:gd name="connsiteY0-36" fmla="*/ 4026213 h 4026213"/>
                <a:gd name="connsiteX1-37" fmla="*/ 0 w 1512168"/>
                <a:gd name="connsiteY1-38" fmla="*/ 4026213 h 4026213"/>
                <a:gd name="connsiteX2-39" fmla="*/ 0 w 1512168"/>
                <a:gd name="connsiteY2-40" fmla="*/ 574 h 4026213"/>
                <a:gd name="connsiteX3-41" fmla="*/ 1471569 w 1512168"/>
                <a:gd name="connsiteY3-42" fmla="*/ 16938 h 4026213"/>
                <a:gd name="connsiteX0-43" fmla="*/ 1512168 w 1512168"/>
                <a:gd name="connsiteY0-44" fmla="*/ 4033619 h 4033619"/>
                <a:gd name="connsiteX1-45" fmla="*/ 0 w 1512168"/>
                <a:gd name="connsiteY1-46" fmla="*/ 4033619 h 4033619"/>
                <a:gd name="connsiteX2-47" fmla="*/ 0 w 1512168"/>
                <a:gd name="connsiteY2-48" fmla="*/ 7980 h 4033619"/>
                <a:gd name="connsiteX3-49" fmla="*/ 1488845 w 1512168"/>
                <a:gd name="connsiteY3-50" fmla="*/ 0 h 4033619"/>
                <a:gd name="connsiteX0-51" fmla="*/ 1512168 w 1512168"/>
                <a:gd name="connsiteY0-52" fmla="*/ 4025639 h 4025639"/>
                <a:gd name="connsiteX1-53" fmla="*/ 0 w 1512168"/>
                <a:gd name="connsiteY1-54" fmla="*/ 4025639 h 4025639"/>
                <a:gd name="connsiteX2-55" fmla="*/ 0 w 1512168"/>
                <a:gd name="connsiteY2-56" fmla="*/ 0 h 4025639"/>
                <a:gd name="connsiteX3-57" fmla="*/ 1497483 w 1512168"/>
                <a:gd name="connsiteY3-58" fmla="*/ 4193 h 4025639"/>
                <a:gd name="connsiteX0-59" fmla="*/ 1512168 w 1512168"/>
                <a:gd name="connsiteY0-60" fmla="*/ 4039704 h 4039704"/>
                <a:gd name="connsiteX1-61" fmla="*/ 0 w 1512168"/>
                <a:gd name="connsiteY1-62" fmla="*/ 4039704 h 4039704"/>
                <a:gd name="connsiteX2-63" fmla="*/ 0 w 1512168"/>
                <a:gd name="connsiteY2-64" fmla="*/ 14065 h 4039704"/>
                <a:gd name="connsiteX3-65" fmla="*/ 1506122 w 1512168"/>
                <a:gd name="connsiteY3-66" fmla="*/ 0 h 4039704"/>
                <a:gd name="connsiteX0-67" fmla="*/ 1512168 w 1532036"/>
                <a:gd name="connsiteY0-68" fmla="*/ 4039704 h 4039704"/>
                <a:gd name="connsiteX1-69" fmla="*/ 0 w 1532036"/>
                <a:gd name="connsiteY1-70" fmla="*/ 4039704 h 4039704"/>
                <a:gd name="connsiteX2-71" fmla="*/ 0 w 1532036"/>
                <a:gd name="connsiteY2-72" fmla="*/ 14065 h 4039704"/>
                <a:gd name="connsiteX3-73" fmla="*/ 1532036 w 1532036"/>
                <a:gd name="connsiteY3-74" fmla="*/ 0 h 4039704"/>
                <a:gd name="connsiteX0-75" fmla="*/ 1512168 w 1536268"/>
                <a:gd name="connsiteY0-76" fmla="*/ 4027775 h 4027775"/>
                <a:gd name="connsiteX1-77" fmla="*/ 0 w 1536268"/>
                <a:gd name="connsiteY1-78" fmla="*/ 4027775 h 4027775"/>
                <a:gd name="connsiteX2-79" fmla="*/ 0 w 1536268"/>
                <a:gd name="connsiteY2-80" fmla="*/ 2136 h 4027775"/>
                <a:gd name="connsiteX3-81" fmla="*/ 1536268 w 1536268"/>
                <a:gd name="connsiteY3-82" fmla="*/ 0 h 4027775"/>
                <a:gd name="connsiteX0-83" fmla="*/ 1512168 w 1548965"/>
                <a:gd name="connsiteY0-84" fmla="*/ 4025639 h 4025639"/>
                <a:gd name="connsiteX1-85" fmla="*/ 0 w 1548965"/>
                <a:gd name="connsiteY1-86" fmla="*/ 4025639 h 4025639"/>
                <a:gd name="connsiteX2-87" fmla="*/ 0 w 1548965"/>
                <a:gd name="connsiteY2-88" fmla="*/ 0 h 4025639"/>
                <a:gd name="connsiteX3-89" fmla="*/ 1548965 w 1548965"/>
                <a:gd name="connsiteY3-90" fmla="*/ 847 h 4025639"/>
                <a:gd name="connsiteX0-91" fmla="*/ 1512168 w 1553197"/>
                <a:gd name="connsiteY0-92" fmla="*/ 4030756 h 4030756"/>
                <a:gd name="connsiteX1-93" fmla="*/ 0 w 1553197"/>
                <a:gd name="connsiteY1-94" fmla="*/ 4030756 h 4030756"/>
                <a:gd name="connsiteX2-95" fmla="*/ 0 w 1553197"/>
                <a:gd name="connsiteY2-96" fmla="*/ 5117 h 4030756"/>
                <a:gd name="connsiteX3-97" fmla="*/ 1553197 w 1553197"/>
                <a:gd name="connsiteY3-98" fmla="*/ 0 h 4030756"/>
                <a:gd name="connsiteX0-99" fmla="*/ 1512168 w 1557429"/>
                <a:gd name="connsiteY0-100" fmla="*/ 4027774 h 4027774"/>
                <a:gd name="connsiteX1-101" fmla="*/ 0 w 1557429"/>
                <a:gd name="connsiteY1-102" fmla="*/ 4027774 h 4027774"/>
                <a:gd name="connsiteX2-103" fmla="*/ 0 w 1557429"/>
                <a:gd name="connsiteY2-104" fmla="*/ 2135 h 4027774"/>
                <a:gd name="connsiteX3-105" fmla="*/ 1557429 w 1557429"/>
                <a:gd name="connsiteY3-106" fmla="*/ 0 h 4027774"/>
                <a:gd name="connsiteX0-107" fmla="*/ 1512168 w 1561661"/>
                <a:gd name="connsiteY0-108" fmla="*/ 4025639 h 4025639"/>
                <a:gd name="connsiteX1-109" fmla="*/ 0 w 1561661"/>
                <a:gd name="connsiteY1-110" fmla="*/ 4025639 h 4025639"/>
                <a:gd name="connsiteX2-111" fmla="*/ 0 w 1561661"/>
                <a:gd name="connsiteY2-112" fmla="*/ 0 h 4025639"/>
                <a:gd name="connsiteX3-113" fmla="*/ 1561661 w 1561661"/>
                <a:gd name="connsiteY3-114" fmla="*/ 6811 h 4025639"/>
                <a:gd name="connsiteX0-115" fmla="*/ 1512168 w 1570126"/>
                <a:gd name="connsiteY0-116" fmla="*/ 4027774 h 4027774"/>
                <a:gd name="connsiteX1-117" fmla="*/ 0 w 1570126"/>
                <a:gd name="connsiteY1-118" fmla="*/ 4027774 h 4027774"/>
                <a:gd name="connsiteX2-119" fmla="*/ 0 w 1570126"/>
                <a:gd name="connsiteY2-120" fmla="*/ 2135 h 4027774"/>
                <a:gd name="connsiteX3-121" fmla="*/ 1570126 w 1570126"/>
                <a:gd name="connsiteY3-122" fmla="*/ 0 h 4027774"/>
                <a:gd name="connsiteX0-123" fmla="*/ 1512168 w 1574358"/>
                <a:gd name="connsiteY0-124" fmla="*/ 4025639 h 4025639"/>
                <a:gd name="connsiteX1-125" fmla="*/ 0 w 1574358"/>
                <a:gd name="connsiteY1-126" fmla="*/ 4025639 h 4025639"/>
                <a:gd name="connsiteX2-127" fmla="*/ 0 w 1574358"/>
                <a:gd name="connsiteY2-128" fmla="*/ 0 h 4025639"/>
                <a:gd name="connsiteX3-129" fmla="*/ 1574358 w 1574358"/>
                <a:gd name="connsiteY3-130" fmla="*/ 9793 h 4025639"/>
                <a:gd name="connsiteX0-131" fmla="*/ 1512168 w 1578590"/>
                <a:gd name="connsiteY0-132" fmla="*/ 4025639 h 4025639"/>
                <a:gd name="connsiteX1-133" fmla="*/ 0 w 1578590"/>
                <a:gd name="connsiteY1-134" fmla="*/ 4025639 h 4025639"/>
                <a:gd name="connsiteX2-135" fmla="*/ 0 w 1578590"/>
                <a:gd name="connsiteY2-136" fmla="*/ 0 h 4025639"/>
                <a:gd name="connsiteX3-137" fmla="*/ 1578590 w 1578590"/>
                <a:gd name="connsiteY3-138" fmla="*/ 847 h 4025639"/>
              </a:gdLst>
              <a:ahLst/>
              <a:cxnLst>
                <a:cxn ang="0">
                  <a:pos x="connsiteX0-1" y="connsiteY0-2"/>
                </a:cxn>
                <a:cxn ang="0">
                  <a:pos x="connsiteX1-3" y="connsiteY1-4"/>
                </a:cxn>
                <a:cxn ang="0">
                  <a:pos x="connsiteX2-5" y="connsiteY2-6"/>
                </a:cxn>
                <a:cxn ang="0">
                  <a:pos x="connsiteX3-7" y="connsiteY3-8"/>
                </a:cxn>
              </a:cxnLst>
              <a:rect l="l" t="t" r="r" b="b"/>
              <a:pathLst>
                <a:path w="1578590" h="4025639">
                  <a:moveTo>
                    <a:pt x="1512168" y="4025639"/>
                  </a:moveTo>
                  <a:lnTo>
                    <a:pt x="0" y="4025639"/>
                  </a:lnTo>
                  <a:lnTo>
                    <a:pt x="0" y="0"/>
                  </a:lnTo>
                  <a:lnTo>
                    <a:pt x="1578590" y="847"/>
                  </a:lnTo>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cxnSp>
          <p:nvCxnSpPr>
            <p:cNvPr id="58" name="直接连接符 57"/>
            <p:cNvCxnSpPr/>
            <p:nvPr/>
          </p:nvCxnSpPr>
          <p:spPr>
            <a:xfrm>
              <a:off x="1475656" y="3101846"/>
              <a:ext cx="864096"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61" name="TextBox 9"/>
          <p:cNvSpPr txBox="1"/>
          <p:nvPr/>
        </p:nvSpPr>
        <p:spPr>
          <a:xfrm>
            <a:off x="4396843" y="2136856"/>
            <a:ext cx="5587588" cy="732508"/>
          </a:xfrm>
          <a:prstGeom prst="rect">
            <a:avLst/>
          </a:prstGeom>
          <a:noFill/>
        </p:spPr>
        <p:txBody>
          <a:bodyPr wrap="square"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是体现公司价值创造成果的最直接的效益指标。如投资资本回报率、息税前利润等。</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3100698" y="1452143"/>
            <a:ext cx="7459798" cy="588114"/>
            <a:chOff x="3099904" y="1452479"/>
            <a:chExt cx="7459798" cy="588250"/>
          </a:xfrm>
        </p:grpSpPr>
        <p:sp>
          <p:nvSpPr>
            <p:cNvPr id="59" name="矩形 1"/>
            <p:cNvSpPr/>
            <p:nvPr/>
          </p:nvSpPr>
          <p:spPr>
            <a:xfrm>
              <a:off x="3099904" y="1452479"/>
              <a:ext cx="7459798" cy="588250"/>
            </a:xfrm>
            <a:custGeom>
              <a:avLst/>
              <a:gdLst>
                <a:gd name="connsiteX0" fmla="*/ 0 w 6840760"/>
                <a:gd name="connsiteY0" fmla="*/ 0 h 888468"/>
                <a:gd name="connsiteX1" fmla="*/ 6840760 w 6840760"/>
                <a:gd name="connsiteY1" fmla="*/ 0 h 888468"/>
                <a:gd name="connsiteX2" fmla="*/ 6840760 w 6840760"/>
                <a:gd name="connsiteY2" fmla="*/ 888468 h 888468"/>
                <a:gd name="connsiteX3" fmla="*/ 0 w 6840760"/>
                <a:gd name="connsiteY3" fmla="*/ 888468 h 888468"/>
                <a:gd name="connsiteX4" fmla="*/ 0 w 6840760"/>
                <a:gd name="connsiteY4" fmla="*/ 0 h 888468"/>
                <a:gd name="connsiteX0-1" fmla="*/ 0 w 6840760"/>
                <a:gd name="connsiteY0-2" fmla="*/ 0 h 888468"/>
                <a:gd name="connsiteX1-3" fmla="*/ 6465622 w 6840760"/>
                <a:gd name="connsiteY1-4" fmla="*/ 35169 h 888468"/>
                <a:gd name="connsiteX2-5" fmla="*/ 6840760 w 6840760"/>
                <a:gd name="connsiteY2-6" fmla="*/ 888468 h 888468"/>
                <a:gd name="connsiteX3-7" fmla="*/ 0 w 6840760"/>
                <a:gd name="connsiteY3-8" fmla="*/ 888468 h 888468"/>
                <a:gd name="connsiteX4-9" fmla="*/ 0 w 6840760"/>
                <a:gd name="connsiteY4-10" fmla="*/ 0 h 888468"/>
                <a:gd name="connsiteX0-11" fmla="*/ 351693 w 6840760"/>
                <a:gd name="connsiteY0-12" fmla="*/ 0 h 888468"/>
                <a:gd name="connsiteX1-13" fmla="*/ 6465622 w 6840760"/>
                <a:gd name="connsiteY1-14" fmla="*/ 35169 h 888468"/>
                <a:gd name="connsiteX2-15" fmla="*/ 6840760 w 6840760"/>
                <a:gd name="connsiteY2-16" fmla="*/ 888468 h 888468"/>
                <a:gd name="connsiteX3-17" fmla="*/ 0 w 6840760"/>
                <a:gd name="connsiteY3-18" fmla="*/ 888468 h 888468"/>
                <a:gd name="connsiteX4-19" fmla="*/ 351693 w 6840760"/>
                <a:gd name="connsiteY4-20" fmla="*/ 0 h 8884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840760" h="888468">
                  <a:moveTo>
                    <a:pt x="351693" y="0"/>
                  </a:moveTo>
                  <a:lnTo>
                    <a:pt x="6465622" y="35169"/>
                  </a:lnTo>
                  <a:lnTo>
                    <a:pt x="6840760" y="888468"/>
                  </a:lnTo>
                  <a:lnTo>
                    <a:pt x="0" y="888468"/>
                  </a:lnTo>
                  <a:lnTo>
                    <a:pt x="35169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2" name="TextBox 61"/>
            <p:cNvSpPr txBox="1"/>
            <p:nvPr/>
          </p:nvSpPr>
          <p:spPr>
            <a:xfrm>
              <a:off x="4373288" y="1527970"/>
              <a:ext cx="4543231"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点击添加标题内容（权重</a:t>
              </a:r>
              <a:r>
                <a:rPr lang="en-US" altLang="zh-CN" sz="2400" b="1" dirty="0">
                  <a:solidFill>
                    <a:schemeClr val="bg1"/>
                  </a:solidFill>
                  <a:latin typeface="微软雅黑" panose="020B0503020204020204" pitchFamily="34" charset="-122"/>
                  <a:ea typeface="微软雅黑" panose="020B0503020204020204" pitchFamily="34" charset="-122"/>
                </a:rPr>
                <a:t>50%</a:t>
              </a:r>
              <a:r>
                <a:rPr lang="zh-CN" altLang="en-US" sz="2400" b="1" dirty="0">
                  <a:solidFill>
                    <a:schemeClr val="bg1"/>
                  </a:solidFill>
                  <a:latin typeface="微软雅黑" panose="020B0503020204020204" pitchFamily="34" charset="-122"/>
                  <a:ea typeface="微软雅黑" panose="020B0503020204020204" pitchFamily="34" charset="-122"/>
                </a:rPr>
                <a:t>）</a:t>
              </a:r>
            </a:p>
          </p:txBody>
        </p:sp>
      </p:grpSp>
      <p:grpSp>
        <p:nvGrpSpPr>
          <p:cNvPr id="3" name="组合 2"/>
          <p:cNvGrpSpPr/>
          <p:nvPr/>
        </p:nvGrpSpPr>
        <p:grpSpPr>
          <a:xfrm>
            <a:off x="3460740" y="1125278"/>
            <a:ext cx="854394" cy="902796"/>
            <a:chOff x="3459946" y="1125538"/>
            <a:chExt cx="854394" cy="903005"/>
          </a:xfrm>
        </p:grpSpPr>
        <p:sp>
          <p:nvSpPr>
            <p:cNvPr id="60" name="等腰三角形 59"/>
            <p:cNvSpPr/>
            <p:nvPr/>
          </p:nvSpPr>
          <p:spPr>
            <a:xfrm flipV="1">
              <a:off x="3459946" y="1207397"/>
              <a:ext cx="854394" cy="821146"/>
            </a:xfrm>
            <a:prstGeom prst="triangl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ltLang="zh-CN" dirty="0"/>
            </a:p>
          </p:txBody>
        </p:sp>
        <p:sp>
          <p:nvSpPr>
            <p:cNvPr id="63" name="TextBox 62"/>
            <p:cNvSpPr txBox="1"/>
            <p:nvPr/>
          </p:nvSpPr>
          <p:spPr>
            <a:xfrm>
              <a:off x="3615684" y="1125538"/>
              <a:ext cx="470000" cy="707886"/>
            </a:xfrm>
            <a:prstGeom prst="rect">
              <a:avLst/>
            </a:prstGeom>
            <a:noFill/>
          </p:spPr>
          <p:txBody>
            <a:bodyPr wrap="none" rtlCol="0">
              <a:spAutoFit/>
            </a:bodyPr>
            <a:lstStyle/>
            <a:p>
              <a:r>
                <a:rPr lang="en-US" altLang="zh-CN" sz="4000" b="1" dirty="0">
                  <a:solidFill>
                    <a:schemeClr val="bg1"/>
                  </a:solidFill>
                  <a:latin typeface="Arial" panose="020B0604020202020204" pitchFamily="34" charset="0"/>
                  <a:ea typeface="微软雅黑" panose="020B0503020204020204" pitchFamily="34" charset="-122"/>
                  <a:cs typeface="Arial" panose="020B0604020202020204" pitchFamily="34" charset="0"/>
                </a:rPr>
                <a:t>1</a:t>
              </a:r>
              <a:endParaRPr lang="zh-CN" altLang="en-US" sz="40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66" name="TextBox 65"/>
          <p:cNvSpPr txBox="1"/>
          <p:nvPr/>
        </p:nvSpPr>
        <p:spPr>
          <a:xfrm>
            <a:off x="4396845" y="3936639"/>
            <a:ext cx="5587589" cy="732508"/>
          </a:xfrm>
          <a:prstGeom prst="rect">
            <a:avLst/>
          </a:prstGeom>
          <a:noFill/>
        </p:spPr>
        <p:txBody>
          <a:bodyPr wrap="square"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为实现公司价值增长的重要营运操作控制活动的效果。如行政管理费用、大客户投诉次数等。</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3100698" y="3251926"/>
            <a:ext cx="7459798" cy="588114"/>
            <a:chOff x="3099904" y="3252679"/>
            <a:chExt cx="7459798" cy="588250"/>
          </a:xfrm>
        </p:grpSpPr>
        <p:sp>
          <p:nvSpPr>
            <p:cNvPr id="64" name="矩形 1"/>
            <p:cNvSpPr/>
            <p:nvPr/>
          </p:nvSpPr>
          <p:spPr>
            <a:xfrm>
              <a:off x="3099904" y="3252679"/>
              <a:ext cx="7459798" cy="588250"/>
            </a:xfrm>
            <a:custGeom>
              <a:avLst/>
              <a:gdLst>
                <a:gd name="connsiteX0" fmla="*/ 0 w 6840760"/>
                <a:gd name="connsiteY0" fmla="*/ 0 h 888468"/>
                <a:gd name="connsiteX1" fmla="*/ 6840760 w 6840760"/>
                <a:gd name="connsiteY1" fmla="*/ 0 h 888468"/>
                <a:gd name="connsiteX2" fmla="*/ 6840760 w 6840760"/>
                <a:gd name="connsiteY2" fmla="*/ 888468 h 888468"/>
                <a:gd name="connsiteX3" fmla="*/ 0 w 6840760"/>
                <a:gd name="connsiteY3" fmla="*/ 888468 h 888468"/>
                <a:gd name="connsiteX4" fmla="*/ 0 w 6840760"/>
                <a:gd name="connsiteY4" fmla="*/ 0 h 888468"/>
                <a:gd name="connsiteX0-1" fmla="*/ 0 w 6840760"/>
                <a:gd name="connsiteY0-2" fmla="*/ 0 h 888468"/>
                <a:gd name="connsiteX1-3" fmla="*/ 6465622 w 6840760"/>
                <a:gd name="connsiteY1-4" fmla="*/ 35169 h 888468"/>
                <a:gd name="connsiteX2-5" fmla="*/ 6840760 w 6840760"/>
                <a:gd name="connsiteY2-6" fmla="*/ 888468 h 888468"/>
                <a:gd name="connsiteX3-7" fmla="*/ 0 w 6840760"/>
                <a:gd name="connsiteY3-8" fmla="*/ 888468 h 888468"/>
                <a:gd name="connsiteX4-9" fmla="*/ 0 w 6840760"/>
                <a:gd name="connsiteY4-10" fmla="*/ 0 h 888468"/>
                <a:gd name="connsiteX0-11" fmla="*/ 351693 w 6840760"/>
                <a:gd name="connsiteY0-12" fmla="*/ 0 h 888468"/>
                <a:gd name="connsiteX1-13" fmla="*/ 6465622 w 6840760"/>
                <a:gd name="connsiteY1-14" fmla="*/ 35169 h 888468"/>
                <a:gd name="connsiteX2-15" fmla="*/ 6840760 w 6840760"/>
                <a:gd name="connsiteY2-16" fmla="*/ 888468 h 888468"/>
                <a:gd name="connsiteX3-17" fmla="*/ 0 w 6840760"/>
                <a:gd name="connsiteY3-18" fmla="*/ 888468 h 888468"/>
                <a:gd name="connsiteX4-19" fmla="*/ 351693 w 6840760"/>
                <a:gd name="connsiteY4-20" fmla="*/ 0 h 8884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840760" h="888468">
                  <a:moveTo>
                    <a:pt x="351693" y="0"/>
                  </a:moveTo>
                  <a:lnTo>
                    <a:pt x="6465622" y="35169"/>
                  </a:lnTo>
                  <a:lnTo>
                    <a:pt x="6840760" y="888468"/>
                  </a:lnTo>
                  <a:lnTo>
                    <a:pt x="0" y="888468"/>
                  </a:lnTo>
                  <a:lnTo>
                    <a:pt x="35169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7" name="TextBox 66"/>
            <p:cNvSpPr txBox="1"/>
            <p:nvPr/>
          </p:nvSpPr>
          <p:spPr>
            <a:xfrm>
              <a:off x="4373288" y="3340286"/>
              <a:ext cx="4543231"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点击添加标题内容（权重</a:t>
              </a:r>
              <a:r>
                <a:rPr lang="en-US" altLang="zh-CN" sz="2400" b="1" dirty="0">
                  <a:solidFill>
                    <a:schemeClr val="bg1"/>
                  </a:solidFill>
                  <a:latin typeface="微软雅黑" panose="020B0503020204020204" pitchFamily="34" charset="-122"/>
                  <a:ea typeface="微软雅黑" panose="020B0503020204020204" pitchFamily="34" charset="-122"/>
                </a:rPr>
                <a:t>30%</a:t>
              </a:r>
              <a:r>
                <a:rPr lang="zh-CN" altLang="en-US" sz="2400" b="1" dirty="0">
                  <a:solidFill>
                    <a:schemeClr val="bg1"/>
                  </a:solidFill>
                  <a:latin typeface="微软雅黑" panose="020B0503020204020204" pitchFamily="34" charset="-122"/>
                  <a:ea typeface="微软雅黑" panose="020B0503020204020204" pitchFamily="34" charset="-122"/>
                </a:rPr>
                <a:t>）</a:t>
              </a:r>
            </a:p>
          </p:txBody>
        </p:sp>
      </p:grpSp>
      <p:grpSp>
        <p:nvGrpSpPr>
          <p:cNvPr id="4" name="组合 3"/>
          <p:cNvGrpSpPr/>
          <p:nvPr/>
        </p:nvGrpSpPr>
        <p:grpSpPr>
          <a:xfrm>
            <a:off x="3460740" y="2925061"/>
            <a:ext cx="854394" cy="902796"/>
            <a:chOff x="3459946" y="2925738"/>
            <a:chExt cx="854394" cy="903005"/>
          </a:xfrm>
        </p:grpSpPr>
        <p:sp>
          <p:nvSpPr>
            <p:cNvPr id="65" name="等腰三角形 64"/>
            <p:cNvSpPr/>
            <p:nvPr/>
          </p:nvSpPr>
          <p:spPr>
            <a:xfrm flipV="1">
              <a:off x="3459946" y="3007597"/>
              <a:ext cx="854394" cy="821146"/>
            </a:xfrm>
            <a:prstGeom prst="triangl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ltLang="zh-CN" dirty="0"/>
            </a:p>
          </p:txBody>
        </p:sp>
        <p:sp>
          <p:nvSpPr>
            <p:cNvPr id="68" name="TextBox 67"/>
            <p:cNvSpPr txBox="1"/>
            <p:nvPr/>
          </p:nvSpPr>
          <p:spPr>
            <a:xfrm>
              <a:off x="3650853" y="2925738"/>
              <a:ext cx="470000" cy="707886"/>
            </a:xfrm>
            <a:prstGeom prst="rect">
              <a:avLst/>
            </a:prstGeom>
            <a:noFill/>
          </p:spPr>
          <p:txBody>
            <a:bodyPr wrap="none" rtlCol="0">
              <a:spAutoFit/>
            </a:bodyPr>
            <a:lstStyle/>
            <a:p>
              <a:r>
                <a:rPr lang="en-US" altLang="zh-CN" sz="4000" b="1" dirty="0">
                  <a:solidFill>
                    <a:schemeClr val="bg1"/>
                  </a:solidFill>
                  <a:latin typeface="Arial" panose="020B0604020202020204" pitchFamily="34" charset="0"/>
                  <a:ea typeface="微软雅黑" panose="020B0503020204020204" pitchFamily="34" charset="-122"/>
                  <a:cs typeface="Arial" panose="020B0604020202020204" pitchFamily="34" charset="0"/>
                </a:rPr>
                <a:t>2</a:t>
              </a:r>
              <a:endParaRPr lang="zh-CN" altLang="en-US" sz="40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71" name="TextBox 23"/>
          <p:cNvSpPr txBox="1"/>
          <p:nvPr/>
        </p:nvSpPr>
        <p:spPr>
          <a:xfrm>
            <a:off x="4396845" y="5736423"/>
            <a:ext cx="5587589" cy="732508"/>
          </a:xfrm>
          <a:prstGeom prst="rect">
            <a:avLst/>
          </a:prstGeom>
          <a:noFill/>
        </p:spPr>
        <p:txBody>
          <a:bodyPr wrap="square"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用来评估员工管理、激励与职业发展等保持公司长期稳定发展的能力。如员工人数控制、员工满意度等。</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3100698" y="5019661"/>
            <a:ext cx="7459798" cy="588114"/>
            <a:chOff x="3099904" y="5020823"/>
            <a:chExt cx="7459798" cy="588250"/>
          </a:xfrm>
        </p:grpSpPr>
        <p:sp>
          <p:nvSpPr>
            <p:cNvPr id="69" name="矩形 1"/>
            <p:cNvSpPr/>
            <p:nvPr/>
          </p:nvSpPr>
          <p:spPr>
            <a:xfrm>
              <a:off x="3099904" y="5020823"/>
              <a:ext cx="7459798" cy="588250"/>
            </a:xfrm>
            <a:custGeom>
              <a:avLst/>
              <a:gdLst>
                <a:gd name="connsiteX0" fmla="*/ 0 w 6840760"/>
                <a:gd name="connsiteY0" fmla="*/ 0 h 888468"/>
                <a:gd name="connsiteX1" fmla="*/ 6840760 w 6840760"/>
                <a:gd name="connsiteY1" fmla="*/ 0 h 888468"/>
                <a:gd name="connsiteX2" fmla="*/ 6840760 w 6840760"/>
                <a:gd name="connsiteY2" fmla="*/ 888468 h 888468"/>
                <a:gd name="connsiteX3" fmla="*/ 0 w 6840760"/>
                <a:gd name="connsiteY3" fmla="*/ 888468 h 888468"/>
                <a:gd name="connsiteX4" fmla="*/ 0 w 6840760"/>
                <a:gd name="connsiteY4" fmla="*/ 0 h 888468"/>
                <a:gd name="connsiteX0-1" fmla="*/ 0 w 6840760"/>
                <a:gd name="connsiteY0-2" fmla="*/ 0 h 888468"/>
                <a:gd name="connsiteX1-3" fmla="*/ 6465622 w 6840760"/>
                <a:gd name="connsiteY1-4" fmla="*/ 35169 h 888468"/>
                <a:gd name="connsiteX2-5" fmla="*/ 6840760 w 6840760"/>
                <a:gd name="connsiteY2-6" fmla="*/ 888468 h 888468"/>
                <a:gd name="connsiteX3-7" fmla="*/ 0 w 6840760"/>
                <a:gd name="connsiteY3-8" fmla="*/ 888468 h 888468"/>
                <a:gd name="connsiteX4-9" fmla="*/ 0 w 6840760"/>
                <a:gd name="connsiteY4-10" fmla="*/ 0 h 888468"/>
                <a:gd name="connsiteX0-11" fmla="*/ 351693 w 6840760"/>
                <a:gd name="connsiteY0-12" fmla="*/ 0 h 888468"/>
                <a:gd name="connsiteX1-13" fmla="*/ 6465622 w 6840760"/>
                <a:gd name="connsiteY1-14" fmla="*/ 35169 h 888468"/>
                <a:gd name="connsiteX2-15" fmla="*/ 6840760 w 6840760"/>
                <a:gd name="connsiteY2-16" fmla="*/ 888468 h 888468"/>
                <a:gd name="connsiteX3-17" fmla="*/ 0 w 6840760"/>
                <a:gd name="connsiteY3-18" fmla="*/ 888468 h 888468"/>
                <a:gd name="connsiteX4-19" fmla="*/ 351693 w 6840760"/>
                <a:gd name="connsiteY4-20" fmla="*/ 0 h 8884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840760" h="888468">
                  <a:moveTo>
                    <a:pt x="351693" y="0"/>
                  </a:moveTo>
                  <a:lnTo>
                    <a:pt x="6465622" y="35169"/>
                  </a:lnTo>
                  <a:lnTo>
                    <a:pt x="6840760" y="888468"/>
                  </a:lnTo>
                  <a:lnTo>
                    <a:pt x="0" y="888468"/>
                  </a:lnTo>
                  <a:lnTo>
                    <a:pt x="35169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2" name="TextBox 24"/>
            <p:cNvSpPr txBox="1"/>
            <p:nvPr/>
          </p:nvSpPr>
          <p:spPr>
            <a:xfrm>
              <a:off x="4373288" y="5120546"/>
              <a:ext cx="4543231"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点击添加标题内容（权重</a:t>
              </a:r>
              <a:r>
                <a:rPr lang="en-US" altLang="zh-CN" sz="2400" b="1" dirty="0">
                  <a:solidFill>
                    <a:schemeClr val="bg1"/>
                  </a:solidFill>
                  <a:latin typeface="微软雅黑" panose="020B0503020204020204" pitchFamily="34" charset="-122"/>
                  <a:ea typeface="微软雅黑" panose="020B0503020204020204" pitchFamily="34" charset="-122"/>
                </a:rPr>
                <a:t>20%</a:t>
              </a:r>
              <a:r>
                <a:rPr lang="zh-CN" altLang="en-US" sz="2400" b="1" dirty="0">
                  <a:solidFill>
                    <a:schemeClr val="bg1"/>
                  </a:solidFill>
                  <a:latin typeface="微软雅黑" panose="020B0503020204020204" pitchFamily="34" charset="-122"/>
                  <a:ea typeface="微软雅黑" panose="020B0503020204020204" pitchFamily="34" charset="-122"/>
                </a:rPr>
                <a:t>）</a:t>
              </a:r>
            </a:p>
          </p:txBody>
        </p:sp>
      </p:grpSp>
      <p:grpSp>
        <p:nvGrpSpPr>
          <p:cNvPr id="5" name="组合 4"/>
          <p:cNvGrpSpPr/>
          <p:nvPr/>
        </p:nvGrpSpPr>
        <p:grpSpPr>
          <a:xfrm>
            <a:off x="3460740" y="4692796"/>
            <a:ext cx="854394" cy="902796"/>
            <a:chOff x="3459946" y="4693882"/>
            <a:chExt cx="854394" cy="903005"/>
          </a:xfrm>
        </p:grpSpPr>
        <p:sp>
          <p:nvSpPr>
            <p:cNvPr id="70" name="等腰三角形 69"/>
            <p:cNvSpPr/>
            <p:nvPr/>
          </p:nvSpPr>
          <p:spPr>
            <a:xfrm flipV="1">
              <a:off x="3459946" y="4775741"/>
              <a:ext cx="854394" cy="821146"/>
            </a:xfrm>
            <a:prstGeom prst="triangl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ltLang="zh-CN" dirty="0"/>
            </a:p>
          </p:txBody>
        </p:sp>
        <p:sp>
          <p:nvSpPr>
            <p:cNvPr id="73" name="TextBox 25"/>
            <p:cNvSpPr txBox="1"/>
            <p:nvPr/>
          </p:nvSpPr>
          <p:spPr>
            <a:xfrm>
              <a:off x="3650853" y="4693882"/>
              <a:ext cx="470000" cy="707886"/>
            </a:xfrm>
            <a:prstGeom prst="rect">
              <a:avLst/>
            </a:prstGeom>
            <a:noFill/>
          </p:spPr>
          <p:txBody>
            <a:bodyPr wrap="none" rtlCol="0">
              <a:spAutoFit/>
            </a:bodyPr>
            <a:lstStyle/>
            <a:p>
              <a:r>
                <a:rPr lang="en-US" altLang="zh-CN" sz="4000" b="1" dirty="0">
                  <a:solidFill>
                    <a:schemeClr val="bg1"/>
                  </a:solidFill>
                  <a:latin typeface="Arial" panose="020B0604020202020204" pitchFamily="34" charset="0"/>
                  <a:ea typeface="微软雅黑" panose="020B0503020204020204" pitchFamily="34" charset="-122"/>
                  <a:cs typeface="Arial" panose="020B0604020202020204" pitchFamily="34" charset="0"/>
                </a:rPr>
                <a:t>3</a:t>
              </a:r>
              <a:endParaRPr lang="zh-CN" altLang="en-US" sz="40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74" name="TextBox 31"/>
          <p:cNvSpPr txBox="1"/>
          <p:nvPr/>
        </p:nvSpPr>
        <p:spPr>
          <a:xfrm>
            <a:off x="1703512" y="1846460"/>
            <a:ext cx="677108" cy="3590475"/>
          </a:xfrm>
          <a:prstGeom prst="rect">
            <a:avLst/>
          </a:prstGeom>
          <a:noFill/>
        </p:spPr>
        <p:txBody>
          <a:bodyPr vert="eaVert" wrap="square" rtlCol="0">
            <a:spAutoFit/>
          </a:bodyPr>
          <a:lstStyle/>
          <a:p>
            <a:pPr algn="ctr"/>
            <a:r>
              <a:rPr lang="en-US" altLang="zh-CN" sz="3200" b="1" dirty="0">
                <a:solidFill>
                  <a:schemeClr val="tx2"/>
                </a:solidFill>
                <a:latin typeface="微软雅黑" panose="020B0503020204020204" pitchFamily="34" charset="-122"/>
                <a:ea typeface="微软雅黑" panose="020B0503020204020204" pitchFamily="34" charset="-122"/>
              </a:rPr>
              <a:t>[ </a:t>
            </a:r>
            <a:r>
              <a:rPr lang="zh-CN" altLang="en-US" sz="3200" b="1" dirty="0">
                <a:solidFill>
                  <a:schemeClr val="tx2"/>
                </a:solidFill>
                <a:latin typeface="微软雅黑" panose="020B0503020204020204" pitchFamily="34" charset="-122"/>
                <a:ea typeface="微软雅黑" panose="020B0503020204020204" pitchFamily="34" charset="-122"/>
              </a:rPr>
              <a:t>标题案例 </a:t>
            </a:r>
            <a:r>
              <a:rPr lang="en-US" altLang="zh-CN" sz="3200" b="1" dirty="0">
                <a:solidFill>
                  <a:schemeClr val="tx2"/>
                </a:solidFill>
                <a:latin typeface="微软雅黑" panose="020B0503020204020204" pitchFamily="34" charset="-122"/>
                <a:ea typeface="微软雅黑" panose="020B0503020204020204" pitchFamily="34" charset="-122"/>
              </a:rPr>
              <a:t>]</a:t>
            </a:r>
            <a:endParaRPr lang="zh-CN" altLang="en-US" sz="3200" b="1" dirty="0">
              <a:solidFill>
                <a:schemeClr val="tx2"/>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0-#ppt_w/2"/>
                                          </p:val>
                                        </p:tav>
                                        <p:tav tm="100000">
                                          <p:val>
                                            <p:strVal val="#ppt_x"/>
                                          </p:val>
                                        </p:tav>
                                      </p:tavLst>
                                    </p:anim>
                                    <p:anim calcmode="lin" valueType="num">
                                      <p:cBhvr additive="base">
                                        <p:cTn id="8" dur="500" fill="hold"/>
                                        <p:tgtEl>
                                          <p:spTgt spid="7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wipe(left)">
                                      <p:cBhvr>
                                        <p:cTn id="12" dur="500"/>
                                        <p:tgtEl>
                                          <p:spTgt spid="56"/>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par>
                                <p:cTn id="17" presetID="2" presetClass="entr" presetSubtype="1"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randombar(horizontal)">
                                      <p:cBhvr>
                                        <p:cTn id="24" dur="500"/>
                                        <p:tgtEl>
                                          <p:spTgt spid="61"/>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2" presetClass="entr" presetSubtype="1"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childTnLst>
                          </p:cTn>
                        </p:par>
                        <p:par>
                          <p:cTn id="33" fill="hold">
                            <p:stCondLst>
                              <p:cond delay="2500"/>
                            </p:stCondLst>
                            <p:childTnLst>
                              <p:par>
                                <p:cTn id="34" presetID="14" presetClass="entr" presetSubtype="10" fill="hold" grpId="0" nodeType="afterEffect">
                                  <p:stCondLst>
                                    <p:cond delay="0"/>
                                  </p:stCondLst>
                                  <p:childTnLst>
                                    <p:set>
                                      <p:cBhvr>
                                        <p:cTn id="35" dur="1" fill="hold">
                                          <p:stCondLst>
                                            <p:cond delay="0"/>
                                          </p:stCondLst>
                                        </p:cTn>
                                        <p:tgtEl>
                                          <p:spTgt spid="66"/>
                                        </p:tgtEl>
                                        <p:attrNameLst>
                                          <p:attrName>style.visibility</p:attrName>
                                        </p:attrNameLst>
                                      </p:cBhvr>
                                      <p:to>
                                        <p:strVal val="visible"/>
                                      </p:to>
                                    </p:set>
                                    <p:animEffect transition="in" filter="randombar(horizontal)">
                                      <p:cBhvr>
                                        <p:cTn id="36" dur="500"/>
                                        <p:tgtEl>
                                          <p:spTgt spid="66"/>
                                        </p:tgtEl>
                                      </p:cBhvr>
                                    </p:animEffect>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par>
                                <p:cTn id="41" presetID="2" presetClass="entr" presetSubtype="1"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0-#ppt_h/2"/>
                                          </p:val>
                                        </p:tav>
                                        <p:tav tm="100000">
                                          <p:val>
                                            <p:strVal val="#ppt_y"/>
                                          </p:val>
                                        </p:tav>
                                      </p:tavLst>
                                    </p:anim>
                                  </p:childTnLst>
                                </p:cTn>
                              </p:par>
                            </p:childTnLst>
                          </p:cTn>
                        </p:par>
                        <p:par>
                          <p:cTn id="45" fill="hold">
                            <p:stCondLst>
                              <p:cond delay="3500"/>
                            </p:stCondLst>
                            <p:childTnLst>
                              <p:par>
                                <p:cTn id="46" presetID="14" presetClass="entr" presetSubtype="10" fill="hold" grpId="0" nodeType="after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randombar(horizontal)">
                                      <p:cBhvr>
                                        <p:cTn id="48"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6" grpId="0"/>
      <p:bldP spid="71" grpId="0"/>
      <p:bldP spid="7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44" name="Group 1444"/>
          <p:cNvGrpSpPr/>
          <p:nvPr/>
        </p:nvGrpSpPr>
        <p:grpSpPr>
          <a:xfrm>
            <a:off x="1023603" y="1929213"/>
            <a:ext cx="2198405" cy="1637334"/>
            <a:chOff x="0" y="0"/>
            <a:chExt cx="2198689" cy="1637333"/>
          </a:xfrm>
        </p:grpSpPr>
        <p:grpSp>
          <p:nvGrpSpPr>
            <p:cNvPr id="1442" name="Group 1442"/>
            <p:cNvGrpSpPr/>
            <p:nvPr/>
          </p:nvGrpSpPr>
          <p:grpSpPr>
            <a:xfrm>
              <a:off x="0" y="0"/>
              <a:ext cx="2198689" cy="1254126"/>
              <a:chOff x="0" y="0"/>
              <a:chExt cx="2198688" cy="1254125"/>
            </a:xfrm>
          </p:grpSpPr>
          <p:sp>
            <p:nvSpPr>
              <p:cNvPr id="1436" name="Shape 1436"/>
              <p:cNvSpPr/>
              <p:nvPr/>
            </p:nvSpPr>
            <p:spPr>
              <a:xfrm>
                <a:off x="311150" y="273050"/>
                <a:ext cx="155576" cy="708025"/>
              </a:xfrm>
              <a:prstGeom prst="rect">
                <a:avLst/>
              </a:pr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37" name="Shape 1437"/>
              <p:cNvSpPr/>
              <p:nvPr/>
            </p:nvSpPr>
            <p:spPr>
              <a:xfrm>
                <a:off x="906463" y="273050"/>
                <a:ext cx="153989" cy="708025"/>
              </a:xfrm>
              <a:prstGeom prst="rect">
                <a:avLst/>
              </a:pr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38" name="Shape 1438"/>
              <p:cNvSpPr/>
              <p:nvPr/>
            </p:nvSpPr>
            <p:spPr>
              <a:xfrm>
                <a:off x="1190625" y="273050"/>
                <a:ext cx="155576" cy="708025"/>
              </a:xfrm>
              <a:prstGeom prst="rect">
                <a:avLst/>
              </a:pr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39" name="Shape 1439"/>
              <p:cNvSpPr/>
              <p:nvPr/>
            </p:nvSpPr>
            <p:spPr>
              <a:xfrm>
                <a:off x="1500188" y="273050"/>
                <a:ext cx="155576" cy="708025"/>
              </a:xfrm>
              <a:prstGeom prst="rect">
                <a:avLst/>
              </a:prstGeom>
              <a:ln>
                <a:noFill/>
              </a:ln>
            </p:spPr>
            <p:style>
              <a:lnRef idx="3">
                <a:schemeClr val="lt1"/>
              </a:lnRef>
              <a:fillRef idx="1">
                <a:schemeClr val="accent6"/>
              </a:fillRef>
              <a:effectRef idx="1">
                <a:schemeClr val="accent6"/>
              </a:effectRef>
              <a:fontRef idx="minor">
                <a:schemeClr val="lt1"/>
              </a:fontRef>
            </p:style>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40" name="Shape 1440"/>
              <p:cNvSpPr/>
              <p:nvPr/>
            </p:nvSpPr>
            <p:spPr>
              <a:xfrm>
                <a:off x="-1" y="0"/>
                <a:ext cx="2198690" cy="1254126"/>
              </a:xfrm>
              <a:custGeom>
                <a:avLst/>
                <a:gdLst/>
                <a:ahLst/>
                <a:cxnLst>
                  <a:cxn ang="0">
                    <a:pos x="wd2" y="hd2"/>
                  </a:cxn>
                  <a:cxn ang="5400000">
                    <a:pos x="wd2" y="hd2"/>
                  </a:cxn>
                  <a:cxn ang="10800000">
                    <a:pos x="wd2" y="hd2"/>
                  </a:cxn>
                  <a:cxn ang="16200000">
                    <a:pos x="wd2" y="hd2"/>
                  </a:cxn>
                </a:cxnLst>
                <a:rect l="0" t="0" r="r" b="b"/>
                <a:pathLst>
                  <a:path w="21600" h="21600" extrusionOk="0">
                    <a:moveTo>
                      <a:pt x="20838" y="6104"/>
                    </a:moveTo>
                    <a:cubicBezTo>
                      <a:pt x="19567" y="6104"/>
                      <a:pt x="19567" y="6104"/>
                      <a:pt x="19567" y="6104"/>
                    </a:cubicBezTo>
                    <a:cubicBezTo>
                      <a:pt x="19567" y="3757"/>
                      <a:pt x="19567" y="3757"/>
                      <a:pt x="19567" y="3757"/>
                    </a:cubicBezTo>
                    <a:cubicBezTo>
                      <a:pt x="19567" y="1409"/>
                      <a:pt x="18805" y="0"/>
                      <a:pt x="17534" y="0"/>
                    </a:cubicBezTo>
                    <a:cubicBezTo>
                      <a:pt x="2033" y="0"/>
                      <a:pt x="2033" y="0"/>
                      <a:pt x="2033" y="0"/>
                    </a:cubicBezTo>
                    <a:cubicBezTo>
                      <a:pt x="1016" y="0"/>
                      <a:pt x="0" y="1409"/>
                      <a:pt x="0" y="3757"/>
                    </a:cubicBezTo>
                    <a:cubicBezTo>
                      <a:pt x="0" y="17843"/>
                      <a:pt x="0" y="17843"/>
                      <a:pt x="0" y="17843"/>
                    </a:cubicBezTo>
                    <a:cubicBezTo>
                      <a:pt x="0" y="20191"/>
                      <a:pt x="1016" y="21600"/>
                      <a:pt x="2033" y="21600"/>
                    </a:cubicBezTo>
                    <a:cubicBezTo>
                      <a:pt x="17534" y="21600"/>
                      <a:pt x="17534" y="21600"/>
                      <a:pt x="17534" y="21600"/>
                    </a:cubicBezTo>
                    <a:cubicBezTo>
                      <a:pt x="18805" y="21600"/>
                      <a:pt x="19567" y="20191"/>
                      <a:pt x="19567" y="17843"/>
                    </a:cubicBezTo>
                    <a:cubicBezTo>
                      <a:pt x="19567" y="15496"/>
                      <a:pt x="19567" y="15496"/>
                      <a:pt x="19567" y="15496"/>
                    </a:cubicBezTo>
                    <a:cubicBezTo>
                      <a:pt x="20838" y="15496"/>
                      <a:pt x="20838" y="15496"/>
                      <a:pt x="20838" y="15496"/>
                    </a:cubicBezTo>
                    <a:cubicBezTo>
                      <a:pt x="21346" y="15496"/>
                      <a:pt x="21600" y="15026"/>
                      <a:pt x="21600" y="14557"/>
                    </a:cubicBezTo>
                    <a:cubicBezTo>
                      <a:pt x="21600" y="7043"/>
                      <a:pt x="21600" y="7043"/>
                      <a:pt x="21600" y="7043"/>
                    </a:cubicBezTo>
                    <a:cubicBezTo>
                      <a:pt x="21600" y="6574"/>
                      <a:pt x="21346" y="6104"/>
                      <a:pt x="20838" y="6104"/>
                    </a:cubicBezTo>
                    <a:close/>
                    <a:moveTo>
                      <a:pt x="18296" y="17843"/>
                    </a:moveTo>
                    <a:cubicBezTo>
                      <a:pt x="18296" y="18783"/>
                      <a:pt x="18042" y="19252"/>
                      <a:pt x="17534" y="19252"/>
                    </a:cubicBezTo>
                    <a:cubicBezTo>
                      <a:pt x="2033" y="19252"/>
                      <a:pt x="2033" y="19252"/>
                      <a:pt x="2033" y="19252"/>
                    </a:cubicBezTo>
                    <a:cubicBezTo>
                      <a:pt x="1779" y="19252"/>
                      <a:pt x="1271" y="18783"/>
                      <a:pt x="1271" y="17843"/>
                    </a:cubicBezTo>
                    <a:cubicBezTo>
                      <a:pt x="1271" y="3757"/>
                      <a:pt x="1271" y="3757"/>
                      <a:pt x="1271" y="3757"/>
                    </a:cubicBezTo>
                    <a:cubicBezTo>
                      <a:pt x="1271" y="2817"/>
                      <a:pt x="1779" y="2348"/>
                      <a:pt x="2033" y="2348"/>
                    </a:cubicBezTo>
                    <a:cubicBezTo>
                      <a:pt x="17534" y="2348"/>
                      <a:pt x="17534" y="2348"/>
                      <a:pt x="17534" y="2348"/>
                    </a:cubicBezTo>
                    <a:cubicBezTo>
                      <a:pt x="18042" y="2348"/>
                      <a:pt x="18296" y="2817"/>
                      <a:pt x="18296" y="3757"/>
                    </a:cubicBezTo>
                    <a:lnTo>
                      <a:pt x="18296" y="17843"/>
                    </a:lnTo>
                    <a:close/>
                  </a:path>
                </a:pathLst>
              </a:custGeom>
              <a:solidFill>
                <a:srgbClr val="595C54"/>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41" name="Shape 1441"/>
              <p:cNvSpPr/>
              <p:nvPr/>
            </p:nvSpPr>
            <p:spPr>
              <a:xfrm>
                <a:off x="620713" y="273050"/>
                <a:ext cx="153989" cy="708025"/>
              </a:xfrm>
              <a:prstGeom prst="rect">
                <a:avLst/>
              </a:prstGeom>
              <a:ln>
                <a:noFill/>
              </a:ln>
            </p:spPr>
            <p:style>
              <a:lnRef idx="3">
                <a:schemeClr val="lt1"/>
              </a:lnRef>
              <a:fillRef idx="1">
                <a:schemeClr val="accent2"/>
              </a:fillRef>
              <a:effectRef idx="1">
                <a:schemeClr val="accent2"/>
              </a:effectRef>
              <a:fontRef idx="minor">
                <a:schemeClr val="lt1"/>
              </a:fontRef>
            </p:style>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443" name="Shape 1443"/>
            <p:cNvSpPr/>
            <p:nvPr/>
          </p:nvSpPr>
          <p:spPr>
            <a:xfrm>
              <a:off x="0" y="1268003"/>
              <a:ext cx="701563" cy="369330"/>
            </a:xfrm>
            <a:prstGeom prst="rect">
              <a:avLst/>
            </a:prstGeom>
            <a:noFill/>
            <a:ln w="12700" cap="flat">
              <a:noFill/>
              <a:miter lim="400000"/>
            </a:ln>
            <a:effectLst/>
          </p:spPr>
          <p:txBody>
            <a:bodyPr wrap="none" lIns="45719" tIns="45719" rIns="45719" bIns="45719" numCol="1" anchor="t">
              <a:spAutoFit/>
            </a:bodyPr>
            <a:lstStyle>
              <a:lvl1pPr>
                <a:defRPr sz="2800" b="1">
                  <a:solidFill>
                    <a:srgbClr val="619405"/>
                  </a:solidFill>
                  <a:latin typeface="+mj-lt"/>
                  <a:ea typeface="+mj-ea"/>
                  <a:cs typeface="+mj-cs"/>
                  <a:sym typeface="Source Sans Pro" panose="020B0503030403020204"/>
                </a:defRPr>
              </a:lvl1pPr>
            </a:lstStyle>
            <a:p>
              <a:pPr lvl="0">
                <a:defRPr sz="1800" b="0">
                  <a:solidFill>
                    <a:srgbClr val="000000"/>
                  </a:solidFill>
                </a:defRPr>
              </a:pPr>
              <a:r>
                <a:rPr>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100%</a:t>
              </a:r>
            </a:p>
          </p:txBody>
        </p:sp>
      </p:grpSp>
      <p:sp>
        <p:nvSpPr>
          <p:cNvPr id="1445" name="Shape 1445"/>
          <p:cNvSpPr/>
          <p:nvPr/>
        </p:nvSpPr>
        <p:spPr>
          <a:xfrm>
            <a:off x="1066166" y="3720438"/>
            <a:ext cx="4901099" cy="584775"/>
          </a:xfrm>
          <a:prstGeom prst="rect">
            <a:avLst/>
          </a:prstGeom>
          <a:ln w="12700">
            <a:miter lim="400000"/>
          </a:ln>
        </p:spPr>
        <p:txBody>
          <a:bodyPr lIns="45719" rIns="45719">
            <a:spAutoFit/>
          </a:bodyPr>
          <a:lstStyle>
            <a:lvl1pPr>
              <a:defRPr sz="1400" b="1" i="1">
                <a:solidFill>
                  <a:srgbClr val="595C54"/>
                </a:solidFill>
              </a:defRPr>
            </a:lvl1pPr>
          </a:lstStyle>
          <a:p>
            <a:pPr lvl="0">
              <a:defRPr sz="1800" b="0" i="0">
                <a:solidFill>
                  <a:srgbClr val="000000"/>
                </a:solidFill>
              </a:defRPr>
            </a:pPr>
            <a:r>
              <a:rPr lang="zh-CN" altLang="en-US" sz="1600" b="0" i="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600" b="0" i="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 </a:t>
            </a:r>
          </a:p>
        </p:txBody>
      </p:sp>
      <p:grpSp>
        <p:nvGrpSpPr>
          <p:cNvPr id="1452" name="Group 1452"/>
          <p:cNvGrpSpPr/>
          <p:nvPr/>
        </p:nvGrpSpPr>
        <p:grpSpPr>
          <a:xfrm>
            <a:off x="3802191" y="1929213"/>
            <a:ext cx="2173008" cy="1637334"/>
            <a:chOff x="0" y="0"/>
            <a:chExt cx="2173290" cy="1637333"/>
          </a:xfrm>
        </p:grpSpPr>
        <p:grpSp>
          <p:nvGrpSpPr>
            <p:cNvPr id="1450" name="Group 1450"/>
            <p:cNvGrpSpPr/>
            <p:nvPr/>
          </p:nvGrpSpPr>
          <p:grpSpPr>
            <a:xfrm>
              <a:off x="0" y="0"/>
              <a:ext cx="2173290" cy="1254126"/>
              <a:chOff x="0" y="0"/>
              <a:chExt cx="2173288" cy="1254125"/>
            </a:xfrm>
          </p:grpSpPr>
          <p:sp>
            <p:nvSpPr>
              <p:cNvPr id="1446" name="Shape 1446"/>
              <p:cNvSpPr/>
              <p:nvPr/>
            </p:nvSpPr>
            <p:spPr>
              <a:xfrm>
                <a:off x="284162" y="273050"/>
                <a:ext cx="155576" cy="708025"/>
              </a:xfrm>
              <a:prstGeom prst="rect">
                <a:avLst/>
              </a:pr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47" name="Shape 1447"/>
              <p:cNvSpPr/>
              <p:nvPr/>
            </p:nvSpPr>
            <p:spPr>
              <a:xfrm>
                <a:off x="595312" y="273050"/>
                <a:ext cx="155576" cy="708025"/>
              </a:xfrm>
              <a:prstGeom prst="rect">
                <a:avLst/>
              </a:prstGeom>
              <a:ln>
                <a:noFill/>
              </a:ln>
            </p:spPr>
            <p:style>
              <a:lnRef idx="3">
                <a:schemeClr val="lt1"/>
              </a:lnRef>
              <a:fillRef idx="1">
                <a:schemeClr val="accent2"/>
              </a:fillRef>
              <a:effectRef idx="1">
                <a:schemeClr val="accent2"/>
              </a:effectRef>
              <a:fontRef idx="minor">
                <a:schemeClr val="lt1"/>
              </a:fontRef>
            </p:style>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48" name="Shape 1448"/>
              <p:cNvSpPr/>
              <p:nvPr/>
            </p:nvSpPr>
            <p:spPr>
              <a:xfrm>
                <a:off x="879475" y="273050"/>
                <a:ext cx="155576" cy="708025"/>
              </a:xfrm>
              <a:prstGeom prst="rect">
                <a:avLst/>
              </a:pr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49" name="Shape 1449"/>
              <p:cNvSpPr/>
              <p:nvPr/>
            </p:nvSpPr>
            <p:spPr>
              <a:xfrm>
                <a:off x="-1" y="0"/>
                <a:ext cx="2173290" cy="1254126"/>
              </a:xfrm>
              <a:custGeom>
                <a:avLst/>
                <a:gdLst/>
                <a:ahLst/>
                <a:cxnLst>
                  <a:cxn ang="0">
                    <a:pos x="wd2" y="hd2"/>
                  </a:cxn>
                  <a:cxn ang="5400000">
                    <a:pos x="wd2" y="hd2"/>
                  </a:cxn>
                  <a:cxn ang="10800000">
                    <a:pos x="wd2" y="hd2"/>
                  </a:cxn>
                  <a:cxn ang="16200000">
                    <a:pos x="wd2" y="hd2"/>
                  </a:cxn>
                </a:cxnLst>
                <a:rect l="0" t="0" r="r" b="b"/>
                <a:pathLst>
                  <a:path w="21600" h="21600" extrusionOk="0">
                    <a:moveTo>
                      <a:pt x="20829" y="6104"/>
                    </a:moveTo>
                    <a:cubicBezTo>
                      <a:pt x="19543" y="6104"/>
                      <a:pt x="19543" y="6104"/>
                      <a:pt x="19543" y="6104"/>
                    </a:cubicBezTo>
                    <a:cubicBezTo>
                      <a:pt x="19543" y="3757"/>
                      <a:pt x="19543" y="3757"/>
                      <a:pt x="19543" y="3757"/>
                    </a:cubicBezTo>
                    <a:cubicBezTo>
                      <a:pt x="19543" y="1409"/>
                      <a:pt x="18771" y="0"/>
                      <a:pt x="17743" y="0"/>
                    </a:cubicBezTo>
                    <a:cubicBezTo>
                      <a:pt x="1800" y="0"/>
                      <a:pt x="1800" y="0"/>
                      <a:pt x="1800" y="0"/>
                    </a:cubicBezTo>
                    <a:cubicBezTo>
                      <a:pt x="771" y="0"/>
                      <a:pt x="0" y="1409"/>
                      <a:pt x="0" y="3757"/>
                    </a:cubicBezTo>
                    <a:cubicBezTo>
                      <a:pt x="0" y="17843"/>
                      <a:pt x="0" y="17843"/>
                      <a:pt x="0" y="17843"/>
                    </a:cubicBezTo>
                    <a:cubicBezTo>
                      <a:pt x="0" y="20191"/>
                      <a:pt x="771" y="21600"/>
                      <a:pt x="1800" y="21600"/>
                    </a:cubicBezTo>
                    <a:cubicBezTo>
                      <a:pt x="17743" y="21600"/>
                      <a:pt x="17743" y="21600"/>
                      <a:pt x="17743" y="21600"/>
                    </a:cubicBezTo>
                    <a:cubicBezTo>
                      <a:pt x="18771" y="21600"/>
                      <a:pt x="19543" y="20191"/>
                      <a:pt x="19543" y="17843"/>
                    </a:cubicBezTo>
                    <a:cubicBezTo>
                      <a:pt x="19543" y="15496"/>
                      <a:pt x="19543" y="15496"/>
                      <a:pt x="19543" y="15496"/>
                    </a:cubicBezTo>
                    <a:cubicBezTo>
                      <a:pt x="20829" y="15496"/>
                      <a:pt x="20829" y="15496"/>
                      <a:pt x="20829" y="15496"/>
                    </a:cubicBezTo>
                    <a:cubicBezTo>
                      <a:pt x="21343" y="15496"/>
                      <a:pt x="21600" y="15026"/>
                      <a:pt x="21600" y="14557"/>
                    </a:cubicBezTo>
                    <a:cubicBezTo>
                      <a:pt x="21600" y="7043"/>
                      <a:pt x="21600" y="7043"/>
                      <a:pt x="21600" y="7043"/>
                    </a:cubicBezTo>
                    <a:cubicBezTo>
                      <a:pt x="21600" y="6574"/>
                      <a:pt x="21343" y="6104"/>
                      <a:pt x="20829" y="6104"/>
                    </a:cubicBezTo>
                    <a:close/>
                    <a:moveTo>
                      <a:pt x="18257" y="17843"/>
                    </a:moveTo>
                    <a:cubicBezTo>
                      <a:pt x="18257" y="18783"/>
                      <a:pt x="18000" y="19252"/>
                      <a:pt x="17743" y="19252"/>
                    </a:cubicBezTo>
                    <a:cubicBezTo>
                      <a:pt x="1800" y="19252"/>
                      <a:pt x="1800" y="19252"/>
                      <a:pt x="1800" y="19252"/>
                    </a:cubicBezTo>
                    <a:cubicBezTo>
                      <a:pt x="1543" y="19252"/>
                      <a:pt x="1286" y="18783"/>
                      <a:pt x="1286" y="17843"/>
                    </a:cubicBezTo>
                    <a:cubicBezTo>
                      <a:pt x="1286" y="3757"/>
                      <a:pt x="1286" y="3757"/>
                      <a:pt x="1286" y="3757"/>
                    </a:cubicBezTo>
                    <a:cubicBezTo>
                      <a:pt x="1286" y="2817"/>
                      <a:pt x="1543" y="2348"/>
                      <a:pt x="1800" y="2348"/>
                    </a:cubicBezTo>
                    <a:cubicBezTo>
                      <a:pt x="17743" y="2348"/>
                      <a:pt x="17743" y="2348"/>
                      <a:pt x="17743" y="2348"/>
                    </a:cubicBezTo>
                    <a:cubicBezTo>
                      <a:pt x="18000" y="2348"/>
                      <a:pt x="18257" y="2817"/>
                      <a:pt x="18257" y="3757"/>
                    </a:cubicBezTo>
                    <a:lnTo>
                      <a:pt x="18257" y="17843"/>
                    </a:lnTo>
                    <a:close/>
                  </a:path>
                </a:pathLst>
              </a:custGeom>
              <a:solidFill>
                <a:srgbClr val="595C54"/>
              </a:solidFill>
              <a:ln w="12700" cap="flat">
                <a:noFill/>
                <a:miter lim="400000"/>
              </a:ln>
              <a:effectLst/>
            </p:spPr>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451" name="Shape 1451"/>
            <p:cNvSpPr/>
            <p:nvPr/>
          </p:nvSpPr>
          <p:spPr>
            <a:xfrm>
              <a:off x="0" y="1268003"/>
              <a:ext cx="566894" cy="369330"/>
            </a:xfrm>
            <a:prstGeom prst="rect">
              <a:avLst/>
            </a:prstGeom>
            <a:noFill/>
            <a:ln w="12700" cap="flat">
              <a:noFill/>
              <a:miter lim="400000"/>
            </a:ln>
            <a:effectLst/>
          </p:spPr>
          <p:txBody>
            <a:bodyPr wrap="none" lIns="45719" tIns="45719" rIns="45719" bIns="45719" numCol="1" anchor="t">
              <a:spAutoFit/>
            </a:bodyPr>
            <a:lstStyle>
              <a:lvl1pPr>
                <a:defRPr sz="2800" b="1">
                  <a:solidFill>
                    <a:srgbClr val="F79A00"/>
                  </a:solidFill>
                  <a:latin typeface="+mj-lt"/>
                  <a:ea typeface="+mj-ea"/>
                  <a:cs typeface="+mj-cs"/>
                  <a:sym typeface="Source Sans Pro" panose="020B0503030403020204"/>
                </a:defRPr>
              </a:lvl1pPr>
            </a:lstStyle>
            <a:p>
              <a:pPr lvl="0">
                <a:defRPr sz="1800" b="0">
                  <a:solidFill>
                    <a:srgbClr val="000000"/>
                  </a:solidFill>
                </a:defRPr>
              </a:pPr>
              <a:r>
                <a:rPr>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60%</a:t>
              </a:r>
            </a:p>
          </p:txBody>
        </p:sp>
      </p:grpSp>
      <p:grpSp>
        <p:nvGrpSpPr>
          <p:cNvPr id="1459" name="Group 1459"/>
          <p:cNvGrpSpPr/>
          <p:nvPr/>
        </p:nvGrpSpPr>
        <p:grpSpPr>
          <a:xfrm>
            <a:off x="6450634" y="1930985"/>
            <a:ext cx="2482322" cy="943283"/>
            <a:chOff x="0" y="0"/>
            <a:chExt cx="2482644" cy="943281"/>
          </a:xfrm>
        </p:grpSpPr>
        <p:grpSp>
          <p:nvGrpSpPr>
            <p:cNvPr id="1456" name="Group 1456"/>
            <p:cNvGrpSpPr/>
            <p:nvPr/>
          </p:nvGrpSpPr>
          <p:grpSpPr>
            <a:xfrm>
              <a:off x="131653" y="0"/>
              <a:ext cx="510228" cy="509356"/>
              <a:chOff x="0" y="0"/>
              <a:chExt cx="510226" cy="509355"/>
            </a:xfrm>
          </p:grpSpPr>
          <p:sp>
            <p:nvSpPr>
              <p:cNvPr id="1454" name="Shape 1454"/>
              <p:cNvSpPr/>
              <p:nvPr/>
            </p:nvSpPr>
            <p:spPr>
              <a:xfrm>
                <a:off x="-1" y="0"/>
                <a:ext cx="510228" cy="509356"/>
              </a:xfrm>
              <a:custGeom>
                <a:avLst/>
                <a:gdLst/>
                <a:ahLst/>
                <a:cxnLst>
                  <a:cxn ang="0">
                    <a:pos x="wd2" y="hd2"/>
                  </a:cxn>
                  <a:cxn ang="5400000">
                    <a:pos x="wd2" y="hd2"/>
                  </a:cxn>
                  <a:cxn ang="10800000">
                    <a:pos x="wd2" y="hd2"/>
                  </a:cxn>
                  <a:cxn ang="16200000">
                    <a:pos x="wd2" y="hd2"/>
                  </a:cxn>
                </a:cxnLst>
                <a:rect l="0" t="0" r="r" b="b"/>
                <a:pathLst>
                  <a:path w="21600" h="21600" extrusionOk="0">
                    <a:moveTo>
                      <a:pt x="14851" y="12151"/>
                    </a:moveTo>
                    <a:cubicBezTo>
                      <a:pt x="13852" y="12151"/>
                      <a:pt x="12927" y="11860"/>
                      <a:pt x="12125" y="11387"/>
                    </a:cubicBezTo>
                    <a:lnTo>
                      <a:pt x="11893" y="11619"/>
                    </a:lnTo>
                    <a:lnTo>
                      <a:pt x="11133" y="12378"/>
                    </a:lnTo>
                    <a:lnTo>
                      <a:pt x="9846" y="13664"/>
                    </a:lnTo>
                    <a:cubicBezTo>
                      <a:pt x="9593" y="13917"/>
                      <a:pt x="9451" y="14261"/>
                      <a:pt x="9451" y="14618"/>
                    </a:cubicBezTo>
                    <a:lnTo>
                      <a:pt x="9451" y="16201"/>
                    </a:lnTo>
                    <a:lnTo>
                      <a:pt x="8101" y="16201"/>
                    </a:lnTo>
                    <a:cubicBezTo>
                      <a:pt x="7356" y="16201"/>
                      <a:pt x="6751" y="16805"/>
                      <a:pt x="6751" y="17550"/>
                    </a:cubicBezTo>
                    <a:lnTo>
                      <a:pt x="6751" y="18901"/>
                    </a:lnTo>
                    <a:lnTo>
                      <a:pt x="5170" y="18901"/>
                    </a:lnTo>
                    <a:cubicBezTo>
                      <a:pt x="4812" y="18901"/>
                      <a:pt x="4469" y="19043"/>
                      <a:pt x="4216" y="19296"/>
                    </a:cubicBezTo>
                    <a:lnTo>
                      <a:pt x="3259" y="20253"/>
                    </a:lnTo>
                    <a:lnTo>
                      <a:pt x="1352" y="20250"/>
                    </a:lnTo>
                    <a:lnTo>
                      <a:pt x="1350" y="18327"/>
                    </a:lnTo>
                    <a:lnTo>
                      <a:pt x="9223" y="10467"/>
                    </a:lnTo>
                    <a:cubicBezTo>
                      <a:pt x="9223" y="10467"/>
                      <a:pt x="9223" y="10467"/>
                      <a:pt x="9224" y="10468"/>
                    </a:cubicBezTo>
                    <a:lnTo>
                      <a:pt x="10215" y="9477"/>
                    </a:lnTo>
                    <a:cubicBezTo>
                      <a:pt x="9741" y="8674"/>
                      <a:pt x="9451" y="7748"/>
                      <a:pt x="9451" y="6750"/>
                    </a:cubicBezTo>
                    <a:cubicBezTo>
                      <a:pt x="9451" y="3767"/>
                      <a:pt x="11870" y="1350"/>
                      <a:pt x="14851" y="1350"/>
                    </a:cubicBezTo>
                    <a:cubicBezTo>
                      <a:pt x="17833" y="1350"/>
                      <a:pt x="20251" y="3767"/>
                      <a:pt x="20251" y="6750"/>
                    </a:cubicBezTo>
                    <a:cubicBezTo>
                      <a:pt x="20251" y="9732"/>
                      <a:pt x="17833" y="12151"/>
                      <a:pt x="14851" y="12151"/>
                    </a:cubicBezTo>
                    <a:moveTo>
                      <a:pt x="14851" y="0"/>
                    </a:moveTo>
                    <a:cubicBezTo>
                      <a:pt x="11124" y="0"/>
                      <a:pt x="8101" y="3022"/>
                      <a:pt x="8101" y="6750"/>
                    </a:cubicBezTo>
                    <a:cubicBezTo>
                      <a:pt x="8101" y="7617"/>
                      <a:pt x="8283" y="8438"/>
                      <a:pt x="8582" y="9199"/>
                    </a:cubicBezTo>
                    <a:lnTo>
                      <a:pt x="383" y="17401"/>
                    </a:lnTo>
                    <a:cubicBezTo>
                      <a:pt x="146" y="17638"/>
                      <a:pt x="0" y="17864"/>
                      <a:pt x="0" y="18226"/>
                    </a:cubicBezTo>
                    <a:lnTo>
                      <a:pt x="0" y="20250"/>
                    </a:lnTo>
                    <a:cubicBezTo>
                      <a:pt x="0" y="20973"/>
                      <a:pt x="626" y="21600"/>
                      <a:pt x="1349" y="21600"/>
                    </a:cubicBezTo>
                    <a:lnTo>
                      <a:pt x="3374" y="21600"/>
                    </a:lnTo>
                    <a:cubicBezTo>
                      <a:pt x="3736" y="21600"/>
                      <a:pt x="3965" y="21456"/>
                      <a:pt x="4202" y="21220"/>
                    </a:cubicBezTo>
                    <a:lnTo>
                      <a:pt x="5170" y="20250"/>
                    </a:lnTo>
                    <a:lnTo>
                      <a:pt x="6751" y="20250"/>
                    </a:lnTo>
                    <a:cubicBezTo>
                      <a:pt x="7496" y="20250"/>
                      <a:pt x="8101" y="19646"/>
                      <a:pt x="8101" y="18901"/>
                    </a:cubicBezTo>
                    <a:lnTo>
                      <a:pt x="8101" y="17550"/>
                    </a:lnTo>
                    <a:lnTo>
                      <a:pt x="9451" y="17550"/>
                    </a:lnTo>
                    <a:cubicBezTo>
                      <a:pt x="10196" y="17550"/>
                      <a:pt x="10802" y="16946"/>
                      <a:pt x="10802" y="16201"/>
                    </a:cubicBezTo>
                    <a:lnTo>
                      <a:pt x="10802" y="14618"/>
                    </a:lnTo>
                    <a:lnTo>
                      <a:pt x="12401" y="13019"/>
                    </a:lnTo>
                    <a:cubicBezTo>
                      <a:pt x="13163" y="13318"/>
                      <a:pt x="13983" y="13501"/>
                      <a:pt x="14851" y="13501"/>
                    </a:cubicBezTo>
                    <a:cubicBezTo>
                      <a:pt x="18578" y="13501"/>
                      <a:pt x="21600" y="10477"/>
                      <a:pt x="21600" y="6750"/>
                    </a:cubicBezTo>
                    <a:cubicBezTo>
                      <a:pt x="21600" y="3022"/>
                      <a:pt x="18578" y="0"/>
                      <a:pt x="14851" y="0"/>
                    </a:cubicBezTo>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t">
                <a:noAutofit/>
              </a:bodyPr>
              <a:lstStyle/>
              <a:p>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55" name="Shape 1455"/>
              <p:cNvSpPr/>
              <p:nvPr/>
            </p:nvSpPr>
            <p:spPr>
              <a:xfrm>
                <a:off x="318688" y="63558"/>
                <a:ext cx="127128" cy="127131"/>
              </a:xfrm>
              <a:custGeom>
                <a:avLst/>
                <a:gdLst/>
                <a:ahLst/>
                <a:cxnLst>
                  <a:cxn ang="0">
                    <a:pos x="wd2" y="hd2"/>
                  </a:cxn>
                  <a:cxn ang="5400000">
                    <a:pos x="wd2" y="hd2"/>
                  </a:cxn>
                  <a:cxn ang="10800000">
                    <a:pos x="wd2" y="hd2"/>
                  </a:cxn>
                  <a:cxn ang="16200000">
                    <a:pos x="wd2" y="hd2"/>
                  </a:cxn>
                </a:cxnLst>
                <a:rect l="0" t="0" r="r" b="b"/>
                <a:pathLst>
                  <a:path w="21600" h="21333" extrusionOk="0">
                    <a:moveTo>
                      <a:pt x="13008" y="18685"/>
                    </a:moveTo>
                    <a:cubicBezTo>
                      <a:pt x="9017" y="15851"/>
                      <a:pt x="5542" y="12416"/>
                      <a:pt x="2694" y="8571"/>
                    </a:cubicBezTo>
                    <a:cubicBezTo>
                      <a:pt x="3736" y="5629"/>
                      <a:pt x="5693" y="3698"/>
                      <a:pt x="8585" y="2648"/>
                    </a:cubicBezTo>
                    <a:cubicBezTo>
                      <a:pt x="12578" y="5490"/>
                      <a:pt x="16048" y="8912"/>
                      <a:pt x="18889" y="12810"/>
                    </a:cubicBezTo>
                    <a:cubicBezTo>
                      <a:pt x="17836" y="15731"/>
                      <a:pt x="15883" y="17648"/>
                      <a:pt x="13008" y="18685"/>
                    </a:cubicBezTo>
                    <a:moveTo>
                      <a:pt x="21110" y="11296"/>
                    </a:moveTo>
                    <a:cubicBezTo>
                      <a:pt x="18081" y="7131"/>
                      <a:pt x="14396" y="3497"/>
                      <a:pt x="10161" y="485"/>
                    </a:cubicBezTo>
                    <a:cubicBezTo>
                      <a:pt x="9468" y="-7"/>
                      <a:pt x="8579" y="-133"/>
                      <a:pt x="7778" y="146"/>
                    </a:cubicBezTo>
                    <a:cubicBezTo>
                      <a:pt x="4027" y="1451"/>
                      <a:pt x="1463" y="3984"/>
                      <a:pt x="145" y="7688"/>
                    </a:cubicBezTo>
                    <a:cubicBezTo>
                      <a:pt x="46" y="7963"/>
                      <a:pt x="0" y="8253"/>
                      <a:pt x="0" y="8538"/>
                    </a:cubicBezTo>
                    <a:cubicBezTo>
                      <a:pt x="0" y="9072"/>
                      <a:pt x="167" y="9597"/>
                      <a:pt x="487" y="10042"/>
                    </a:cubicBezTo>
                    <a:cubicBezTo>
                      <a:pt x="3525" y="14214"/>
                      <a:pt x="7211" y="17851"/>
                      <a:pt x="11431" y="20851"/>
                    </a:cubicBezTo>
                    <a:cubicBezTo>
                      <a:pt x="12122" y="21339"/>
                      <a:pt x="13010" y="21467"/>
                      <a:pt x="13812" y="21189"/>
                    </a:cubicBezTo>
                    <a:cubicBezTo>
                      <a:pt x="17563" y="19894"/>
                      <a:pt x="20133" y="17357"/>
                      <a:pt x="21451" y="13648"/>
                    </a:cubicBezTo>
                    <a:cubicBezTo>
                      <a:pt x="21551" y="13373"/>
                      <a:pt x="21600" y="13082"/>
                      <a:pt x="21600" y="12797"/>
                    </a:cubicBezTo>
                    <a:cubicBezTo>
                      <a:pt x="21600" y="12266"/>
                      <a:pt x="21429" y="11741"/>
                      <a:pt x="21110" y="11296"/>
                    </a:cubicBezTo>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t">
                <a:noAutofit/>
              </a:bodyPr>
              <a:lstStyle/>
              <a:p>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457" name="Shape 1457"/>
            <p:cNvSpPr/>
            <p:nvPr/>
          </p:nvSpPr>
          <p:spPr>
            <a:xfrm>
              <a:off x="0" y="573952"/>
              <a:ext cx="2482644" cy="369329"/>
            </a:xfrm>
            <a:prstGeom prst="rect">
              <a:avLst/>
            </a:prstGeom>
            <a:noFill/>
            <a:ln w="12700" cap="flat">
              <a:noFill/>
              <a:miter lim="400000"/>
            </a:ln>
            <a:effectLst/>
          </p:spPr>
          <p:txBody>
            <a:bodyPr wrap="square" lIns="45719" tIns="45719" rIns="45719" bIns="45719" numCol="1" anchor="t">
              <a:spAutoFit/>
            </a:bodyPr>
            <a:lstStyle>
              <a:lvl1pPr>
                <a:defRPr sz="1400">
                  <a:solidFill>
                    <a:srgbClr val="595C54"/>
                  </a:solidFill>
                </a:defRPr>
              </a:lvl1pPr>
            </a:lstStyle>
            <a:p>
              <a:pPr lvl="0">
                <a:defRPr sz="1800">
                  <a:solidFill>
                    <a:srgbClr val="000000"/>
                  </a:solidFill>
                </a:defRPr>
              </a:pPr>
              <a:r>
                <a:rPr lang="zh-CN" alt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58" name="Shape 1458"/>
            <p:cNvSpPr/>
            <p:nvPr/>
          </p:nvSpPr>
          <p:spPr>
            <a:xfrm>
              <a:off x="629967" y="257729"/>
              <a:ext cx="1015661" cy="369329"/>
            </a:xfrm>
            <a:prstGeom prst="rect">
              <a:avLst/>
            </a:prstGeom>
            <a:noFill/>
            <a:ln w="12700" cap="flat">
              <a:noFill/>
              <a:miter lim="400000"/>
            </a:ln>
            <a:effectLst/>
          </p:spPr>
          <p:txBody>
            <a:bodyPr wrap="none" lIns="45719" tIns="45719" rIns="45719" bIns="45719" numCol="1" anchor="t">
              <a:spAutoFit/>
            </a:bodyPr>
            <a:lstStyle>
              <a:lvl1pPr>
                <a:defRPr>
                  <a:solidFill>
                    <a:srgbClr val="1C789F"/>
                  </a:solidFill>
                  <a:latin typeface="+mj-lt"/>
                  <a:ea typeface="+mj-ea"/>
                  <a:cs typeface="+mj-cs"/>
                  <a:sym typeface="Source Sans Pro" panose="020B0503030403020204"/>
                </a:defRPr>
              </a:lvl1pPr>
            </a:lstStyle>
            <a:p>
              <a:pPr lvl="0">
                <a:defRPr>
                  <a:solidFill>
                    <a:srgbClr val="000000"/>
                  </a:solidFill>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65" name="Group 1465"/>
          <p:cNvGrpSpPr/>
          <p:nvPr/>
        </p:nvGrpSpPr>
        <p:grpSpPr>
          <a:xfrm>
            <a:off x="9019705" y="1930985"/>
            <a:ext cx="2482322" cy="943283"/>
            <a:chOff x="0" y="0"/>
            <a:chExt cx="2482644" cy="943281"/>
          </a:xfrm>
        </p:grpSpPr>
        <p:sp>
          <p:nvSpPr>
            <p:cNvPr id="1460" name="Shape 1460"/>
            <p:cNvSpPr/>
            <p:nvPr/>
          </p:nvSpPr>
          <p:spPr>
            <a:xfrm>
              <a:off x="577469" y="257729"/>
              <a:ext cx="1015661" cy="369329"/>
            </a:xfrm>
            <a:prstGeom prst="rect">
              <a:avLst/>
            </a:prstGeom>
            <a:noFill/>
            <a:ln w="12700" cap="flat">
              <a:noFill/>
              <a:miter lim="400000"/>
            </a:ln>
            <a:effectLst/>
          </p:spPr>
          <p:txBody>
            <a:bodyPr wrap="none" lIns="45719" tIns="45719" rIns="45719" bIns="45719" numCol="1" anchor="t">
              <a:spAutoFit/>
            </a:bodyPr>
            <a:lstStyle>
              <a:lvl1pPr>
                <a:defRPr>
                  <a:solidFill>
                    <a:srgbClr val="D05126"/>
                  </a:solidFill>
                  <a:latin typeface="+mj-lt"/>
                  <a:ea typeface="+mj-ea"/>
                  <a:cs typeface="+mj-cs"/>
                  <a:sym typeface="Source Sans Pro" panose="020B0503030403020204"/>
                </a:defRPr>
              </a:lvl1pPr>
            </a:lstStyle>
            <a:p>
              <a:pPr lvl="0">
                <a:defRPr>
                  <a:solidFill>
                    <a:srgbClr val="000000"/>
                  </a:solidFill>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463" name="Group 1463"/>
            <p:cNvGrpSpPr/>
            <p:nvPr/>
          </p:nvGrpSpPr>
          <p:grpSpPr>
            <a:xfrm>
              <a:off x="131653" y="0"/>
              <a:ext cx="510228" cy="509356"/>
              <a:chOff x="0" y="0"/>
              <a:chExt cx="510226" cy="509355"/>
            </a:xfrm>
          </p:grpSpPr>
          <p:sp>
            <p:nvSpPr>
              <p:cNvPr id="1461" name="Shape 1461"/>
              <p:cNvSpPr/>
              <p:nvPr/>
            </p:nvSpPr>
            <p:spPr>
              <a:xfrm>
                <a:off x="-1" y="0"/>
                <a:ext cx="510228" cy="509356"/>
              </a:xfrm>
              <a:custGeom>
                <a:avLst/>
                <a:gdLst/>
                <a:ahLst/>
                <a:cxnLst>
                  <a:cxn ang="0">
                    <a:pos x="wd2" y="hd2"/>
                  </a:cxn>
                  <a:cxn ang="5400000">
                    <a:pos x="wd2" y="hd2"/>
                  </a:cxn>
                  <a:cxn ang="10800000">
                    <a:pos x="wd2" y="hd2"/>
                  </a:cxn>
                  <a:cxn ang="16200000">
                    <a:pos x="wd2" y="hd2"/>
                  </a:cxn>
                </a:cxnLst>
                <a:rect l="0" t="0" r="r" b="b"/>
                <a:pathLst>
                  <a:path w="21600" h="21600" extrusionOk="0">
                    <a:moveTo>
                      <a:pt x="14851" y="12151"/>
                    </a:moveTo>
                    <a:cubicBezTo>
                      <a:pt x="13852" y="12151"/>
                      <a:pt x="12927" y="11860"/>
                      <a:pt x="12125" y="11387"/>
                    </a:cubicBezTo>
                    <a:lnTo>
                      <a:pt x="11893" y="11619"/>
                    </a:lnTo>
                    <a:lnTo>
                      <a:pt x="11133" y="12378"/>
                    </a:lnTo>
                    <a:lnTo>
                      <a:pt x="9846" y="13664"/>
                    </a:lnTo>
                    <a:cubicBezTo>
                      <a:pt x="9593" y="13917"/>
                      <a:pt x="9451" y="14261"/>
                      <a:pt x="9451" y="14618"/>
                    </a:cubicBezTo>
                    <a:lnTo>
                      <a:pt x="9451" y="16201"/>
                    </a:lnTo>
                    <a:lnTo>
                      <a:pt x="8101" y="16201"/>
                    </a:lnTo>
                    <a:cubicBezTo>
                      <a:pt x="7356" y="16201"/>
                      <a:pt x="6751" y="16805"/>
                      <a:pt x="6751" y="17550"/>
                    </a:cubicBezTo>
                    <a:lnTo>
                      <a:pt x="6751" y="18901"/>
                    </a:lnTo>
                    <a:lnTo>
                      <a:pt x="5170" y="18901"/>
                    </a:lnTo>
                    <a:cubicBezTo>
                      <a:pt x="4812" y="18901"/>
                      <a:pt x="4469" y="19043"/>
                      <a:pt x="4216" y="19296"/>
                    </a:cubicBezTo>
                    <a:lnTo>
                      <a:pt x="3259" y="20253"/>
                    </a:lnTo>
                    <a:lnTo>
                      <a:pt x="1352" y="20250"/>
                    </a:lnTo>
                    <a:lnTo>
                      <a:pt x="1350" y="18327"/>
                    </a:lnTo>
                    <a:lnTo>
                      <a:pt x="9223" y="10467"/>
                    </a:lnTo>
                    <a:cubicBezTo>
                      <a:pt x="9223" y="10467"/>
                      <a:pt x="9223" y="10467"/>
                      <a:pt x="9224" y="10468"/>
                    </a:cubicBezTo>
                    <a:lnTo>
                      <a:pt x="10215" y="9477"/>
                    </a:lnTo>
                    <a:cubicBezTo>
                      <a:pt x="9741" y="8674"/>
                      <a:pt x="9451" y="7748"/>
                      <a:pt x="9451" y="6750"/>
                    </a:cubicBezTo>
                    <a:cubicBezTo>
                      <a:pt x="9451" y="3767"/>
                      <a:pt x="11870" y="1350"/>
                      <a:pt x="14851" y="1350"/>
                    </a:cubicBezTo>
                    <a:cubicBezTo>
                      <a:pt x="17833" y="1350"/>
                      <a:pt x="20251" y="3767"/>
                      <a:pt x="20251" y="6750"/>
                    </a:cubicBezTo>
                    <a:cubicBezTo>
                      <a:pt x="20251" y="9732"/>
                      <a:pt x="17833" y="12151"/>
                      <a:pt x="14851" y="12151"/>
                    </a:cubicBezTo>
                    <a:moveTo>
                      <a:pt x="14851" y="0"/>
                    </a:moveTo>
                    <a:cubicBezTo>
                      <a:pt x="11124" y="0"/>
                      <a:pt x="8101" y="3022"/>
                      <a:pt x="8101" y="6750"/>
                    </a:cubicBezTo>
                    <a:cubicBezTo>
                      <a:pt x="8101" y="7617"/>
                      <a:pt x="8283" y="8438"/>
                      <a:pt x="8582" y="9199"/>
                    </a:cubicBezTo>
                    <a:lnTo>
                      <a:pt x="383" y="17401"/>
                    </a:lnTo>
                    <a:cubicBezTo>
                      <a:pt x="146" y="17638"/>
                      <a:pt x="0" y="17864"/>
                      <a:pt x="0" y="18226"/>
                    </a:cubicBezTo>
                    <a:lnTo>
                      <a:pt x="0" y="20250"/>
                    </a:lnTo>
                    <a:cubicBezTo>
                      <a:pt x="0" y="20973"/>
                      <a:pt x="626" y="21600"/>
                      <a:pt x="1349" y="21600"/>
                    </a:cubicBezTo>
                    <a:lnTo>
                      <a:pt x="3374" y="21600"/>
                    </a:lnTo>
                    <a:cubicBezTo>
                      <a:pt x="3736" y="21600"/>
                      <a:pt x="3965" y="21456"/>
                      <a:pt x="4202" y="21220"/>
                    </a:cubicBezTo>
                    <a:lnTo>
                      <a:pt x="5170" y="20250"/>
                    </a:lnTo>
                    <a:lnTo>
                      <a:pt x="6751" y="20250"/>
                    </a:lnTo>
                    <a:cubicBezTo>
                      <a:pt x="7496" y="20250"/>
                      <a:pt x="8101" y="19646"/>
                      <a:pt x="8101" y="18901"/>
                    </a:cubicBezTo>
                    <a:lnTo>
                      <a:pt x="8101" y="17550"/>
                    </a:lnTo>
                    <a:lnTo>
                      <a:pt x="9451" y="17550"/>
                    </a:lnTo>
                    <a:cubicBezTo>
                      <a:pt x="10196" y="17550"/>
                      <a:pt x="10802" y="16946"/>
                      <a:pt x="10802" y="16201"/>
                    </a:cubicBezTo>
                    <a:lnTo>
                      <a:pt x="10802" y="14618"/>
                    </a:lnTo>
                    <a:lnTo>
                      <a:pt x="12401" y="13019"/>
                    </a:lnTo>
                    <a:cubicBezTo>
                      <a:pt x="13163" y="13318"/>
                      <a:pt x="13983" y="13501"/>
                      <a:pt x="14851" y="13501"/>
                    </a:cubicBezTo>
                    <a:cubicBezTo>
                      <a:pt x="18578" y="13501"/>
                      <a:pt x="21600" y="10477"/>
                      <a:pt x="21600" y="6750"/>
                    </a:cubicBezTo>
                    <a:cubicBezTo>
                      <a:pt x="21600" y="3022"/>
                      <a:pt x="18578" y="0"/>
                      <a:pt x="14851" y="0"/>
                    </a:cubicBezTo>
                  </a:path>
                </a:pathLst>
              </a:custGeom>
              <a:ln>
                <a:noFill/>
              </a:ln>
            </p:spPr>
            <p:style>
              <a:lnRef idx="3">
                <a:schemeClr val="lt1"/>
              </a:lnRef>
              <a:fillRef idx="1">
                <a:schemeClr val="accent2"/>
              </a:fillRef>
              <a:effectRef idx="1">
                <a:schemeClr val="accent2"/>
              </a:effectRef>
              <a:fontRef idx="minor">
                <a:schemeClr val="lt1"/>
              </a:fontRef>
            </p:style>
            <p:txBody>
              <a:bodyPr wrap="square" lIns="0" tIns="0" rIns="0" bIns="0" numCol="1" anchor="t">
                <a:noAutofit/>
              </a:bodyPr>
              <a:lstStyle/>
              <a:p>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62" name="Shape 1462"/>
              <p:cNvSpPr/>
              <p:nvPr/>
            </p:nvSpPr>
            <p:spPr>
              <a:xfrm>
                <a:off x="318688" y="63558"/>
                <a:ext cx="127128" cy="127131"/>
              </a:xfrm>
              <a:custGeom>
                <a:avLst/>
                <a:gdLst/>
                <a:ahLst/>
                <a:cxnLst>
                  <a:cxn ang="0">
                    <a:pos x="wd2" y="hd2"/>
                  </a:cxn>
                  <a:cxn ang="5400000">
                    <a:pos x="wd2" y="hd2"/>
                  </a:cxn>
                  <a:cxn ang="10800000">
                    <a:pos x="wd2" y="hd2"/>
                  </a:cxn>
                  <a:cxn ang="16200000">
                    <a:pos x="wd2" y="hd2"/>
                  </a:cxn>
                </a:cxnLst>
                <a:rect l="0" t="0" r="r" b="b"/>
                <a:pathLst>
                  <a:path w="21600" h="21333" extrusionOk="0">
                    <a:moveTo>
                      <a:pt x="13008" y="18685"/>
                    </a:moveTo>
                    <a:cubicBezTo>
                      <a:pt x="9017" y="15851"/>
                      <a:pt x="5542" y="12416"/>
                      <a:pt x="2694" y="8571"/>
                    </a:cubicBezTo>
                    <a:cubicBezTo>
                      <a:pt x="3736" y="5629"/>
                      <a:pt x="5693" y="3698"/>
                      <a:pt x="8585" y="2648"/>
                    </a:cubicBezTo>
                    <a:cubicBezTo>
                      <a:pt x="12578" y="5490"/>
                      <a:pt x="16048" y="8912"/>
                      <a:pt x="18889" y="12810"/>
                    </a:cubicBezTo>
                    <a:cubicBezTo>
                      <a:pt x="17836" y="15731"/>
                      <a:pt x="15883" y="17648"/>
                      <a:pt x="13008" y="18685"/>
                    </a:cubicBezTo>
                    <a:moveTo>
                      <a:pt x="21110" y="11296"/>
                    </a:moveTo>
                    <a:cubicBezTo>
                      <a:pt x="18081" y="7131"/>
                      <a:pt x="14396" y="3497"/>
                      <a:pt x="10161" y="485"/>
                    </a:cubicBezTo>
                    <a:cubicBezTo>
                      <a:pt x="9468" y="-7"/>
                      <a:pt x="8579" y="-133"/>
                      <a:pt x="7778" y="146"/>
                    </a:cubicBezTo>
                    <a:cubicBezTo>
                      <a:pt x="4027" y="1451"/>
                      <a:pt x="1463" y="3984"/>
                      <a:pt x="145" y="7688"/>
                    </a:cubicBezTo>
                    <a:cubicBezTo>
                      <a:pt x="46" y="7963"/>
                      <a:pt x="0" y="8253"/>
                      <a:pt x="0" y="8538"/>
                    </a:cubicBezTo>
                    <a:cubicBezTo>
                      <a:pt x="0" y="9072"/>
                      <a:pt x="167" y="9597"/>
                      <a:pt x="487" y="10042"/>
                    </a:cubicBezTo>
                    <a:cubicBezTo>
                      <a:pt x="3525" y="14214"/>
                      <a:pt x="7211" y="17851"/>
                      <a:pt x="11431" y="20851"/>
                    </a:cubicBezTo>
                    <a:cubicBezTo>
                      <a:pt x="12122" y="21339"/>
                      <a:pt x="13010" y="21467"/>
                      <a:pt x="13812" y="21189"/>
                    </a:cubicBezTo>
                    <a:cubicBezTo>
                      <a:pt x="17563" y="19894"/>
                      <a:pt x="20133" y="17357"/>
                      <a:pt x="21451" y="13648"/>
                    </a:cubicBezTo>
                    <a:cubicBezTo>
                      <a:pt x="21551" y="13373"/>
                      <a:pt x="21600" y="13082"/>
                      <a:pt x="21600" y="12797"/>
                    </a:cubicBezTo>
                    <a:cubicBezTo>
                      <a:pt x="21600" y="12266"/>
                      <a:pt x="21429" y="11741"/>
                      <a:pt x="21110" y="11296"/>
                    </a:cubicBezTo>
                  </a:path>
                </a:pathLst>
              </a:custGeom>
              <a:ln>
                <a:noFill/>
              </a:ln>
            </p:spPr>
            <p:style>
              <a:lnRef idx="3">
                <a:schemeClr val="lt1"/>
              </a:lnRef>
              <a:fillRef idx="1">
                <a:schemeClr val="accent2"/>
              </a:fillRef>
              <a:effectRef idx="1">
                <a:schemeClr val="accent2"/>
              </a:effectRef>
              <a:fontRef idx="minor">
                <a:schemeClr val="lt1"/>
              </a:fontRef>
            </p:style>
            <p:txBody>
              <a:bodyPr wrap="square" lIns="0" tIns="0" rIns="0" bIns="0" numCol="1" anchor="t">
                <a:noAutofit/>
              </a:bodyPr>
              <a:lstStyle/>
              <a:p>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464" name="Shape 1464"/>
            <p:cNvSpPr/>
            <p:nvPr/>
          </p:nvSpPr>
          <p:spPr>
            <a:xfrm>
              <a:off x="0" y="573952"/>
              <a:ext cx="2482644" cy="369329"/>
            </a:xfrm>
            <a:prstGeom prst="rect">
              <a:avLst/>
            </a:prstGeom>
            <a:noFill/>
            <a:ln w="12700" cap="flat">
              <a:noFill/>
              <a:miter lim="400000"/>
            </a:ln>
            <a:effectLst/>
          </p:spPr>
          <p:txBody>
            <a:bodyPr wrap="square" lIns="45719" tIns="45719" rIns="45719" bIns="45719" numCol="1" anchor="t">
              <a:spAutoFit/>
            </a:bodyPr>
            <a:lstStyle>
              <a:lvl1pPr>
                <a:defRPr sz="1400">
                  <a:solidFill>
                    <a:srgbClr val="595C54"/>
                  </a:solidFill>
                </a:defRPr>
              </a:lvl1pPr>
            </a:lstStyle>
            <a:p>
              <a:pPr lvl="0">
                <a:defRPr sz="1800">
                  <a:solidFill>
                    <a:srgbClr val="000000"/>
                  </a:solidFill>
                </a:defRPr>
              </a:pPr>
              <a:r>
                <a:rPr lang="zh-CN" alt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69" name="Group 1469"/>
          <p:cNvGrpSpPr/>
          <p:nvPr/>
        </p:nvGrpSpPr>
        <p:grpSpPr>
          <a:xfrm>
            <a:off x="6450634" y="3375058"/>
            <a:ext cx="2482322" cy="930153"/>
            <a:chOff x="0" y="-1"/>
            <a:chExt cx="2482644" cy="930152"/>
          </a:xfrm>
        </p:grpSpPr>
        <p:sp>
          <p:nvSpPr>
            <p:cNvPr id="1466" name="Shape 1466"/>
            <p:cNvSpPr/>
            <p:nvPr/>
          </p:nvSpPr>
          <p:spPr>
            <a:xfrm>
              <a:off x="0" y="-1"/>
              <a:ext cx="509358" cy="510228"/>
            </a:xfrm>
            <a:custGeom>
              <a:avLst/>
              <a:gdLst/>
              <a:ahLst/>
              <a:cxnLst>
                <a:cxn ang="0">
                  <a:pos x="wd2" y="hd2"/>
                </a:cxn>
                <a:cxn ang="5400000">
                  <a:pos x="wd2" y="hd2"/>
                </a:cxn>
                <a:cxn ang="10800000">
                  <a:pos x="wd2" y="hd2"/>
                </a:cxn>
                <a:cxn ang="16200000">
                  <a:pos x="wd2" y="hd2"/>
                </a:cxn>
              </a:cxnLst>
              <a:rect l="0" t="0" r="r" b="b"/>
              <a:pathLst>
                <a:path w="21019" h="21600" extrusionOk="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30"/>
                  </a:moveTo>
                  <a:cubicBezTo>
                    <a:pt x="5813" y="18425"/>
                    <a:pt x="5454" y="17482"/>
                    <a:pt x="4730" y="16740"/>
                  </a:cubicBezTo>
                  <a:cubicBezTo>
                    <a:pt x="4046" y="16035"/>
                    <a:pt x="3150" y="15629"/>
                    <a:pt x="2257" y="15593"/>
                  </a:cubicBezTo>
                  <a:lnTo>
                    <a:pt x="2911" y="13158"/>
                  </a:lnTo>
                  <a:cubicBezTo>
                    <a:pt x="2959" y="12996"/>
                    <a:pt x="3052" y="12836"/>
                    <a:pt x="3168" y="12696"/>
                  </a:cubicBezTo>
                  <a:cubicBezTo>
                    <a:pt x="4485" y="11727"/>
                    <a:pt x="6512" y="12013"/>
                    <a:pt x="7920" y="13461"/>
                  </a:cubicBezTo>
                  <a:cubicBezTo>
                    <a:pt x="9409" y="14991"/>
                    <a:pt x="9639" y="17231"/>
                    <a:pt x="8492" y="18569"/>
                  </a:cubicBezTo>
                  <a:cubicBezTo>
                    <a:pt x="8416" y="18610"/>
                    <a:pt x="8339" y="18649"/>
                    <a:pt x="8256" y="18676"/>
                  </a:cubicBezTo>
                  <a:cubicBezTo>
                    <a:pt x="8256" y="18676"/>
                    <a:pt x="5828" y="19330"/>
                    <a:pt x="5828" y="19330"/>
                  </a:cubicBezTo>
                  <a:close/>
                  <a:moveTo>
                    <a:pt x="2737" y="20165"/>
                  </a:moveTo>
                  <a:cubicBezTo>
                    <a:pt x="2665" y="20182"/>
                    <a:pt x="2443" y="20240"/>
                    <a:pt x="2291" y="20250"/>
                  </a:cubicBezTo>
                  <a:cubicBezTo>
                    <a:pt x="1751" y="20245"/>
                    <a:pt x="1313" y="19793"/>
                    <a:pt x="1313" y="19238"/>
                  </a:cubicBezTo>
                  <a:cubicBezTo>
                    <a:pt x="1321" y="19125"/>
                    <a:pt x="1365" y="18930"/>
                    <a:pt x="1380" y="18858"/>
                  </a:cubicBezTo>
                  <a:lnTo>
                    <a:pt x="2071" y="16284"/>
                  </a:lnTo>
                  <a:cubicBezTo>
                    <a:pt x="2822" y="16262"/>
                    <a:pt x="3630" y="16563"/>
                    <a:pt x="4265" y="17216"/>
                  </a:cubicBezTo>
                  <a:cubicBezTo>
                    <a:pt x="4911" y="17879"/>
                    <a:pt x="5214" y="18726"/>
                    <a:pt x="5181" y="19505"/>
                  </a:cubicBezTo>
                  <a:cubicBezTo>
                    <a:pt x="5181" y="19505"/>
                    <a:pt x="2737" y="20165"/>
                    <a:pt x="2737" y="20165"/>
                  </a:cubicBezTo>
                  <a:close/>
                  <a:moveTo>
                    <a:pt x="6888" y="11180"/>
                  </a:moveTo>
                  <a:cubicBezTo>
                    <a:pt x="6280" y="10928"/>
                    <a:pt x="5642" y="10783"/>
                    <a:pt x="5004" y="10774"/>
                  </a:cubicBezTo>
                  <a:lnTo>
                    <a:pt x="10063" y="5536"/>
                  </a:lnTo>
                  <a:cubicBezTo>
                    <a:pt x="10838" y="4759"/>
                    <a:pt x="11966" y="4536"/>
                    <a:pt x="13077" y="4819"/>
                  </a:cubicBezTo>
                  <a:cubicBezTo>
                    <a:pt x="13077" y="4819"/>
                    <a:pt x="6888" y="11180"/>
                    <a:pt x="6888" y="11180"/>
                  </a:cubicBezTo>
                  <a:close/>
                  <a:moveTo>
                    <a:pt x="9717" y="13673"/>
                  </a:moveTo>
                  <a:cubicBezTo>
                    <a:pt x="9473" y="13259"/>
                    <a:pt x="9194" y="12860"/>
                    <a:pt x="8848" y="12506"/>
                  </a:cubicBezTo>
                  <a:cubicBezTo>
                    <a:pt x="8447" y="12094"/>
                    <a:pt x="7986" y="11771"/>
                    <a:pt x="7507" y="11499"/>
                  </a:cubicBezTo>
                  <a:lnTo>
                    <a:pt x="13767" y="5064"/>
                  </a:lnTo>
                  <a:cubicBezTo>
                    <a:pt x="14259" y="5288"/>
                    <a:pt x="14729" y="5607"/>
                    <a:pt x="15145" y="6035"/>
                  </a:cubicBezTo>
                  <a:cubicBezTo>
                    <a:pt x="15500" y="6398"/>
                    <a:pt x="15775" y="6806"/>
                    <a:pt x="15987" y="7229"/>
                  </a:cubicBezTo>
                  <a:cubicBezTo>
                    <a:pt x="15987" y="7229"/>
                    <a:pt x="9717" y="13673"/>
                    <a:pt x="9717" y="13673"/>
                  </a:cubicBezTo>
                  <a:close/>
                  <a:moveTo>
                    <a:pt x="10519" y="16062"/>
                  </a:moveTo>
                  <a:cubicBezTo>
                    <a:pt x="10465" y="15453"/>
                    <a:pt x="10298" y="14855"/>
                    <a:pt x="10047" y="14289"/>
                  </a:cubicBezTo>
                  <a:lnTo>
                    <a:pt x="16257" y="7906"/>
                  </a:lnTo>
                  <a:cubicBezTo>
                    <a:pt x="16637" y="9140"/>
                    <a:pt x="16442" y="10429"/>
                    <a:pt x="15610" y="11285"/>
                  </a:cubicBezTo>
                  <a:cubicBezTo>
                    <a:pt x="15604" y="11291"/>
                    <a:pt x="15598" y="11294"/>
                    <a:pt x="15593" y="11299"/>
                  </a:cubicBezTo>
                  <a:lnTo>
                    <a:pt x="15602" y="11307"/>
                  </a:lnTo>
                  <a:lnTo>
                    <a:pt x="10525" y="16566"/>
                  </a:lnTo>
                  <a:cubicBezTo>
                    <a:pt x="10527" y="16398"/>
                    <a:pt x="10534" y="16233"/>
                    <a:pt x="10519" y="16062"/>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8"/>
                  </a:lnTo>
                  <a:cubicBezTo>
                    <a:pt x="1998" y="11967"/>
                    <a:pt x="1771" y="12365"/>
                    <a:pt x="1645" y="12798"/>
                  </a:cubicBezTo>
                  <a:lnTo>
                    <a:pt x="102" y="18542"/>
                  </a:lnTo>
                  <a:cubicBezTo>
                    <a:pt x="100" y="18558"/>
                    <a:pt x="0" y="19009"/>
                    <a:pt x="0" y="19238"/>
                  </a:cubicBezTo>
                  <a:cubicBezTo>
                    <a:pt x="0" y="20542"/>
                    <a:pt x="1030" y="21600"/>
                    <a:pt x="2302" y="21600"/>
                  </a:cubicBezTo>
                  <a:cubicBezTo>
                    <a:pt x="2554" y="21600"/>
                    <a:pt x="3044" y="21476"/>
                    <a:pt x="3062" y="21474"/>
                  </a:cubicBezTo>
                  <a:lnTo>
                    <a:pt x="8630" y="19970"/>
                  </a:lnTo>
                  <a:cubicBezTo>
                    <a:pt x="9054" y="19840"/>
                    <a:pt x="9439" y="19605"/>
                    <a:pt x="9750" y="19284"/>
                  </a:cubicBezTo>
                  <a:lnTo>
                    <a:pt x="19776" y="8899"/>
                  </a:lnTo>
                  <a:cubicBezTo>
                    <a:pt x="21600" y="7023"/>
                    <a:pt x="21394" y="3881"/>
                    <a:pt x="19308" y="1741"/>
                  </a:cubicBezTo>
                </a:path>
              </a:pathLst>
            </a:cu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t">
              <a:noAutofit/>
            </a:bodyPr>
            <a:lstStyle/>
            <a:p>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67" name="Shape 1467"/>
            <p:cNvSpPr/>
            <p:nvPr/>
          </p:nvSpPr>
          <p:spPr>
            <a:xfrm>
              <a:off x="650757" y="255125"/>
              <a:ext cx="1015661" cy="369330"/>
            </a:xfrm>
            <a:prstGeom prst="rect">
              <a:avLst/>
            </a:prstGeom>
            <a:noFill/>
            <a:ln w="12700" cap="flat">
              <a:noFill/>
              <a:miter lim="400000"/>
            </a:ln>
            <a:effectLst/>
          </p:spPr>
          <p:txBody>
            <a:bodyPr wrap="none" lIns="45719" tIns="45719" rIns="45719" bIns="45719" numCol="1" anchor="t">
              <a:spAutoFit/>
            </a:bodyPr>
            <a:lstStyle>
              <a:lvl1pPr>
                <a:defRPr>
                  <a:solidFill>
                    <a:srgbClr val="619405"/>
                  </a:solidFill>
                  <a:latin typeface="+mj-lt"/>
                  <a:ea typeface="+mj-ea"/>
                  <a:cs typeface="+mj-cs"/>
                  <a:sym typeface="Source Sans Pro" panose="020B0503030403020204"/>
                </a:defRPr>
              </a:lvl1pPr>
            </a:lstStyle>
            <a:p>
              <a:pPr lvl="0">
                <a:defRPr>
                  <a:solidFill>
                    <a:srgbClr val="000000"/>
                  </a:solidFill>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68" name="Shape 1468"/>
            <p:cNvSpPr/>
            <p:nvPr/>
          </p:nvSpPr>
          <p:spPr>
            <a:xfrm>
              <a:off x="0" y="560821"/>
              <a:ext cx="2482644" cy="369330"/>
            </a:xfrm>
            <a:prstGeom prst="rect">
              <a:avLst/>
            </a:prstGeom>
            <a:noFill/>
            <a:ln w="12700" cap="flat">
              <a:noFill/>
              <a:miter lim="400000"/>
            </a:ln>
            <a:effectLst/>
          </p:spPr>
          <p:txBody>
            <a:bodyPr wrap="square" lIns="45719" tIns="45719" rIns="45719" bIns="45719" numCol="1" anchor="t">
              <a:spAutoFit/>
            </a:bodyPr>
            <a:lstStyle>
              <a:lvl1pPr>
                <a:defRPr sz="1400">
                  <a:solidFill>
                    <a:srgbClr val="595C54"/>
                  </a:solidFill>
                </a:defRPr>
              </a:lvl1pPr>
            </a:lstStyle>
            <a:p>
              <a:pPr lvl="0">
                <a:defRPr sz="1800">
                  <a:solidFill>
                    <a:srgbClr val="000000"/>
                  </a:solidFill>
                </a:defRPr>
              </a:pPr>
              <a:r>
                <a:rPr lang="zh-CN" alt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75" name="Group 1475"/>
          <p:cNvGrpSpPr/>
          <p:nvPr/>
        </p:nvGrpSpPr>
        <p:grpSpPr>
          <a:xfrm>
            <a:off x="9019705" y="3344379"/>
            <a:ext cx="2482322" cy="960833"/>
            <a:chOff x="0" y="0"/>
            <a:chExt cx="2482644" cy="960831"/>
          </a:xfrm>
        </p:grpSpPr>
        <p:grpSp>
          <p:nvGrpSpPr>
            <p:cNvPr id="1472" name="Group 1472"/>
            <p:cNvGrpSpPr/>
            <p:nvPr/>
          </p:nvGrpSpPr>
          <p:grpSpPr>
            <a:xfrm>
              <a:off x="39405" y="0"/>
              <a:ext cx="509380" cy="509356"/>
              <a:chOff x="0" y="0"/>
              <a:chExt cx="509379" cy="509355"/>
            </a:xfrm>
          </p:grpSpPr>
          <p:sp>
            <p:nvSpPr>
              <p:cNvPr id="1470" name="Shape 1470"/>
              <p:cNvSpPr/>
              <p:nvPr/>
            </p:nvSpPr>
            <p:spPr>
              <a:xfrm>
                <a:off x="0" y="0"/>
                <a:ext cx="509380" cy="509356"/>
              </a:xfrm>
              <a:custGeom>
                <a:avLst/>
                <a:gdLst/>
                <a:ahLst/>
                <a:cxnLst>
                  <a:cxn ang="0">
                    <a:pos x="wd2" y="hd2"/>
                  </a:cxn>
                  <a:cxn ang="5400000">
                    <a:pos x="wd2" y="hd2"/>
                  </a:cxn>
                  <a:cxn ang="10800000">
                    <a:pos x="wd2" y="hd2"/>
                  </a:cxn>
                  <a:cxn ang="16200000">
                    <a:pos x="wd2" y="hd2"/>
                  </a:cxn>
                </a:cxnLst>
                <a:rect l="0" t="0" r="r" b="b"/>
                <a:pathLst>
                  <a:path w="21600" h="21600" extrusionOk="0">
                    <a:moveTo>
                      <a:pt x="13499" y="14851"/>
                    </a:moveTo>
                    <a:cubicBezTo>
                      <a:pt x="9772" y="14851"/>
                      <a:pt x="6749" y="11828"/>
                      <a:pt x="6749" y="8100"/>
                    </a:cubicBezTo>
                    <a:cubicBezTo>
                      <a:pt x="6749" y="4372"/>
                      <a:pt x="9772" y="1350"/>
                      <a:pt x="13499" y="1350"/>
                    </a:cubicBezTo>
                    <a:cubicBezTo>
                      <a:pt x="17227" y="1350"/>
                      <a:pt x="20249" y="4372"/>
                      <a:pt x="20249" y="8100"/>
                    </a:cubicBezTo>
                    <a:cubicBezTo>
                      <a:pt x="20249" y="11828"/>
                      <a:pt x="17227" y="14851"/>
                      <a:pt x="13499" y="14851"/>
                    </a:cubicBezTo>
                    <a:moveTo>
                      <a:pt x="3236" y="20043"/>
                    </a:moveTo>
                    <a:cubicBezTo>
                      <a:pt x="3019" y="20267"/>
                      <a:pt x="2718" y="20409"/>
                      <a:pt x="2382" y="20409"/>
                    </a:cubicBezTo>
                    <a:cubicBezTo>
                      <a:pt x="1724" y="20409"/>
                      <a:pt x="1191" y="19876"/>
                      <a:pt x="1191" y="19219"/>
                    </a:cubicBezTo>
                    <a:cubicBezTo>
                      <a:pt x="1191" y="18882"/>
                      <a:pt x="1332" y="18581"/>
                      <a:pt x="1557" y="18364"/>
                    </a:cubicBezTo>
                    <a:lnTo>
                      <a:pt x="1551" y="18359"/>
                    </a:lnTo>
                    <a:lnTo>
                      <a:pt x="6996" y="12914"/>
                    </a:lnTo>
                    <a:cubicBezTo>
                      <a:pt x="7472" y="13556"/>
                      <a:pt x="8039" y="14123"/>
                      <a:pt x="8680" y="14600"/>
                    </a:cubicBezTo>
                    <a:cubicBezTo>
                      <a:pt x="8680" y="14600"/>
                      <a:pt x="3236" y="20043"/>
                      <a:pt x="3236" y="20043"/>
                    </a:cubicBezTo>
                    <a:close/>
                    <a:moveTo>
                      <a:pt x="13499" y="0"/>
                    </a:moveTo>
                    <a:cubicBezTo>
                      <a:pt x="9026" y="0"/>
                      <a:pt x="5399" y="3626"/>
                      <a:pt x="5399" y="8100"/>
                    </a:cubicBezTo>
                    <a:cubicBezTo>
                      <a:pt x="5399" y="9467"/>
                      <a:pt x="5742" y="10754"/>
                      <a:pt x="6341" y="11885"/>
                    </a:cubicBezTo>
                    <a:lnTo>
                      <a:pt x="709" y="17516"/>
                    </a:lnTo>
                    <a:lnTo>
                      <a:pt x="713" y="17521"/>
                    </a:lnTo>
                    <a:cubicBezTo>
                      <a:pt x="274" y="17954"/>
                      <a:pt x="0" y="18553"/>
                      <a:pt x="0" y="19219"/>
                    </a:cubicBezTo>
                    <a:cubicBezTo>
                      <a:pt x="0" y="20534"/>
                      <a:pt x="1066" y="21600"/>
                      <a:pt x="2382" y="21600"/>
                    </a:cubicBezTo>
                    <a:cubicBezTo>
                      <a:pt x="3047" y="21600"/>
                      <a:pt x="3647" y="21327"/>
                      <a:pt x="4079" y="20886"/>
                    </a:cubicBezTo>
                    <a:lnTo>
                      <a:pt x="4078" y="20885"/>
                    </a:lnTo>
                    <a:lnTo>
                      <a:pt x="9708" y="15256"/>
                    </a:lnTo>
                    <a:cubicBezTo>
                      <a:pt x="10839" y="15857"/>
                      <a:pt x="12128" y="16201"/>
                      <a:pt x="13499" y="16201"/>
                    </a:cubicBezTo>
                    <a:cubicBezTo>
                      <a:pt x="17973" y="16201"/>
                      <a:pt x="21600" y="12574"/>
                      <a:pt x="21600" y="8100"/>
                    </a:cubicBezTo>
                    <a:cubicBezTo>
                      <a:pt x="21600" y="3626"/>
                      <a:pt x="17973" y="0"/>
                      <a:pt x="13499" y="0"/>
                    </a:cubicBezTo>
                  </a:path>
                </a:pathLst>
              </a:custGeom>
              <a:ln>
                <a:noFill/>
              </a:ln>
            </p:spPr>
            <p:style>
              <a:lnRef idx="3">
                <a:schemeClr val="lt1"/>
              </a:lnRef>
              <a:fillRef idx="1">
                <a:schemeClr val="accent6"/>
              </a:fillRef>
              <a:effectRef idx="1">
                <a:schemeClr val="accent6"/>
              </a:effectRef>
              <a:fontRef idx="minor">
                <a:schemeClr val="lt1"/>
              </a:fontRef>
            </p:style>
            <p:txBody>
              <a:bodyPr wrap="square" lIns="0" tIns="0" rIns="0" bIns="0" numCol="1" anchor="t">
                <a:noAutofit/>
              </a:bodyPr>
              <a:lstStyle/>
              <a:p>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71" name="Shape 1471"/>
              <p:cNvSpPr/>
              <p:nvPr/>
            </p:nvSpPr>
            <p:spPr>
              <a:xfrm>
                <a:off x="206363" y="79236"/>
                <a:ext cx="120157" cy="119292"/>
              </a:xfrm>
              <a:custGeom>
                <a:avLst/>
                <a:gdLst/>
                <a:ahLst/>
                <a:cxnLst>
                  <a:cxn ang="0">
                    <a:pos x="wd2" y="hd2"/>
                  </a:cxn>
                  <a:cxn ang="5400000">
                    <a:pos x="wd2" y="hd2"/>
                  </a:cxn>
                  <a:cxn ang="10800000">
                    <a:pos x="wd2" y="hd2"/>
                  </a:cxn>
                  <a:cxn ang="16200000">
                    <a:pos x="wd2" y="hd2"/>
                  </a:cxn>
                </a:cxnLst>
                <a:rect l="0" t="0" r="r" b="b"/>
                <a:pathLst>
                  <a:path w="21600" h="21600" extrusionOk="0">
                    <a:moveTo>
                      <a:pt x="20161" y="0"/>
                    </a:moveTo>
                    <a:cubicBezTo>
                      <a:pt x="9025" y="0"/>
                      <a:pt x="0" y="9025"/>
                      <a:pt x="0" y="20160"/>
                    </a:cubicBezTo>
                    <a:cubicBezTo>
                      <a:pt x="0" y="20954"/>
                      <a:pt x="644" y="21600"/>
                      <a:pt x="1440" y="21600"/>
                    </a:cubicBezTo>
                    <a:cubicBezTo>
                      <a:pt x="2235" y="21600"/>
                      <a:pt x="2880" y="20954"/>
                      <a:pt x="2880" y="20160"/>
                    </a:cubicBezTo>
                    <a:cubicBezTo>
                      <a:pt x="2880" y="10618"/>
                      <a:pt x="10617" y="2880"/>
                      <a:pt x="20161" y="2880"/>
                    </a:cubicBezTo>
                    <a:cubicBezTo>
                      <a:pt x="20956" y="2880"/>
                      <a:pt x="21600" y="2234"/>
                      <a:pt x="21600" y="1440"/>
                    </a:cubicBezTo>
                    <a:cubicBezTo>
                      <a:pt x="21600" y="645"/>
                      <a:pt x="20956" y="0"/>
                      <a:pt x="20161" y="0"/>
                    </a:cubicBezTo>
                  </a:path>
                </a:pathLst>
              </a:custGeom>
              <a:ln>
                <a:noFill/>
              </a:ln>
            </p:spPr>
            <p:style>
              <a:lnRef idx="3">
                <a:schemeClr val="lt1"/>
              </a:lnRef>
              <a:fillRef idx="1">
                <a:schemeClr val="accent6"/>
              </a:fillRef>
              <a:effectRef idx="1">
                <a:schemeClr val="accent6"/>
              </a:effectRef>
              <a:fontRef idx="minor">
                <a:schemeClr val="lt1"/>
              </a:fontRef>
            </p:style>
            <p:txBody>
              <a:bodyPr wrap="square" lIns="0" tIns="0" rIns="0" bIns="0" numCol="1" anchor="t">
                <a:noAutofit/>
              </a:bodyPr>
              <a:lstStyle/>
              <a:p>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473" name="Shape 1473"/>
            <p:cNvSpPr/>
            <p:nvPr/>
          </p:nvSpPr>
          <p:spPr>
            <a:xfrm>
              <a:off x="638235" y="285805"/>
              <a:ext cx="1015661" cy="369329"/>
            </a:xfrm>
            <a:prstGeom prst="rect">
              <a:avLst/>
            </a:prstGeom>
            <a:noFill/>
            <a:ln w="12700" cap="flat">
              <a:noFill/>
              <a:miter lim="400000"/>
            </a:ln>
            <a:effectLst/>
          </p:spPr>
          <p:txBody>
            <a:bodyPr wrap="none" lIns="45719" tIns="45719" rIns="45719" bIns="45719" numCol="1" anchor="t">
              <a:spAutoFit/>
            </a:bodyPr>
            <a:lstStyle>
              <a:lvl1pPr>
                <a:defRPr>
                  <a:solidFill>
                    <a:srgbClr val="F79A00"/>
                  </a:solidFill>
                  <a:latin typeface="+mj-lt"/>
                  <a:ea typeface="+mj-ea"/>
                  <a:cs typeface="+mj-cs"/>
                  <a:sym typeface="Source Sans Pro" panose="020B0503030403020204"/>
                </a:defRPr>
              </a:lvl1pPr>
            </a:lstStyle>
            <a:p>
              <a:pPr lvl="0">
                <a:defRPr>
                  <a:solidFill>
                    <a:srgbClr val="000000"/>
                  </a:solidFill>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74" name="Shape 1474"/>
            <p:cNvSpPr/>
            <p:nvPr/>
          </p:nvSpPr>
          <p:spPr>
            <a:xfrm>
              <a:off x="0" y="591502"/>
              <a:ext cx="2482644" cy="369329"/>
            </a:xfrm>
            <a:prstGeom prst="rect">
              <a:avLst/>
            </a:prstGeom>
            <a:noFill/>
            <a:ln w="12700" cap="flat">
              <a:noFill/>
              <a:miter lim="400000"/>
            </a:ln>
            <a:effectLst/>
          </p:spPr>
          <p:txBody>
            <a:bodyPr wrap="square" lIns="45719" tIns="45719" rIns="45719" bIns="45719" numCol="1" anchor="t">
              <a:spAutoFit/>
            </a:bodyPr>
            <a:lstStyle>
              <a:lvl1pPr>
                <a:defRPr sz="1400">
                  <a:solidFill>
                    <a:srgbClr val="595C54"/>
                  </a:solidFill>
                </a:defRPr>
              </a:lvl1pPr>
            </a:lstStyle>
            <a:p>
              <a:pPr lvl="0">
                <a:defRPr sz="1800">
                  <a:solidFill>
                    <a:srgbClr val="000000"/>
                  </a:solidFill>
                </a:defRPr>
              </a:pPr>
              <a:r>
                <a:rPr lang="zh-CN" alt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78" name="Group 1478"/>
          <p:cNvGrpSpPr/>
          <p:nvPr/>
        </p:nvGrpSpPr>
        <p:grpSpPr>
          <a:xfrm>
            <a:off x="1287316" y="4980368"/>
            <a:ext cx="9617373" cy="803990"/>
            <a:chOff x="0" y="0"/>
            <a:chExt cx="9618623" cy="803988"/>
          </a:xfrm>
        </p:grpSpPr>
        <p:sp>
          <p:nvSpPr>
            <p:cNvPr id="1476" name="Shape 1476"/>
            <p:cNvSpPr/>
            <p:nvPr/>
          </p:nvSpPr>
          <p:spPr>
            <a:xfrm>
              <a:off x="0" y="157661"/>
              <a:ext cx="9618623" cy="646327"/>
            </a:xfrm>
            <a:prstGeom prst="rect">
              <a:avLst/>
            </a:prstGeom>
            <a:noFill/>
            <a:ln w="12700" cap="flat">
              <a:noFill/>
              <a:miter lim="400000"/>
            </a:ln>
            <a:effectLst/>
          </p:spPr>
          <p:txBody>
            <a:bodyPr wrap="square" lIns="45719" tIns="45719" rIns="45719" bIns="45719" numCol="1" anchor="t">
              <a:spAutoFit/>
            </a:bodyPr>
            <a:lstStyle>
              <a:lvl1pPr algn="ctr">
                <a:defRPr sz="1400">
                  <a:solidFill>
                    <a:srgbClr val="595C54"/>
                  </a:solidFill>
                </a:defRPr>
              </a:lvl1pPr>
            </a:lstStyle>
            <a:p>
              <a:pPr lvl="0">
                <a:defRPr sz="1800">
                  <a:solidFill>
                    <a:srgbClr val="000000"/>
                  </a:solidFill>
                </a:defRPr>
              </a:pPr>
              <a:r>
                <a:rPr lang="zh-CN" alt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 </a:t>
              </a:r>
              <a:r>
                <a:rPr lang="zh-CN" alt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sp>
          <p:nvSpPr>
            <p:cNvPr id="1477" name="Shape 1477"/>
            <p:cNvSpPr/>
            <p:nvPr/>
          </p:nvSpPr>
          <p:spPr>
            <a:xfrm>
              <a:off x="2017250" y="0"/>
              <a:ext cx="5584124" cy="0"/>
            </a:xfrm>
            <a:prstGeom prst="line">
              <a:avLst/>
            </a:prstGeom>
            <a:noFill/>
            <a:ln w="57150" cap="flat">
              <a:solidFill>
                <a:srgbClr val="91958B"/>
              </a:solidFill>
              <a:prstDash val="solid"/>
              <a:miter lim="400000"/>
            </a:ln>
            <a:effectLst/>
          </p:spPr>
          <p:txBody>
            <a:bodyPr wrap="square" lIns="0" tIns="0" rIns="0" bIns="0" numCol="1" anchor="t">
              <a:noAutofit/>
            </a:bodyPr>
            <a:lstStyle/>
            <a:p>
              <a:pPr defTabSz="457200">
                <a:defRPr sz="1200">
                  <a:solidFill>
                    <a:srgbClr val="000000"/>
                  </a:solidFill>
                  <a:latin typeface="Helvetica"/>
                  <a:ea typeface="Helvetica"/>
                  <a:cs typeface="Helvetica"/>
                  <a:sym typeface="Helvetica"/>
                </a:defRPr>
              </a:pPr>
              <a:endParaRPr sz="12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indefinite" fill="hold"/>
                                        <p:tgtEl>
                                          <p:spTgt spid="1444"/>
                                        </p:tgtEl>
                                        <p:attrNameLst>
                                          <p:attrName>style.visibility</p:attrName>
                                        </p:attrNameLst>
                                      </p:cBhvr>
                                      <p:to>
                                        <p:strVal val="visible"/>
                                      </p:to>
                                    </p:set>
                                    <p:anim calcmode="lin" valueType="num">
                                      <p:cBhvr>
                                        <p:cTn id="7" dur="500" fill="hold"/>
                                        <p:tgtEl>
                                          <p:spTgt spid="1444"/>
                                        </p:tgtEl>
                                        <p:attrNameLst>
                                          <p:attrName>ppt_x</p:attrName>
                                        </p:attrNameLst>
                                      </p:cBhvr>
                                      <p:tavLst>
                                        <p:tav tm="0">
                                          <p:val>
                                            <p:strVal val="0-#ppt_w/2"/>
                                          </p:val>
                                        </p:tav>
                                        <p:tav tm="100000">
                                          <p:val>
                                            <p:strVal val="#ppt_x"/>
                                          </p:val>
                                        </p:tav>
                                      </p:tavLst>
                                    </p:anim>
                                    <p:anim calcmode="lin" valueType="num">
                                      <p:cBhvr>
                                        <p:cTn id="8" dur="500" fill="hold"/>
                                        <p:tgtEl>
                                          <p:spTgt spid="14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indefinite" fill="hold"/>
                                        <p:tgtEl>
                                          <p:spTgt spid="1452"/>
                                        </p:tgtEl>
                                        <p:attrNameLst>
                                          <p:attrName>style.visibility</p:attrName>
                                        </p:attrNameLst>
                                      </p:cBhvr>
                                      <p:to>
                                        <p:strVal val="visible"/>
                                      </p:to>
                                    </p:set>
                                    <p:anim calcmode="lin" valueType="num">
                                      <p:cBhvr>
                                        <p:cTn id="12" dur="500" fill="hold"/>
                                        <p:tgtEl>
                                          <p:spTgt spid="1452"/>
                                        </p:tgtEl>
                                        <p:attrNameLst>
                                          <p:attrName>ppt_x</p:attrName>
                                        </p:attrNameLst>
                                      </p:cBhvr>
                                      <p:tavLst>
                                        <p:tav tm="0">
                                          <p:val>
                                            <p:strVal val="0-#ppt_w/2"/>
                                          </p:val>
                                        </p:tav>
                                        <p:tav tm="100000">
                                          <p:val>
                                            <p:strVal val="#ppt_x"/>
                                          </p:val>
                                        </p:tav>
                                      </p:tavLst>
                                    </p:anim>
                                    <p:anim calcmode="lin" valueType="num">
                                      <p:cBhvr>
                                        <p:cTn id="13" dur="500" fill="hold"/>
                                        <p:tgtEl>
                                          <p:spTgt spid="145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9" presetClass="entr" presetSubtype="0" fill="hold" grpId="0" nodeType="afterEffect">
                                  <p:stCondLst>
                                    <p:cond delay="0"/>
                                  </p:stCondLst>
                                  <p:childTnLst>
                                    <p:set>
                                      <p:cBhvr>
                                        <p:cTn id="16" dur="indefinite" fill="hold"/>
                                        <p:tgtEl>
                                          <p:spTgt spid="1445"/>
                                        </p:tgtEl>
                                        <p:attrNameLst>
                                          <p:attrName>style.visibility</p:attrName>
                                        </p:attrNameLst>
                                      </p:cBhvr>
                                      <p:to>
                                        <p:strVal val="visible"/>
                                      </p:to>
                                    </p:set>
                                    <p:animEffect transition="in" filter="dissolve">
                                      <p:cBhvr>
                                        <p:cTn id="17" dur="500"/>
                                        <p:tgtEl>
                                          <p:spTgt spid="1445"/>
                                        </p:tgtEl>
                                      </p:cBhvr>
                                    </p:animEffect>
                                  </p:childTnLst>
                                </p:cTn>
                              </p:par>
                            </p:childTnLst>
                          </p:cTn>
                        </p:par>
                        <p:par>
                          <p:cTn id="18" fill="hold">
                            <p:stCondLst>
                              <p:cond delay="1500"/>
                            </p:stCondLst>
                            <p:childTnLst>
                              <p:par>
                                <p:cTn id="19" presetID="17" presetClass="entr" presetSubtype="2" fill="hold" grpId="0" nodeType="afterEffect">
                                  <p:stCondLst>
                                    <p:cond delay="0"/>
                                  </p:stCondLst>
                                  <p:childTnLst>
                                    <p:set>
                                      <p:cBhvr>
                                        <p:cTn id="20" dur="indefinite" fill="hold"/>
                                        <p:tgtEl>
                                          <p:spTgt spid="1459"/>
                                        </p:tgtEl>
                                        <p:attrNameLst>
                                          <p:attrName>style.visibility</p:attrName>
                                        </p:attrNameLst>
                                      </p:cBhvr>
                                      <p:to>
                                        <p:strVal val="visible"/>
                                      </p:to>
                                    </p:set>
                                    <p:anim calcmode="lin" valueType="num">
                                      <p:cBhvr>
                                        <p:cTn id="21" dur="500" fill="hold"/>
                                        <p:tgtEl>
                                          <p:spTgt spid="1459"/>
                                        </p:tgtEl>
                                        <p:attrNameLst>
                                          <p:attrName>ppt_x</p:attrName>
                                        </p:attrNameLst>
                                      </p:cBhvr>
                                      <p:tavLst>
                                        <p:tav tm="0">
                                          <p:val>
                                            <p:strVal val="#ppt_x+#ppt_w/2"/>
                                          </p:val>
                                        </p:tav>
                                        <p:tav tm="100000">
                                          <p:val>
                                            <p:strVal val="#ppt_x"/>
                                          </p:val>
                                        </p:tav>
                                      </p:tavLst>
                                    </p:anim>
                                    <p:anim calcmode="lin" valueType="num">
                                      <p:cBhvr>
                                        <p:cTn id="22" dur="500" fill="hold"/>
                                        <p:tgtEl>
                                          <p:spTgt spid="1459"/>
                                        </p:tgtEl>
                                        <p:attrNameLst>
                                          <p:attrName>ppt_y</p:attrName>
                                        </p:attrNameLst>
                                      </p:cBhvr>
                                      <p:tavLst>
                                        <p:tav tm="0">
                                          <p:val>
                                            <p:strVal val="#ppt_y"/>
                                          </p:val>
                                        </p:tav>
                                        <p:tav tm="100000">
                                          <p:val>
                                            <p:strVal val="#ppt_y"/>
                                          </p:val>
                                        </p:tav>
                                      </p:tavLst>
                                    </p:anim>
                                    <p:anim calcmode="lin" valueType="num">
                                      <p:cBhvr>
                                        <p:cTn id="23" dur="500" fill="hold"/>
                                        <p:tgtEl>
                                          <p:spTgt spid="1459"/>
                                        </p:tgtEl>
                                        <p:attrNameLst>
                                          <p:attrName>ppt_w</p:attrName>
                                        </p:attrNameLst>
                                      </p:cBhvr>
                                      <p:tavLst>
                                        <p:tav tm="0">
                                          <p:val>
                                            <p:fltVal val="0"/>
                                          </p:val>
                                        </p:tav>
                                        <p:tav tm="100000">
                                          <p:val>
                                            <p:strVal val="#ppt_w"/>
                                          </p:val>
                                        </p:tav>
                                      </p:tavLst>
                                    </p:anim>
                                    <p:anim calcmode="lin" valueType="num">
                                      <p:cBhvr>
                                        <p:cTn id="24" dur="500" fill="hold"/>
                                        <p:tgtEl>
                                          <p:spTgt spid="1459"/>
                                        </p:tgtEl>
                                        <p:attrNameLst>
                                          <p:attrName>ppt_h</p:attrName>
                                        </p:attrNameLst>
                                      </p:cBhvr>
                                      <p:tavLst>
                                        <p:tav tm="0">
                                          <p:val>
                                            <p:strVal val="#ppt_h"/>
                                          </p:val>
                                        </p:tav>
                                        <p:tav tm="100000">
                                          <p:val>
                                            <p:strVal val="#ppt_h"/>
                                          </p:val>
                                        </p:tav>
                                      </p:tavLst>
                                    </p:anim>
                                  </p:childTnLst>
                                </p:cTn>
                              </p:par>
                            </p:childTnLst>
                          </p:cTn>
                        </p:par>
                        <p:par>
                          <p:cTn id="25" fill="hold">
                            <p:stCondLst>
                              <p:cond delay="2000"/>
                            </p:stCondLst>
                            <p:childTnLst>
                              <p:par>
                                <p:cTn id="26" presetID="17" presetClass="entr" presetSubtype="2" fill="hold" grpId="0" nodeType="afterEffect">
                                  <p:stCondLst>
                                    <p:cond delay="0"/>
                                  </p:stCondLst>
                                  <p:childTnLst>
                                    <p:set>
                                      <p:cBhvr>
                                        <p:cTn id="27" dur="indefinite" fill="hold"/>
                                        <p:tgtEl>
                                          <p:spTgt spid="1465"/>
                                        </p:tgtEl>
                                        <p:attrNameLst>
                                          <p:attrName>style.visibility</p:attrName>
                                        </p:attrNameLst>
                                      </p:cBhvr>
                                      <p:to>
                                        <p:strVal val="visible"/>
                                      </p:to>
                                    </p:set>
                                    <p:anim calcmode="lin" valueType="num">
                                      <p:cBhvr>
                                        <p:cTn id="28" dur="500" fill="hold"/>
                                        <p:tgtEl>
                                          <p:spTgt spid="1465"/>
                                        </p:tgtEl>
                                        <p:attrNameLst>
                                          <p:attrName>ppt_x</p:attrName>
                                        </p:attrNameLst>
                                      </p:cBhvr>
                                      <p:tavLst>
                                        <p:tav tm="0">
                                          <p:val>
                                            <p:strVal val="#ppt_x+#ppt_w/2"/>
                                          </p:val>
                                        </p:tav>
                                        <p:tav tm="100000">
                                          <p:val>
                                            <p:strVal val="#ppt_x"/>
                                          </p:val>
                                        </p:tav>
                                      </p:tavLst>
                                    </p:anim>
                                    <p:anim calcmode="lin" valueType="num">
                                      <p:cBhvr>
                                        <p:cTn id="29" dur="500" fill="hold"/>
                                        <p:tgtEl>
                                          <p:spTgt spid="1465"/>
                                        </p:tgtEl>
                                        <p:attrNameLst>
                                          <p:attrName>ppt_y</p:attrName>
                                        </p:attrNameLst>
                                      </p:cBhvr>
                                      <p:tavLst>
                                        <p:tav tm="0">
                                          <p:val>
                                            <p:strVal val="#ppt_y"/>
                                          </p:val>
                                        </p:tav>
                                        <p:tav tm="100000">
                                          <p:val>
                                            <p:strVal val="#ppt_y"/>
                                          </p:val>
                                        </p:tav>
                                      </p:tavLst>
                                    </p:anim>
                                    <p:anim calcmode="lin" valueType="num">
                                      <p:cBhvr>
                                        <p:cTn id="30" dur="500" fill="hold"/>
                                        <p:tgtEl>
                                          <p:spTgt spid="1465"/>
                                        </p:tgtEl>
                                        <p:attrNameLst>
                                          <p:attrName>ppt_w</p:attrName>
                                        </p:attrNameLst>
                                      </p:cBhvr>
                                      <p:tavLst>
                                        <p:tav tm="0">
                                          <p:val>
                                            <p:fltVal val="0"/>
                                          </p:val>
                                        </p:tav>
                                        <p:tav tm="100000">
                                          <p:val>
                                            <p:strVal val="#ppt_w"/>
                                          </p:val>
                                        </p:tav>
                                      </p:tavLst>
                                    </p:anim>
                                    <p:anim calcmode="lin" valueType="num">
                                      <p:cBhvr>
                                        <p:cTn id="31" dur="500" fill="hold"/>
                                        <p:tgtEl>
                                          <p:spTgt spid="1465"/>
                                        </p:tgtEl>
                                        <p:attrNameLst>
                                          <p:attrName>ppt_h</p:attrName>
                                        </p:attrNameLst>
                                      </p:cBhvr>
                                      <p:tavLst>
                                        <p:tav tm="0">
                                          <p:val>
                                            <p:strVal val="#ppt_h"/>
                                          </p:val>
                                        </p:tav>
                                        <p:tav tm="100000">
                                          <p:val>
                                            <p:strVal val="#ppt_h"/>
                                          </p:val>
                                        </p:tav>
                                      </p:tavLst>
                                    </p:anim>
                                  </p:childTnLst>
                                </p:cTn>
                              </p:par>
                            </p:childTnLst>
                          </p:cTn>
                        </p:par>
                        <p:par>
                          <p:cTn id="32" fill="hold">
                            <p:stCondLst>
                              <p:cond delay="2500"/>
                            </p:stCondLst>
                            <p:childTnLst>
                              <p:par>
                                <p:cTn id="33" presetID="17" presetClass="entr" presetSubtype="2" fill="hold" grpId="0" nodeType="afterEffect">
                                  <p:stCondLst>
                                    <p:cond delay="0"/>
                                  </p:stCondLst>
                                  <p:childTnLst>
                                    <p:set>
                                      <p:cBhvr>
                                        <p:cTn id="34" dur="indefinite" fill="hold"/>
                                        <p:tgtEl>
                                          <p:spTgt spid="1469"/>
                                        </p:tgtEl>
                                        <p:attrNameLst>
                                          <p:attrName>style.visibility</p:attrName>
                                        </p:attrNameLst>
                                      </p:cBhvr>
                                      <p:to>
                                        <p:strVal val="visible"/>
                                      </p:to>
                                    </p:set>
                                    <p:anim calcmode="lin" valueType="num">
                                      <p:cBhvr>
                                        <p:cTn id="35" dur="500" fill="hold"/>
                                        <p:tgtEl>
                                          <p:spTgt spid="1469"/>
                                        </p:tgtEl>
                                        <p:attrNameLst>
                                          <p:attrName>ppt_x</p:attrName>
                                        </p:attrNameLst>
                                      </p:cBhvr>
                                      <p:tavLst>
                                        <p:tav tm="0">
                                          <p:val>
                                            <p:strVal val="#ppt_x+#ppt_w/2"/>
                                          </p:val>
                                        </p:tav>
                                        <p:tav tm="100000">
                                          <p:val>
                                            <p:strVal val="#ppt_x"/>
                                          </p:val>
                                        </p:tav>
                                      </p:tavLst>
                                    </p:anim>
                                    <p:anim calcmode="lin" valueType="num">
                                      <p:cBhvr>
                                        <p:cTn id="36" dur="500" fill="hold"/>
                                        <p:tgtEl>
                                          <p:spTgt spid="1469"/>
                                        </p:tgtEl>
                                        <p:attrNameLst>
                                          <p:attrName>ppt_y</p:attrName>
                                        </p:attrNameLst>
                                      </p:cBhvr>
                                      <p:tavLst>
                                        <p:tav tm="0">
                                          <p:val>
                                            <p:strVal val="#ppt_y"/>
                                          </p:val>
                                        </p:tav>
                                        <p:tav tm="100000">
                                          <p:val>
                                            <p:strVal val="#ppt_y"/>
                                          </p:val>
                                        </p:tav>
                                      </p:tavLst>
                                    </p:anim>
                                    <p:anim calcmode="lin" valueType="num">
                                      <p:cBhvr>
                                        <p:cTn id="37" dur="500" fill="hold"/>
                                        <p:tgtEl>
                                          <p:spTgt spid="1469"/>
                                        </p:tgtEl>
                                        <p:attrNameLst>
                                          <p:attrName>ppt_w</p:attrName>
                                        </p:attrNameLst>
                                      </p:cBhvr>
                                      <p:tavLst>
                                        <p:tav tm="0">
                                          <p:val>
                                            <p:fltVal val="0"/>
                                          </p:val>
                                        </p:tav>
                                        <p:tav tm="100000">
                                          <p:val>
                                            <p:strVal val="#ppt_w"/>
                                          </p:val>
                                        </p:tav>
                                      </p:tavLst>
                                    </p:anim>
                                    <p:anim calcmode="lin" valueType="num">
                                      <p:cBhvr>
                                        <p:cTn id="38" dur="500" fill="hold"/>
                                        <p:tgtEl>
                                          <p:spTgt spid="1469"/>
                                        </p:tgtEl>
                                        <p:attrNameLst>
                                          <p:attrName>ppt_h</p:attrName>
                                        </p:attrNameLst>
                                      </p:cBhvr>
                                      <p:tavLst>
                                        <p:tav tm="0">
                                          <p:val>
                                            <p:strVal val="#ppt_h"/>
                                          </p:val>
                                        </p:tav>
                                        <p:tav tm="100000">
                                          <p:val>
                                            <p:strVal val="#ppt_h"/>
                                          </p:val>
                                        </p:tav>
                                      </p:tavLst>
                                    </p:anim>
                                  </p:childTnLst>
                                </p:cTn>
                              </p:par>
                            </p:childTnLst>
                          </p:cTn>
                        </p:par>
                        <p:par>
                          <p:cTn id="39" fill="hold">
                            <p:stCondLst>
                              <p:cond delay="3000"/>
                            </p:stCondLst>
                            <p:childTnLst>
                              <p:par>
                                <p:cTn id="40" presetID="17" presetClass="entr" presetSubtype="2" fill="hold" grpId="0" nodeType="afterEffect">
                                  <p:stCondLst>
                                    <p:cond delay="0"/>
                                  </p:stCondLst>
                                  <p:childTnLst>
                                    <p:set>
                                      <p:cBhvr>
                                        <p:cTn id="41" dur="indefinite" fill="hold"/>
                                        <p:tgtEl>
                                          <p:spTgt spid="1475"/>
                                        </p:tgtEl>
                                        <p:attrNameLst>
                                          <p:attrName>style.visibility</p:attrName>
                                        </p:attrNameLst>
                                      </p:cBhvr>
                                      <p:to>
                                        <p:strVal val="visible"/>
                                      </p:to>
                                    </p:set>
                                    <p:anim calcmode="lin" valueType="num">
                                      <p:cBhvr>
                                        <p:cTn id="42" dur="500" fill="hold"/>
                                        <p:tgtEl>
                                          <p:spTgt spid="1475"/>
                                        </p:tgtEl>
                                        <p:attrNameLst>
                                          <p:attrName>ppt_x</p:attrName>
                                        </p:attrNameLst>
                                      </p:cBhvr>
                                      <p:tavLst>
                                        <p:tav tm="0">
                                          <p:val>
                                            <p:strVal val="#ppt_x+#ppt_w/2"/>
                                          </p:val>
                                        </p:tav>
                                        <p:tav tm="100000">
                                          <p:val>
                                            <p:strVal val="#ppt_x"/>
                                          </p:val>
                                        </p:tav>
                                      </p:tavLst>
                                    </p:anim>
                                    <p:anim calcmode="lin" valueType="num">
                                      <p:cBhvr>
                                        <p:cTn id="43" dur="500" fill="hold"/>
                                        <p:tgtEl>
                                          <p:spTgt spid="1475"/>
                                        </p:tgtEl>
                                        <p:attrNameLst>
                                          <p:attrName>ppt_y</p:attrName>
                                        </p:attrNameLst>
                                      </p:cBhvr>
                                      <p:tavLst>
                                        <p:tav tm="0">
                                          <p:val>
                                            <p:strVal val="#ppt_y"/>
                                          </p:val>
                                        </p:tav>
                                        <p:tav tm="100000">
                                          <p:val>
                                            <p:strVal val="#ppt_y"/>
                                          </p:val>
                                        </p:tav>
                                      </p:tavLst>
                                    </p:anim>
                                    <p:anim calcmode="lin" valueType="num">
                                      <p:cBhvr>
                                        <p:cTn id="44" dur="500" fill="hold"/>
                                        <p:tgtEl>
                                          <p:spTgt spid="1475"/>
                                        </p:tgtEl>
                                        <p:attrNameLst>
                                          <p:attrName>ppt_w</p:attrName>
                                        </p:attrNameLst>
                                      </p:cBhvr>
                                      <p:tavLst>
                                        <p:tav tm="0">
                                          <p:val>
                                            <p:fltVal val="0"/>
                                          </p:val>
                                        </p:tav>
                                        <p:tav tm="100000">
                                          <p:val>
                                            <p:strVal val="#ppt_w"/>
                                          </p:val>
                                        </p:tav>
                                      </p:tavLst>
                                    </p:anim>
                                    <p:anim calcmode="lin" valueType="num">
                                      <p:cBhvr>
                                        <p:cTn id="45" dur="500" fill="hold"/>
                                        <p:tgtEl>
                                          <p:spTgt spid="1475"/>
                                        </p:tgtEl>
                                        <p:attrNameLst>
                                          <p:attrName>ppt_h</p:attrName>
                                        </p:attrNameLst>
                                      </p:cBhvr>
                                      <p:tavLst>
                                        <p:tav tm="0">
                                          <p:val>
                                            <p:strVal val="#ppt_h"/>
                                          </p:val>
                                        </p:tav>
                                        <p:tav tm="100000">
                                          <p:val>
                                            <p:strVal val="#ppt_h"/>
                                          </p:val>
                                        </p:tav>
                                      </p:tavLst>
                                    </p:anim>
                                  </p:childTnLst>
                                </p:cTn>
                              </p:par>
                            </p:childTnLst>
                          </p:cTn>
                        </p:par>
                        <p:par>
                          <p:cTn id="46" fill="hold">
                            <p:stCondLst>
                              <p:cond delay="3500"/>
                            </p:stCondLst>
                            <p:childTnLst>
                              <p:par>
                                <p:cTn id="47" presetID="10" presetClass="entr" presetSubtype="0" fill="hold" grpId="0" nodeType="afterEffect">
                                  <p:stCondLst>
                                    <p:cond delay="0"/>
                                  </p:stCondLst>
                                  <p:childTnLst>
                                    <p:set>
                                      <p:cBhvr>
                                        <p:cTn id="48" dur="indefinite" fill="hold"/>
                                        <p:tgtEl>
                                          <p:spTgt spid="1478"/>
                                        </p:tgtEl>
                                        <p:attrNameLst>
                                          <p:attrName>style.visibility</p:attrName>
                                        </p:attrNameLst>
                                      </p:cBhvr>
                                      <p:to>
                                        <p:strVal val="visible"/>
                                      </p:to>
                                    </p:set>
                                    <p:animEffect transition="in" filter="fade">
                                      <p:cBhvr>
                                        <p:cTn id="49" dur="500"/>
                                        <p:tgtEl>
                                          <p:spTgt spid="14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4" grpId="0" animBg="1" advAuto="0"/>
      <p:bldP spid="1445" grpId="0" animBg="1" advAuto="0"/>
      <p:bldP spid="1452" grpId="0" animBg="1" advAuto="0"/>
      <p:bldP spid="1459" grpId="0" advAuto="0"/>
      <p:bldP spid="1465" grpId="0" advAuto="0"/>
      <p:bldP spid="1469" grpId="0" advAuto="0"/>
      <p:bldP spid="1475" grpId="0" advAuto="0"/>
      <p:bldP spid="1478" grpId="0" advAuto="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2" name="Shape 1972"/>
          <p:cNvSpPr/>
          <p:nvPr/>
        </p:nvSpPr>
        <p:spPr>
          <a:xfrm>
            <a:off x="4332548" y="2745074"/>
            <a:ext cx="484570" cy="484633"/>
          </a:xfrm>
          <a:prstGeom prst="chevron">
            <a:avLst>
              <a:gd name="adj" fmla="val 0"/>
            </a:avLst>
          </a:prstGeom>
          <a:solidFill>
            <a:srgbClr val="91958B"/>
          </a:solidFill>
          <a:ln w="12700">
            <a:miter lim="400000"/>
          </a:ln>
        </p:spPr>
        <p:txBody>
          <a:bodyPr lIns="0" tIns="0" rIns="0" bIns="0" anchor="ctr"/>
          <a:lstStyle/>
          <a:p>
            <a:pPr lvl="0" algn="ct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73" name="Shape 1973"/>
          <p:cNvSpPr/>
          <p:nvPr/>
        </p:nvSpPr>
        <p:spPr>
          <a:xfrm>
            <a:off x="7911921" y="2745074"/>
            <a:ext cx="484570" cy="484633"/>
          </a:xfrm>
          <a:prstGeom prst="chevron">
            <a:avLst>
              <a:gd name="adj" fmla="val 0"/>
            </a:avLst>
          </a:prstGeom>
          <a:solidFill>
            <a:srgbClr val="91958B"/>
          </a:solidFill>
          <a:ln w="12700">
            <a:miter lim="400000"/>
          </a:ln>
        </p:spPr>
        <p:txBody>
          <a:bodyPr lIns="0" tIns="0" rIns="0" bIns="0" anchor="ct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978" name="Group 1978"/>
          <p:cNvGrpSpPr/>
          <p:nvPr/>
        </p:nvGrpSpPr>
        <p:grpSpPr>
          <a:xfrm>
            <a:off x="1506148" y="4212593"/>
            <a:ext cx="2722653" cy="954594"/>
            <a:chOff x="0" y="0"/>
            <a:chExt cx="2723006" cy="954593"/>
          </a:xfrm>
        </p:grpSpPr>
        <p:sp>
          <p:nvSpPr>
            <p:cNvPr id="1975" name="Shape 1975"/>
            <p:cNvSpPr/>
            <p:nvPr/>
          </p:nvSpPr>
          <p:spPr>
            <a:xfrm>
              <a:off x="460579" y="0"/>
              <a:ext cx="509359" cy="510227"/>
            </a:xfrm>
            <a:custGeom>
              <a:avLst/>
              <a:gdLst/>
              <a:ahLst/>
              <a:cxnLst>
                <a:cxn ang="0">
                  <a:pos x="wd2" y="hd2"/>
                </a:cxn>
                <a:cxn ang="5400000">
                  <a:pos x="wd2" y="hd2"/>
                </a:cxn>
                <a:cxn ang="10800000">
                  <a:pos x="wd2" y="hd2"/>
                </a:cxn>
                <a:cxn ang="16200000">
                  <a:pos x="wd2" y="hd2"/>
                </a:cxn>
              </a:cxnLst>
              <a:rect l="0" t="0" r="r" b="b"/>
              <a:pathLst>
                <a:path w="21019" h="21600" extrusionOk="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30"/>
                  </a:moveTo>
                  <a:cubicBezTo>
                    <a:pt x="5813" y="18425"/>
                    <a:pt x="5454" y="17482"/>
                    <a:pt x="4730" y="16740"/>
                  </a:cubicBezTo>
                  <a:cubicBezTo>
                    <a:pt x="4046" y="16035"/>
                    <a:pt x="3150" y="15629"/>
                    <a:pt x="2257" y="15593"/>
                  </a:cubicBezTo>
                  <a:lnTo>
                    <a:pt x="2911" y="13158"/>
                  </a:lnTo>
                  <a:cubicBezTo>
                    <a:pt x="2959" y="12996"/>
                    <a:pt x="3052" y="12836"/>
                    <a:pt x="3168" y="12696"/>
                  </a:cubicBezTo>
                  <a:cubicBezTo>
                    <a:pt x="4485" y="11727"/>
                    <a:pt x="6512" y="12013"/>
                    <a:pt x="7920" y="13461"/>
                  </a:cubicBezTo>
                  <a:cubicBezTo>
                    <a:pt x="9409" y="14991"/>
                    <a:pt x="9639" y="17231"/>
                    <a:pt x="8492" y="18569"/>
                  </a:cubicBezTo>
                  <a:cubicBezTo>
                    <a:pt x="8416" y="18610"/>
                    <a:pt x="8339" y="18649"/>
                    <a:pt x="8256" y="18676"/>
                  </a:cubicBezTo>
                  <a:cubicBezTo>
                    <a:pt x="8256" y="18676"/>
                    <a:pt x="5828" y="19330"/>
                    <a:pt x="5828" y="19330"/>
                  </a:cubicBezTo>
                  <a:close/>
                  <a:moveTo>
                    <a:pt x="2737" y="20165"/>
                  </a:moveTo>
                  <a:cubicBezTo>
                    <a:pt x="2665" y="20182"/>
                    <a:pt x="2443" y="20240"/>
                    <a:pt x="2291" y="20250"/>
                  </a:cubicBezTo>
                  <a:cubicBezTo>
                    <a:pt x="1751" y="20245"/>
                    <a:pt x="1313" y="19793"/>
                    <a:pt x="1313" y="19238"/>
                  </a:cubicBezTo>
                  <a:cubicBezTo>
                    <a:pt x="1321" y="19125"/>
                    <a:pt x="1365" y="18930"/>
                    <a:pt x="1380" y="18858"/>
                  </a:cubicBezTo>
                  <a:lnTo>
                    <a:pt x="2071" y="16284"/>
                  </a:lnTo>
                  <a:cubicBezTo>
                    <a:pt x="2822" y="16262"/>
                    <a:pt x="3630" y="16563"/>
                    <a:pt x="4265" y="17216"/>
                  </a:cubicBezTo>
                  <a:cubicBezTo>
                    <a:pt x="4911" y="17879"/>
                    <a:pt x="5214" y="18726"/>
                    <a:pt x="5181" y="19505"/>
                  </a:cubicBezTo>
                  <a:cubicBezTo>
                    <a:pt x="5181" y="19505"/>
                    <a:pt x="2737" y="20165"/>
                    <a:pt x="2737" y="20165"/>
                  </a:cubicBezTo>
                  <a:close/>
                  <a:moveTo>
                    <a:pt x="6888" y="11180"/>
                  </a:moveTo>
                  <a:cubicBezTo>
                    <a:pt x="6280" y="10928"/>
                    <a:pt x="5642" y="10783"/>
                    <a:pt x="5004" y="10774"/>
                  </a:cubicBezTo>
                  <a:lnTo>
                    <a:pt x="10063" y="5536"/>
                  </a:lnTo>
                  <a:cubicBezTo>
                    <a:pt x="10838" y="4759"/>
                    <a:pt x="11966" y="4536"/>
                    <a:pt x="13077" y="4819"/>
                  </a:cubicBezTo>
                  <a:cubicBezTo>
                    <a:pt x="13077" y="4819"/>
                    <a:pt x="6888" y="11180"/>
                    <a:pt x="6888" y="11180"/>
                  </a:cubicBezTo>
                  <a:close/>
                  <a:moveTo>
                    <a:pt x="9717" y="13673"/>
                  </a:moveTo>
                  <a:cubicBezTo>
                    <a:pt x="9473" y="13259"/>
                    <a:pt x="9194" y="12860"/>
                    <a:pt x="8848" y="12506"/>
                  </a:cubicBezTo>
                  <a:cubicBezTo>
                    <a:pt x="8447" y="12094"/>
                    <a:pt x="7986" y="11771"/>
                    <a:pt x="7507" y="11499"/>
                  </a:cubicBezTo>
                  <a:lnTo>
                    <a:pt x="13767" y="5064"/>
                  </a:lnTo>
                  <a:cubicBezTo>
                    <a:pt x="14259" y="5288"/>
                    <a:pt x="14729" y="5607"/>
                    <a:pt x="15145" y="6035"/>
                  </a:cubicBezTo>
                  <a:cubicBezTo>
                    <a:pt x="15500" y="6398"/>
                    <a:pt x="15775" y="6806"/>
                    <a:pt x="15987" y="7229"/>
                  </a:cubicBezTo>
                  <a:cubicBezTo>
                    <a:pt x="15987" y="7229"/>
                    <a:pt x="9717" y="13673"/>
                    <a:pt x="9717" y="13673"/>
                  </a:cubicBezTo>
                  <a:close/>
                  <a:moveTo>
                    <a:pt x="10519" y="16062"/>
                  </a:moveTo>
                  <a:cubicBezTo>
                    <a:pt x="10465" y="15453"/>
                    <a:pt x="10298" y="14855"/>
                    <a:pt x="10047" y="14289"/>
                  </a:cubicBezTo>
                  <a:lnTo>
                    <a:pt x="16257" y="7906"/>
                  </a:lnTo>
                  <a:cubicBezTo>
                    <a:pt x="16637" y="9140"/>
                    <a:pt x="16442" y="10429"/>
                    <a:pt x="15610" y="11285"/>
                  </a:cubicBezTo>
                  <a:cubicBezTo>
                    <a:pt x="15604" y="11291"/>
                    <a:pt x="15598" y="11294"/>
                    <a:pt x="15593" y="11299"/>
                  </a:cubicBezTo>
                  <a:lnTo>
                    <a:pt x="15602" y="11307"/>
                  </a:lnTo>
                  <a:lnTo>
                    <a:pt x="10525" y="16566"/>
                  </a:lnTo>
                  <a:cubicBezTo>
                    <a:pt x="10527" y="16398"/>
                    <a:pt x="10534" y="16233"/>
                    <a:pt x="10519" y="16062"/>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8"/>
                  </a:lnTo>
                  <a:cubicBezTo>
                    <a:pt x="1998" y="11967"/>
                    <a:pt x="1771" y="12365"/>
                    <a:pt x="1645" y="12798"/>
                  </a:cubicBezTo>
                  <a:lnTo>
                    <a:pt x="102" y="18542"/>
                  </a:lnTo>
                  <a:cubicBezTo>
                    <a:pt x="100" y="18558"/>
                    <a:pt x="0" y="19009"/>
                    <a:pt x="0" y="19238"/>
                  </a:cubicBezTo>
                  <a:cubicBezTo>
                    <a:pt x="0" y="20542"/>
                    <a:pt x="1030" y="21600"/>
                    <a:pt x="2302" y="21600"/>
                  </a:cubicBezTo>
                  <a:cubicBezTo>
                    <a:pt x="2554" y="21600"/>
                    <a:pt x="3044" y="21476"/>
                    <a:pt x="3062" y="21474"/>
                  </a:cubicBezTo>
                  <a:lnTo>
                    <a:pt x="8630" y="19970"/>
                  </a:lnTo>
                  <a:cubicBezTo>
                    <a:pt x="9054" y="19840"/>
                    <a:pt x="9439" y="19605"/>
                    <a:pt x="9750" y="19284"/>
                  </a:cubicBezTo>
                  <a:lnTo>
                    <a:pt x="19776" y="8899"/>
                  </a:lnTo>
                  <a:cubicBezTo>
                    <a:pt x="21600" y="7023"/>
                    <a:pt x="21394" y="3881"/>
                    <a:pt x="19308" y="1741"/>
                  </a:cubicBezTo>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algn="ctr" defTabSz="711200">
                <a:lnSpc>
                  <a:spcPct val="90000"/>
                </a:lnSpc>
                <a:spcBef>
                  <a:spcPts val="700"/>
                </a:spcBef>
              </a:pPr>
              <a:endParaRPr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76" name="Shape 1976"/>
            <p:cNvSpPr/>
            <p:nvPr/>
          </p:nvSpPr>
          <p:spPr>
            <a:xfrm>
              <a:off x="959222" y="319301"/>
              <a:ext cx="913068" cy="338552"/>
            </a:xfrm>
            <a:prstGeom prst="rect">
              <a:avLst/>
            </a:prstGeom>
            <a:noFill/>
            <a:ln w="12700" cap="flat">
              <a:noFill/>
              <a:miter lim="400000"/>
            </a:ln>
            <a:effectLst/>
          </p:spPr>
          <p:txBody>
            <a:bodyPr wrap="none" lIns="45719" tIns="45719" rIns="45719" bIns="45719" numCol="1" anchor="t">
              <a:spAutoFit/>
            </a:bodyPr>
            <a:lstStyle>
              <a:lvl1pPr>
                <a:defRPr>
                  <a:solidFill>
                    <a:srgbClr val="1C789F"/>
                  </a:solidFill>
                  <a:latin typeface="+mj-lt"/>
                  <a:ea typeface="+mj-ea"/>
                  <a:cs typeface="+mj-cs"/>
                  <a:sym typeface="Source Sans Pro" panose="020B0503030403020204"/>
                </a:defRPr>
              </a:lvl1pPr>
            </a:lstStyle>
            <a:p>
              <a:pPr lvl="0">
                <a:defRPr>
                  <a:solidFill>
                    <a:srgbClr val="000000"/>
                  </a:solidFill>
                </a:defRPr>
              </a:pPr>
              <a:r>
                <a:rPr lang="zh-CN" altLang="en-US" sz="1600" b="1">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1600" b="1">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77" name="Shape 1977"/>
            <p:cNvSpPr/>
            <p:nvPr/>
          </p:nvSpPr>
          <p:spPr>
            <a:xfrm>
              <a:off x="0" y="646818"/>
              <a:ext cx="2723006" cy="307775"/>
            </a:xfrm>
            <a:prstGeom prst="rect">
              <a:avLst/>
            </a:prstGeom>
            <a:noFill/>
            <a:ln w="12700" cap="flat">
              <a:noFill/>
              <a:miter lim="400000"/>
            </a:ln>
            <a:effectLst/>
          </p:spPr>
          <p:txBody>
            <a:bodyPr wrap="square" lIns="45719" tIns="45719" rIns="45719" bIns="45719" numCol="1" anchor="t">
              <a:spAutoFit/>
            </a:bodyPr>
            <a:lstStyle/>
            <a:p>
              <a:pPr lvl="0" algn="ctr">
                <a:defRPr>
                  <a:solidFill>
                    <a:srgbClr val="000000"/>
                  </a:solidFill>
                </a:defRPr>
              </a:pPr>
              <a:r>
                <a:rPr lang="zh-CN" altLang="en-US"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84" name="Group 1984"/>
          <p:cNvGrpSpPr/>
          <p:nvPr/>
        </p:nvGrpSpPr>
        <p:grpSpPr>
          <a:xfrm>
            <a:off x="4824973" y="4232352"/>
            <a:ext cx="2722654" cy="934837"/>
            <a:chOff x="0" y="0"/>
            <a:chExt cx="2723006" cy="934836"/>
          </a:xfrm>
        </p:grpSpPr>
        <p:sp>
          <p:nvSpPr>
            <p:cNvPr id="1979" name="Shape 1979"/>
            <p:cNvSpPr/>
            <p:nvPr/>
          </p:nvSpPr>
          <p:spPr>
            <a:xfrm>
              <a:off x="904969" y="254247"/>
              <a:ext cx="913067" cy="338552"/>
            </a:xfrm>
            <a:prstGeom prst="rect">
              <a:avLst/>
            </a:prstGeom>
            <a:noFill/>
            <a:ln w="12700" cap="flat">
              <a:noFill/>
              <a:miter lim="400000"/>
            </a:ln>
            <a:effectLst/>
          </p:spPr>
          <p:txBody>
            <a:bodyPr wrap="none" lIns="45719" tIns="45719" rIns="45719" bIns="45719" numCol="1" anchor="t">
              <a:spAutoFit/>
            </a:bodyPr>
            <a:lstStyle>
              <a:lvl1pPr>
                <a:defRPr>
                  <a:solidFill>
                    <a:srgbClr val="619405"/>
                  </a:solidFill>
                  <a:latin typeface="+mj-lt"/>
                  <a:ea typeface="+mj-ea"/>
                  <a:cs typeface="+mj-cs"/>
                  <a:sym typeface="Source Sans Pro" panose="020B0503030403020204"/>
                </a:defRPr>
              </a:lvl1pPr>
            </a:lstStyle>
            <a:p>
              <a:pPr lvl="0">
                <a:defRPr>
                  <a:solidFill>
                    <a:srgbClr val="000000"/>
                  </a:solidFill>
                </a:defRPr>
              </a:pPr>
              <a:r>
                <a:rPr lang="zh-CN" altLang="en-US" sz="1600" b="1">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1600" b="1">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982" name="Group 1982"/>
            <p:cNvGrpSpPr/>
            <p:nvPr/>
          </p:nvGrpSpPr>
          <p:grpSpPr>
            <a:xfrm>
              <a:off x="430392" y="0"/>
              <a:ext cx="510227" cy="509356"/>
              <a:chOff x="0" y="0"/>
              <a:chExt cx="510226" cy="509355"/>
            </a:xfrm>
          </p:grpSpPr>
          <p:sp>
            <p:nvSpPr>
              <p:cNvPr id="1980" name="Shape 1980"/>
              <p:cNvSpPr/>
              <p:nvPr/>
            </p:nvSpPr>
            <p:spPr>
              <a:xfrm>
                <a:off x="-1" y="0"/>
                <a:ext cx="510228" cy="509356"/>
              </a:xfrm>
              <a:custGeom>
                <a:avLst/>
                <a:gdLst/>
                <a:ahLst/>
                <a:cxnLst>
                  <a:cxn ang="0">
                    <a:pos x="wd2" y="hd2"/>
                  </a:cxn>
                  <a:cxn ang="5400000">
                    <a:pos x="wd2" y="hd2"/>
                  </a:cxn>
                  <a:cxn ang="10800000">
                    <a:pos x="wd2" y="hd2"/>
                  </a:cxn>
                  <a:cxn ang="16200000">
                    <a:pos x="wd2" y="hd2"/>
                  </a:cxn>
                </a:cxnLst>
                <a:rect l="0" t="0" r="r" b="b"/>
                <a:pathLst>
                  <a:path w="21600" h="21600" extrusionOk="0">
                    <a:moveTo>
                      <a:pt x="14851" y="12151"/>
                    </a:moveTo>
                    <a:cubicBezTo>
                      <a:pt x="13852" y="12151"/>
                      <a:pt x="12927" y="11860"/>
                      <a:pt x="12125" y="11387"/>
                    </a:cubicBezTo>
                    <a:lnTo>
                      <a:pt x="11893" y="11619"/>
                    </a:lnTo>
                    <a:lnTo>
                      <a:pt x="11133" y="12378"/>
                    </a:lnTo>
                    <a:lnTo>
                      <a:pt x="9846" y="13664"/>
                    </a:lnTo>
                    <a:cubicBezTo>
                      <a:pt x="9593" y="13917"/>
                      <a:pt x="9451" y="14261"/>
                      <a:pt x="9451" y="14618"/>
                    </a:cubicBezTo>
                    <a:lnTo>
                      <a:pt x="9451" y="16201"/>
                    </a:lnTo>
                    <a:lnTo>
                      <a:pt x="8101" y="16201"/>
                    </a:lnTo>
                    <a:cubicBezTo>
                      <a:pt x="7356" y="16201"/>
                      <a:pt x="6751" y="16805"/>
                      <a:pt x="6751" y="17550"/>
                    </a:cubicBezTo>
                    <a:lnTo>
                      <a:pt x="6751" y="18901"/>
                    </a:lnTo>
                    <a:lnTo>
                      <a:pt x="5170" y="18901"/>
                    </a:lnTo>
                    <a:cubicBezTo>
                      <a:pt x="4812" y="18901"/>
                      <a:pt x="4469" y="19043"/>
                      <a:pt x="4216" y="19296"/>
                    </a:cubicBezTo>
                    <a:lnTo>
                      <a:pt x="3259" y="20253"/>
                    </a:lnTo>
                    <a:lnTo>
                      <a:pt x="1352" y="20250"/>
                    </a:lnTo>
                    <a:lnTo>
                      <a:pt x="1350" y="18327"/>
                    </a:lnTo>
                    <a:lnTo>
                      <a:pt x="9223" y="10467"/>
                    </a:lnTo>
                    <a:cubicBezTo>
                      <a:pt x="9223" y="10467"/>
                      <a:pt x="9223" y="10467"/>
                      <a:pt x="9224" y="10468"/>
                    </a:cubicBezTo>
                    <a:lnTo>
                      <a:pt x="10215" y="9477"/>
                    </a:lnTo>
                    <a:cubicBezTo>
                      <a:pt x="9741" y="8674"/>
                      <a:pt x="9451" y="7748"/>
                      <a:pt x="9451" y="6750"/>
                    </a:cubicBezTo>
                    <a:cubicBezTo>
                      <a:pt x="9451" y="3767"/>
                      <a:pt x="11870" y="1350"/>
                      <a:pt x="14851" y="1350"/>
                    </a:cubicBezTo>
                    <a:cubicBezTo>
                      <a:pt x="17833" y="1350"/>
                      <a:pt x="20251" y="3767"/>
                      <a:pt x="20251" y="6750"/>
                    </a:cubicBezTo>
                    <a:cubicBezTo>
                      <a:pt x="20251" y="9732"/>
                      <a:pt x="17833" y="12151"/>
                      <a:pt x="14851" y="12151"/>
                    </a:cubicBezTo>
                    <a:moveTo>
                      <a:pt x="14851" y="0"/>
                    </a:moveTo>
                    <a:cubicBezTo>
                      <a:pt x="11124" y="0"/>
                      <a:pt x="8101" y="3022"/>
                      <a:pt x="8101" y="6750"/>
                    </a:cubicBezTo>
                    <a:cubicBezTo>
                      <a:pt x="8101" y="7617"/>
                      <a:pt x="8283" y="8438"/>
                      <a:pt x="8582" y="9199"/>
                    </a:cubicBezTo>
                    <a:lnTo>
                      <a:pt x="383" y="17401"/>
                    </a:lnTo>
                    <a:cubicBezTo>
                      <a:pt x="146" y="17638"/>
                      <a:pt x="0" y="17864"/>
                      <a:pt x="0" y="18226"/>
                    </a:cubicBezTo>
                    <a:lnTo>
                      <a:pt x="0" y="20250"/>
                    </a:lnTo>
                    <a:cubicBezTo>
                      <a:pt x="0" y="20973"/>
                      <a:pt x="626" y="21600"/>
                      <a:pt x="1349" y="21600"/>
                    </a:cubicBezTo>
                    <a:lnTo>
                      <a:pt x="3374" y="21600"/>
                    </a:lnTo>
                    <a:cubicBezTo>
                      <a:pt x="3736" y="21600"/>
                      <a:pt x="3965" y="21456"/>
                      <a:pt x="4202" y="21220"/>
                    </a:cubicBezTo>
                    <a:lnTo>
                      <a:pt x="5170" y="20250"/>
                    </a:lnTo>
                    <a:lnTo>
                      <a:pt x="6751" y="20250"/>
                    </a:lnTo>
                    <a:cubicBezTo>
                      <a:pt x="7496" y="20250"/>
                      <a:pt x="8101" y="19646"/>
                      <a:pt x="8101" y="18901"/>
                    </a:cubicBezTo>
                    <a:lnTo>
                      <a:pt x="8101" y="17550"/>
                    </a:lnTo>
                    <a:lnTo>
                      <a:pt x="9451" y="17550"/>
                    </a:lnTo>
                    <a:cubicBezTo>
                      <a:pt x="10196" y="17550"/>
                      <a:pt x="10802" y="16946"/>
                      <a:pt x="10802" y="16201"/>
                    </a:cubicBezTo>
                    <a:lnTo>
                      <a:pt x="10802" y="14618"/>
                    </a:lnTo>
                    <a:lnTo>
                      <a:pt x="12401" y="13019"/>
                    </a:lnTo>
                    <a:cubicBezTo>
                      <a:pt x="13163" y="13318"/>
                      <a:pt x="13983" y="13501"/>
                      <a:pt x="14851" y="13501"/>
                    </a:cubicBezTo>
                    <a:cubicBezTo>
                      <a:pt x="18578" y="13501"/>
                      <a:pt x="21600" y="10477"/>
                      <a:pt x="21600" y="6750"/>
                    </a:cubicBezTo>
                    <a:cubicBezTo>
                      <a:pt x="21600" y="3022"/>
                      <a:pt x="18578" y="0"/>
                      <a:pt x="14851" y="0"/>
                    </a:cubicBezTo>
                  </a:path>
                </a:pathLst>
              </a:custGeom>
              <a:solidFill>
                <a:schemeClr val="accent2"/>
              </a:solidFill>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algn="ctr" defTabSz="1066800">
                  <a:lnSpc>
                    <a:spcPct val="90000"/>
                  </a:lnSpc>
                  <a:spcBef>
                    <a:spcPts val="700"/>
                  </a:spcBef>
                </a:pPr>
                <a:endParaRPr sz="2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81" name="Shape 1981"/>
              <p:cNvSpPr/>
              <p:nvPr/>
            </p:nvSpPr>
            <p:spPr>
              <a:xfrm>
                <a:off x="318688" y="63558"/>
                <a:ext cx="127128" cy="127131"/>
              </a:xfrm>
              <a:custGeom>
                <a:avLst/>
                <a:gdLst/>
                <a:ahLst/>
                <a:cxnLst>
                  <a:cxn ang="0">
                    <a:pos x="wd2" y="hd2"/>
                  </a:cxn>
                  <a:cxn ang="5400000">
                    <a:pos x="wd2" y="hd2"/>
                  </a:cxn>
                  <a:cxn ang="10800000">
                    <a:pos x="wd2" y="hd2"/>
                  </a:cxn>
                  <a:cxn ang="16200000">
                    <a:pos x="wd2" y="hd2"/>
                  </a:cxn>
                </a:cxnLst>
                <a:rect l="0" t="0" r="r" b="b"/>
                <a:pathLst>
                  <a:path w="21600" h="21333" extrusionOk="0">
                    <a:moveTo>
                      <a:pt x="13008" y="18685"/>
                    </a:moveTo>
                    <a:cubicBezTo>
                      <a:pt x="9017" y="15851"/>
                      <a:pt x="5542" y="12416"/>
                      <a:pt x="2694" y="8571"/>
                    </a:cubicBezTo>
                    <a:cubicBezTo>
                      <a:pt x="3736" y="5629"/>
                      <a:pt x="5693" y="3698"/>
                      <a:pt x="8585" y="2648"/>
                    </a:cubicBezTo>
                    <a:cubicBezTo>
                      <a:pt x="12578" y="5490"/>
                      <a:pt x="16048" y="8912"/>
                      <a:pt x="18889" y="12810"/>
                    </a:cubicBezTo>
                    <a:cubicBezTo>
                      <a:pt x="17836" y="15731"/>
                      <a:pt x="15883" y="17648"/>
                      <a:pt x="13008" y="18685"/>
                    </a:cubicBezTo>
                    <a:moveTo>
                      <a:pt x="21110" y="11296"/>
                    </a:moveTo>
                    <a:cubicBezTo>
                      <a:pt x="18081" y="7131"/>
                      <a:pt x="14396" y="3497"/>
                      <a:pt x="10161" y="485"/>
                    </a:cubicBezTo>
                    <a:cubicBezTo>
                      <a:pt x="9468" y="-7"/>
                      <a:pt x="8579" y="-133"/>
                      <a:pt x="7778" y="146"/>
                    </a:cubicBezTo>
                    <a:cubicBezTo>
                      <a:pt x="4027" y="1451"/>
                      <a:pt x="1463" y="3984"/>
                      <a:pt x="145" y="7688"/>
                    </a:cubicBezTo>
                    <a:cubicBezTo>
                      <a:pt x="46" y="7963"/>
                      <a:pt x="0" y="8253"/>
                      <a:pt x="0" y="8538"/>
                    </a:cubicBezTo>
                    <a:cubicBezTo>
                      <a:pt x="0" y="9072"/>
                      <a:pt x="167" y="9597"/>
                      <a:pt x="487" y="10042"/>
                    </a:cubicBezTo>
                    <a:cubicBezTo>
                      <a:pt x="3525" y="14214"/>
                      <a:pt x="7211" y="17851"/>
                      <a:pt x="11431" y="20851"/>
                    </a:cubicBezTo>
                    <a:cubicBezTo>
                      <a:pt x="12122" y="21339"/>
                      <a:pt x="13010" y="21467"/>
                      <a:pt x="13812" y="21189"/>
                    </a:cubicBezTo>
                    <a:cubicBezTo>
                      <a:pt x="17563" y="19894"/>
                      <a:pt x="20133" y="17357"/>
                      <a:pt x="21451" y="13648"/>
                    </a:cubicBezTo>
                    <a:cubicBezTo>
                      <a:pt x="21551" y="13373"/>
                      <a:pt x="21600" y="13082"/>
                      <a:pt x="21600" y="12797"/>
                    </a:cubicBezTo>
                    <a:cubicBezTo>
                      <a:pt x="21600" y="12266"/>
                      <a:pt x="21429" y="11741"/>
                      <a:pt x="21110" y="11296"/>
                    </a:cubicBezTo>
                  </a:path>
                </a:pathLst>
              </a:custGeom>
              <a:solidFill>
                <a:schemeClr val="accent2"/>
              </a:solidFill>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algn="ctr" defTabSz="1066800">
                  <a:lnSpc>
                    <a:spcPct val="90000"/>
                  </a:lnSpc>
                  <a:spcBef>
                    <a:spcPts val="700"/>
                  </a:spcBef>
                </a:pPr>
                <a:endParaRPr sz="24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983" name="Shape 1983"/>
            <p:cNvSpPr/>
            <p:nvPr/>
          </p:nvSpPr>
          <p:spPr>
            <a:xfrm>
              <a:off x="0" y="627061"/>
              <a:ext cx="2723006" cy="307775"/>
            </a:xfrm>
            <a:prstGeom prst="rect">
              <a:avLst/>
            </a:prstGeom>
            <a:noFill/>
            <a:ln w="12700" cap="flat">
              <a:noFill/>
              <a:miter lim="400000"/>
            </a:ln>
            <a:effectLst/>
          </p:spPr>
          <p:txBody>
            <a:bodyPr wrap="square" lIns="45719" tIns="45719" rIns="45719" bIns="45719" numCol="1" anchor="t">
              <a:spAutoFit/>
            </a:bodyPr>
            <a:lstStyle/>
            <a:p>
              <a:pPr lvl="0" algn="ctr">
                <a:defRPr>
                  <a:solidFill>
                    <a:srgbClr val="000000"/>
                  </a:solidFill>
                </a:defRPr>
              </a:pPr>
              <a:r>
                <a:rPr lang="zh-CN" altLang="en-US"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90" name="Group 1990"/>
          <p:cNvGrpSpPr/>
          <p:nvPr/>
        </p:nvGrpSpPr>
        <p:grpSpPr>
          <a:xfrm>
            <a:off x="8154206" y="4181914"/>
            <a:ext cx="2722653" cy="914793"/>
            <a:chOff x="0" y="0"/>
            <a:chExt cx="2723006" cy="914792"/>
          </a:xfrm>
        </p:grpSpPr>
        <p:grpSp>
          <p:nvGrpSpPr>
            <p:cNvPr id="1987" name="Group 1987"/>
            <p:cNvGrpSpPr/>
            <p:nvPr/>
          </p:nvGrpSpPr>
          <p:grpSpPr>
            <a:xfrm>
              <a:off x="280557" y="0"/>
              <a:ext cx="509380" cy="509356"/>
              <a:chOff x="0" y="0"/>
              <a:chExt cx="509379" cy="509355"/>
            </a:xfrm>
          </p:grpSpPr>
          <p:sp>
            <p:nvSpPr>
              <p:cNvPr id="1985" name="Shape 1985"/>
              <p:cNvSpPr/>
              <p:nvPr/>
            </p:nvSpPr>
            <p:spPr>
              <a:xfrm>
                <a:off x="0" y="0"/>
                <a:ext cx="509380" cy="509356"/>
              </a:xfrm>
              <a:custGeom>
                <a:avLst/>
                <a:gdLst/>
                <a:ahLst/>
                <a:cxnLst>
                  <a:cxn ang="0">
                    <a:pos x="wd2" y="hd2"/>
                  </a:cxn>
                  <a:cxn ang="5400000">
                    <a:pos x="wd2" y="hd2"/>
                  </a:cxn>
                  <a:cxn ang="10800000">
                    <a:pos x="wd2" y="hd2"/>
                  </a:cxn>
                  <a:cxn ang="16200000">
                    <a:pos x="wd2" y="hd2"/>
                  </a:cxn>
                </a:cxnLst>
                <a:rect l="0" t="0" r="r" b="b"/>
                <a:pathLst>
                  <a:path w="21600" h="21600" extrusionOk="0">
                    <a:moveTo>
                      <a:pt x="13499" y="14851"/>
                    </a:moveTo>
                    <a:cubicBezTo>
                      <a:pt x="9772" y="14851"/>
                      <a:pt x="6749" y="11828"/>
                      <a:pt x="6749" y="8100"/>
                    </a:cubicBezTo>
                    <a:cubicBezTo>
                      <a:pt x="6749" y="4372"/>
                      <a:pt x="9772" y="1350"/>
                      <a:pt x="13499" y="1350"/>
                    </a:cubicBezTo>
                    <a:cubicBezTo>
                      <a:pt x="17227" y="1350"/>
                      <a:pt x="20249" y="4372"/>
                      <a:pt x="20249" y="8100"/>
                    </a:cubicBezTo>
                    <a:cubicBezTo>
                      <a:pt x="20249" y="11828"/>
                      <a:pt x="17227" y="14851"/>
                      <a:pt x="13499" y="14851"/>
                    </a:cubicBezTo>
                    <a:moveTo>
                      <a:pt x="3236" y="20043"/>
                    </a:moveTo>
                    <a:cubicBezTo>
                      <a:pt x="3019" y="20267"/>
                      <a:pt x="2718" y="20409"/>
                      <a:pt x="2382" y="20409"/>
                    </a:cubicBezTo>
                    <a:cubicBezTo>
                      <a:pt x="1724" y="20409"/>
                      <a:pt x="1191" y="19876"/>
                      <a:pt x="1191" y="19219"/>
                    </a:cubicBezTo>
                    <a:cubicBezTo>
                      <a:pt x="1191" y="18882"/>
                      <a:pt x="1332" y="18581"/>
                      <a:pt x="1557" y="18364"/>
                    </a:cubicBezTo>
                    <a:lnTo>
                      <a:pt x="1551" y="18359"/>
                    </a:lnTo>
                    <a:lnTo>
                      <a:pt x="6996" y="12914"/>
                    </a:lnTo>
                    <a:cubicBezTo>
                      <a:pt x="7472" y="13556"/>
                      <a:pt x="8039" y="14123"/>
                      <a:pt x="8680" y="14600"/>
                    </a:cubicBezTo>
                    <a:cubicBezTo>
                      <a:pt x="8680" y="14600"/>
                      <a:pt x="3236" y="20043"/>
                      <a:pt x="3236" y="20043"/>
                    </a:cubicBezTo>
                    <a:close/>
                    <a:moveTo>
                      <a:pt x="13499" y="0"/>
                    </a:moveTo>
                    <a:cubicBezTo>
                      <a:pt x="9026" y="0"/>
                      <a:pt x="5399" y="3626"/>
                      <a:pt x="5399" y="8100"/>
                    </a:cubicBezTo>
                    <a:cubicBezTo>
                      <a:pt x="5399" y="9467"/>
                      <a:pt x="5742" y="10754"/>
                      <a:pt x="6341" y="11885"/>
                    </a:cubicBezTo>
                    <a:lnTo>
                      <a:pt x="709" y="17516"/>
                    </a:lnTo>
                    <a:lnTo>
                      <a:pt x="713" y="17521"/>
                    </a:lnTo>
                    <a:cubicBezTo>
                      <a:pt x="274" y="17954"/>
                      <a:pt x="0" y="18553"/>
                      <a:pt x="0" y="19219"/>
                    </a:cubicBezTo>
                    <a:cubicBezTo>
                      <a:pt x="0" y="20534"/>
                      <a:pt x="1066" y="21600"/>
                      <a:pt x="2382" y="21600"/>
                    </a:cubicBezTo>
                    <a:cubicBezTo>
                      <a:pt x="3047" y="21600"/>
                      <a:pt x="3647" y="21327"/>
                      <a:pt x="4079" y="20886"/>
                    </a:cubicBezTo>
                    <a:lnTo>
                      <a:pt x="4078" y="20885"/>
                    </a:lnTo>
                    <a:lnTo>
                      <a:pt x="9708" y="15256"/>
                    </a:lnTo>
                    <a:cubicBezTo>
                      <a:pt x="10839" y="15857"/>
                      <a:pt x="12128" y="16201"/>
                      <a:pt x="13499" y="16201"/>
                    </a:cubicBezTo>
                    <a:cubicBezTo>
                      <a:pt x="17973" y="16201"/>
                      <a:pt x="21600" y="12574"/>
                      <a:pt x="21600" y="8100"/>
                    </a:cubicBezTo>
                    <a:cubicBezTo>
                      <a:pt x="21600" y="3626"/>
                      <a:pt x="17973" y="0"/>
                      <a:pt x="13499" y="0"/>
                    </a:cubicBezTo>
                  </a:path>
                </a:pathLst>
              </a:cu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algn="ctr" defTabSz="1333500">
                  <a:lnSpc>
                    <a:spcPct val="90000"/>
                  </a:lnSpc>
                  <a:spcBef>
                    <a:spcPts val="700"/>
                  </a:spcBef>
                </a:pPr>
                <a:endParaRPr sz="3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86" name="Shape 1986"/>
              <p:cNvSpPr/>
              <p:nvPr/>
            </p:nvSpPr>
            <p:spPr>
              <a:xfrm>
                <a:off x="206363" y="79236"/>
                <a:ext cx="120157" cy="119292"/>
              </a:xfrm>
              <a:custGeom>
                <a:avLst/>
                <a:gdLst/>
                <a:ahLst/>
                <a:cxnLst>
                  <a:cxn ang="0">
                    <a:pos x="wd2" y="hd2"/>
                  </a:cxn>
                  <a:cxn ang="5400000">
                    <a:pos x="wd2" y="hd2"/>
                  </a:cxn>
                  <a:cxn ang="10800000">
                    <a:pos x="wd2" y="hd2"/>
                  </a:cxn>
                  <a:cxn ang="16200000">
                    <a:pos x="wd2" y="hd2"/>
                  </a:cxn>
                </a:cxnLst>
                <a:rect l="0" t="0" r="r" b="b"/>
                <a:pathLst>
                  <a:path w="21600" h="21600" extrusionOk="0">
                    <a:moveTo>
                      <a:pt x="20161" y="0"/>
                    </a:moveTo>
                    <a:cubicBezTo>
                      <a:pt x="9025" y="0"/>
                      <a:pt x="0" y="9025"/>
                      <a:pt x="0" y="20160"/>
                    </a:cubicBezTo>
                    <a:cubicBezTo>
                      <a:pt x="0" y="20954"/>
                      <a:pt x="644" y="21600"/>
                      <a:pt x="1440" y="21600"/>
                    </a:cubicBezTo>
                    <a:cubicBezTo>
                      <a:pt x="2235" y="21600"/>
                      <a:pt x="2880" y="20954"/>
                      <a:pt x="2880" y="20160"/>
                    </a:cubicBezTo>
                    <a:cubicBezTo>
                      <a:pt x="2880" y="10618"/>
                      <a:pt x="10617" y="2880"/>
                      <a:pt x="20161" y="2880"/>
                    </a:cubicBezTo>
                    <a:cubicBezTo>
                      <a:pt x="20956" y="2880"/>
                      <a:pt x="21600" y="2234"/>
                      <a:pt x="21600" y="1440"/>
                    </a:cubicBezTo>
                    <a:cubicBezTo>
                      <a:pt x="21600" y="645"/>
                      <a:pt x="20956" y="0"/>
                      <a:pt x="20161" y="0"/>
                    </a:cubicBezTo>
                  </a:path>
                </a:pathLst>
              </a:cu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algn="ctr" defTabSz="1333500">
                  <a:lnSpc>
                    <a:spcPct val="90000"/>
                  </a:lnSpc>
                  <a:spcBef>
                    <a:spcPts val="700"/>
                  </a:spcBef>
                </a:pPr>
                <a:endParaRPr sz="3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988" name="Shape 1988"/>
            <p:cNvSpPr/>
            <p:nvPr/>
          </p:nvSpPr>
          <p:spPr>
            <a:xfrm>
              <a:off x="863357" y="200966"/>
              <a:ext cx="913068" cy="338552"/>
            </a:xfrm>
            <a:prstGeom prst="rect">
              <a:avLst/>
            </a:prstGeom>
            <a:noFill/>
            <a:ln w="12700" cap="flat">
              <a:noFill/>
              <a:miter lim="400000"/>
            </a:ln>
            <a:effectLst/>
          </p:spPr>
          <p:txBody>
            <a:bodyPr wrap="none" lIns="45719" tIns="45719" rIns="45719" bIns="45719" numCol="1" anchor="t">
              <a:spAutoFit/>
            </a:bodyPr>
            <a:lstStyle>
              <a:lvl1pPr>
                <a:defRPr>
                  <a:solidFill>
                    <a:srgbClr val="F79A00"/>
                  </a:solidFill>
                  <a:latin typeface="+mj-lt"/>
                  <a:ea typeface="+mj-ea"/>
                  <a:cs typeface="+mj-cs"/>
                  <a:sym typeface="Source Sans Pro" panose="020B0503030403020204"/>
                </a:defRPr>
              </a:lvl1pPr>
            </a:lstStyle>
            <a:p>
              <a:pPr lvl="0">
                <a:defRPr>
                  <a:solidFill>
                    <a:srgbClr val="000000"/>
                  </a:solidFill>
                </a:defRPr>
              </a:pPr>
              <a:r>
                <a:rPr lang="zh-CN" altLang="en-US" sz="1600" b="1">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1600" b="1">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89" name="Shape 1989"/>
            <p:cNvSpPr/>
            <p:nvPr/>
          </p:nvSpPr>
          <p:spPr>
            <a:xfrm>
              <a:off x="0" y="607017"/>
              <a:ext cx="2723006" cy="307775"/>
            </a:xfrm>
            <a:prstGeom prst="rect">
              <a:avLst/>
            </a:prstGeom>
            <a:noFill/>
            <a:ln w="12700" cap="flat">
              <a:noFill/>
              <a:miter lim="400000"/>
            </a:ln>
            <a:effectLst/>
          </p:spPr>
          <p:txBody>
            <a:bodyPr wrap="square" lIns="45719" tIns="45719" rIns="45719" bIns="45719" numCol="1" anchor="t">
              <a:spAutoFit/>
            </a:bodyPr>
            <a:lstStyle/>
            <a:p>
              <a:pPr lvl="0" algn="ctr">
                <a:defRPr>
                  <a:solidFill>
                    <a:srgbClr val="000000"/>
                  </a:solidFill>
                </a:defRPr>
              </a:pPr>
              <a:r>
                <a:rPr lang="zh-CN" altLang="en-US"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94" name="Group 1994"/>
          <p:cNvGrpSpPr/>
          <p:nvPr/>
        </p:nvGrpSpPr>
        <p:grpSpPr>
          <a:xfrm>
            <a:off x="8630880" y="1844535"/>
            <a:ext cx="1932039" cy="1931943"/>
            <a:chOff x="-1" y="-1"/>
            <a:chExt cx="1932290" cy="1931941"/>
          </a:xfrm>
        </p:grpSpPr>
        <p:sp>
          <p:nvSpPr>
            <p:cNvPr id="1991" name="Shape 1991"/>
            <p:cNvSpPr/>
            <p:nvPr/>
          </p:nvSpPr>
          <p:spPr>
            <a:xfrm>
              <a:off x="-1" y="-1"/>
              <a:ext cx="1932290" cy="193194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algn="ctr" defTabSz="1333500">
                <a:lnSpc>
                  <a:spcPct val="90000"/>
                </a:lnSpc>
                <a:spcBef>
                  <a:spcPts val="700"/>
                </a:spcBef>
                <a:defRPr sz="3000">
                  <a:solidFill>
                    <a:srgbClr val="000000"/>
                  </a:solidFill>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92" name="Shape 1992"/>
            <p:cNvSpPr/>
            <p:nvPr/>
          </p:nvSpPr>
          <p:spPr>
            <a:xfrm>
              <a:off x="448116" y="918330"/>
              <a:ext cx="1057783" cy="461663"/>
            </a:xfrm>
            <a:prstGeom prst="rect">
              <a:avLst/>
            </a:prstGeom>
            <a:noFill/>
            <a:ln w="12700" cap="flat">
              <a:noFill/>
              <a:miter lim="400000"/>
            </a:ln>
            <a:effectLst/>
          </p:spPr>
          <p:txBody>
            <a:bodyPr wrap="square" lIns="45719" tIns="45719" rIns="45719" bIns="45719" numCol="1" anchor="t">
              <a:spAutoFit/>
            </a:bodyPr>
            <a:lstStyle>
              <a:lvl1pPr algn="ctr">
                <a:defRPr sz="1400" b="1" i="1"/>
              </a:lvl1pPr>
            </a:lstStyle>
            <a:p>
              <a:pPr lvl="0">
                <a:defRPr sz="1800" b="0" i="0">
                  <a:solidFill>
                    <a:srgbClr val="000000"/>
                  </a:solidFill>
                </a:defRPr>
              </a:pPr>
              <a:r>
                <a:rPr lang="zh-CN" altLang="en-US" sz="1200" b="0" i="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sz="1200" b="0" i="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93" name="Shape 1993"/>
            <p:cNvSpPr/>
            <p:nvPr/>
          </p:nvSpPr>
          <p:spPr>
            <a:xfrm>
              <a:off x="608074" y="578984"/>
              <a:ext cx="829820" cy="369330"/>
            </a:xfrm>
            <a:prstGeom prst="rect">
              <a:avLst/>
            </a:prstGeom>
            <a:noFill/>
            <a:ln w="12700" cap="flat">
              <a:noFill/>
              <a:miter lim="400000"/>
            </a:ln>
            <a:effectLst/>
          </p:spPr>
          <p:txBody>
            <a:bodyPr wrap="none" lIns="45719" tIns="45719" rIns="45719" bIns="45719" numCol="1" anchor="t">
              <a:spAutoFit/>
            </a:bodyPr>
            <a:lstStyle>
              <a:lvl1pPr algn="ctr">
                <a:defRPr sz="2000" b="1">
                  <a:latin typeface="+mj-lt"/>
                  <a:ea typeface="+mj-ea"/>
                  <a:cs typeface="+mj-cs"/>
                  <a:sym typeface="Source Sans Pro" panose="020B0503030403020204"/>
                </a:defRPr>
              </a:lvl1pPr>
            </a:lstStyle>
            <a:p>
              <a:pPr lvl="0">
                <a:defRPr sz="1800" b="0">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STEP 3</a:t>
              </a:r>
            </a:p>
          </p:txBody>
        </p:sp>
      </p:grpSp>
      <p:grpSp>
        <p:nvGrpSpPr>
          <p:cNvPr id="2000" name="Group 2000"/>
          <p:cNvGrpSpPr/>
          <p:nvPr/>
        </p:nvGrpSpPr>
        <p:grpSpPr>
          <a:xfrm>
            <a:off x="5000042" y="2085916"/>
            <a:ext cx="2722653" cy="1515839"/>
            <a:chOff x="0" y="-1"/>
            <a:chExt cx="2723006" cy="1515837"/>
          </a:xfrm>
        </p:grpSpPr>
        <p:grpSp>
          <p:nvGrpSpPr>
            <p:cNvPr id="1997" name="Group 1997"/>
            <p:cNvGrpSpPr/>
            <p:nvPr/>
          </p:nvGrpSpPr>
          <p:grpSpPr>
            <a:xfrm>
              <a:off x="69510" y="-1"/>
              <a:ext cx="2608331" cy="1515837"/>
              <a:chOff x="0" y="0"/>
              <a:chExt cx="2608329" cy="1515835"/>
            </a:xfrm>
          </p:grpSpPr>
          <p:sp>
            <p:nvSpPr>
              <p:cNvPr id="1995" name="Shape 1995"/>
              <p:cNvSpPr/>
              <p:nvPr/>
            </p:nvSpPr>
            <p:spPr>
              <a:xfrm>
                <a:off x="0" y="-1"/>
                <a:ext cx="1515836" cy="151583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2">
                  <a:alpha val="70000"/>
                </a:schemeClr>
              </a:solidFill>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algn="ctr" defTabSz="1066800">
                  <a:lnSpc>
                    <a:spcPct val="90000"/>
                  </a:lnSpc>
                  <a:spcBef>
                    <a:spcPts val="700"/>
                  </a:spcBef>
                </a:pPr>
                <a:endParaRPr sz="2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96" name="Shape 1996"/>
              <p:cNvSpPr/>
              <p:nvPr/>
            </p:nvSpPr>
            <p:spPr>
              <a:xfrm>
                <a:off x="1092494" y="-1"/>
                <a:ext cx="1515836" cy="151583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2">
                  <a:alpha val="70000"/>
                </a:schemeClr>
              </a:solidFill>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algn="ctr" defTabSz="1066800">
                  <a:lnSpc>
                    <a:spcPct val="90000"/>
                  </a:lnSpc>
                  <a:spcBef>
                    <a:spcPts val="700"/>
                  </a:spcBef>
                  <a:defRPr sz="2400"/>
                </a:pPr>
                <a:endParaRPr sz="24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998" name="Shape 1998"/>
            <p:cNvSpPr/>
            <p:nvPr/>
          </p:nvSpPr>
          <p:spPr>
            <a:xfrm>
              <a:off x="977407" y="259046"/>
              <a:ext cx="829820" cy="369330"/>
            </a:xfrm>
            <a:prstGeom prst="rect">
              <a:avLst/>
            </a:prstGeom>
            <a:noFill/>
            <a:ln w="12700" cap="flat">
              <a:noFill/>
              <a:miter lim="400000"/>
            </a:ln>
            <a:effectLst/>
          </p:spPr>
          <p:txBody>
            <a:bodyPr wrap="none" lIns="45719" tIns="45719" rIns="45719" bIns="45719" numCol="1" anchor="t">
              <a:spAutoFit/>
            </a:bodyPr>
            <a:lstStyle>
              <a:lvl1pPr algn="ctr">
                <a:defRPr sz="2000" b="1">
                  <a:latin typeface="+mj-lt"/>
                  <a:ea typeface="+mj-ea"/>
                  <a:cs typeface="+mj-cs"/>
                  <a:sym typeface="Source Sans Pro" panose="020B0503030403020204"/>
                </a:defRPr>
              </a:lvl1pPr>
            </a:lstStyle>
            <a:p>
              <a:pPr lvl="0">
                <a:defRPr sz="1800" b="0">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STEP 2</a:t>
              </a:r>
            </a:p>
          </p:txBody>
        </p:sp>
        <p:sp>
          <p:nvSpPr>
            <p:cNvPr id="1999" name="Shape 1999"/>
            <p:cNvSpPr/>
            <p:nvPr/>
          </p:nvSpPr>
          <p:spPr>
            <a:xfrm>
              <a:off x="0" y="659156"/>
              <a:ext cx="2723006" cy="369330"/>
            </a:xfrm>
            <a:prstGeom prst="rect">
              <a:avLst/>
            </a:prstGeom>
            <a:noFill/>
            <a:ln w="12700" cap="flat">
              <a:noFill/>
              <a:miter lim="400000"/>
            </a:ln>
            <a:effectLst/>
          </p:spPr>
          <p:txBody>
            <a:bodyPr wrap="square" lIns="45719" tIns="45719" rIns="45719" bIns="45719" numCol="1" anchor="t">
              <a:spAutoFit/>
            </a:bodyPr>
            <a:lstStyle>
              <a:lvl1pPr algn="ctr">
                <a:defRPr sz="1400" b="1"/>
              </a:lvl1pPr>
            </a:lstStyle>
            <a:p>
              <a:pPr lvl="0">
                <a:defRPr sz="1800" b="0">
                  <a:solidFill>
                    <a:srgbClr val="000000"/>
                  </a:solidFill>
                </a:defRPr>
              </a:pPr>
              <a:r>
                <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013" name="Group 2013"/>
          <p:cNvGrpSpPr/>
          <p:nvPr/>
        </p:nvGrpSpPr>
        <p:grpSpPr>
          <a:xfrm>
            <a:off x="1589100" y="1762180"/>
            <a:ext cx="2457596" cy="2273534"/>
            <a:chOff x="-1" y="-3"/>
            <a:chExt cx="2457914" cy="2273533"/>
          </a:xfrm>
        </p:grpSpPr>
        <p:grpSp>
          <p:nvGrpSpPr>
            <p:cNvPr id="2011" name="Group 2011"/>
            <p:cNvGrpSpPr/>
            <p:nvPr/>
          </p:nvGrpSpPr>
          <p:grpSpPr>
            <a:xfrm>
              <a:off x="-1" y="-3"/>
              <a:ext cx="2457914" cy="2273533"/>
              <a:chOff x="-1" y="-2"/>
              <a:chExt cx="2457913" cy="2273531"/>
            </a:xfrm>
          </p:grpSpPr>
          <p:grpSp>
            <p:nvGrpSpPr>
              <p:cNvPr id="2003" name="Group 2003"/>
              <p:cNvGrpSpPr/>
              <p:nvPr/>
            </p:nvGrpSpPr>
            <p:grpSpPr>
              <a:xfrm>
                <a:off x="386628" y="-2"/>
                <a:ext cx="1048301" cy="1048327"/>
                <a:chOff x="-1" y="-1"/>
                <a:chExt cx="1048300" cy="1048325"/>
              </a:xfrm>
            </p:grpSpPr>
            <p:sp>
              <p:nvSpPr>
                <p:cNvPr id="2001" name="Shape 2001"/>
                <p:cNvSpPr/>
                <p:nvPr/>
              </p:nvSpPr>
              <p:spPr>
                <a:xfrm>
                  <a:off x="-1" y="-1"/>
                  <a:ext cx="1048300" cy="104832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algn="ctr" defTabSz="711200">
                    <a:lnSpc>
                      <a:spcPct val="90000"/>
                    </a:lnSpc>
                    <a:spcBef>
                      <a:spcPts val="700"/>
                    </a:spcBef>
                    <a:defRPr b="1"/>
                  </a:pP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02" name="Shape 2002"/>
                <p:cNvSpPr/>
                <p:nvPr/>
              </p:nvSpPr>
              <p:spPr>
                <a:xfrm>
                  <a:off x="0" y="212108"/>
                  <a:ext cx="1048299" cy="624106"/>
                </a:xfrm>
                <a:prstGeom prst="rect">
                  <a:avLst/>
                </a:prstGeom>
                <a:noFill/>
                <a:ln w="12700" cap="flat">
                  <a:noFill/>
                  <a:miter lim="400000"/>
                </a:ln>
                <a:effectLst/>
              </p:spPr>
              <p:txBody>
                <a:bodyPr wrap="square" lIns="185592" tIns="185592" rIns="185592" bIns="185592" numCol="1" anchor="ctr">
                  <a:spAutoFit/>
                </a:bodyPr>
                <a:lstStyle>
                  <a:lvl1pPr algn="ctr" defTabSz="711200">
                    <a:lnSpc>
                      <a:spcPct val="90000"/>
                    </a:lnSpc>
                    <a:spcBef>
                      <a:spcPts val="700"/>
                    </a:spcBef>
                    <a:defRPr b="1"/>
                  </a:lvl1pPr>
                </a:lstStyle>
                <a:p>
                  <a:pPr lvl="0">
                    <a:defRPr b="0">
                      <a:solidFill>
                        <a:srgbClr val="000000"/>
                      </a:solidFill>
                    </a:defRPr>
                  </a:pPr>
                  <a:r>
                    <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a:t>
                  </a: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004" name="Shape 2004"/>
              <p:cNvSpPr/>
              <p:nvPr/>
            </p:nvSpPr>
            <p:spPr>
              <a:xfrm>
                <a:off x="-1" y="876445"/>
                <a:ext cx="514934" cy="5147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p:spPr>
            <p:style>
              <a:lnRef idx="3">
                <a:schemeClr val="lt1"/>
              </a:lnRef>
              <a:fillRef idx="1">
                <a:schemeClr val="accent1"/>
              </a:fillRef>
              <a:effectRef idx="1">
                <a:schemeClr val="accent1"/>
              </a:effectRef>
              <a:fontRef idx="minor">
                <a:schemeClr val="lt1"/>
              </a:fontRef>
            </p:style>
            <p:txBody>
              <a:bodyPr wrap="square" lIns="0" tIns="0" rIns="0" bIns="0" numCol="1" anchor="t">
                <a:noAutofit/>
              </a:bodyPr>
              <a:lstStyle/>
              <a:p>
                <a:pPr lvl="0"/>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05" name="Shape 2005"/>
              <p:cNvSpPr/>
              <p:nvPr/>
            </p:nvSpPr>
            <p:spPr>
              <a:xfrm>
                <a:off x="1520954" y="206208"/>
                <a:ext cx="299621" cy="2994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t">
                <a:noAutofit/>
              </a:bodyPr>
              <a:lstStyle/>
              <a:p>
                <a:pPr lvl="0"/>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008" name="Group 2008"/>
              <p:cNvGrpSpPr/>
              <p:nvPr/>
            </p:nvGrpSpPr>
            <p:grpSpPr>
              <a:xfrm>
                <a:off x="1409611" y="626129"/>
                <a:ext cx="1048301" cy="1048326"/>
                <a:chOff x="-1" y="-1"/>
                <a:chExt cx="1048300" cy="1048325"/>
              </a:xfrm>
            </p:grpSpPr>
            <p:sp>
              <p:nvSpPr>
                <p:cNvPr id="2006" name="Shape 2006"/>
                <p:cNvSpPr/>
                <p:nvPr/>
              </p:nvSpPr>
              <p:spPr>
                <a:xfrm>
                  <a:off x="-1" y="-1"/>
                  <a:ext cx="1048300" cy="104832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algn="ctr" defTabSz="711200">
                    <a:lnSpc>
                      <a:spcPct val="90000"/>
                    </a:lnSpc>
                    <a:spcBef>
                      <a:spcPts val="700"/>
                    </a:spcBef>
                    <a:defRPr b="1"/>
                  </a:pP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07" name="Shape 2007"/>
                <p:cNvSpPr/>
                <p:nvPr/>
              </p:nvSpPr>
              <p:spPr>
                <a:xfrm>
                  <a:off x="0" y="212108"/>
                  <a:ext cx="1048299" cy="624107"/>
                </a:xfrm>
                <a:prstGeom prst="rect">
                  <a:avLst/>
                </a:prstGeom>
                <a:noFill/>
                <a:ln w="12700" cap="flat">
                  <a:noFill/>
                  <a:miter lim="400000"/>
                </a:ln>
                <a:effectLst/>
              </p:spPr>
              <p:txBody>
                <a:bodyPr wrap="square" lIns="185592" tIns="185592" rIns="185592" bIns="185592" numCol="1" anchor="ctr">
                  <a:spAutoFit/>
                </a:bodyPr>
                <a:lstStyle>
                  <a:lvl1pPr algn="ctr" defTabSz="711200">
                    <a:lnSpc>
                      <a:spcPct val="90000"/>
                    </a:lnSpc>
                    <a:spcBef>
                      <a:spcPts val="700"/>
                    </a:spcBef>
                    <a:defRPr b="1"/>
                  </a:lvl1pPr>
                </a:lstStyle>
                <a:p>
                  <a:pPr>
                    <a:defRPr b="0">
                      <a:solidFill>
                        <a:srgbClr val="000000"/>
                      </a:solidFill>
                    </a:defRPr>
                  </a:pPr>
                  <a:r>
                    <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a:t>
                  </a:r>
                </a:p>
              </p:txBody>
            </p:sp>
          </p:grpSp>
          <p:sp>
            <p:nvSpPr>
              <p:cNvPr id="2009" name="Shape 2009"/>
              <p:cNvSpPr/>
              <p:nvPr/>
            </p:nvSpPr>
            <p:spPr>
              <a:xfrm>
                <a:off x="1519235" y="1738567"/>
                <a:ext cx="299621" cy="2994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p:spPr>
            <p:style>
              <a:lnRef idx="3">
                <a:schemeClr val="lt1"/>
              </a:lnRef>
              <a:fillRef idx="1">
                <a:schemeClr val="accent1"/>
              </a:fillRef>
              <a:effectRef idx="1">
                <a:schemeClr val="accent1"/>
              </a:effectRef>
              <a:fontRef idx="minor">
                <a:schemeClr val="lt1"/>
              </a:fontRef>
            </p:style>
            <p:txBody>
              <a:bodyPr wrap="square" lIns="0" tIns="0" rIns="0" bIns="0" numCol="1" anchor="t">
                <a:noAutofit/>
              </a:bodyPr>
              <a:lstStyle/>
              <a:p>
                <a:pPr lvl="0"/>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10" name="Shape 2010"/>
              <p:cNvSpPr/>
              <p:nvPr/>
            </p:nvSpPr>
            <p:spPr>
              <a:xfrm>
                <a:off x="405310" y="1225204"/>
                <a:ext cx="1048299" cy="104832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algn="ctr" defTabSz="711200">
                  <a:lnSpc>
                    <a:spcPct val="90000"/>
                  </a:lnSpc>
                  <a:spcBef>
                    <a:spcPts val="700"/>
                  </a:spcBef>
                  <a:defRPr b="1"/>
                </a:pP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012" name="Shape 2012"/>
            <p:cNvSpPr/>
            <p:nvPr/>
          </p:nvSpPr>
          <p:spPr>
            <a:xfrm>
              <a:off x="652460" y="1604382"/>
              <a:ext cx="553996" cy="341630"/>
            </a:xfrm>
            <a:prstGeom prst="rect">
              <a:avLst/>
            </a:prstGeom>
            <a:noFill/>
            <a:ln w="12700" cap="flat">
              <a:noFill/>
              <a:miter lim="400000"/>
            </a:ln>
            <a:effectLst/>
          </p:spPr>
          <p:txBody>
            <a:bodyPr wrap="none" lIns="45719" tIns="45719" rIns="45719" bIns="45719" numCol="1" anchor="t">
              <a:spAutoFit/>
            </a:bodyPr>
            <a:lstStyle>
              <a:lvl1pPr algn="ctr" defTabSz="711200">
                <a:lnSpc>
                  <a:spcPct val="90000"/>
                </a:lnSpc>
                <a:spcBef>
                  <a:spcPts val="700"/>
                </a:spcBef>
                <a:defRPr b="1"/>
              </a:lvl1pPr>
            </a:lstStyle>
            <a:p>
              <a:pPr lvl="0">
                <a:defRPr b="0">
                  <a:solidFill>
                    <a:srgbClr val="000000"/>
                  </a:solidFill>
                </a:defRPr>
              </a:pPr>
              <a:r>
                <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a:t>
              </a: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indefinite" fill="hold"/>
                                        <p:tgtEl>
                                          <p:spTgt spid="2013"/>
                                        </p:tgtEl>
                                        <p:attrNameLst>
                                          <p:attrName>style.visibility</p:attrName>
                                        </p:attrNameLst>
                                      </p:cBhvr>
                                      <p:to>
                                        <p:strVal val="visible"/>
                                      </p:to>
                                    </p:set>
                                    <p:anim calcmode="lin" valueType="num">
                                      <p:cBhvr>
                                        <p:cTn id="7" dur="500" fill="hold"/>
                                        <p:tgtEl>
                                          <p:spTgt spid="2013"/>
                                        </p:tgtEl>
                                        <p:attrNameLst>
                                          <p:attrName>ppt_w</p:attrName>
                                        </p:attrNameLst>
                                      </p:cBhvr>
                                      <p:tavLst>
                                        <p:tav tm="0">
                                          <p:val>
                                            <p:fltVal val="0"/>
                                          </p:val>
                                        </p:tav>
                                        <p:tav tm="100000">
                                          <p:val>
                                            <p:strVal val="#ppt_w"/>
                                          </p:val>
                                        </p:tav>
                                      </p:tavLst>
                                    </p:anim>
                                    <p:anim calcmode="lin" valueType="num">
                                      <p:cBhvr>
                                        <p:cTn id="8" dur="500" fill="hold"/>
                                        <p:tgtEl>
                                          <p:spTgt spid="2013"/>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indefinite" fill="hold"/>
                                        <p:tgtEl>
                                          <p:spTgt spid="1978"/>
                                        </p:tgtEl>
                                        <p:attrNameLst>
                                          <p:attrName>style.visibility</p:attrName>
                                        </p:attrNameLst>
                                      </p:cBhvr>
                                      <p:to>
                                        <p:strVal val="visible"/>
                                      </p:to>
                                    </p:set>
                                    <p:anim calcmode="lin" valueType="num">
                                      <p:cBhvr>
                                        <p:cTn id="12" dur="500" fill="hold"/>
                                        <p:tgtEl>
                                          <p:spTgt spid="1978"/>
                                        </p:tgtEl>
                                        <p:attrNameLst>
                                          <p:attrName>ppt_x</p:attrName>
                                        </p:attrNameLst>
                                      </p:cBhvr>
                                      <p:tavLst>
                                        <p:tav tm="0">
                                          <p:val>
                                            <p:strVal val="#ppt_x"/>
                                          </p:val>
                                        </p:tav>
                                        <p:tav tm="100000">
                                          <p:val>
                                            <p:strVal val="#ppt_x"/>
                                          </p:val>
                                        </p:tav>
                                      </p:tavLst>
                                    </p:anim>
                                    <p:anim calcmode="lin" valueType="num">
                                      <p:cBhvr>
                                        <p:cTn id="13" dur="500" fill="hold"/>
                                        <p:tgtEl>
                                          <p:spTgt spid="197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indefinite" fill="hold"/>
                                        <p:tgtEl>
                                          <p:spTgt spid="1972"/>
                                        </p:tgtEl>
                                        <p:attrNameLst>
                                          <p:attrName>style.visibility</p:attrName>
                                        </p:attrNameLst>
                                      </p:cBhvr>
                                      <p:to>
                                        <p:strVal val="visible"/>
                                      </p:to>
                                    </p:set>
                                  </p:childTnLst>
                                </p:cTn>
                              </p:par>
                            </p:childTnLst>
                          </p:cTn>
                        </p:par>
                        <p:par>
                          <p:cTn id="17" fill="hold">
                            <p:stCondLst>
                              <p:cond delay="1000"/>
                            </p:stCondLst>
                            <p:childTnLst>
                              <p:par>
                                <p:cTn id="18" presetID="23" presetClass="entr" presetSubtype="32" fill="hold" grpId="0" nodeType="afterEffect">
                                  <p:stCondLst>
                                    <p:cond delay="0"/>
                                  </p:stCondLst>
                                  <p:childTnLst>
                                    <p:set>
                                      <p:cBhvr>
                                        <p:cTn id="19" dur="indefinite" fill="hold"/>
                                        <p:tgtEl>
                                          <p:spTgt spid="2000"/>
                                        </p:tgtEl>
                                        <p:attrNameLst>
                                          <p:attrName>style.visibility</p:attrName>
                                        </p:attrNameLst>
                                      </p:cBhvr>
                                      <p:to>
                                        <p:strVal val="visible"/>
                                      </p:to>
                                    </p:set>
                                    <p:anim calcmode="lin" valueType="num">
                                      <p:cBhvr>
                                        <p:cTn id="20" dur="500" fill="hold"/>
                                        <p:tgtEl>
                                          <p:spTgt spid="2000"/>
                                        </p:tgtEl>
                                        <p:attrNameLst>
                                          <p:attrName>ppt_w</p:attrName>
                                        </p:attrNameLst>
                                      </p:cBhvr>
                                      <p:tavLst>
                                        <p:tav tm="0">
                                          <p:val>
                                            <p:fltVal val="0"/>
                                          </p:val>
                                        </p:tav>
                                        <p:tav tm="100000">
                                          <p:val>
                                            <p:strVal val="#ppt_w"/>
                                          </p:val>
                                        </p:tav>
                                      </p:tavLst>
                                    </p:anim>
                                    <p:anim calcmode="lin" valueType="num">
                                      <p:cBhvr>
                                        <p:cTn id="21" dur="500" fill="hold"/>
                                        <p:tgtEl>
                                          <p:spTgt spid="2000"/>
                                        </p:tgtEl>
                                        <p:attrNameLst>
                                          <p:attrName>ppt_h</p:attrName>
                                        </p:attrNameLst>
                                      </p:cBhvr>
                                      <p:tavLst>
                                        <p:tav tm="0">
                                          <p:val>
                                            <p:fltVal val="0"/>
                                          </p:val>
                                        </p:tav>
                                        <p:tav tm="100000">
                                          <p:val>
                                            <p:strVal val="#ppt_h"/>
                                          </p:val>
                                        </p:tav>
                                      </p:tavLst>
                                    </p:anim>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indefinite" fill="hold"/>
                                        <p:tgtEl>
                                          <p:spTgt spid="1984"/>
                                        </p:tgtEl>
                                        <p:attrNameLst>
                                          <p:attrName>style.visibility</p:attrName>
                                        </p:attrNameLst>
                                      </p:cBhvr>
                                      <p:to>
                                        <p:strVal val="visible"/>
                                      </p:to>
                                    </p:set>
                                    <p:anim calcmode="lin" valueType="num">
                                      <p:cBhvr>
                                        <p:cTn id="25" dur="500" fill="hold"/>
                                        <p:tgtEl>
                                          <p:spTgt spid="1984"/>
                                        </p:tgtEl>
                                        <p:attrNameLst>
                                          <p:attrName>ppt_x</p:attrName>
                                        </p:attrNameLst>
                                      </p:cBhvr>
                                      <p:tavLst>
                                        <p:tav tm="0">
                                          <p:val>
                                            <p:strVal val="#ppt_x"/>
                                          </p:val>
                                        </p:tav>
                                        <p:tav tm="100000">
                                          <p:val>
                                            <p:strVal val="#ppt_x"/>
                                          </p:val>
                                        </p:tav>
                                      </p:tavLst>
                                    </p:anim>
                                    <p:anim calcmode="lin" valueType="num">
                                      <p:cBhvr>
                                        <p:cTn id="26" dur="500" fill="hold"/>
                                        <p:tgtEl>
                                          <p:spTgt spid="1984"/>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1" presetClass="entr" presetSubtype="0" fill="hold" grpId="0" nodeType="afterEffect">
                                  <p:stCondLst>
                                    <p:cond delay="0"/>
                                  </p:stCondLst>
                                  <p:childTnLst>
                                    <p:set>
                                      <p:cBhvr>
                                        <p:cTn id="29" dur="indefinite" fill="hold"/>
                                        <p:tgtEl>
                                          <p:spTgt spid="1973"/>
                                        </p:tgtEl>
                                        <p:attrNameLst>
                                          <p:attrName>style.visibility</p:attrName>
                                        </p:attrNameLst>
                                      </p:cBhvr>
                                      <p:to>
                                        <p:strVal val="visible"/>
                                      </p:to>
                                    </p:set>
                                  </p:childTnLst>
                                </p:cTn>
                              </p:par>
                            </p:childTnLst>
                          </p:cTn>
                        </p:par>
                        <p:par>
                          <p:cTn id="30" fill="hold">
                            <p:stCondLst>
                              <p:cond delay="2000"/>
                            </p:stCondLst>
                            <p:childTnLst>
                              <p:par>
                                <p:cTn id="31" presetID="23" presetClass="entr" presetSubtype="32" fill="hold" grpId="0" nodeType="afterEffect">
                                  <p:stCondLst>
                                    <p:cond delay="0"/>
                                  </p:stCondLst>
                                  <p:childTnLst>
                                    <p:set>
                                      <p:cBhvr>
                                        <p:cTn id="32" dur="indefinite" fill="hold"/>
                                        <p:tgtEl>
                                          <p:spTgt spid="1994"/>
                                        </p:tgtEl>
                                        <p:attrNameLst>
                                          <p:attrName>style.visibility</p:attrName>
                                        </p:attrNameLst>
                                      </p:cBhvr>
                                      <p:to>
                                        <p:strVal val="visible"/>
                                      </p:to>
                                    </p:set>
                                    <p:anim calcmode="lin" valueType="num">
                                      <p:cBhvr>
                                        <p:cTn id="33" dur="500" fill="hold"/>
                                        <p:tgtEl>
                                          <p:spTgt spid="1994"/>
                                        </p:tgtEl>
                                        <p:attrNameLst>
                                          <p:attrName>ppt_w</p:attrName>
                                        </p:attrNameLst>
                                      </p:cBhvr>
                                      <p:tavLst>
                                        <p:tav tm="0">
                                          <p:val>
                                            <p:fltVal val="0"/>
                                          </p:val>
                                        </p:tav>
                                        <p:tav tm="100000">
                                          <p:val>
                                            <p:strVal val="#ppt_w"/>
                                          </p:val>
                                        </p:tav>
                                      </p:tavLst>
                                    </p:anim>
                                    <p:anim calcmode="lin" valueType="num">
                                      <p:cBhvr>
                                        <p:cTn id="34" dur="500" fill="hold"/>
                                        <p:tgtEl>
                                          <p:spTgt spid="1994"/>
                                        </p:tgtEl>
                                        <p:attrNameLst>
                                          <p:attrName>ppt_h</p:attrName>
                                        </p:attrNameLst>
                                      </p:cBhvr>
                                      <p:tavLst>
                                        <p:tav tm="0">
                                          <p:val>
                                            <p:fltVal val="0"/>
                                          </p:val>
                                        </p:tav>
                                        <p:tav tm="100000">
                                          <p:val>
                                            <p:strVal val="#ppt_h"/>
                                          </p:val>
                                        </p:tav>
                                      </p:tavLst>
                                    </p:anim>
                                  </p:childTnLst>
                                </p:cTn>
                              </p:par>
                            </p:childTnLst>
                          </p:cTn>
                        </p:par>
                        <p:par>
                          <p:cTn id="35" fill="hold">
                            <p:stCondLst>
                              <p:cond delay="2500"/>
                            </p:stCondLst>
                            <p:childTnLst>
                              <p:par>
                                <p:cTn id="36" presetID="2" presetClass="entr" presetSubtype="1" fill="hold" grpId="0" nodeType="afterEffect">
                                  <p:stCondLst>
                                    <p:cond delay="0"/>
                                  </p:stCondLst>
                                  <p:childTnLst>
                                    <p:set>
                                      <p:cBhvr>
                                        <p:cTn id="37" dur="indefinite" fill="hold"/>
                                        <p:tgtEl>
                                          <p:spTgt spid="1990"/>
                                        </p:tgtEl>
                                        <p:attrNameLst>
                                          <p:attrName>style.visibility</p:attrName>
                                        </p:attrNameLst>
                                      </p:cBhvr>
                                      <p:to>
                                        <p:strVal val="visible"/>
                                      </p:to>
                                    </p:set>
                                    <p:anim calcmode="lin" valueType="num">
                                      <p:cBhvr>
                                        <p:cTn id="38" dur="500" fill="hold"/>
                                        <p:tgtEl>
                                          <p:spTgt spid="1990"/>
                                        </p:tgtEl>
                                        <p:attrNameLst>
                                          <p:attrName>ppt_x</p:attrName>
                                        </p:attrNameLst>
                                      </p:cBhvr>
                                      <p:tavLst>
                                        <p:tav tm="0">
                                          <p:val>
                                            <p:strVal val="#ppt_x"/>
                                          </p:val>
                                        </p:tav>
                                        <p:tav tm="100000">
                                          <p:val>
                                            <p:strVal val="#ppt_x"/>
                                          </p:val>
                                        </p:tav>
                                      </p:tavLst>
                                    </p:anim>
                                    <p:anim calcmode="lin" valueType="num">
                                      <p:cBhvr>
                                        <p:cTn id="39" dur="500" fill="hold"/>
                                        <p:tgtEl>
                                          <p:spTgt spid="199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2" grpId="0" animBg="1" advAuto="0"/>
      <p:bldP spid="1973" grpId="0" animBg="1" advAuto="0"/>
      <p:bldP spid="1978" grpId="0" advAuto="0"/>
      <p:bldP spid="1984" grpId="0" animBg="1" advAuto="0"/>
      <p:bldP spid="1990" grpId="0" animBg="1" advAuto="0"/>
      <p:bldP spid="1994" grpId="0" animBg="1" advAuto="0"/>
      <p:bldP spid="2000" grpId="0" animBg="1" advAuto="0"/>
      <p:bldP spid="2013" grpId="0" advAuto="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5" name="Shape 2305"/>
          <p:cNvSpPr/>
          <p:nvPr/>
        </p:nvSpPr>
        <p:spPr>
          <a:xfrm>
            <a:off x="4878554" y="3505794"/>
            <a:ext cx="487321" cy="487384"/>
          </a:xfrm>
          <a:custGeom>
            <a:avLst/>
            <a:gdLst/>
            <a:ahLst/>
            <a:cxnLst>
              <a:cxn ang="0">
                <a:pos x="wd2" y="hd2"/>
              </a:cxn>
              <a:cxn ang="5400000">
                <a:pos x="wd2" y="hd2"/>
              </a:cxn>
              <a:cxn ang="10800000">
                <a:pos x="wd2" y="hd2"/>
              </a:cxn>
              <a:cxn ang="16200000">
                <a:pos x="wd2" y="hd2"/>
              </a:cxn>
            </a:cxnLst>
            <a:rect l="0" t="0" r="r" b="b"/>
            <a:pathLst>
              <a:path w="21600" h="21600" extrusionOk="0">
                <a:moveTo>
                  <a:pt x="0" y="7344"/>
                </a:moveTo>
                <a:lnTo>
                  <a:pt x="7344" y="7344"/>
                </a:lnTo>
                <a:lnTo>
                  <a:pt x="7344" y="0"/>
                </a:lnTo>
                <a:lnTo>
                  <a:pt x="14256" y="0"/>
                </a:lnTo>
                <a:lnTo>
                  <a:pt x="14256" y="7344"/>
                </a:lnTo>
                <a:lnTo>
                  <a:pt x="21600" y="7344"/>
                </a:lnTo>
                <a:lnTo>
                  <a:pt x="21600" y="14256"/>
                </a:lnTo>
                <a:lnTo>
                  <a:pt x="14256" y="14256"/>
                </a:lnTo>
                <a:lnTo>
                  <a:pt x="14256" y="21600"/>
                </a:lnTo>
                <a:lnTo>
                  <a:pt x="7344" y="21600"/>
                </a:lnTo>
                <a:lnTo>
                  <a:pt x="7344" y="14256"/>
                </a:lnTo>
                <a:lnTo>
                  <a:pt x="0" y="14256"/>
                </a:lnTo>
                <a:lnTo>
                  <a:pt x="0" y="7344"/>
                </a:lnTo>
                <a:close/>
              </a:path>
            </a:pathLst>
          </a:custGeom>
          <a:solidFill>
            <a:srgbClr val="91958B"/>
          </a:solidFill>
          <a:ln w="12700">
            <a:miter lim="400000"/>
          </a:ln>
        </p:spPr>
        <p:txBody>
          <a:bodyPr lIns="0" tIns="0" rIns="0" bIns="0" anchor="ctr"/>
          <a:lstStyle/>
          <a:p>
            <a:pPr algn="ctr" defTabSz="844550">
              <a:lnSpc>
                <a:spcPct val="90000"/>
              </a:lnSpc>
              <a:spcBef>
                <a:spcPts val="700"/>
              </a:spcBef>
              <a:defRPr sz="1900">
                <a:solidFill>
                  <a:srgbClr val="000000"/>
                </a:solidFill>
              </a:defRPr>
            </a:pPr>
            <a:endParaRPr sz="19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06" name="Shape 2306"/>
          <p:cNvSpPr/>
          <p:nvPr/>
        </p:nvSpPr>
        <p:spPr>
          <a:xfrm>
            <a:off x="5865355" y="3536806"/>
            <a:ext cx="363569" cy="425360"/>
          </a:xfrm>
          <a:custGeom>
            <a:avLst/>
            <a:gdLst/>
            <a:ahLst/>
            <a:cxnLst>
              <a:cxn ang="0">
                <a:pos x="wd2" y="hd2"/>
              </a:cxn>
              <a:cxn ang="5400000">
                <a:pos x="wd2" y="hd2"/>
              </a:cxn>
              <a:cxn ang="10800000">
                <a:pos x="wd2" y="hd2"/>
              </a:cxn>
              <a:cxn ang="16200000">
                <a:pos x="wd2" y="hd2"/>
              </a:cxn>
            </a:cxnLst>
            <a:rect l="0" t="0" r="r" b="b"/>
            <a:pathLst>
              <a:path w="21600" h="21600" extrusionOk="0">
                <a:moveTo>
                  <a:pt x="0" y="4320"/>
                </a:moveTo>
                <a:lnTo>
                  <a:pt x="10800" y="4320"/>
                </a:lnTo>
                <a:lnTo>
                  <a:pt x="10800" y="0"/>
                </a:lnTo>
                <a:lnTo>
                  <a:pt x="21600" y="10800"/>
                </a:lnTo>
                <a:lnTo>
                  <a:pt x="10800" y="21600"/>
                </a:lnTo>
                <a:lnTo>
                  <a:pt x="10800" y="17280"/>
                </a:lnTo>
                <a:lnTo>
                  <a:pt x="0" y="17280"/>
                </a:lnTo>
                <a:lnTo>
                  <a:pt x="0" y="4320"/>
                </a:lnTo>
                <a:close/>
              </a:path>
            </a:pathLst>
          </a:custGeom>
          <a:solidFill>
            <a:srgbClr val="91958B"/>
          </a:solidFill>
          <a:ln w="12700">
            <a:miter lim="400000"/>
          </a:ln>
        </p:spPr>
        <p:txBody>
          <a:bodyPr lIns="0" tIns="0" rIns="0" bIns="0" anchor="ctr"/>
          <a:lstStyle/>
          <a:p>
            <a:pPr algn="ctr" defTabSz="1377950">
              <a:lnSpc>
                <a:spcPct val="90000"/>
              </a:lnSpc>
              <a:spcBef>
                <a:spcPts val="700"/>
              </a:spcBef>
              <a:defRPr sz="3100">
                <a:solidFill>
                  <a:srgbClr val="000000"/>
                </a:solidFill>
              </a:defRPr>
            </a:pPr>
            <a:endParaRPr sz="310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312" name="Group 2312"/>
          <p:cNvGrpSpPr/>
          <p:nvPr/>
        </p:nvGrpSpPr>
        <p:grpSpPr>
          <a:xfrm>
            <a:off x="1431108" y="2111163"/>
            <a:ext cx="3073600" cy="1726922"/>
            <a:chOff x="0" y="-1"/>
            <a:chExt cx="3073999" cy="1726921"/>
          </a:xfrm>
        </p:grpSpPr>
        <p:grpSp>
          <p:nvGrpSpPr>
            <p:cNvPr id="2310" name="Group 2310"/>
            <p:cNvGrpSpPr/>
            <p:nvPr/>
          </p:nvGrpSpPr>
          <p:grpSpPr>
            <a:xfrm>
              <a:off x="999" y="-1"/>
              <a:ext cx="1842144" cy="688952"/>
              <a:chOff x="0" y="0"/>
              <a:chExt cx="1842143" cy="688950"/>
            </a:xfrm>
          </p:grpSpPr>
          <p:sp>
            <p:nvSpPr>
              <p:cNvPr id="2307" name="Shape 2307"/>
              <p:cNvSpPr/>
              <p:nvPr/>
            </p:nvSpPr>
            <p:spPr>
              <a:xfrm>
                <a:off x="0" y="0"/>
                <a:ext cx="361682" cy="369329"/>
              </a:xfrm>
              <a:prstGeom prst="rect">
                <a:avLst/>
              </a:prstGeom>
              <a:noFill/>
              <a:ln w="12700" cap="flat">
                <a:noFill/>
                <a:miter lim="400000"/>
              </a:ln>
              <a:effectLst/>
            </p:spPr>
            <p:txBody>
              <a:bodyPr wrap="none" lIns="45719" tIns="45719" rIns="45719" bIns="45719" numCol="1" anchor="t">
                <a:spAutoFit/>
              </a:bodyPr>
              <a:lstStyle>
                <a:lvl1pPr>
                  <a:defRPr sz="4400" b="1">
                    <a:solidFill>
                      <a:srgbClr val="1C789F"/>
                    </a:solidFill>
                    <a:latin typeface="+mj-lt"/>
                    <a:ea typeface="+mj-ea"/>
                    <a:cs typeface="+mj-cs"/>
                    <a:sym typeface="Source Sans Pro" panose="020B0503030403020204"/>
                  </a:defRPr>
                </a:lvl1pPr>
              </a:lstStyle>
              <a:p>
                <a:pPr lvl="0">
                  <a:defRPr sz="1800" b="0">
                    <a:solidFill>
                      <a:srgbClr val="000000"/>
                    </a:solidFill>
                  </a:defRPr>
                </a:pPr>
                <a:r>
                  <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01</a:t>
                </a:r>
              </a:p>
            </p:txBody>
          </p:sp>
          <p:sp>
            <p:nvSpPr>
              <p:cNvPr id="2308" name="Shape 2308"/>
              <p:cNvSpPr/>
              <p:nvPr/>
            </p:nvSpPr>
            <p:spPr>
              <a:xfrm>
                <a:off x="92737" y="688949"/>
                <a:ext cx="689247" cy="1"/>
              </a:xfrm>
              <a:prstGeom prst="line">
                <a:avLst/>
              </a:prstGeom>
              <a:noFill/>
              <a:ln w="25400" cap="flat">
                <a:solidFill>
                  <a:schemeClr val="bg2">
                    <a:lumMod val="75000"/>
                  </a:schemeClr>
                </a:solidFill>
                <a:prstDash val="solid"/>
                <a:miter lim="400000"/>
              </a:ln>
              <a:effectLst/>
            </p:spPr>
            <p:txBody>
              <a:bodyPr wrap="square" lIns="0" tIns="0" rIns="0" bIns="0" numCol="1" anchor="t">
                <a:noAutofit/>
              </a:bodyPr>
              <a:lstStyle/>
              <a:p>
                <a:pPr defTabSz="457200">
                  <a:defRPr sz="1200">
                    <a:solidFill>
                      <a:srgbClr val="000000"/>
                    </a:solidFill>
                    <a:latin typeface="Helvetica"/>
                    <a:ea typeface="Helvetica"/>
                    <a:cs typeface="Helvetica"/>
                    <a:sym typeface="Helvetica"/>
                  </a:defRPr>
                </a:pPr>
                <a:endParaRPr sz="12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09" name="Shape 2309"/>
              <p:cNvSpPr/>
              <p:nvPr/>
            </p:nvSpPr>
            <p:spPr>
              <a:xfrm>
                <a:off x="826483" y="232521"/>
                <a:ext cx="1015660" cy="369329"/>
              </a:xfrm>
              <a:prstGeom prst="rect">
                <a:avLst/>
              </a:prstGeom>
              <a:noFill/>
              <a:ln w="12700" cap="flat">
                <a:noFill/>
                <a:miter lim="400000"/>
              </a:ln>
              <a:effectLst/>
            </p:spPr>
            <p:txBody>
              <a:bodyPr wrap="none" lIns="45719" tIns="45719" rIns="45719" bIns="45719" numCol="1" anchor="t">
                <a:spAutoFit/>
              </a:bodyPr>
              <a:lstStyle/>
              <a:p>
                <a:pPr lvl="0">
                  <a:defRPr>
                    <a:solidFill>
                      <a:srgbClr val="000000"/>
                    </a:solidFill>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cs typeface="+mj-cs"/>
                    <a:sym typeface="微软雅黑" panose="020B0503020204020204" pitchFamily="34" charset="-122"/>
                  </a:rPr>
                  <a:t>添加标题</a:t>
                </a:r>
              </a:p>
            </p:txBody>
          </p:sp>
        </p:grpSp>
        <p:sp>
          <p:nvSpPr>
            <p:cNvPr id="2311" name="Shape 2311"/>
            <p:cNvSpPr/>
            <p:nvPr/>
          </p:nvSpPr>
          <p:spPr>
            <a:xfrm>
              <a:off x="0" y="803593"/>
              <a:ext cx="3073999" cy="923327"/>
            </a:xfrm>
            <a:prstGeom prst="rect">
              <a:avLst/>
            </a:prstGeom>
            <a:noFill/>
            <a:ln w="12700" cap="flat">
              <a:noFill/>
              <a:miter lim="400000"/>
            </a:ln>
            <a:effectLst/>
          </p:spPr>
          <p:txBody>
            <a:bodyPr wrap="square" lIns="45719" tIns="45719" rIns="45719" bIns="45719" numCol="1" anchor="t">
              <a:spAutoFit/>
            </a:bodyPr>
            <a:lstStyle>
              <a:lvl1pPr>
                <a:defRPr sz="1400">
                  <a:solidFill>
                    <a:srgbClr val="91958B"/>
                  </a:solidFill>
                </a:defRPr>
              </a:lvl1pPr>
            </a:lstStyle>
            <a:p>
              <a:pPr lvl="0">
                <a:defRPr sz="1800">
                  <a:solidFill>
                    <a:srgbClr val="000000"/>
                  </a:solidFill>
                </a:defRPr>
              </a:pPr>
              <a:r>
                <a:rPr lang="zh-CN" alt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grpSp>
      <p:grpSp>
        <p:nvGrpSpPr>
          <p:cNvPr id="2318" name="Group 2318"/>
          <p:cNvGrpSpPr/>
          <p:nvPr/>
        </p:nvGrpSpPr>
        <p:grpSpPr>
          <a:xfrm>
            <a:off x="1385247" y="4476023"/>
            <a:ext cx="2661079" cy="1508104"/>
            <a:chOff x="0" y="-1"/>
            <a:chExt cx="2661424" cy="1508103"/>
          </a:xfrm>
        </p:grpSpPr>
        <p:grpSp>
          <p:nvGrpSpPr>
            <p:cNvPr id="2316" name="Group 2316"/>
            <p:cNvGrpSpPr/>
            <p:nvPr/>
          </p:nvGrpSpPr>
          <p:grpSpPr>
            <a:xfrm>
              <a:off x="998" y="-1"/>
              <a:ext cx="1803694" cy="687154"/>
              <a:chOff x="0" y="0"/>
              <a:chExt cx="1803693" cy="687152"/>
            </a:xfrm>
          </p:grpSpPr>
          <p:sp>
            <p:nvSpPr>
              <p:cNvPr id="2313" name="Shape 2313"/>
              <p:cNvSpPr/>
              <p:nvPr/>
            </p:nvSpPr>
            <p:spPr>
              <a:xfrm>
                <a:off x="0" y="0"/>
                <a:ext cx="361682" cy="369329"/>
              </a:xfrm>
              <a:prstGeom prst="rect">
                <a:avLst/>
              </a:prstGeom>
              <a:noFill/>
              <a:ln w="12700" cap="flat">
                <a:noFill/>
                <a:miter lim="400000"/>
              </a:ln>
              <a:effectLst/>
            </p:spPr>
            <p:txBody>
              <a:bodyPr wrap="none" lIns="45719" tIns="45719" rIns="45719" bIns="45719" numCol="1" anchor="t">
                <a:spAutoFit/>
              </a:bodyPr>
              <a:lstStyle>
                <a:lvl1pPr>
                  <a:defRPr sz="4400" b="1">
                    <a:solidFill>
                      <a:srgbClr val="F79A00"/>
                    </a:solidFill>
                    <a:latin typeface="+mj-lt"/>
                    <a:ea typeface="+mj-ea"/>
                    <a:cs typeface="+mj-cs"/>
                    <a:sym typeface="Source Sans Pro" panose="020B0503030403020204"/>
                  </a:defRPr>
                </a:lvl1pPr>
              </a:lstStyle>
              <a:p>
                <a:pPr lvl="0">
                  <a:defRPr sz="1800" b="0">
                    <a:solidFill>
                      <a:srgbClr val="000000"/>
                    </a:solidFill>
                  </a:defRPr>
                </a:pPr>
                <a:r>
                  <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03</a:t>
                </a:r>
              </a:p>
            </p:txBody>
          </p:sp>
          <p:sp>
            <p:nvSpPr>
              <p:cNvPr id="2314" name="Shape 2314"/>
              <p:cNvSpPr/>
              <p:nvPr/>
            </p:nvSpPr>
            <p:spPr>
              <a:xfrm>
                <a:off x="45870" y="687151"/>
                <a:ext cx="689247" cy="1"/>
              </a:xfrm>
              <a:prstGeom prst="line">
                <a:avLst/>
              </a:prstGeom>
              <a:noFill/>
              <a:ln w="25400" cap="flat">
                <a:solidFill>
                  <a:schemeClr val="bg2">
                    <a:lumMod val="75000"/>
                  </a:schemeClr>
                </a:solidFill>
                <a:prstDash val="solid"/>
                <a:miter lim="400000"/>
              </a:ln>
              <a:effectLst/>
            </p:spPr>
            <p:txBody>
              <a:bodyPr wrap="square" lIns="0" tIns="0" rIns="0" bIns="0" numCol="1" anchor="t">
                <a:noAutofit/>
              </a:bodyPr>
              <a:lstStyle/>
              <a:p>
                <a:pPr defTabSz="457200">
                  <a:defRPr sz="1200">
                    <a:solidFill>
                      <a:srgbClr val="000000"/>
                    </a:solidFill>
                    <a:latin typeface="Helvetica"/>
                    <a:ea typeface="Helvetica"/>
                    <a:cs typeface="Helvetica"/>
                    <a:sym typeface="Helvetica"/>
                  </a:defRPr>
                </a:pPr>
                <a:endParaRPr sz="12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15" name="Shape 2315"/>
              <p:cNvSpPr/>
              <p:nvPr/>
            </p:nvSpPr>
            <p:spPr>
              <a:xfrm>
                <a:off x="788033" y="242031"/>
                <a:ext cx="1015660" cy="369329"/>
              </a:xfrm>
              <a:prstGeom prst="rect">
                <a:avLst/>
              </a:prstGeom>
              <a:noFill/>
              <a:ln w="12700" cap="flat">
                <a:noFill/>
                <a:miter lim="400000"/>
              </a:ln>
              <a:effectLst/>
            </p:spPr>
            <p:txBody>
              <a:bodyPr wrap="none" lIns="45719" tIns="45719" rIns="45719" bIns="45719" numCol="1" anchor="t">
                <a:spAutoFit/>
              </a:bodyPr>
              <a:lstStyle/>
              <a:p>
                <a:pPr lvl="0">
                  <a:defRPr>
                    <a:solidFill>
                      <a:srgbClr val="000000"/>
                    </a:solidFill>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cs typeface="+mj-cs"/>
                    <a:sym typeface="微软雅黑" panose="020B0503020204020204" pitchFamily="34" charset="-122"/>
                  </a:rPr>
                  <a:t>添加标题</a:t>
                </a:r>
              </a:p>
            </p:txBody>
          </p:sp>
        </p:grpSp>
        <p:sp>
          <p:nvSpPr>
            <p:cNvPr id="2317" name="Shape 2317"/>
            <p:cNvSpPr/>
            <p:nvPr/>
          </p:nvSpPr>
          <p:spPr>
            <a:xfrm>
              <a:off x="0" y="769441"/>
              <a:ext cx="2661424" cy="738661"/>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lvl="0">
                <a:defRPr>
                  <a:solidFill>
                    <a:srgbClr val="000000"/>
                  </a:solidFill>
                </a:defRPr>
              </a:pPr>
              <a:r>
                <a:rPr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grpSp>
      <p:grpSp>
        <p:nvGrpSpPr>
          <p:cNvPr id="2324" name="Group 2324"/>
          <p:cNvGrpSpPr/>
          <p:nvPr/>
        </p:nvGrpSpPr>
        <p:grpSpPr>
          <a:xfrm>
            <a:off x="8817342" y="2433922"/>
            <a:ext cx="2395785" cy="1324507"/>
            <a:chOff x="0" y="-1"/>
            <a:chExt cx="2396096" cy="1324506"/>
          </a:xfrm>
        </p:grpSpPr>
        <p:grpSp>
          <p:nvGrpSpPr>
            <p:cNvPr id="2322" name="Group 2322"/>
            <p:cNvGrpSpPr/>
            <p:nvPr/>
          </p:nvGrpSpPr>
          <p:grpSpPr>
            <a:xfrm>
              <a:off x="0" y="-1"/>
              <a:ext cx="1796643" cy="765825"/>
              <a:chOff x="0" y="0"/>
              <a:chExt cx="1796642" cy="765823"/>
            </a:xfrm>
          </p:grpSpPr>
          <p:sp>
            <p:nvSpPr>
              <p:cNvPr id="2319" name="Shape 2319"/>
              <p:cNvSpPr/>
              <p:nvPr/>
            </p:nvSpPr>
            <p:spPr>
              <a:xfrm>
                <a:off x="0" y="0"/>
                <a:ext cx="361682" cy="369329"/>
              </a:xfrm>
              <a:prstGeom prst="rect">
                <a:avLst/>
              </a:prstGeom>
              <a:noFill/>
              <a:ln w="12700" cap="flat">
                <a:noFill/>
                <a:miter lim="400000"/>
              </a:ln>
              <a:effectLst/>
            </p:spPr>
            <p:txBody>
              <a:bodyPr wrap="none" lIns="45719" tIns="45719" rIns="45719" bIns="45719" numCol="1" anchor="t">
                <a:spAutoFit/>
              </a:bodyPr>
              <a:lstStyle>
                <a:lvl1pPr>
                  <a:defRPr sz="4400" b="1">
                    <a:solidFill>
                      <a:srgbClr val="619405"/>
                    </a:solidFill>
                    <a:latin typeface="+mj-lt"/>
                    <a:ea typeface="+mj-ea"/>
                    <a:cs typeface="+mj-cs"/>
                    <a:sym typeface="Source Sans Pro" panose="020B0503030403020204"/>
                  </a:defRPr>
                </a:lvl1pPr>
              </a:lstStyle>
              <a:p>
                <a:pPr lvl="0">
                  <a:defRPr sz="1800" b="0">
                    <a:solidFill>
                      <a:srgbClr val="000000"/>
                    </a:solidFill>
                  </a:defRPr>
                </a:pPr>
                <a:r>
                  <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03</a:t>
                </a:r>
              </a:p>
            </p:txBody>
          </p:sp>
          <p:sp>
            <p:nvSpPr>
              <p:cNvPr id="2320" name="Shape 2320"/>
              <p:cNvSpPr/>
              <p:nvPr/>
            </p:nvSpPr>
            <p:spPr>
              <a:xfrm>
                <a:off x="45869" y="668810"/>
                <a:ext cx="689247" cy="1"/>
              </a:xfrm>
              <a:prstGeom prst="line">
                <a:avLst/>
              </a:prstGeom>
              <a:noFill/>
              <a:ln w="25400" cap="flat">
                <a:solidFill>
                  <a:schemeClr val="bg2">
                    <a:lumMod val="75000"/>
                  </a:schemeClr>
                </a:solidFill>
                <a:prstDash val="solid"/>
                <a:miter lim="400000"/>
              </a:ln>
              <a:effectLst/>
            </p:spPr>
            <p:txBody>
              <a:bodyPr wrap="square" lIns="0" tIns="0" rIns="0" bIns="0" numCol="1" anchor="t">
                <a:noAutofit/>
              </a:bodyPr>
              <a:lstStyle/>
              <a:p>
                <a:pPr defTabSz="457200">
                  <a:defRPr sz="1200">
                    <a:solidFill>
                      <a:srgbClr val="000000"/>
                    </a:solidFill>
                    <a:latin typeface="Helvetica"/>
                    <a:ea typeface="Helvetica"/>
                    <a:cs typeface="Helvetica"/>
                    <a:sym typeface="Helvetica"/>
                  </a:defRPr>
                </a:pPr>
                <a:endParaRPr sz="12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21" name="Shape 2321"/>
              <p:cNvSpPr/>
              <p:nvPr/>
            </p:nvSpPr>
            <p:spPr>
              <a:xfrm>
                <a:off x="780982" y="119496"/>
                <a:ext cx="1015660" cy="646327"/>
              </a:xfrm>
              <a:prstGeom prst="rect">
                <a:avLst/>
              </a:prstGeom>
              <a:noFill/>
              <a:ln w="12700" cap="flat">
                <a:noFill/>
                <a:miter lim="400000"/>
              </a:ln>
              <a:effectLst/>
            </p:spPr>
            <p:txBody>
              <a:bodyPr wrap="none" lIns="45719" tIns="45719" rIns="45719" bIns="45719" numCol="1" anchor="t">
                <a:spAutoFit/>
              </a:bodyPr>
              <a:lstStyle/>
              <a:p>
                <a:pPr lvl="0">
                  <a:defRPr>
                    <a:solidFill>
                      <a:srgbClr val="000000"/>
                    </a:solidFill>
                  </a:defRPr>
                </a:pPr>
                <a:r>
                  <a:rPr b="1" dirty="0">
                    <a:solidFill>
                      <a:schemeClr val="tx1">
                        <a:lumMod val="50000"/>
                        <a:lumOff val="50000"/>
                      </a:schemeClr>
                    </a:solidFill>
                    <a:latin typeface="微软雅黑" panose="020B0503020204020204" pitchFamily="34" charset="-122"/>
                    <a:ea typeface="微软雅黑" panose="020B0503020204020204" pitchFamily="34" charset="-122"/>
                    <a:cs typeface="+mj-cs"/>
                    <a:sym typeface="微软雅黑" panose="020B0503020204020204" pitchFamily="34" charset="-122"/>
                  </a:rPr>
                  <a:t> </a:t>
                </a:r>
              </a:p>
              <a:p>
                <a:pPr lvl="0">
                  <a:defRPr>
                    <a:solidFill>
                      <a:srgbClr val="000000"/>
                    </a:solidFill>
                  </a:defRPr>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mj-cs"/>
                    <a:sym typeface="微软雅黑" panose="020B0503020204020204" pitchFamily="34" charset="-122"/>
                  </a:rPr>
                  <a:t>添加标题</a:t>
                </a:r>
                <a:endParaRPr b="1" dirty="0">
                  <a:solidFill>
                    <a:schemeClr val="tx1">
                      <a:lumMod val="50000"/>
                      <a:lumOff val="50000"/>
                    </a:schemeClr>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grpSp>
        <p:sp>
          <p:nvSpPr>
            <p:cNvPr id="2323" name="Shape 2323"/>
            <p:cNvSpPr/>
            <p:nvPr/>
          </p:nvSpPr>
          <p:spPr>
            <a:xfrm>
              <a:off x="0" y="801287"/>
              <a:ext cx="2396096" cy="523218"/>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grpSp>
      <p:grpSp>
        <p:nvGrpSpPr>
          <p:cNvPr id="2329" name="Group 2329"/>
          <p:cNvGrpSpPr/>
          <p:nvPr/>
        </p:nvGrpSpPr>
        <p:grpSpPr>
          <a:xfrm>
            <a:off x="4550566" y="4173933"/>
            <a:ext cx="1143296" cy="1143445"/>
            <a:chOff x="0" y="0"/>
            <a:chExt cx="1143443" cy="1143443"/>
          </a:xfrm>
        </p:grpSpPr>
        <p:sp>
          <p:nvSpPr>
            <p:cNvPr id="2325" name="Shape 2325"/>
            <p:cNvSpPr/>
            <p:nvPr/>
          </p:nvSpPr>
          <p:spPr>
            <a:xfrm>
              <a:off x="0" y="0"/>
              <a:ext cx="1143444" cy="1143444"/>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p:spPr>
          <p:style>
            <a:lnRef idx="3">
              <a:schemeClr val="lt1"/>
            </a:lnRef>
            <a:fillRef idx="1">
              <a:schemeClr val="accent3"/>
            </a:fillRef>
            <a:effectRef idx="1">
              <a:schemeClr val="accent3"/>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nvGrpSpPr>
            <p:cNvPr id="2328" name="Group 2328"/>
            <p:cNvGrpSpPr/>
            <p:nvPr/>
          </p:nvGrpSpPr>
          <p:grpSpPr>
            <a:xfrm>
              <a:off x="354369" y="307282"/>
              <a:ext cx="443389" cy="646304"/>
              <a:chOff x="0" y="0"/>
              <a:chExt cx="443388" cy="646302"/>
            </a:xfrm>
          </p:grpSpPr>
          <p:sp>
            <p:nvSpPr>
              <p:cNvPr id="2326" name="Shape 2326"/>
              <p:cNvSpPr/>
              <p:nvPr/>
            </p:nvSpPr>
            <p:spPr>
              <a:xfrm>
                <a:off x="-1" y="-1"/>
                <a:ext cx="443389" cy="646304"/>
              </a:xfrm>
              <a:custGeom>
                <a:avLst/>
                <a:gdLst/>
                <a:ahLst/>
                <a:cxnLst>
                  <a:cxn ang="0">
                    <a:pos x="wd2" y="hd2"/>
                  </a:cxn>
                  <a:cxn ang="5400000">
                    <a:pos x="wd2" y="hd2"/>
                  </a:cxn>
                  <a:cxn ang="10800000">
                    <a:pos x="wd2" y="hd2"/>
                  </a:cxn>
                  <a:cxn ang="16200000">
                    <a:pos x="wd2" y="hd2"/>
                  </a:cxn>
                </a:cxnLst>
                <a:rect l="0" t="0" r="r" b="b"/>
                <a:pathLst>
                  <a:path w="21600" h="21600" extrusionOk="0">
                    <a:moveTo>
                      <a:pt x="15386" y="14176"/>
                    </a:moveTo>
                    <a:lnTo>
                      <a:pt x="6223" y="14176"/>
                    </a:lnTo>
                    <a:cubicBezTo>
                      <a:pt x="5734" y="13447"/>
                      <a:pt x="5147" y="12717"/>
                      <a:pt x="4568" y="12004"/>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2"/>
                    </a:cubicBezTo>
                    <a:cubicBezTo>
                      <a:pt x="16455" y="12724"/>
                      <a:pt x="15873" y="13450"/>
                      <a:pt x="15386" y="14176"/>
                    </a:cubicBezTo>
                    <a:moveTo>
                      <a:pt x="10800" y="20250"/>
                    </a:moveTo>
                    <a:cubicBezTo>
                      <a:pt x="9805" y="20250"/>
                      <a:pt x="9347" y="20172"/>
                      <a:pt x="8839" y="19407"/>
                    </a:cubicBezTo>
                    <a:lnTo>
                      <a:pt x="13000" y="19049"/>
                    </a:lnTo>
                    <a:cubicBezTo>
                      <a:pt x="12398" y="20165"/>
                      <a:pt x="11959" y="20250"/>
                      <a:pt x="10800" y="20250"/>
                    </a:cubicBezTo>
                    <a:moveTo>
                      <a:pt x="7595" y="16814"/>
                    </a:moveTo>
                    <a:cubicBezTo>
                      <a:pt x="7417" y="16408"/>
                      <a:pt x="7215" y="15979"/>
                      <a:pt x="6991" y="15526"/>
                    </a:cubicBezTo>
                    <a:lnTo>
                      <a:pt x="14616" y="15526"/>
                    </a:lnTo>
                    <a:cubicBezTo>
                      <a:pt x="14496" y="15768"/>
                      <a:pt x="14375" y="16011"/>
                      <a:pt x="14270" y="16240"/>
                    </a:cubicBezTo>
                    <a:cubicBezTo>
                      <a:pt x="14270" y="16240"/>
                      <a:pt x="7595" y="16814"/>
                      <a:pt x="7595" y="16814"/>
                    </a:cubicBezTo>
                    <a:close/>
                    <a:moveTo>
                      <a:pt x="13345" y="18344"/>
                    </a:moveTo>
                    <a:lnTo>
                      <a:pt x="8476" y="18763"/>
                    </a:lnTo>
                    <a:cubicBezTo>
                      <a:pt x="8303" y="18417"/>
                      <a:pt x="8116" y="18012"/>
                      <a:pt x="7890" y="17484"/>
                    </a:cubicBezTo>
                    <a:cubicBezTo>
                      <a:pt x="7887" y="17478"/>
                      <a:pt x="7883" y="17470"/>
                      <a:pt x="7881" y="17463"/>
                    </a:cubicBezTo>
                    <a:lnTo>
                      <a:pt x="13957" y="16942"/>
                    </a:lnTo>
                    <a:cubicBezTo>
                      <a:pt x="13871" y="17141"/>
                      <a:pt x="13778" y="17351"/>
                      <a:pt x="13698" y="17538"/>
                    </a:cubicBezTo>
                    <a:cubicBezTo>
                      <a:pt x="13569" y="17842"/>
                      <a:pt x="13453" y="18105"/>
                      <a:pt x="13345" y="18344"/>
                    </a:cubicBezTo>
                    <a:moveTo>
                      <a:pt x="10800" y="0"/>
                    </a:moveTo>
                    <a:cubicBezTo>
                      <a:pt x="4835" y="0"/>
                      <a:pt x="0" y="3324"/>
                      <a:pt x="0" y="7425"/>
                    </a:cubicBezTo>
                    <a:cubicBezTo>
                      <a:pt x="0" y="10146"/>
                      <a:pt x="3621" y="13030"/>
                      <a:pt x="4939" y="15563"/>
                    </a:cubicBezTo>
                    <a:cubicBezTo>
                      <a:pt x="6906" y="19340"/>
                      <a:pt x="6688" y="21600"/>
                      <a:pt x="10800" y="21600"/>
                    </a:cubicBezTo>
                    <a:cubicBezTo>
                      <a:pt x="14972" y="21600"/>
                      <a:pt x="14692" y="19350"/>
                      <a:pt x="16660" y="15578"/>
                    </a:cubicBezTo>
                    <a:cubicBezTo>
                      <a:pt x="17983" y="13040"/>
                      <a:pt x="21600" y="10124"/>
                      <a:pt x="21600" y="7425"/>
                    </a:cubicBezTo>
                    <a:cubicBezTo>
                      <a:pt x="21600" y="3324"/>
                      <a:pt x="16764" y="0"/>
                      <a:pt x="10800"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27" name="Shape 2327"/>
              <p:cNvSpPr/>
              <p:nvPr/>
            </p:nvSpPr>
            <p:spPr>
              <a:xfrm>
                <a:off x="100369" y="101471"/>
                <a:ext cx="131252" cy="131253"/>
              </a:xfrm>
              <a:custGeom>
                <a:avLst/>
                <a:gdLst/>
                <a:ahLst/>
                <a:cxnLst>
                  <a:cxn ang="0">
                    <a:pos x="wd2" y="hd2"/>
                  </a:cxn>
                  <a:cxn ang="5400000">
                    <a:pos x="wd2" y="hd2"/>
                  </a:cxn>
                  <a:cxn ang="10800000">
                    <a:pos x="wd2" y="hd2"/>
                  </a:cxn>
                  <a:cxn ang="16200000">
                    <a:pos x="wd2" y="hd2"/>
                  </a:cxn>
                </a:cxnLst>
                <a:rect l="0" t="0" r="r" b="b"/>
                <a:pathLst>
                  <a:path w="21600" h="21600" extrusionOk="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2334" name="Group 2334"/>
          <p:cNvGrpSpPr/>
          <p:nvPr/>
        </p:nvGrpSpPr>
        <p:grpSpPr>
          <a:xfrm>
            <a:off x="4550566" y="2181598"/>
            <a:ext cx="1143296" cy="1143444"/>
            <a:chOff x="0" y="0"/>
            <a:chExt cx="1143443" cy="1143443"/>
          </a:xfrm>
        </p:grpSpPr>
        <p:sp>
          <p:nvSpPr>
            <p:cNvPr id="2330" name="Shape 2330"/>
            <p:cNvSpPr/>
            <p:nvPr/>
          </p:nvSpPr>
          <p:spPr>
            <a:xfrm>
              <a:off x="0" y="0"/>
              <a:ext cx="1143444" cy="1143444"/>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p:spPr>
          <p:style>
            <a:lnRef idx="3">
              <a:schemeClr val="lt1"/>
            </a:lnRef>
            <a:fillRef idx="1">
              <a:schemeClr val="accent2"/>
            </a:fillRef>
            <a:effectRef idx="1">
              <a:schemeClr val="accent2"/>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nvGrpSpPr>
            <p:cNvPr id="2333" name="Group 2333"/>
            <p:cNvGrpSpPr/>
            <p:nvPr/>
          </p:nvGrpSpPr>
          <p:grpSpPr>
            <a:xfrm>
              <a:off x="317031" y="302465"/>
              <a:ext cx="509380" cy="509356"/>
              <a:chOff x="0" y="0"/>
              <a:chExt cx="509379" cy="509355"/>
            </a:xfrm>
          </p:grpSpPr>
          <p:sp>
            <p:nvSpPr>
              <p:cNvPr id="2331" name="Shape 2331"/>
              <p:cNvSpPr/>
              <p:nvPr/>
            </p:nvSpPr>
            <p:spPr>
              <a:xfrm>
                <a:off x="0" y="0"/>
                <a:ext cx="509380" cy="509356"/>
              </a:xfrm>
              <a:custGeom>
                <a:avLst/>
                <a:gdLst/>
                <a:ahLst/>
                <a:cxnLst>
                  <a:cxn ang="0">
                    <a:pos x="wd2" y="hd2"/>
                  </a:cxn>
                  <a:cxn ang="5400000">
                    <a:pos x="wd2" y="hd2"/>
                  </a:cxn>
                  <a:cxn ang="10800000">
                    <a:pos x="wd2" y="hd2"/>
                  </a:cxn>
                  <a:cxn ang="16200000">
                    <a:pos x="wd2" y="hd2"/>
                  </a:cxn>
                </a:cxnLst>
                <a:rect l="0" t="0" r="r" b="b"/>
                <a:pathLst>
                  <a:path w="21600" h="21600" extrusionOk="0">
                    <a:moveTo>
                      <a:pt x="13499" y="14851"/>
                    </a:moveTo>
                    <a:cubicBezTo>
                      <a:pt x="9772" y="14851"/>
                      <a:pt x="6749" y="11828"/>
                      <a:pt x="6749" y="8100"/>
                    </a:cubicBezTo>
                    <a:cubicBezTo>
                      <a:pt x="6749" y="4372"/>
                      <a:pt x="9772" y="1350"/>
                      <a:pt x="13499" y="1350"/>
                    </a:cubicBezTo>
                    <a:cubicBezTo>
                      <a:pt x="17227" y="1350"/>
                      <a:pt x="20249" y="4372"/>
                      <a:pt x="20249" y="8100"/>
                    </a:cubicBezTo>
                    <a:cubicBezTo>
                      <a:pt x="20249" y="11828"/>
                      <a:pt x="17227" y="14851"/>
                      <a:pt x="13499" y="14851"/>
                    </a:cubicBezTo>
                    <a:moveTo>
                      <a:pt x="3236" y="20043"/>
                    </a:moveTo>
                    <a:cubicBezTo>
                      <a:pt x="3019" y="20267"/>
                      <a:pt x="2718" y="20409"/>
                      <a:pt x="2382" y="20409"/>
                    </a:cubicBezTo>
                    <a:cubicBezTo>
                      <a:pt x="1724" y="20409"/>
                      <a:pt x="1191" y="19876"/>
                      <a:pt x="1191" y="19219"/>
                    </a:cubicBezTo>
                    <a:cubicBezTo>
                      <a:pt x="1191" y="18882"/>
                      <a:pt x="1332" y="18581"/>
                      <a:pt x="1557" y="18364"/>
                    </a:cubicBezTo>
                    <a:lnTo>
                      <a:pt x="1551" y="18359"/>
                    </a:lnTo>
                    <a:lnTo>
                      <a:pt x="6996" y="12914"/>
                    </a:lnTo>
                    <a:cubicBezTo>
                      <a:pt x="7472" y="13556"/>
                      <a:pt x="8039" y="14123"/>
                      <a:pt x="8680" y="14600"/>
                    </a:cubicBezTo>
                    <a:cubicBezTo>
                      <a:pt x="8680" y="14600"/>
                      <a:pt x="3236" y="20043"/>
                      <a:pt x="3236" y="20043"/>
                    </a:cubicBezTo>
                    <a:close/>
                    <a:moveTo>
                      <a:pt x="13499" y="0"/>
                    </a:moveTo>
                    <a:cubicBezTo>
                      <a:pt x="9026" y="0"/>
                      <a:pt x="5399" y="3626"/>
                      <a:pt x="5399" y="8100"/>
                    </a:cubicBezTo>
                    <a:cubicBezTo>
                      <a:pt x="5399" y="9467"/>
                      <a:pt x="5742" y="10754"/>
                      <a:pt x="6341" y="11885"/>
                    </a:cubicBezTo>
                    <a:lnTo>
                      <a:pt x="709" y="17516"/>
                    </a:lnTo>
                    <a:lnTo>
                      <a:pt x="713" y="17521"/>
                    </a:lnTo>
                    <a:cubicBezTo>
                      <a:pt x="274" y="17954"/>
                      <a:pt x="0" y="18553"/>
                      <a:pt x="0" y="19219"/>
                    </a:cubicBezTo>
                    <a:cubicBezTo>
                      <a:pt x="0" y="20534"/>
                      <a:pt x="1066" y="21600"/>
                      <a:pt x="2382" y="21600"/>
                    </a:cubicBezTo>
                    <a:cubicBezTo>
                      <a:pt x="3047" y="21600"/>
                      <a:pt x="3647" y="21327"/>
                      <a:pt x="4079" y="20886"/>
                    </a:cubicBezTo>
                    <a:lnTo>
                      <a:pt x="4078" y="20885"/>
                    </a:lnTo>
                    <a:lnTo>
                      <a:pt x="9708" y="15256"/>
                    </a:lnTo>
                    <a:cubicBezTo>
                      <a:pt x="10839" y="15857"/>
                      <a:pt x="12128" y="16201"/>
                      <a:pt x="13499" y="16201"/>
                    </a:cubicBezTo>
                    <a:cubicBezTo>
                      <a:pt x="17973" y="16201"/>
                      <a:pt x="21600" y="12574"/>
                      <a:pt x="21600" y="8100"/>
                    </a:cubicBezTo>
                    <a:cubicBezTo>
                      <a:pt x="21600" y="3626"/>
                      <a:pt x="17973" y="0"/>
                      <a:pt x="13499"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32" name="Shape 2332"/>
              <p:cNvSpPr/>
              <p:nvPr/>
            </p:nvSpPr>
            <p:spPr>
              <a:xfrm>
                <a:off x="206363" y="79236"/>
                <a:ext cx="120157" cy="119292"/>
              </a:xfrm>
              <a:custGeom>
                <a:avLst/>
                <a:gdLst/>
                <a:ahLst/>
                <a:cxnLst>
                  <a:cxn ang="0">
                    <a:pos x="wd2" y="hd2"/>
                  </a:cxn>
                  <a:cxn ang="5400000">
                    <a:pos x="wd2" y="hd2"/>
                  </a:cxn>
                  <a:cxn ang="10800000">
                    <a:pos x="wd2" y="hd2"/>
                  </a:cxn>
                  <a:cxn ang="16200000">
                    <a:pos x="wd2" y="hd2"/>
                  </a:cxn>
                </a:cxnLst>
                <a:rect l="0" t="0" r="r" b="b"/>
                <a:pathLst>
                  <a:path w="21600" h="21600" extrusionOk="0">
                    <a:moveTo>
                      <a:pt x="20161" y="0"/>
                    </a:moveTo>
                    <a:cubicBezTo>
                      <a:pt x="9025" y="0"/>
                      <a:pt x="0" y="9025"/>
                      <a:pt x="0" y="20160"/>
                    </a:cubicBezTo>
                    <a:cubicBezTo>
                      <a:pt x="0" y="20954"/>
                      <a:pt x="644" y="21600"/>
                      <a:pt x="1440" y="21600"/>
                    </a:cubicBezTo>
                    <a:cubicBezTo>
                      <a:pt x="2235" y="21600"/>
                      <a:pt x="2880" y="20954"/>
                      <a:pt x="2880" y="20160"/>
                    </a:cubicBezTo>
                    <a:cubicBezTo>
                      <a:pt x="2880" y="10618"/>
                      <a:pt x="10617" y="2880"/>
                      <a:pt x="20161" y="2880"/>
                    </a:cubicBezTo>
                    <a:cubicBezTo>
                      <a:pt x="20956" y="2880"/>
                      <a:pt x="21600" y="2234"/>
                      <a:pt x="21600" y="1440"/>
                    </a:cubicBezTo>
                    <a:cubicBezTo>
                      <a:pt x="21600" y="645"/>
                      <a:pt x="20956" y="0"/>
                      <a:pt x="20161"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2340" name="Group 2340"/>
          <p:cNvGrpSpPr/>
          <p:nvPr/>
        </p:nvGrpSpPr>
        <p:grpSpPr>
          <a:xfrm>
            <a:off x="6379836" y="2606043"/>
            <a:ext cx="2286590" cy="2286887"/>
            <a:chOff x="-1" y="-1"/>
            <a:chExt cx="2286887" cy="2286886"/>
          </a:xfrm>
        </p:grpSpPr>
        <p:sp>
          <p:nvSpPr>
            <p:cNvPr id="2335" name="Shape 2335"/>
            <p:cNvSpPr/>
            <p:nvPr/>
          </p:nvSpPr>
          <p:spPr>
            <a:xfrm>
              <a:off x="-1" y="-1"/>
              <a:ext cx="2286886" cy="228688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p:spPr>
          <p:style>
            <a:lnRef idx="3">
              <a:schemeClr val="lt1"/>
            </a:lnRef>
            <a:fillRef idx="1">
              <a:schemeClr val="accent1"/>
            </a:fillRef>
            <a:effectRef idx="1">
              <a:schemeClr val="accent1"/>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nvGrpSpPr>
            <p:cNvPr id="2338" name="Group 2338"/>
            <p:cNvGrpSpPr/>
            <p:nvPr/>
          </p:nvGrpSpPr>
          <p:grpSpPr>
            <a:xfrm>
              <a:off x="804066" y="349808"/>
              <a:ext cx="770489" cy="770454"/>
              <a:chOff x="0" y="0"/>
              <a:chExt cx="770488" cy="770453"/>
            </a:xfrm>
          </p:grpSpPr>
          <p:sp>
            <p:nvSpPr>
              <p:cNvPr id="2336" name="Shape 2336"/>
              <p:cNvSpPr/>
              <p:nvPr/>
            </p:nvSpPr>
            <p:spPr>
              <a:xfrm>
                <a:off x="0" y="0"/>
                <a:ext cx="770489" cy="770454"/>
              </a:xfrm>
              <a:custGeom>
                <a:avLst/>
                <a:gdLst/>
                <a:ahLst/>
                <a:cxnLst>
                  <a:cxn ang="0">
                    <a:pos x="wd2" y="hd2"/>
                  </a:cxn>
                  <a:cxn ang="5400000">
                    <a:pos x="wd2" y="hd2"/>
                  </a:cxn>
                  <a:cxn ang="10800000">
                    <a:pos x="wd2" y="hd2"/>
                  </a:cxn>
                  <a:cxn ang="16200000">
                    <a:pos x="wd2" y="hd2"/>
                  </a:cxn>
                </a:cxnLst>
                <a:rect l="0" t="0" r="r" b="b"/>
                <a:pathLst>
                  <a:path w="21600" h="21600" extrusionOk="0">
                    <a:moveTo>
                      <a:pt x="20235" y="9811"/>
                    </a:moveTo>
                    <a:cubicBezTo>
                      <a:pt x="20220" y="10144"/>
                      <a:pt x="20081" y="10801"/>
                      <a:pt x="18899" y="10801"/>
                    </a:cubicBezTo>
                    <a:lnTo>
                      <a:pt x="17549" y="10801"/>
                    </a:lnTo>
                    <a:cubicBezTo>
                      <a:pt x="17363" y="10801"/>
                      <a:pt x="17212" y="10951"/>
                      <a:pt x="17212" y="11138"/>
                    </a:cubicBezTo>
                    <a:cubicBezTo>
                      <a:pt x="17212" y="11325"/>
                      <a:pt x="17363" y="11476"/>
                      <a:pt x="17549" y="11476"/>
                    </a:cubicBezTo>
                    <a:lnTo>
                      <a:pt x="18858" y="11476"/>
                    </a:lnTo>
                    <a:cubicBezTo>
                      <a:pt x="19870" y="11476"/>
                      <a:pt x="20003" y="12315"/>
                      <a:pt x="19938" y="12720"/>
                    </a:cubicBezTo>
                    <a:cubicBezTo>
                      <a:pt x="19855" y="13224"/>
                      <a:pt x="19618" y="14176"/>
                      <a:pt x="18478" y="14176"/>
                    </a:cubicBezTo>
                    <a:lnTo>
                      <a:pt x="16874" y="14176"/>
                    </a:lnTo>
                    <a:cubicBezTo>
                      <a:pt x="16688" y="14176"/>
                      <a:pt x="16537" y="14326"/>
                      <a:pt x="16537" y="14513"/>
                    </a:cubicBezTo>
                    <a:cubicBezTo>
                      <a:pt x="16537" y="14700"/>
                      <a:pt x="16688" y="14851"/>
                      <a:pt x="16874" y="14851"/>
                    </a:cubicBezTo>
                    <a:lnTo>
                      <a:pt x="18203" y="14851"/>
                    </a:lnTo>
                    <a:cubicBezTo>
                      <a:pt x="19343" y="14851"/>
                      <a:pt x="19243" y="15719"/>
                      <a:pt x="19079" y="16238"/>
                    </a:cubicBezTo>
                    <a:cubicBezTo>
                      <a:pt x="18864" y="16919"/>
                      <a:pt x="18732" y="17550"/>
                      <a:pt x="17297" y="17550"/>
                    </a:cubicBezTo>
                    <a:lnTo>
                      <a:pt x="16196" y="17550"/>
                    </a:lnTo>
                    <a:cubicBezTo>
                      <a:pt x="16009" y="17550"/>
                      <a:pt x="15859" y="17701"/>
                      <a:pt x="15859" y="17888"/>
                    </a:cubicBezTo>
                    <a:cubicBezTo>
                      <a:pt x="15859" y="18074"/>
                      <a:pt x="16009" y="18226"/>
                      <a:pt x="16196" y="18226"/>
                    </a:cubicBezTo>
                    <a:lnTo>
                      <a:pt x="17255" y="18226"/>
                    </a:lnTo>
                    <a:cubicBezTo>
                      <a:pt x="17993" y="18226"/>
                      <a:pt x="18027" y="18924"/>
                      <a:pt x="17950" y="19175"/>
                    </a:cubicBezTo>
                    <a:cubicBezTo>
                      <a:pt x="17866" y="19449"/>
                      <a:pt x="17767" y="19652"/>
                      <a:pt x="17762" y="19661"/>
                    </a:cubicBezTo>
                    <a:cubicBezTo>
                      <a:pt x="17558" y="20029"/>
                      <a:pt x="17229" y="20250"/>
                      <a:pt x="16534" y="20250"/>
                    </a:cubicBezTo>
                    <a:lnTo>
                      <a:pt x="12844" y="20250"/>
                    </a:lnTo>
                    <a:cubicBezTo>
                      <a:pt x="10990" y="20250"/>
                      <a:pt x="9151" y="19830"/>
                      <a:pt x="9104" y="19819"/>
                    </a:cubicBezTo>
                    <a:cubicBezTo>
                      <a:pt x="6299" y="19173"/>
                      <a:pt x="6152" y="19123"/>
                      <a:pt x="5976" y="19073"/>
                    </a:cubicBezTo>
                    <a:cubicBezTo>
                      <a:pt x="5976" y="19073"/>
                      <a:pt x="5405" y="18977"/>
                      <a:pt x="5405" y="18479"/>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6"/>
                    </a:moveTo>
                    <a:cubicBezTo>
                      <a:pt x="4724" y="19949"/>
                      <a:pt x="4423" y="20250"/>
                      <a:pt x="4049" y="20250"/>
                    </a:cubicBezTo>
                    <a:lnTo>
                      <a:pt x="2024" y="20250"/>
                    </a:lnTo>
                    <a:cubicBezTo>
                      <a:pt x="1652" y="20250"/>
                      <a:pt x="1349" y="19949"/>
                      <a:pt x="1349" y="19576"/>
                    </a:cubicBezTo>
                    <a:lnTo>
                      <a:pt x="1349" y="8774"/>
                    </a:lnTo>
                    <a:cubicBezTo>
                      <a:pt x="1349" y="8401"/>
                      <a:pt x="1652" y="8100"/>
                      <a:pt x="2024" y="8100"/>
                    </a:cubicBezTo>
                    <a:lnTo>
                      <a:pt x="4049" y="8100"/>
                    </a:lnTo>
                    <a:cubicBezTo>
                      <a:pt x="4423" y="8100"/>
                      <a:pt x="4724" y="8401"/>
                      <a:pt x="4724" y="8774"/>
                    </a:cubicBezTo>
                    <a:cubicBezTo>
                      <a:pt x="4724" y="8774"/>
                      <a:pt x="4724" y="19576"/>
                      <a:pt x="4724" y="19576"/>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6"/>
                    </a:lnTo>
                    <a:cubicBezTo>
                      <a:pt x="0" y="20692"/>
                      <a:pt x="908" y="21600"/>
                      <a:pt x="2024" y="21600"/>
                    </a:cubicBezTo>
                    <a:lnTo>
                      <a:pt x="4049" y="21600"/>
                    </a:lnTo>
                    <a:cubicBezTo>
                      <a:pt x="4853" y="21600"/>
                      <a:pt x="5525" y="21115"/>
                      <a:pt x="5850" y="20435"/>
                    </a:cubicBezTo>
                    <a:cubicBezTo>
                      <a:pt x="5859" y="20438"/>
                      <a:pt x="5873" y="20442"/>
                      <a:pt x="5882" y="20443"/>
                    </a:cubicBezTo>
                    <a:cubicBezTo>
                      <a:pt x="5927" y="20455"/>
                      <a:pt x="5979" y="20468"/>
                      <a:pt x="6044" y="20486"/>
                    </a:cubicBezTo>
                    <a:cubicBezTo>
                      <a:pt x="6056" y="20488"/>
                      <a:pt x="6062" y="20489"/>
                      <a:pt x="6074" y="20493"/>
                    </a:cubicBezTo>
                    <a:cubicBezTo>
                      <a:pt x="6464" y="20589"/>
                      <a:pt x="7212" y="20769"/>
                      <a:pt x="8812" y="21136"/>
                    </a:cubicBezTo>
                    <a:cubicBezTo>
                      <a:pt x="9155" y="21214"/>
                      <a:pt x="10966" y="21600"/>
                      <a:pt x="12844" y="21600"/>
                    </a:cubicBezTo>
                    <a:lnTo>
                      <a:pt x="16534" y="21600"/>
                    </a:lnTo>
                    <a:cubicBezTo>
                      <a:pt x="17659" y="21600"/>
                      <a:pt x="18469" y="21168"/>
                      <a:pt x="18952" y="20299"/>
                    </a:cubicBezTo>
                    <a:cubicBezTo>
                      <a:pt x="18958" y="20286"/>
                      <a:pt x="19114" y="19983"/>
                      <a:pt x="19240" y="19573"/>
                    </a:cubicBezTo>
                    <a:cubicBezTo>
                      <a:pt x="19336" y="19264"/>
                      <a:pt x="19371" y="18828"/>
                      <a:pt x="19256" y="18385"/>
                    </a:cubicBezTo>
                    <a:cubicBezTo>
                      <a:pt x="19981" y="17887"/>
                      <a:pt x="20214" y="17134"/>
                      <a:pt x="20366" y="16644"/>
                    </a:cubicBezTo>
                    <a:cubicBezTo>
                      <a:pt x="20620" y="15839"/>
                      <a:pt x="20544" y="15236"/>
                      <a:pt x="20367" y="14804"/>
                    </a:cubicBezTo>
                    <a:cubicBezTo>
                      <a:pt x="20775" y="14419"/>
                      <a:pt x="21122" y="13832"/>
                      <a:pt x="21269" y="12936"/>
                    </a:cubicBezTo>
                    <a:cubicBezTo>
                      <a:pt x="21361" y="12381"/>
                      <a:pt x="21263" y="11810"/>
                      <a:pt x="21007" y="11335"/>
                    </a:cubicBezTo>
                    <a:cubicBezTo>
                      <a:pt x="21389" y="10906"/>
                      <a:pt x="21564" y="10365"/>
                      <a:pt x="21583" y="9865"/>
                    </a:cubicBezTo>
                    <a:lnTo>
                      <a:pt x="21591" y="9724"/>
                    </a:lnTo>
                    <a:cubicBezTo>
                      <a:pt x="21596" y="9635"/>
                      <a:pt x="21600" y="9581"/>
                      <a:pt x="21600" y="9386"/>
                    </a:cubicBezTo>
                    <a:cubicBezTo>
                      <a:pt x="21600" y="8533"/>
                      <a:pt x="21010" y="7446"/>
                      <a:pt x="19686" y="7069"/>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37" name="Shape 2337"/>
              <p:cNvSpPr/>
              <p:nvPr/>
            </p:nvSpPr>
            <p:spPr>
              <a:xfrm>
                <a:off x="72438" y="625610"/>
                <a:ext cx="72441" cy="72437"/>
              </a:xfrm>
              <a:custGeom>
                <a:avLst/>
                <a:gdLst/>
                <a:ahLst/>
                <a:cxnLst>
                  <a:cxn ang="0">
                    <a:pos x="wd2" y="hd2"/>
                  </a:cxn>
                  <a:cxn ang="5400000">
                    <a:pos x="wd2" y="hd2"/>
                  </a:cxn>
                  <a:cxn ang="10800000">
                    <a:pos x="wd2" y="hd2"/>
                  </a:cxn>
                  <a:cxn ang="16200000">
                    <a:pos x="wd2" y="hd2"/>
                  </a:cxn>
                </a:cxnLst>
                <a:rect l="0" t="0" r="r" b="b"/>
                <a:pathLst>
                  <a:path w="21600" h="21600" extrusionOk="0">
                    <a:moveTo>
                      <a:pt x="10800" y="14401"/>
                    </a:moveTo>
                    <a:cubicBezTo>
                      <a:pt x="8820" y="14401"/>
                      <a:pt x="7200" y="12783"/>
                      <a:pt x="7200" y="10800"/>
                    </a:cubicBezTo>
                    <a:cubicBezTo>
                      <a:pt x="7200" y="8817"/>
                      <a:pt x="8820" y="7200"/>
                      <a:pt x="10800" y="7200"/>
                    </a:cubicBezTo>
                    <a:cubicBezTo>
                      <a:pt x="12779" y="7200"/>
                      <a:pt x="14400" y="8817"/>
                      <a:pt x="14400" y="10800"/>
                    </a:cubicBezTo>
                    <a:cubicBezTo>
                      <a:pt x="14400" y="12783"/>
                      <a:pt x="12779" y="14401"/>
                      <a:pt x="10800" y="14401"/>
                    </a:cubicBezTo>
                    <a:moveTo>
                      <a:pt x="10800" y="0"/>
                    </a:moveTo>
                    <a:cubicBezTo>
                      <a:pt x="4837" y="0"/>
                      <a:pt x="0" y="4837"/>
                      <a:pt x="0" y="10800"/>
                    </a:cubicBezTo>
                    <a:cubicBezTo>
                      <a:pt x="0" y="16763"/>
                      <a:pt x="4837" y="21600"/>
                      <a:pt x="10800" y="21600"/>
                    </a:cubicBezTo>
                    <a:cubicBezTo>
                      <a:pt x="16762" y="21600"/>
                      <a:pt x="21600" y="16763"/>
                      <a:pt x="21600" y="10800"/>
                    </a:cubicBezTo>
                    <a:cubicBezTo>
                      <a:pt x="21600" y="4837"/>
                      <a:pt x="16762" y="0"/>
                      <a:pt x="10800"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339" name="Shape 2339"/>
            <p:cNvSpPr/>
            <p:nvPr/>
          </p:nvSpPr>
          <p:spPr>
            <a:xfrm>
              <a:off x="48405" y="1221347"/>
              <a:ext cx="2238481" cy="369330"/>
            </a:xfrm>
            <a:prstGeom prst="rect">
              <a:avLst/>
            </a:prstGeom>
            <a:noFill/>
            <a:ln w="12700" cap="flat">
              <a:noFill/>
              <a:miter lim="400000"/>
            </a:ln>
            <a:effectLst/>
          </p:spPr>
          <p:txBody>
            <a:bodyPr wrap="square" lIns="45719" tIns="45719" rIns="45719" bIns="45719" numCol="1" anchor="t">
              <a:spAutoFit/>
            </a:bodyPr>
            <a:lstStyle>
              <a:lvl1pPr algn="ctr">
                <a:defRPr sz="1400" b="1" i="1">
                  <a:latin typeface="+mj-lt"/>
                  <a:ea typeface="+mj-ea"/>
                  <a:cs typeface="+mj-cs"/>
                  <a:sym typeface="Source Sans Pro" panose="020B0503030403020204"/>
                </a:defRPr>
              </a:lvl1pPr>
            </a:lstStyle>
            <a:p>
              <a:pPr lvl="0">
                <a:defRPr sz="1800" b="0" i="0">
                  <a:solidFill>
                    <a:srgbClr val="000000"/>
                  </a:solidFill>
                </a:defRPr>
              </a:pPr>
              <a:r>
                <a:rPr lang="zh-CN" altLang="en-US" sz="1800" dirty="0">
                  <a:solidFill>
                    <a:schemeClr val="bg1"/>
                  </a:solidFill>
                  <a:sym typeface="微软雅黑" panose="020B0503020204020204" pitchFamily="34" charset="-122"/>
                </a:rPr>
                <a:t>添加标题</a:t>
              </a: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indefinite" fill="hold"/>
                                        <p:tgtEl>
                                          <p:spTgt spid="2334"/>
                                        </p:tgtEl>
                                        <p:attrNameLst>
                                          <p:attrName>style.visibility</p:attrName>
                                        </p:attrNameLst>
                                      </p:cBhvr>
                                      <p:to>
                                        <p:strVal val="visible"/>
                                      </p:to>
                                    </p:set>
                                    <p:anim calcmode="lin" valueType="num">
                                      <p:cBhvr>
                                        <p:cTn id="7" dur="500" fill="hold"/>
                                        <p:tgtEl>
                                          <p:spTgt spid="2334"/>
                                        </p:tgtEl>
                                        <p:attrNameLst>
                                          <p:attrName>ppt_w</p:attrName>
                                        </p:attrNameLst>
                                      </p:cBhvr>
                                      <p:tavLst>
                                        <p:tav tm="0">
                                          <p:val>
                                            <p:fltVal val="0"/>
                                          </p:val>
                                        </p:tav>
                                        <p:tav tm="100000">
                                          <p:val>
                                            <p:strVal val="#ppt_w"/>
                                          </p:val>
                                        </p:tav>
                                      </p:tavLst>
                                    </p:anim>
                                    <p:anim calcmode="lin" valueType="num">
                                      <p:cBhvr>
                                        <p:cTn id="8" dur="500" fill="hold"/>
                                        <p:tgtEl>
                                          <p:spTgt spid="233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312"/>
                                        </p:tgtEl>
                                        <p:attrNameLst>
                                          <p:attrName>style.visibility</p:attrName>
                                        </p:attrNameLst>
                                      </p:cBhvr>
                                      <p:to>
                                        <p:strVal val="visible"/>
                                      </p:to>
                                    </p:set>
                                    <p:anim calcmode="lin" valueType="num">
                                      <p:cBhvr additive="base">
                                        <p:cTn id="12" dur="500" fill="hold"/>
                                        <p:tgtEl>
                                          <p:spTgt spid="2312"/>
                                        </p:tgtEl>
                                        <p:attrNameLst>
                                          <p:attrName>ppt_x</p:attrName>
                                        </p:attrNameLst>
                                      </p:cBhvr>
                                      <p:tavLst>
                                        <p:tav tm="0">
                                          <p:val>
                                            <p:strVal val="0-#ppt_w/2"/>
                                          </p:val>
                                        </p:tav>
                                        <p:tav tm="100000">
                                          <p:val>
                                            <p:strVal val="#ppt_x"/>
                                          </p:val>
                                        </p:tav>
                                      </p:tavLst>
                                    </p:anim>
                                    <p:anim calcmode="lin" valueType="num">
                                      <p:cBhvr additive="base">
                                        <p:cTn id="13" dur="500" fill="hold"/>
                                        <p:tgtEl>
                                          <p:spTgt spid="231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indefinite" fill="hold"/>
                                        <p:tgtEl>
                                          <p:spTgt spid="2305"/>
                                        </p:tgtEl>
                                        <p:attrNameLst>
                                          <p:attrName>style.visibility</p:attrName>
                                        </p:attrNameLst>
                                      </p:cBhvr>
                                      <p:to>
                                        <p:strVal val="visible"/>
                                      </p:to>
                                    </p:set>
                                  </p:childTnLst>
                                </p:cTn>
                              </p:par>
                            </p:childTnLst>
                          </p:cTn>
                        </p:par>
                        <p:par>
                          <p:cTn id="17" fill="hold">
                            <p:stCondLst>
                              <p:cond delay="1000"/>
                            </p:stCondLst>
                            <p:childTnLst>
                              <p:par>
                                <p:cTn id="18" presetID="23" presetClass="entr" presetSubtype="32" fill="hold" grpId="0" nodeType="afterEffect">
                                  <p:stCondLst>
                                    <p:cond delay="0"/>
                                  </p:stCondLst>
                                  <p:childTnLst>
                                    <p:set>
                                      <p:cBhvr>
                                        <p:cTn id="19" dur="indefinite" fill="hold"/>
                                        <p:tgtEl>
                                          <p:spTgt spid="2329"/>
                                        </p:tgtEl>
                                        <p:attrNameLst>
                                          <p:attrName>style.visibility</p:attrName>
                                        </p:attrNameLst>
                                      </p:cBhvr>
                                      <p:to>
                                        <p:strVal val="visible"/>
                                      </p:to>
                                    </p:set>
                                    <p:anim calcmode="lin" valueType="num">
                                      <p:cBhvr>
                                        <p:cTn id="20" dur="500" fill="hold"/>
                                        <p:tgtEl>
                                          <p:spTgt spid="2329"/>
                                        </p:tgtEl>
                                        <p:attrNameLst>
                                          <p:attrName>ppt_w</p:attrName>
                                        </p:attrNameLst>
                                      </p:cBhvr>
                                      <p:tavLst>
                                        <p:tav tm="0">
                                          <p:val>
                                            <p:fltVal val="0"/>
                                          </p:val>
                                        </p:tav>
                                        <p:tav tm="100000">
                                          <p:val>
                                            <p:strVal val="#ppt_w"/>
                                          </p:val>
                                        </p:tav>
                                      </p:tavLst>
                                    </p:anim>
                                    <p:anim calcmode="lin" valueType="num">
                                      <p:cBhvr>
                                        <p:cTn id="21" dur="500" fill="hold"/>
                                        <p:tgtEl>
                                          <p:spTgt spid="2329"/>
                                        </p:tgtEl>
                                        <p:attrNameLst>
                                          <p:attrName>ppt_h</p:attrName>
                                        </p:attrNameLst>
                                      </p:cBhvr>
                                      <p:tavLst>
                                        <p:tav tm="0">
                                          <p:val>
                                            <p:fltVal val="0"/>
                                          </p:val>
                                        </p:tav>
                                        <p:tav tm="100000">
                                          <p:val>
                                            <p:strVal val="#ppt_h"/>
                                          </p:val>
                                        </p:tav>
                                      </p:tavLst>
                                    </p:anim>
                                  </p:childTnLst>
                                </p:cTn>
                              </p:par>
                            </p:childTnLst>
                          </p:cTn>
                        </p:par>
                        <p:par>
                          <p:cTn id="22" fill="hold">
                            <p:stCondLst>
                              <p:cond delay="1500"/>
                            </p:stCondLst>
                            <p:childTnLst>
                              <p:par>
                                <p:cTn id="23" presetID="2" presetClass="entr" presetSubtype="8" fill="hold" grpId="0" nodeType="afterEffect">
                                  <p:stCondLst>
                                    <p:cond delay="0"/>
                                  </p:stCondLst>
                                  <p:childTnLst>
                                    <p:set>
                                      <p:cBhvr>
                                        <p:cTn id="24" dur="1" fill="hold">
                                          <p:stCondLst>
                                            <p:cond delay="0"/>
                                          </p:stCondLst>
                                        </p:cTn>
                                        <p:tgtEl>
                                          <p:spTgt spid="2318"/>
                                        </p:tgtEl>
                                        <p:attrNameLst>
                                          <p:attrName>style.visibility</p:attrName>
                                        </p:attrNameLst>
                                      </p:cBhvr>
                                      <p:to>
                                        <p:strVal val="visible"/>
                                      </p:to>
                                    </p:set>
                                    <p:anim calcmode="lin" valueType="num">
                                      <p:cBhvr additive="base">
                                        <p:cTn id="25" dur="500" fill="hold"/>
                                        <p:tgtEl>
                                          <p:spTgt spid="2318"/>
                                        </p:tgtEl>
                                        <p:attrNameLst>
                                          <p:attrName>ppt_x</p:attrName>
                                        </p:attrNameLst>
                                      </p:cBhvr>
                                      <p:tavLst>
                                        <p:tav tm="0">
                                          <p:val>
                                            <p:strVal val="0-#ppt_w/2"/>
                                          </p:val>
                                        </p:tav>
                                        <p:tav tm="100000">
                                          <p:val>
                                            <p:strVal val="#ppt_x"/>
                                          </p:val>
                                        </p:tav>
                                      </p:tavLst>
                                    </p:anim>
                                    <p:anim calcmode="lin" valueType="num">
                                      <p:cBhvr additive="base">
                                        <p:cTn id="26" dur="500" fill="hold"/>
                                        <p:tgtEl>
                                          <p:spTgt spid="2318"/>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1" presetClass="entr" presetSubtype="0" fill="hold" grpId="0" nodeType="afterEffect">
                                  <p:stCondLst>
                                    <p:cond delay="0"/>
                                  </p:stCondLst>
                                  <p:childTnLst>
                                    <p:set>
                                      <p:cBhvr>
                                        <p:cTn id="29" dur="indefinite" fill="hold"/>
                                        <p:tgtEl>
                                          <p:spTgt spid="2306"/>
                                        </p:tgtEl>
                                        <p:attrNameLst>
                                          <p:attrName>style.visibility</p:attrName>
                                        </p:attrNameLst>
                                      </p:cBhvr>
                                      <p:to>
                                        <p:strVal val="visible"/>
                                      </p:to>
                                    </p:set>
                                  </p:childTnLst>
                                </p:cTn>
                              </p:par>
                            </p:childTnLst>
                          </p:cTn>
                        </p:par>
                        <p:par>
                          <p:cTn id="30" fill="hold">
                            <p:stCondLst>
                              <p:cond delay="2000"/>
                            </p:stCondLst>
                            <p:childTnLst>
                              <p:par>
                                <p:cTn id="31" presetID="23" presetClass="entr" presetSubtype="32" fill="hold" grpId="0" nodeType="afterEffect">
                                  <p:stCondLst>
                                    <p:cond delay="0"/>
                                  </p:stCondLst>
                                  <p:childTnLst>
                                    <p:set>
                                      <p:cBhvr>
                                        <p:cTn id="32" dur="indefinite" fill="hold"/>
                                        <p:tgtEl>
                                          <p:spTgt spid="2340"/>
                                        </p:tgtEl>
                                        <p:attrNameLst>
                                          <p:attrName>style.visibility</p:attrName>
                                        </p:attrNameLst>
                                      </p:cBhvr>
                                      <p:to>
                                        <p:strVal val="visible"/>
                                      </p:to>
                                    </p:set>
                                    <p:anim calcmode="lin" valueType="num">
                                      <p:cBhvr>
                                        <p:cTn id="33" dur="500" fill="hold"/>
                                        <p:tgtEl>
                                          <p:spTgt spid="2340"/>
                                        </p:tgtEl>
                                        <p:attrNameLst>
                                          <p:attrName>ppt_w</p:attrName>
                                        </p:attrNameLst>
                                      </p:cBhvr>
                                      <p:tavLst>
                                        <p:tav tm="0">
                                          <p:val>
                                            <p:fltVal val="0"/>
                                          </p:val>
                                        </p:tav>
                                        <p:tav tm="100000">
                                          <p:val>
                                            <p:strVal val="#ppt_w"/>
                                          </p:val>
                                        </p:tav>
                                      </p:tavLst>
                                    </p:anim>
                                    <p:anim calcmode="lin" valueType="num">
                                      <p:cBhvr>
                                        <p:cTn id="34" dur="500" fill="hold"/>
                                        <p:tgtEl>
                                          <p:spTgt spid="2340"/>
                                        </p:tgtEl>
                                        <p:attrNameLst>
                                          <p:attrName>ppt_h</p:attrName>
                                        </p:attrNameLst>
                                      </p:cBhvr>
                                      <p:tavLst>
                                        <p:tav tm="0">
                                          <p:val>
                                            <p:fltVal val="0"/>
                                          </p:val>
                                        </p:tav>
                                        <p:tav tm="100000">
                                          <p:val>
                                            <p:strVal val="#ppt_h"/>
                                          </p:val>
                                        </p:tav>
                                      </p:tavLst>
                                    </p:anim>
                                  </p:childTnLst>
                                </p:cTn>
                              </p:par>
                            </p:childTnLst>
                          </p:cTn>
                        </p:par>
                        <p:par>
                          <p:cTn id="35" fill="hold">
                            <p:stCondLst>
                              <p:cond delay="2500"/>
                            </p:stCondLst>
                            <p:childTnLst>
                              <p:par>
                                <p:cTn id="36" presetID="2" presetClass="entr" presetSubtype="2" fill="hold" grpId="0" nodeType="afterEffect">
                                  <p:stCondLst>
                                    <p:cond delay="0"/>
                                  </p:stCondLst>
                                  <p:childTnLst>
                                    <p:set>
                                      <p:cBhvr>
                                        <p:cTn id="37" dur="1" fill="hold">
                                          <p:stCondLst>
                                            <p:cond delay="0"/>
                                          </p:stCondLst>
                                        </p:cTn>
                                        <p:tgtEl>
                                          <p:spTgt spid="2324"/>
                                        </p:tgtEl>
                                        <p:attrNameLst>
                                          <p:attrName>style.visibility</p:attrName>
                                        </p:attrNameLst>
                                      </p:cBhvr>
                                      <p:to>
                                        <p:strVal val="visible"/>
                                      </p:to>
                                    </p:set>
                                    <p:anim calcmode="lin" valueType="num">
                                      <p:cBhvr additive="base">
                                        <p:cTn id="38" dur="500" fill="hold"/>
                                        <p:tgtEl>
                                          <p:spTgt spid="2324"/>
                                        </p:tgtEl>
                                        <p:attrNameLst>
                                          <p:attrName>ppt_x</p:attrName>
                                        </p:attrNameLst>
                                      </p:cBhvr>
                                      <p:tavLst>
                                        <p:tav tm="0">
                                          <p:val>
                                            <p:strVal val="1+#ppt_w/2"/>
                                          </p:val>
                                        </p:tav>
                                        <p:tav tm="100000">
                                          <p:val>
                                            <p:strVal val="#ppt_x"/>
                                          </p:val>
                                        </p:tav>
                                      </p:tavLst>
                                    </p:anim>
                                    <p:anim calcmode="lin" valueType="num">
                                      <p:cBhvr additive="base">
                                        <p:cTn id="39" dur="500" fill="hold"/>
                                        <p:tgtEl>
                                          <p:spTgt spid="23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5" grpId="0" animBg="1" advAuto="0"/>
      <p:bldP spid="2306" grpId="0" animBg="1" advAuto="0"/>
      <p:bldP spid="2312" grpId="0" advAuto="0"/>
      <p:bldP spid="2318" grpId="0" advAuto="0"/>
      <p:bldP spid="2324" grpId="0" advAuto="0"/>
      <p:bldP spid="2329" grpId="0" animBg="1" advAuto="0"/>
      <p:bldP spid="2334" grpId="0" animBg="1" advAuto="0"/>
      <p:bldP spid="2340" grpId="0" animBg="1" advAuto="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844040" y="1965960"/>
            <a:ext cx="8580120" cy="2712720"/>
          </a:xfrm>
          <a:prstGeom prst="rect">
            <a:avLst/>
          </a:prstGeom>
          <a:solidFill>
            <a:srgbClr val="1B5892">
              <a:alpha val="78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 name="TextBox 10"/>
          <p:cNvSpPr txBox="1"/>
          <p:nvPr/>
        </p:nvSpPr>
        <p:spPr>
          <a:xfrm>
            <a:off x="3649798" y="2298969"/>
            <a:ext cx="4968604" cy="646331"/>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en-US" altLang="zh-CN" sz="3600" b="0" dirty="0">
                <a:solidFill>
                  <a:schemeClr val="bg1"/>
                </a:solidFill>
              </a:rPr>
              <a:t>PART </a:t>
            </a:r>
            <a:r>
              <a:rPr lang="en-US" altLang="zh-CN" sz="3600" b="0" dirty="0" smtClean="0">
                <a:solidFill>
                  <a:schemeClr val="bg1"/>
                </a:solidFill>
              </a:rPr>
              <a:t>05</a:t>
            </a:r>
            <a:endParaRPr lang="zh-CN" altLang="en-US" sz="3600" b="0" dirty="0">
              <a:solidFill>
                <a:schemeClr val="bg1"/>
              </a:solidFill>
            </a:endParaRPr>
          </a:p>
        </p:txBody>
      </p:sp>
      <p:sp>
        <p:nvSpPr>
          <p:cNvPr id="4" name="TextBox 11"/>
          <p:cNvSpPr txBox="1"/>
          <p:nvPr/>
        </p:nvSpPr>
        <p:spPr>
          <a:xfrm>
            <a:off x="3649798" y="2816810"/>
            <a:ext cx="4968604" cy="923330"/>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zh-CN" altLang="en-US" sz="5400" dirty="0" smtClean="0">
                <a:solidFill>
                  <a:schemeClr val="bg1"/>
                </a:solidFill>
              </a:rPr>
              <a:t>添加目录标题</a:t>
            </a:r>
            <a:endParaRPr lang="zh-CN" altLang="en-US" sz="5400" dirty="0">
              <a:solidFill>
                <a:schemeClr val="bg1"/>
              </a:solidFill>
            </a:endParaRPr>
          </a:p>
        </p:txBody>
      </p:sp>
      <p:sp>
        <p:nvSpPr>
          <p:cNvPr id="5" name="TextBox 12"/>
          <p:cNvSpPr txBox="1"/>
          <p:nvPr/>
        </p:nvSpPr>
        <p:spPr>
          <a:xfrm>
            <a:off x="3571466" y="3740140"/>
            <a:ext cx="5125268" cy="553998"/>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a:r>
              <a:rPr lang="en-US" altLang="zh-CN" sz="105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sp>
        <p:nvSpPr>
          <p:cNvPr id="2714" name="Shape 2714"/>
          <p:cNvSpPr>
            <a:spLocks noGrp="1"/>
          </p:cNvSpPr>
          <p:nvPr>
            <p:ph type="sldNum" sz="quarter" idx="12"/>
          </p:nvPr>
        </p:nvSpPr>
        <p:spPr>
          <a:prstGeom prst="rect">
            <a:avLst/>
          </a:prstGeom>
        </p:spPr>
        <p:txBody>
          <a:bodyPr wrap="none">
            <a:spAutoFit/>
          </a:bodyPr>
          <a:lstStyle/>
          <a:p>
            <a:pPr lvl="0">
              <a:defRPr sz="1800">
                <a:solidFill>
                  <a:srgbClr val="000000"/>
                </a:solidFill>
              </a:defRPr>
            </a:pPr>
            <a:fld id="{86CB4B4D-7CA3-9044-876B-883B54F8677D}" type="slidenum">
              <a:rPr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32</a:t>
            </a:fld>
            <a:endParaRPr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722" name="Group 2722"/>
          <p:cNvGrpSpPr/>
          <p:nvPr/>
        </p:nvGrpSpPr>
        <p:grpSpPr>
          <a:xfrm>
            <a:off x="1195918" y="2068710"/>
            <a:ext cx="1625012" cy="1589964"/>
            <a:chOff x="-1" y="9"/>
            <a:chExt cx="1625222" cy="1589962"/>
          </a:xfrm>
        </p:grpSpPr>
        <p:grpSp>
          <p:nvGrpSpPr>
            <p:cNvPr id="2720" name="Group 2720"/>
            <p:cNvGrpSpPr/>
            <p:nvPr/>
          </p:nvGrpSpPr>
          <p:grpSpPr>
            <a:xfrm>
              <a:off x="-1" y="9"/>
              <a:ext cx="1625222" cy="1589962"/>
              <a:chOff x="0" y="9"/>
              <a:chExt cx="1625220" cy="1589960"/>
            </a:xfrm>
          </p:grpSpPr>
          <p:sp>
            <p:nvSpPr>
              <p:cNvPr id="2715" name="Shape 2715"/>
              <p:cNvSpPr/>
              <p:nvPr/>
            </p:nvSpPr>
            <p:spPr>
              <a:xfrm>
                <a:off x="0" y="13152"/>
                <a:ext cx="1576819" cy="157681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16" name="Shape 2716"/>
              <p:cNvSpPr/>
              <p:nvPr/>
            </p:nvSpPr>
            <p:spPr>
              <a:xfrm>
                <a:off x="14105" y="9"/>
                <a:ext cx="1578633" cy="157863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6765" y="0"/>
                      <a:pt x="21600" y="4835"/>
                      <a:pt x="21600" y="10800"/>
                    </a:cubicBezTo>
                    <a:cubicBezTo>
                      <a:pt x="21600" y="16765"/>
                      <a:pt x="16765" y="21600"/>
                      <a:pt x="10800" y="21600"/>
                    </a:cubicBezTo>
                    <a:cubicBezTo>
                      <a:pt x="4835" y="21600"/>
                      <a:pt x="0" y="16765"/>
                      <a:pt x="0" y="10800"/>
                    </a:cubicBezTo>
                    <a:lnTo>
                      <a:pt x="10855" y="10800"/>
                    </a:lnTo>
                    <a:close/>
                  </a:path>
                </a:pathLst>
              </a:custGeom>
              <a:solidFill>
                <a:srgbClr val="FFFFFF"/>
              </a:solidFill>
              <a:ln w="12700" cap="flat">
                <a:noFill/>
                <a:miter lim="400000"/>
              </a:ln>
              <a:effectLst/>
            </p:spPr>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17" name="Shape 2717"/>
              <p:cNvSpPr/>
              <p:nvPr/>
            </p:nvSpPr>
            <p:spPr>
              <a:xfrm rot="10800000" flipH="1">
                <a:off x="859188" y="16716"/>
                <a:ext cx="766033" cy="76603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29"/>
                      <a:pt x="11929" y="21600"/>
                      <a:pt x="0" y="21600"/>
                    </a:cubicBezTo>
                    <a:lnTo>
                      <a:pt x="0" y="0"/>
                    </a:lnTo>
                    <a:close/>
                  </a:path>
                </a:pathLst>
              </a:custGeom>
              <a:solidFill>
                <a:schemeClr val="accent1">
                  <a:alpha val="82000"/>
                </a:schemeClr>
              </a:solidFill>
              <a:ln>
                <a:noFill/>
              </a:ln>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18" name="Shape 2718"/>
              <p:cNvSpPr/>
              <p:nvPr/>
            </p:nvSpPr>
            <p:spPr>
              <a:xfrm rot="16200000">
                <a:off x="521299" y="1017432"/>
                <a:ext cx="337887" cy="337893"/>
              </a:xfrm>
              <a:prstGeom prst="rightArrow">
                <a:avLst>
                  <a:gd name="adj1" fmla="val 50000"/>
                  <a:gd name="adj2" fmla="val 50000"/>
                </a:avLst>
              </a:pr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19" name="Shape 2719"/>
              <p:cNvSpPr/>
              <p:nvPr/>
            </p:nvSpPr>
            <p:spPr>
              <a:xfrm rot="16200000" flipH="1">
                <a:off x="860513" y="1017432"/>
                <a:ext cx="337886" cy="337893"/>
              </a:xfrm>
              <a:prstGeom prst="rightArrow">
                <a:avLst>
                  <a:gd name="adj1" fmla="val 50000"/>
                  <a:gd name="adj2" fmla="val 50000"/>
                </a:avLst>
              </a:pr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721" name="Shape 2721"/>
            <p:cNvSpPr/>
            <p:nvPr/>
          </p:nvSpPr>
          <p:spPr>
            <a:xfrm>
              <a:off x="275165" y="26691"/>
              <a:ext cx="254268" cy="369330"/>
            </a:xfrm>
            <a:prstGeom prst="rect">
              <a:avLst/>
            </a:prstGeom>
            <a:noFill/>
            <a:ln w="12700" cap="flat">
              <a:noFill/>
              <a:miter lim="400000"/>
            </a:ln>
            <a:effectLst/>
          </p:spPr>
          <p:txBody>
            <a:bodyPr wrap="none" lIns="45719" tIns="45719" rIns="45719" bIns="45719" numCol="1" anchor="t">
              <a:spAutoFit/>
            </a:bodyPr>
            <a:lstStyle>
              <a:lvl1pPr>
                <a:defRPr sz="4000" b="1">
                  <a:latin typeface="+mj-lt"/>
                  <a:ea typeface="+mj-ea"/>
                  <a:cs typeface="+mj-cs"/>
                  <a:sym typeface="Source Sans Pro" panose="020B0503030403020204"/>
                </a:defRPr>
              </a:lvl1pPr>
            </a:lstStyle>
            <a:p>
              <a:pPr lvl="0">
                <a:defRPr sz="1800" b="0">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A</a:t>
              </a:r>
            </a:p>
          </p:txBody>
        </p:sp>
      </p:grpSp>
      <p:grpSp>
        <p:nvGrpSpPr>
          <p:cNvPr id="2732" name="Group 2732"/>
          <p:cNvGrpSpPr/>
          <p:nvPr/>
        </p:nvGrpSpPr>
        <p:grpSpPr>
          <a:xfrm>
            <a:off x="1242489" y="4062573"/>
            <a:ext cx="1625012" cy="1589964"/>
            <a:chOff x="-1" y="9"/>
            <a:chExt cx="1625222" cy="1589962"/>
          </a:xfrm>
        </p:grpSpPr>
        <p:grpSp>
          <p:nvGrpSpPr>
            <p:cNvPr id="2730" name="Group 2730"/>
            <p:cNvGrpSpPr/>
            <p:nvPr/>
          </p:nvGrpSpPr>
          <p:grpSpPr>
            <a:xfrm>
              <a:off x="-1" y="9"/>
              <a:ext cx="1625222" cy="1589962"/>
              <a:chOff x="0" y="9"/>
              <a:chExt cx="1625220" cy="1589960"/>
            </a:xfrm>
          </p:grpSpPr>
          <p:sp>
            <p:nvSpPr>
              <p:cNvPr id="2723" name="Shape 2723"/>
              <p:cNvSpPr/>
              <p:nvPr/>
            </p:nvSpPr>
            <p:spPr>
              <a:xfrm>
                <a:off x="0" y="13152"/>
                <a:ext cx="1576819" cy="157681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24" name="Shape 2724"/>
              <p:cNvSpPr/>
              <p:nvPr/>
            </p:nvSpPr>
            <p:spPr>
              <a:xfrm>
                <a:off x="14105" y="9"/>
                <a:ext cx="1578633" cy="157863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6765" y="0"/>
                      <a:pt x="21600" y="4835"/>
                      <a:pt x="21600" y="10800"/>
                    </a:cubicBezTo>
                    <a:cubicBezTo>
                      <a:pt x="21600" y="16765"/>
                      <a:pt x="16765" y="21600"/>
                      <a:pt x="10800" y="21600"/>
                    </a:cubicBezTo>
                    <a:cubicBezTo>
                      <a:pt x="4835" y="21600"/>
                      <a:pt x="0" y="16765"/>
                      <a:pt x="0" y="10800"/>
                    </a:cubicBezTo>
                    <a:lnTo>
                      <a:pt x="10855" y="10800"/>
                    </a:lnTo>
                    <a:close/>
                  </a:path>
                </a:pathLst>
              </a:custGeom>
              <a:solidFill>
                <a:srgbClr val="FFFFFF"/>
              </a:solidFill>
              <a:ln w="12700" cap="flat">
                <a:noFill/>
                <a:miter lim="400000"/>
              </a:ln>
              <a:effectLst/>
            </p:spPr>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25" name="Shape 2725"/>
              <p:cNvSpPr/>
              <p:nvPr/>
            </p:nvSpPr>
            <p:spPr>
              <a:xfrm rot="10800000" flipH="1">
                <a:off x="859188" y="16716"/>
                <a:ext cx="766033" cy="76603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29"/>
                      <a:pt x="11929" y="21600"/>
                      <a:pt x="0" y="21600"/>
                    </a:cubicBezTo>
                    <a:lnTo>
                      <a:pt x="0" y="0"/>
                    </a:lnTo>
                    <a:close/>
                  </a:path>
                </a:pathLst>
              </a:custGeom>
              <a:solidFill>
                <a:schemeClr val="accent3">
                  <a:alpha val="76000"/>
                </a:schemeClr>
              </a:solidFill>
              <a:ln>
                <a:noFill/>
              </a:ln>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729" name="Group 2729"/>
              <p:cNvGrpSpPr/>
              <p:nvPr/>
            </p:nvGrpSpPr>
            <p:grpSpPr>
              <a:xfrm>
                <a:off x="491462" y="958088"/>
                <a:ext cx="593895" cy="504090"/>
                <a:chOff x="0" y="0"/>
                <a:chExt cx="593893" cy="504088"/>
              </a:xfrm>
            </p:grpSpPr>
            <p:sp>
              <p:nvSpPr>
                <p:cNvPr id="2726" name="Shape 2726"/>
                <p:cNvSpPr/>
                <p:nvPr/>
              </p:nvSpPr>
              <p:spPr>
                <a:xfrm>
                  <a:off x="0" y="75016"/>
                  <a:ext cx="307993" cy="42268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3673" y="0"/>
                        <a:pt x="16002" y="2254"/>
                        <a:pt x="16002" y="5034"/>
                      </a:cubicBezTo>
                      <a:cubicBezTo>
                        <a:pt x="16002" y="6685"/>
                        <a:pt x="15181" y="8150"/>
                        <a:pt x="13837" y="9012"/>
                      </a:cubicBezTo>
                      <a:lnTo>
                        <a:pt x="21600" y="12884"/>
                      </a:lnTo>
                      <a:lnTo>
                        <a:pt x="17475" y="21600"/>
                      </a:lnTo>
                      <a:lnTo>
                        <a:pt x="4125" y="21600"/>
                      </a:lnTo>
                      <a:lnTo>
                        <a:pt x="0" y="12884"/>
                      </a:lnTo>
                      <a:lnTo>
                        <a:pt x="7763" y="9012"/>
                      </a:lnTo>
                      <a:cubicBezTo>
                        <a:pt x="6419" y="8150"/>
                        <a:pt x="5598" y="6685"/>
                        <a:pt x="5598" y="5034"/>
                      </a:cubicBezTo>
                      <a:cubicBezTo>
                        <a:pt x="5598" y="2254"/>
                        <a:pt x="7927" y="0"/>
                        <a:pt x="10800" y="0"/>
                      </a:cubicBezTo>
                      <a:close/>
                    </a:path>
                  </a:pathLst>
                </a:custGeom>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27" name="Shape 2727"/>
                <p:cNvSpPr/>
                <p:nvPr/>
              </p:nvSpPr>
              <p:spPr>
                <a:xfrm>
                  <a:off x="285901" y="75016"/>
                  <a:ext cx="307993" cy="42268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3673" y="0"/>
                        <a:pt x="16002" y="2254"/>
                        <a:pt x="16002" y="5034"/>
                      </a:cubicBezTo>
                      <a:cubicBezTo>
                        <a:pt x="16002" y="6685"/>
                        <a:pt x="15181" y="8150"/>
                        <a:pt x="13837" y="9012"/>
                      </a:cubicBezTo>
                      <a:lnTo>
                        <a:pt x="21600" y="12884"/>
                      </a:lnTo>
                      <a:lnTo>
                        <a:pt x="17475" y="21600"/>
                      </a:lnTo>
                      <a:lnTo>
                        <a:pt x="4125" y="21600"/>
                      </a:lnTo>
                      <a:lnTo>
                        <a:pt x="0" y="12884"/>
                      </a:lnTo>
                      <a:lnTo>
                        <a:pt x="7763" y="9012"/>
                      </a:lnTo>
                      <a:cubicBezTo>
                        <a:pt x="6419" y="8150"/>
                        <a:pt x="5598" y="6685"/>
                        <a:pt x="5598" y="5034"/>
                      </a:cubicBezTo>
                      <a:cubicBezTo>
                        <a:pt x="5598" y="2254"/>
                        <a:pt x="7927" y="0"/>
                        <a:pt x="10800" y="0"/>
                      </a:cubicBezTo>
                      <a:close/>
                    </a:path>
                  </a:pathLst>
                </a:custGeom>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28" name="Shape 2728"/>
                <p:cNvSpPr/>
                <p:nvPr/>
              </p:nvSpPr>
              <p:spPr>
                <a:xfrm>
                  <a:off x="102248" y="-1"/>
                  <a:ext cx="367308" cy="50409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3673" y="0"/>
                        <a:pt x="16002" y="2254"/>
                        <a:pt x="16002" y="5034"/>
                      </a:cubicBezTo>
                      <a:cubicBezTo>
                        <a:pt x="16002" y="6685"/>
                        <a:pt x="15181" y="8150"/>
                        <a:pt x="13837" y="9012"/>
                      </a:cubicBezTo>
                      <a:lnTo>
                        <a:pt x="21600" y="12884"/>
                      </a:lnTo>
                      <a:lnTo>
                        <a:pt x="17475" y="21600"/>
                      </a:lnTo>
                      <a:lnTo>
                        <a:pt x="4125" y="21600"/>
                      </a:lnTo>
                      <a:lnTo>
                        <a:pt x="0" y="12884"/>
                      </a:lnTo>
                      <a:lnTo>
                        <a:pt x="7763" y="9012"/>
                      </a:lnTo>
                      <a:cubicBezTo>
                        <a:pt x="6419" y="8150"/>
                        <a:pt x="5598" y="6685"/>
                        <a:pt x="5598" y="5034"/>
                      </a:cubicBezTo>
                      <a:cubicBezTo>
                        <a:pt x="5598" y="2254"/>
                        <a:pt x="7927" y="0"/>
                        <a:pt x="10800" y="0"/>
                      </a:cubicBezTo>
                      <a:close/>
                    </a:path>
                  </a:pathLst>
                </a:custGeom>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2731" name="Shape 2731"/>
            <p:cNvSpPr/>
            <p:nvPr/>
          </p:nvSpPr>
          <p:spPr>
            <a:xfrm>
              <a:off x="271419" y="96673"/>
              <a:ext cx="236632" cy="369330"/>
            </a:xfrm>
            <a:prstGeom prst="rect">
              <a:avLst/>
            </a:prstGeom>
            <a:noFill/>
            <a:ln w="12700" cap="flat">
              <a:noFill/>
              <a:miter lim="400000"/>
            </a:ln>
            <a:effectLst/>
          </p:spPr>
          <p:txBody>
            <a:bodyPr wrap="none" lIns="45719" tIns="45719" rIns="45719" bIns="45719" numCol="1" anchor="t">
              <a:spAutoFit/>
            </a:bodyPr>
            <a:lstStyle>
              <a:lvl1pPr>
                <a:defRPr sz="4000" b="1">
                  <a:latin typeface="+mj-lt"/>
                  <a:ea typeface="+mj-ea"/>
                  <a:cs typeface="+mj-cs"/>
                  <a:sym typeface="Source Sans Pro" panose="020B0503030403020204"/>
                </a:defRPr>
              </a:lvl1pPr>
            </a:lstStyle>
            <a:p>
              <a:pPr lvl="0">
                <a:defRPr sz="1800" b="0">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B</a:t>
              </a:r>
            </a:p>
          </p:txBody>
        </p:sp>
      </p:grpSp>
      <p:grpSp>
        <p:nvGrpSpPr>
          <p:cNvPr id="2741" name="Group 2741"/>
          <p:cNvGrpSpPr/>
          <p:nvPr/>
        </p:nvGrpSpPr>
        <p:grpSpPr>
          <a:xfrm>
            <a:off x="6335242" y="4112400"/>
            <a:ext cx="1625012" cy="1589965"/>
            <a:chOff x="0" y="9"/>
            <a:chExt cx="1625222" cy="1589964"/>
          </a:xfrm>
        </p:grpSpPr>
        <p:grpSp>
          <p:nvGrpSpPr>
            <p:cNvPr id="2739" name="Group 2739"/>
            <p:cNvGrpSpPr/>
            <p:nvPr/>
          </p:nvGrpSpPr>
          <p:grpSpPr>
            <a:xfrm>
              <a:off x="0" y="9"/>
              <a:ext cx="1625222" cy="1589964"/>
              <a:chOff x="0" y="9"/>
              <a:chExt cx="1625221" cy="1589962"/>
            </a:xfrm>
          </p:grpSpPr>
          <p:sp>
            <p:nvSpPr>
              <p:cNvPr id="2733" name="Shape 2733"/>
              <p:cNvSpPr/>
              <p:nvPr/>
            </p:nvSpPr>
            <p:spPr>
              <a:xfrm>
                <a:off x="0" y="13152"/>
                <a:ext cx="1576819" cy="157681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5"/>
              </a:fillRef>
              <a:effectRef idx="1">
                <a:schemeClr val="accent5"/>
              </a:effectRef>
              <a:fontRef idx="minor">
                <a:schemeClr val="lt1"/>
              </a:fontRef>
            </p:style>
            <p:txBody>
              <a:bodyPr wrap="square" lIns="0" tIns="0" rIns="0" bIns="0" numCol="1" anchor="ctr">
                <a:noAutofit/>
              </a:bodyP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34" name="Shape 2734"/>
              <p:cNvSpPr/>
              <p:nvPr/>
            </p:nvSpPr>
            <p:spPr>
              <a:xfrm>
                <a:off x="14105" y="9"/>
                <a:ext cx="1578633" cy="157863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6765" y="0"/>
                      <a:pt x="21600" y="4835"/>
                      <a:pt x="21600" y="10800"/>
                    </a:cubicBezTo>
                    <a:cubicBezTo>
                      <a:pt x="21600" y="16765"/>
                      <a:pt x="16765" y="21600"/>
                      <a:pt x="10800" y="21600"/>
                    </a:cubicBezTo>
                    <a:cubicBezTo>
                      <a:pt x="4835" y="21600"/>
                      <a:pt x="0" y="16765"/>
                      <a:pt x="0" y="10800"/>
                    </a:cubicBezTo>
                    <a:lnTo>
                      <a:pt x="10855" y="10800"/>
                    </a:lnTo>
                    <a:close/>
                  </a:path>
                </a:pathLst>
              </a:custGeom>
              <a:solidFill>
                <a:srgbClr val="FFFFFF"/>
              </a:solidFill>
              <a:ln w="12700" cap="flat">
                <a:noFill/>
                <a:miter lim="400000"/>
              </a:ln>
              <a:effectLst/>
            </p:spPr>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35" name="Shape 2735"/>
              <p:cNvSpPr/>
              <p:nvPr/>
            </p:nvSpPr>
            <p:spPr>
              <a:xfrm rot="10800000" flipH="1">
                <a:off x="859188" y="16718"/>
                <a:ext cx="766033" cy="76603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29"/>
                      <a:pt x="11929" y="21600"/>
                      <a:pt x="0" y="21600"/>
                    </a:cubicBezTo>
                    <a:lnTo>
                      <a:pt x="0" y="0"/>
                    </a:lnTo>
                    <a:close/>
                  </a:path>
                </a:pathLst>
              </a:custGeom>
              <a:solidFill>
                <a:schemeClr val="accent5">
                  <a:alpha val="82000"/>
                </a:schemeClr>
              </a:solidFill>
              <a:ln>
                <a:noFill/>
              </a:ln>
            </p:spPr>
            <p:style>
              <a:lnRef idx="3">
                <a:schemeClr val="lt1"/>
              </a:lnRef>
              <a:fillRef idx="1">
                <a:schemeClr val="accent5"/>
              </a:fillRef>
              <a:effectRef idx="1">
                <a:schemeClr val="accent5"/>
              </a:effectRef>
              <a:fontRef idx="minor">
                <a:schemeClr val="lt1"/>
              </a:fontRef>
            </p:style>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36" name="Shape 2736"/>
              <p:cNvSpPr/>
              <p:nvPr/>
            </p:nvSpPr>
            <p:spPr>
              <a:xfrm>
                <a:off x="541545" y="1001929"/>
                <a:ext cx="572699" cy="31390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lose/>
                    <a:moveTo>
                      <a:pt x="1480" y="2700"/>
                    </a:moveTo>
                    <a:lnTo>
                      <a:pt x="1480" y="18900"/>
                    </a:lnTo>
                    <a:lnTo>
                      <a:pt x="20120" y="18900"/>
                    </a:lnTo>
                    <a:lnTo>
                      <a:pt x="20120" y="2700"/>
                    </a:lnTo>
                    <a:close/>
                  </a:path>
                </a:pathLst>
              </a:custGeom>
              <a:ln>
                <a:noFill/>
              </a:ln>
            </p:spPr>
            <p:style>
              <a:lnRef idx="3">
                <a:schemeClr val="lt1"/>
              </a:lnRef>
              <a:fillRef idx="1">
                <a:schemeClr val="accent5"/>
              </a:fillRef>
              <a:effectRef idx="1">
                <a:schemeClr val="accent5"/>
              </a:effectRef>
              <a:fontRef idx="minor">
                <a:schemeClr val="lt1"/>
              </a:fontRef>
            </p:style>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37" name="Shape 2737"/>
              <p:cNvSpPr/>
              <p:nvPr/>
            </p:nvSpPr>
            <p:spPr>
              <a:xfrm rot="7200000">
                <a:off x="700628" y="1033459"/>
                <a:ext cx="254533" cy="24014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a:noFill/>
              </a:ln>
            </p:spPr>
            <p:style>
              <a:lnRef idx="3">
                <a:schemeClr val="lt1"/>
              </a:lnRef>
              <a:fillRef idx="1">
                <a:schemeClr val="accent5"/>
              </a:fillRef>
              <a:effectRef idx="1">
                <a:schemeClr val="accent5"/>
              </a:effectRef>
              <a:fontRef idx="minor">
                <a:schemeClr val="lt1"/>
              </a:fontRef>
            </p:style>
            <p:txBody>
              <a:bodyPr wrap="square" lIns="0" tIns="0" rIns="0" bIns="0" numCol="1" anchor="ctr">
                <a:noAutofit/>
              </a:bodyPr>
              <a:lstStyle/>
              <a:p>
                <a:pPr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38" name="Shape 2738"/>
              <p:cNvSpPr/>
              <p:nvPr/>
            </p:nvSpPr>
            <p:spPr>
              <a:xfrm>
                <a:off x="500708" y="1095246"/>
                <a:ext cx="63634" cy="127268"/>
              </a:xfrm>
              <a:prstGeom prst="roundRect">
                <a:avLst>
                  <a:gd name="adj" fmla="val 0"/>
                </a:avLst>
              </a:prstGeom>
              <a:ln>
                <a:noFill/>
              </a:ln>
            </p:spPr>
            <p:style>
              <a:lnRef idx="3">
                <a:schemeClr val="lt1"/>
              </a:lnRef>
              <a:fillRef idx="1">
                <a:schemeClr val="accent5"/>
              </a:fillRef>
              <a:effectRef idx="1">
                <a:schemeClr val="accent5"/>
              </a:effectRef>
              <a:fontRef idx="minor">
                <a:schemeClr val="lt1"/>
              </a:fontRef>
            </p:style>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740" name="Shape 2740"/>
            <p:cNvSpPr/>
            <p:nvPr/>
          </p:nvSpPr>
          <p:spPr>
            <a:xfrm>
              <a:off x="271572" y="125883"/>
              <a:ext cx="246251" cy="369330"/>
            </a:xfrm>
            <a:prstGeom prst="rect">
              <a:avLst/>
            </a:prstGeom>
            <a:noFill/>
            <a:ln w="12700" cap="flat">
              <a:noFill/>
              <a:miter lim="400000"/>
            </a:ln>
            <a:effectLst/>
          </p:spPr>
          <p:txBody>
            <a:bodyPr wrap="none" lIns="45719" tIns="45719" rIns="45719" bIns="45719" numCol="1" anchor="t">
              <a:spAutoFit/>
            </a:bodyPr>
            <a:lstStyle>
              <a:lvl1pPr>
                <a:defRPr sz="4000" b="1">
                  <a:latin typeface="+mj-lt"/>
                  <a:ea typeface="+mj-ea"/>
                  <a:cs typeface="+mj-cs"/>
                  <a:sym typeface="Source Sans Pro" panose="020B0503030403020204"/>
                </a:defRPr>
              </a:lvl1pPr>
            </a:lstStyle>
            <a:p>
              <a:pPr lvl="0">
                <a:defRPr sz="1800" b="0">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C</a:t>
              </a:r>
            </a:p>
          </p:txBody>
        </p:sp>
      </p:grpSp>
      <p:grpSp>
        <p:nvGrpSpPr>
          <p:cNvPr id="2753" name="Group 2753"/>
          <p:cNvGrpSpPr/>
          <p:nvPr/>
        </p:nvGrpSpPr>
        <p:grpSpPr>
          <a:xfrm>
            <a:off x="6229786" y="2081862"/>
            <a:ext cx="1625011" cy="1589964"/>
            <a:chOff x="-1" y="9"/>
            <a:chExt cx="1625222" cy="1589962"/>
          </a:xfrm>
        </p:grpSpPr>
        <p:grpSp>
          <p:nvGrpSpPr>
            <p:cNvPr id="2751" name="Group 2751"/>
            <p:cNvGrpSpPr/>
            <p:nvPr/>
          </p:nvGrpSpPr>
          <p:grpSpPr>
            <a:xfrm>
              <a:off x="-1" y="9"/>
              <a:ext cx="1625222" cy="1589962"/>
              <a:chOff x="0" y="9"/>
              <a:chExt cx="1625220" cy="1589960"/>
            </a:xfrm>
          </p:grpSpPr>
          <p:sp>
            <p:nvSpPr>
              <p:cNvPr id="2742" name="Shape 2742"/>
              <p:cNvSpPr/>
              <p:nvPr/>
            </p:nvSpPr>
            <p:spPr>
              <a:xfrm>
                <a:off x="0" y="13152"/>
                <a:ext cx="1576819" cy="157681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43" name="Shape 2743"/>
              <p:cNvSpPr/>
              <p:nvPr/>
            </p:nvSpPr>
            <p:spPr>
              <a:xfrm>
                <a:off x="14105" y="9"/>
                <a:ext cx="1578633" cy="157863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6765" y="0"/>
                      <a:pt x="21600" y="4835"/>
                      <a:pt x="21600" y="10800"/>
                    </a:cubicBezTo>
                    <a:cubicBezTo>
                      <a:pt x="21600" y="16765"/>
                      <a:pt x="16765" y="21600"/>
                      <a:pt x="10800" y="21600"/>
                    </a:cubicBezTo>
                    <a:cubicBezTo>
                      <a:pt x="4835" y="21600"/>
                      <a:pt x="0" y="16765"/>
                      <a:pt x="0" y="10800"/>
                    </a:cubicBezTo>
                    <a:lnTo>
                      <a:pt x="10855" y="10800"/>
                    </a:lnTo>
                    <a:close/>
                  </a:path>
                </a:pathLst>
              </a:custGeom>
              <a:solidFill>
                <a:srgbClr val="FFFFFF"/>
              </a:solidFill>
              <a:ln w="12700" cap="flat">
                <a:noFill/>
                <a:miter lim="400000"/>
              </a:ln>
              <a:effectLst/>
            </p:spPr>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44" name="Shape 2744"/>
              <p:cNvSpPr/>
              <p:nvPr/>
            </p:nvSpPr>
            <p:spPr>
              <a:xfrm rot="10800000" flipH="1">
                <a:off x="859188" y="16716"/>
                <a:ext cx="766033" cy="76603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29"/>
                      <a:pt x="11929" y="21600"/>
                      <a:pt x="0" y="21600"/>
                    </a:cubicBezTo>
                    <a:lnTo>
                      <a:pt x="0" y="0"/>
                    </a:lnTo>
                    <a:close/>
                  </a:path>
                </a:pathLst>
              </a:custGeom>
              <a:solidFill>
                <a:schemeClr val="accent2">
                  <a:alpha val="77000"/>
                </a:schemeClr>
              </a:solidFill>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750" name="Group 2750"/>
              <p:cNvGrpSpPr/>
              <p:nvPr/>
            </p:nvGrpSpPr>
            <p:grpSpPr>
              <a:xfrm>
                <a:off x="579120" y="957464"/>
                <a:ext cx="489108" cy="434367"/>
                <a:chOff x="0" y="0"/>
                <a:chExt cx="489106" cy="434365"/>
              </a:xfrm>
            </p:grpSpPr>
            <p:sp>
              <p:nvSpPr>
                <p:cNvPr id="2745" name="Shape 2745"/>
                <p:cNvSpPr/>
                <p:nvPr/>
              </p:nvSpPr>
              <p:spPr>
                <a:xfrm>
                  <a:off x="-1" y="143813"/>
                  <a:ext cx="85224" cy="177910"/>
                </a:xfrm>
                <a:prstGeom prst="roundRect">
                  <a:avLst>
                    <a:gd name="adj" fmla="val 14902"/>
                  </a:avLst>
                </a:prstGeom>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46" name="Shape 2746"/>
                <p:cNvSpPr/>
                <p:nvPr/>
              </p:nvSpPr>
              <p:spPr>
                <a:xfrm>
                  <a:off x="127834" y="101201"/>
                  <a:ext cx="85224" cy="220522"/>
                </a:xfrm>
                <a:prstGeom prst="roundRect">
                  <a:avLst>
                    <a:gd name="adj" fmla="val 14902"/>
                  </a:avLst>
                </a:prstGeom>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47" name="Shape 2747"/>
                <p:cNvSpPr/>
                <p:nvPr/>
              </p:nvSpPr>
              <p:spPr>
                <a:xfrm>
                  <a:off x="255668" y="54006"/>
                  <a:ext cx="85224" cy="267717"/>
                </a:xfrm>
                <a:prstGeom prst="roundRect">
                  <a:avLst>
                    <a:gd name="adj" fmla="val 14902"/>
                  </a:avLst>
                </a:prstGeom>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48" name="Shape 2748"/>
                <p:cNvSpPr/>
                <p:nvPr/>
              </p:nvSpPr>
              <p:spPr>
                <a:xfrm>
                  <a:off x="383502" y="-1"/>
                  <a:ext cx="85224" cy="321725"/>
                </a:xfrm>
                <a:prstGeom prst="roundRect">
                  <a:avLst>
                    <a:gd name="adj" fmla="val 14902"/>
                  </a:avLst>
                </a:prstGeom>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49" name="Shape 2749"/>
                <p:cNvSpPr/>
                <p:nvPr/>
              </p:nvSpPr>
              <p:spPr>
                <a:xfrm rot="5400000">
                  <a:off x="201941" y="147200"/>
                  <a:ext cx="85224" cy="489108"/>
                </a:xfrm>
                <a:prstGeom prst="roundRect">
                  <a:avLst>
                    <a:gd name="adj" fmla="val 14902"/>
                  </a:avLst>
                </a:prstGeom>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2752" name="Shape 2752"/>
            <p:cNvSpPr/>
            <p:nvPr/>
          </p:nvSpPr>
          <p:spPr>
            <a:xfrm>
              <a:off x="285580" y="109218"/>
              <a:ext cx="268696" cy="369330"/>
            </a:xfrm>
            <a:prstGeom prst="rect">
              <a:avLst/>
            </a:prstGeom>
            <a:noFill/>
            <a:ln w="12700" cap="flat">
              <a:noFill/>
              <a:miter lim="400000"/>
            </a:ln>
            <a:effectLst/>
          </p:spPr>
          <p:txBody>
            <a:bodyPr wrap="none" lIns="45719" tIns="45719" rIns="45719" bIns="45719" numCol="1" anchor="t">
              <a:spAutoFit/>
            </a:bodyPr>
            <a:lstStyle>
              <a:lvl1pPr>
                <a:defRPr sz="4000" b="1">
                  <a:latin typeface="+mj-lt"/>
                  <a:ea typeface="+mj-ea"/>
                  <a:cs typeface="+mj-cs"/>
                  <a:sym typeface="Source Sans Pro" panose="020B0503030403020204"/>
                </a:defRPr>
              </a:lvl1pPr>
            </a:lstStyle>
            <a:p>
              <a:pPr lvl="0">
                <a:defRPr sz="1800" b="0">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D</a:t>
              </a:r>
            </a:p>
          </p:txBody>
        </p:sp>
      </p:grpSp>
      <p:grpSp>
        <p:nvGrpSpPr>
          <p:cNvPr id="2757" name="Group 2757"/>
          <p:cNvGrpSpPr/>
          <p:nvPr/>
        </p:nvGrpSpPr>
        <p:grpSpPr>
          <a:xfrm>
            <a:off x="2991366" y="2437391"/>
            <a:ext cx="3064471" cy="1108205"/>
            <a:chOff x="0" y="0"/>
            <a:chExt cx="3064869" cy="1108204"/>
          </a:xfrm>
        </p:grpSpPr>
        <p:sp>
          <p:nvSpPr>
            <p:cNvPr id="2754" name="Shape 2754"/>
            <p:cNvSpPr/>
            <p:nvPr/>
          </p:nvSpPr>
          <p:spPr>
            <a:xfrm>
              <a:off x="0" y="0"/>
              <a:ext cx="1015661" cy="369330"/>
            </a:xfrm>
            <a:prstGeom prst="rect">
              <a:avLst/>
            </a:prstGeom>
            <a:noFill/>
            <a:ln w="12700" cap="flat">
              <a:noFill/>
              <a:miter lim="400000"/>
            </a:ln>
            <a:effectLst/>
          </p:spPr>
          <p:txBody>
            <a:bodyPr wrap="none" lIns="45719" tIns="45719" rIns="45719" bIns="45719" numCol="1" anchor="t">
              <a:spAutoFit/>
            </a:bodyPr>
            <a:lstStyle>
              <a:lvl1pPr>
                <a:defRPr>
                  <a:solidFill>
                    <a:srgbClr val="595C54"/>
                  </a:solidFill>
                  <a:latin typeface="+mj-lt"/>
                  <a:ea typeface="+mj-ea"/>
                  <a:cs typeface="+mj-cs"/>
                  <a:sym typeface="Source Sans Pro" panose="020B0503030403020204"/>
                </a:defRPr>
              </a:lvl1pPr>
            </a:lstStyle>
            <a:p>
              <a:pPr lvl="0">
                <a:defRPr>
                  <a:solidFill>
                    <a:srgbClr val="000000"/>
                  </a:solidFill>
                </a:defRPr>
              </a:pPr>
              <a:r>
                <a:rPr lang="zh-CN" altLang="en-US" b="1">
                  <a:latin typeface="微软雅黑" panose="020B0503020204020204" pitchFamily="34" charset="-122"/>
                  <a:ea typeface="微软雅黑" panose="020B0503020204020204" pitchFamily="34" charset="-122"/>
                  <a:sym typeface="微软雅黑" panose="020B0503020204020204" pitchFamily="34" charset="-122"/>
                </a:rPr>
                <a:t>添加标题</a:t>
              </a:r>
              <a:endParaRPr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55" name="Shape 2755"/>
            <p:cNvSpPr/>
            <p:nvPr/>
          </p:nvSpPr>
          <p:spPr>
            <a:xfrm>
              <a:off x="72523" y="369331"/>
              <a:ext cx="1339982" cy="1"/>
            </a:xfrm>
            <a:prstGeom prst="line">
              <a:avLst/>
            </a:prstGeom>
            <a:noFill/>
            <a:ln w="28575" cap="flat">
              <a:solidFill>
                <a:schemeClr val="bg1">
                  <a:lumMod val="60000"/>
                  <a:lumOff val="40000"/>
                </a:schemeClr>
              </a:solidFill>
              <a:prstDash val="solid"/>
              <a:miter lim="400000"/>
            </a:ln>
            <a:effectLst/>
          </p:spPr>
          <p:txBody>
            <a:bodyPr wrap="square" lIns="0" tIns="0" rIns="0" bIns="0" numCol="1" anchor="t">
              <a:noAutofit/>
            </a:bodyPr>
            <a:lstStyle/>
            <a:p>
              <a:pPr defTabSz="457200">
                <a:defRPr sz="1200">
                  <a:solidFill>
                    <a:srgbClr val="000000"/>
                  </a:solidFill>
                  <a:latin typeface="Helvetica"/>
                  <a:ea typeface="Helvetica"/>
                  <a:cs typeface="Helvetica"/>
                  <a:sym typeface="Helvetica"/>
                </a:defRPr>
              </a:pPr>
              <a:endParaRPr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56" name="Shape 2756"/>
            <p:cNvSpPr/>
            <p:nvPr/>
          </p:nvSpPr>
          <p:spPr>
            <a:xfrm>
              <a:off x="0" y="461876"/>
              <a:ext cx="3064869" cy="646328"/>
            </a:xfrm>
            <a:prstGeom prst="rect">
              <a:avLst/>
            </a:prstGeom>
            <a:noFill/>
            <a:ln w="12700" cap="flat">
              <a:noFill/>
              <a:miter lim="400000"/>
            </a:ln>
            <a:effectLst/>
          </p:spPr>
          <p:txBody>
            <a:bodyPr wrap="square" lIns="45719" tIns="45719" rIns="45719" bIns="45719" numCol="1" anchor="t">
              <a:spAutoFit/>
            </a:bodyPr>
            <a:lstStyle>
              <a:lvl1pPr>
                <a:defRPr sz="1400">
                  <a:solidFill>
                    <a:srgbClr val="595C54"/>
                  </a:solidFill>
                </a:defRPr>
              </a:lvl1pPr>
            </a:lstStyle>
            <a:p>
              <a:pPr lvl="0">
                <a:defRPr sz="180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a:latin typeface="微软雅黑" panose="020B0503020204020204" pitchFamily="34" charset="-122"/>
                  <a:ea typeface="微软雅黑" panose="020B0503020204020204" pitchFamily="34" charset="-122"/>
                  <a:sym typeface="微软雅黑" panose="020B0503020204020204" pitchFamily="34" charset="-122"/>
                </a:rPr>
                <a:t>.</a:t>
              </a: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761" name="Group 2761"/>
          <p:cNvGrpSpPr/>
          <p:nvPr/>
        </p:nvGrpSpPr>
        <p:grpSpPr>
          <a:xfrm>
            <a:off x="2991366" y="4470316"/>
            <a:ext cx="3064471" cy="1108205"/>
            <a:chOff x="0" y="0"/>
            <a:chExt cx="3064869" cy="1108204"/>
          </a:xfrm>
        </p:grpSpPr>
        <p:sp>
          <p:nvSpPr>
            <p:cNvPr id="2758" name="Shape 2758"/>
            <p:cNvSpPr/>
            <p:nvPr/>
          </p:nvSpPr>
          <p:spPr>
            <a:xfrm>
              <a:off x="0" y="0"/>
              <a:ext cx="1015661" cy="369330"/>
            </a:xfrm>
            <a:prstGeom prst="rect">
              <a:avLst/>
            </a:prstGeom>
            <a:noFill/>
            <a:ln w="12700" cap="flat">
              <a:noFill/>
              <a:miter lim="400000"/>
            </a:ln>
            <a:effectLst/>
          </p:spPr>
          <p:txBody>
            <a:bodyPr wrap="none" lIns="45719" tIns="45719" rIns="45719" bIns="45719" numCol="1" anchor="t">
              <a:spAutoFit/>
            </a:bodyPr>
            <a:lstStyle>
              <a:lvl1pPr>
                <a:defRPr>
                  <a:solidFill>
                    <a:srgbClr val="595C54"/>
                  </a:solidFill>
                  <a:latin typeface="+mj-lt"/>
                  <a:ea typeface="+mj-ea"/>
                  <a:cs typeface="+mj-cs"/>
                  <a:sym typeface="Source Sans Pro" panose="020B0503030403020204"/>
                </a:defRPr>
              </a:lvl1pPr>
            </a:lstStyle>
            <a:p>
              <a:pPr lvl="0">
                <a:defRPr>
                  <a:solidFill>
                    <a:srgbClr val="000000"/>
                  </a:solidFill>
                </a:defRPr>
              </a:pPr>
              <a:r>
                <a:rPr lang="zh-CN" altLang="en-US" b="1">
                  <a:latin typeface="微软雅黑" panose="020B0503020204020204" pitchFamily="34" charset="-122"/>
                  <a:ea typeface="微软雅黑" panose="020B0503020204020204" pitchFamily="34" charset="-122"/>
                  <a:sym typeface="微软雅黑" panose="020B0503020204020204" pitchFamily="34" charset="-122"/>
                </a:rPr>
                <a:t>添加标题</a:t>
              </a:r>
              <a:endParaRPr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59" name="Shape 2759"/>
            <p:cNvSpPr/>
            <p:nvPr/>
          </p:nvSpPr>
          <p:spPr>
            <a:xfrm>
              <a:off x="72523" y="369331"/>
              <a:ext cx="1339982" cy="1"/>
            </a:xfrm>
            <a:prstGeom prst="line">
              <a:avLst/>
            </a:prstGeom>
            <a:noFill/>
            <a:ln w="28575" cap="flat">
              <a:solidFill>
                <a:schemeClr val="bg1">
                  <a:lumMod val="60000"/>
                  <a:lumOff val="40000"/>
                </a:schemeClr>
              </a:solidFill>
              <a:prstDash val="solid"/>
              <a:miter lim="400000"/>
            </a:ln>
            <a:effectLst/>
          </p:spPr>
          <p:txBody>
            <a:bodyPr wrap="square" lIns="0" tIns="0" rIns="0" bIns="0" numCol="1" anchor="t">
              <a:noAutofit/>
            </a:bodyPr>
            <a:lstStyle/>
            <a:p>
              <a:pPr defTabSz="457200">
                <a:defRPr sz="1200">
                  <a:solidFill>
                    <a:srgbClr val="000000"/>
                  </a:solidFill>
                  <a:latin typeface="Helvetica"/>
                  <a:ea typeface="Helvetica"/>
                  <a:cs typeface="Helvetica"/>
                  <a:sym typeface="Helvetica"/>
                </a:defRPr>
              </a:pPr>
              <a:endParaRPr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0" name="Shape 2760"/>
            <p:cNvSpPr/>
            <p:nvPr/>
          </p:nvSpPr>
          <p:spPr>
            <a:xfrm>
              <a:off x="0" y="461876"/>
              <a:ext cx="3064869" cy="646328"/>
            </a:xfrm>
            <a:prstGeom prst="rect">
              <a:avLst/>
            </a:prstGeom>
            <a:noFill/>
            <a:ln w="12700" cap="flat">
              <a:noFill/>
              <a:miter lim="400000"/>
            </a:ln>
            <a:effectLst/>
          </p:spPr>
          <p:txBody>
            <a:bodyPr wrap="square" lIns="45719" tIns="45719" rIns="45719" bIns="45719" numCol="1" anchor="t">
              <a:spAutoFit/>
            </a:bodyPr>
            <a:lstStyle>
              <a:lvl1pPr>
                <a:defRPr sz="1400">
                  <a:solidFill>
                    <a:srgbClr val="595C54"/>
                  </a:solidFill>
                </a:defRPr>
              </a:lvl1pPr>
            </a:lstStyle>
            <a:p>
              <a:pPr lvl="0">
                <a:defRPr sz="180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a:latin typeface="微软雅黑" panose="020B0503020204020204" pitchFamily="34" charset="-122"/>
                  <a:ea typeface="微软雅黑" panose="020B0503020204020204" pitchFamily="34" charset="-122"/>
                  <a:sym typeface="微软雅黑" panose="020B0503020204020204" pitchFamily="34" charset="-122"/>
                </a:rPr>
                <a:t>.</a:t>
              </a: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765" name="Group 2765"/>
          <p:cNvGrpSpPr/>
          <p:nvPr/>
        </p:nvGrpSpPr>
        <p:grpSpPr>
          <a:xfrm>
            <a:off x="8065043" y="2412575"/>
            <a:ext cx="3064471" cy="1108205"/>
            <a:chOff x="0" y="0"/>
            <a:chExt cx="3064869" cy="1108204"/>
          </a:xfrm>
        </p:grpSpPr>
        <p:sp>
          <p:nvSpPr>
            <p:cNvPr id="2762" name="Shape 2762"/>
            <p:cNvSpPr/>
            <p:nvPr/>
          </p:nvSpPr>
          <p:spPr>
            <a:xfrm>
              <a:off x="0" y="0"/>
              <a:ext cx="1015661" cy="369330"/>
            </a:xfrm>
            <a:prstGeom prst="rect">
              <a:avLst/>
            </a:prstGeom>
            <a:noFill/>
            <a:ln w="12700" cap="flat">
              <a:noFill/>
              <a:miter lim="400000"/>
            </a:ln>
            <a:effectLst/>
          </p:spPr>
          <p:txBody>
            <a:bodyPr wrap="none" lIns="45719" tIns="45719" rIns="45719" bIns="45719" numCol="1" anchor="t">
              <a:spAutoFit/>
            </a:bodyPr>
            <a:lstStyle>
              <a:lvl1pPr>
                <a:defRPr>
                  <a:solidFill>
                    <a:srgbClr val="595C54"/>
                  </a:solidFill>
                  <a:latin typeface="+mj-lt"/>
                  <a:ea typeface="+mj-ea"/>
                  <a:cs typeface="+mj-cs"/>
                  <a:sym typeface="Source Sans Pro" panose="020B0503030403020204"/>
                </a:defRPr>
              </a:lvl1pPr>
            </a:lstStyle>
            <a:p>
              <a:pPr lvl="0">
                <a:defRPr>
                  <a:solidFill>
                    <a:srgbClr val="000000"/>
                  </a:solidFill>
                </a:defRPr>
              </a:pPr>
              <a:r>
                <a:rPr lang="zh-CN" altLang="en-US" b="1">
                  <a:latin typeface="微软雅黑" panose="020B0503020204020204" pitchFamily="34" charset="-122"/>
                  <a:ea typeface="微软雅黑" panose="020B0503020204020204" pitchFamily="34" charset="-122"/>
                  <a:sym typeface="微软雅黑" panose="020B0503020204020204" pitchFamily="34" charset="-122"/>
                </a:rPr>
                <a:t>添加标题</a:t>
              </a:r>
              <a:endParaRPr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3" name="Shape 2763"/>
            <p:cNvSpPr/>
            <p:nvPr/>
          </p:nvSpPr>
          <p:spPr>
            <a:xfrm>
              <a:off x="72523" y="369331"/>
              <a:ext cx="1339982" cy="1"/>
            </a:xfrm>
            <a:prstGeom prst="line">
              <a:avLst/>
            </a:prstGeom>
            <a:noFill/>
            <a:ln w="28575" cap="flat">
              <a:solidFill>
                <a:schemeClr val="bg1">
                  <a:lumMod val="60000"/>
                  <a:lumOff val="40000"/>
                </a:schemeClr>
              </a:solidFill>
              <a:prstDash val="solid"/>
              <a:miter lim="400000"/>
            </a:ln>
            <a:effectLst/>
          </p:spPr>
          <p:txBody>
            <a:bodyPr wrap="square" lIns="0" tIns="0" rIns="0" bIns="0" numCol="1" anchor="t">
              <a:noAutofit/>
            </a:bodyPr>
            <a:lstStyle/>
            <a:p>
              <a:pPr defTabSz="457200">
                <a:defRPr sz="1200">
                  <a:solidFill>
                    <a:srgbClr val="000000"/>
                  </a:solidFill>
                  <a:latin typeface="Helvetica"/>
                  <a:ea typeface="Helvetica"/>
                  <a:cs typeface="Helvetica"/>
                  <a:sym typeface="Helvetica"/>
                </a:defRPr>
              </a:pPr>
              <a:endParaRPr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4" name="Shape 2764"/>
            <p:cNvSpPr/>
            <p:nvPr/>
          </p:nvSpPr>
          <p:spPr>
            <a:xfrm>
              <a:off x="0" y="461876"/>
              <a:ext cx="3064869" cy="646328"/>
            </a:xfrm>
            <a:prstGeom prst="rect">
              <a:avLst/>
            </a:prstGeom>
            <a:noFill/>
            <a:ln w="12700" cap="flat">
              <a:noFill/>
              <a:miter lim="400000"/>
            </a:ln>
            <a:effectLst/>
          </p:spPr>
          <p:txBody>
            <a:bodyPr wrap="square" lIns="45719" tIns="45719" rIns="45719" bIns="45719" numCol="1" anchor="t">
              <a:spAutoFit/>
            </a:bodyPr>
            <a:lstStyle>
              <a:lvl1pPr>
                <a:defRPr sz="1400">
                  <a:solidFill>
                    <a:srgbClr val="595C54"/>
                  </a:solidFill>
                </a:defRPr>
              </a:lvl1pPr>
            </a:lstStyle>
            <a:p>
              <a:pPr lvl="0">
                <a:defRPr sz="180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a:latin typeface="微软雅黑" panose="020B0503020204020204" pitchFamily="34" charset="-122"/>
                  <a:ea typeface="微软雅黑" panose="020B0503020204020204" pitchFamily="34" charset="-122"/>
                  <a:sym typeface="微软雅黑" panose="020B0503020204020204" pitchFamily="34" charset="-122"/>
                </a:rPr>
                <a:t>.</a:t>
              </a: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769" name="Group 2769"/>
          <p:cNvGrpSpPr/>
          <p:nvPr/>
        </p:nvGrpSpPr>
        <p:grpSpPr>
          <a:xfrm>
            <a:off x="8065043" y="4445497"/>
            <a:ext cx="3064471" cy="1108206"/>
            <a:chOff x="0" y="0"/>
            <a:chExt cx="3064869" cy="1108203"/>
          </a:xfrm>
        </p:grpSpPr>
        <p:sp>
          <p:nvSpPr>
            <p:cNvPr id="2766" name="Shape 2766"/>
            <p:cNvSpPr/>
            <p:nvPr/>
          </p:nvSpPr>
          <p:spPr>
            <a:xfrm>
              <a:off x="0" y="0"/>
              <a:ext cx="1015661" cy="369329"/>
            </a:xfrm>
            <a:prstGeom prst="rect">
              <a:avLst/>
            </a:prstGeom>
            <a:noFill/>
            <a:ln w="12700" cap="flat">
              <a:noFill/>
              <a:miter lim="400000"/>
            </a:ln>
            <a:effectLst/>
          </p:spPr>
          <p:txBody>
            <a:bodyPr wrap="none" lIns="45719" tIns="45719" rIns="45719" bIns="45719" numCol="1" anchor="t">
              <a:spAutoFit/>
            </a:bodyPr>
            <a:lstStyle>
              <a:lvl1pPr>
                <a:defRPr>
                  <a:solidFill>
                    <a:srgbClr val="595C54"/>
                  </a:solidFill>
                  <a:latin typeface="+mj-lt"/>
                  <a:ea typeface="+mj-ea"/>
                  <a:cs typeface="+mj-cs"/>
                  <a:sym typeface="Source Sans Pro" panose="020B0503030403020204"/>
                </a:defRPr>
              </a:lvl1pPr>
            </a:lstStyle>
            <a:p>
              <a:pPr lvl="0">
                <a:defRPr>
                  <a:solidFill>
                    <a:srgbClr val="000000"/>
                  </a:solidFill>
                </a:defRPr>
              </a:pPr>
              <a:r>
                <a:rPr lang="zh-CN" altLang="en-US" b="1">
                  <a:latin typeface="微软雅黑" panose="020B0503020204020204" pitchFamily="34" charset="-122"/>
                  <a:ea typeface="微软雅黑" panose="020B0503020204020204" pitchFamily="34" charset="-122"/>
                  <a:sym typeface="微软雅黑" panose="020B0503020204020204" pitchFamily="34" charset="-122"/>
                </a:rPr>
                <a:t>添加标题</a:t>
              </a:r>
              <a:endParaRPr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7" name="Shape 2767"/>
            <p:cNvSpPr/>
            <p:nvPr/>
          </p:nvSpPr>
          <p:spPr>
            <a:xfrm>
              <a:off x="72523" y="369331"/>
              <a:ext cx="1339982" cy="1"/>
            </a:xfrm>
            <a:prstGeom prst="line">
              <a:avLst/>
            </a:prstGeom>
            <a:noFill/>
            <a:ln w="28575" cap="flat">
              <a:solidFill>
                <a:schemeClr val="bg1">
                  <a:lumMod val="60000"/>
                  <a:lumOff val="40000"/>
                </a:schemeClr>
              </a:solidFill>
              <a:prstDash val="solid"/>
              <a:miter lim="400000"/>
            </a:ln>
            <a:effectLst/>
          </p:spPr>
          <p:txBody>
            <a:bodyPr wrap="square" lIns="0" tIns="0" rIns="0" bIns="0" numCol="1" anchor="t">
              <a:noAutofit/>
            </a:bodyPr>
            <a:lstStyle/>
            <a:p>
              <a:pPr defTabSz="457200">
                <a:defRPr sz="1200">
                  <a:solidFill>
                    <a:srgbClr val="000000"/>
                  </a:solidFill>
                  <a:latin typeface="Helvetica"/>
                  <a:ea typeface="Helvetica"/>
                  <a:cs typeface="Helvetica"/>
                  <a:sym typeface="Helvetica"/>
                </a:defRPr>
              </a:pPr>
              <a:endParaRPr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8" name="Shape 2768"/>
            <p:cNvSpPr/>
            <p:nvPr/>
          </p:nvSpPr>
          <p:spPr>
            <a:xfrm>
              <a:off x="0" y="461876"/>
              <a:ext cx="3064869" cy="646327"/>
            </a:xfrm>
            <a:prstGeom prst="rect">
              <a:avLst/>
            </a:prstGeom>
            <a:noFill/>
            <a:ln w="12700" cap="flat">
              <a:noFill/>
              <a:miter lim="400000"/>
            </a:ln>
            <a:effectLst/>
          </p:spPr>
          <p:txBody>
            <a:bodyPr wrap="square" lIns="45719" tIns="45719" rIns="45719" bIns="45719" numCol="1" anchor="t">
              <a:spAutoFit/>
            </a:bodyPr>
            <a:lstStyle>
              <a:lvl1pPr>
                <a:defRPr sz="1400">
                  <a:solidFill>
                    <a:srgbClr val="595C54"/>
                  </a:solidFill>
                </a:defRPr>
              </a:lvl1pPr>
            </a:lstStyle>
            <a:p>
              <a:pPr lvl="0">
                <a:defRPr sz="180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a:latin typeface="微软雅黑" panose="020B0503020204020204" pitchFamily="34" charset="-122"/>
                  <a:ea typeface="微软雅黑" panose="020B0503020204020204" pitchFamily="34" charset="-122"/>
                  <a:sym typeface="微软雅黑" panose="020B0503020204020204" pitchFamily="34" charset="-122"/>
                </a:rPr>
                <a:t>.</a:t>
              </a: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indefinite" fill="hold"/>
                                        <p:tgtEl>
                                          <p:spTgt spid="2722"/>
                                        </p:tgtEl>
                                        <p:attrNameLst>
                                          <p:attrName>style.visibility</p:attrName>
                                        </p:attrNameLst>
                                      </p:cBhvr>
                                      <p:to>
                                        <p:strVal val="visible"/>
                                      </p:to>
                                    </p:set>
                                    <p:anim calcmode="lin" valueType="num">
                                      <p:cBhvr>
                                        <p:cTn id="7" dur="500" fill="hold"/>
                                        <p:tgtEl>
                                          <p:spTgt spid="2722"/>
                                        </p:tgtEl>
                                        <p:attrNameLst>
                                          <p:attrName>ppt_w</p:attrName>
                                        </p:attrNameLst>
                                      </p:cBhvr>
                                      <p:tavLst>
                                        <p:tav tm="0">
                                          <p:val>
                                            <p:fltVal val="0"/>
                                          </p:val>
                                        </p:tav>
                                        <p:tav tm="100000">
                                          <p:val>
                                            <p:strVal val="#ppt_w"/>
                                          </p:val>
                                        </p:tav>
                                      </p:tavLst>
                                    </p:anim>
                                    <p:anim calcmode="lin" valueType="num">
                                      <p:cBhvr>
                                        <p:cTn id="8" dur="500" fill="hold"/>
                                        <p:tgtEl>
                                          <p:spTgt spid="272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indefinite" fill="hold"/>
                                        <p:tgtEl>
                                          <p:spTgt spid="2757"/>
                                        </p:tgtEl>
                                        <p:attrNameLst>
                                          <p:attrName>style.visibility</p:attrName>
                                        </p:attrNameLst>
                                      </p:cBhvr>
                                      <p:to>
                                        <p:strVal val="visible"/>
                                      </p:to>
                                    </p:set>
                                    <p:animEffect transition="in" filter="wipe(left)">
                                      <p:cBhvr>
                                        <p:cTn id="12" dur="500"/>
                                        <p:tgtEl>
                                          <p:spTgt spid="2757"/>
                                        </p:tgtEl>
                                      </p:cBhvr>
                                    </p:animEffect>
                                  </p:childTnLst>
                                </p:cTn>
                              </p:par>
                            </p:childTnLst>
                          </p:cTn>
                        </p:par>
                        <p:par>
                          <p:cTn id="13" fill="hold">
                            <p:stCondLst>
                              <p:cond delay="1000"/>
                            </p:stCondLst>
                            <p:childTnLst>
                              <p:par>
                                <p:cTn id="14" presetID="23" presetClass="entr" presetSubtype="32" fill="hold" grpId="0" nodeType="afterEffect">
                                  <p:stCondLst>
                                    <p:cond delay="0"/>
                                  </p:stCondLst>
                                  <p:childTnLst>
                                    <p:set>
                                      <p:cBhvr>
                                        <p:cTn id="15" dur="indefinite" fill="hold"/>
                                        <p:tgtEl>
                                          <p:spTgt spid="2732"/>
                                        </p:tgtEl>
                                        <p:attrNameLst>
                                          <p:attrName>style.visibility</p:attrName>
                                        </p:attrNameLst>
                                      </p:cBhvr>
                                      <p:to>
                                        <p:strVal val="visible"/>
                                      </p:to>
                                    </p:set>
                                    <p:anim calcmode="lin" valueType="num">
                                      <p:cBhvr>
                                        <p:cTn id="16" dur="500" fill="hold"/>
                                        <p:tgtEl>
                                          <p:spTgt spid="2732"/>
                                        </p:tgtEl>
                                        <p:attrNameLst>
                                          <p:attrName>ppt_w</p:attrName>
                                        </p:attrNameLst>
                                      </p:cBhvr>
                                      <p:tavLst>
                                        <p:tav tm="0">
                                          <p:val>
                                            <p:fltVal val="0"/>
                                          </p:val>
                                        </p:tav>
                                        <p:tav tm="100000">
                                          <p:val>
                                            <p:strVal val="#ppt_w"/>
                                          </p:val>
                                        </p:tav>
                                      </p:tavLst>
                                    </p:anim>
                                    <p:anim calcmode="lin" valueType="num">
                                      <p:cBhvr>
                                        <p:cTn id="17" dur="500" fill="hold"/>
                                        <p:tgtEl>
                                          <p:spTgt spid="2732"/>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indefinite" fill="hold"/>
                                        <p:tgtEl>
                                          <p:spTgt spid="2761"/>
                                        </p:tgtEl>
                                        <p:attrNameLst>
                                          <p:attrName>style.visibility</p:attrName>
                                        </p:attrNameLst>
                                      </p:cBhvr>
                                      <p:to>
                                        <p:strVal val="visible"/>
                                      </p:to>
                                    </p:set>
                                    <p:animEffect transition="in" filter="wipe(left)">
                                      <p:cBhvr>
                                        <p:cTn id="21" dur="500"/>
                                        <p:tgtEl>
                                          <p:spTgt spid="2761"/>
                                        </p:tgtEl>
                                      </p:cBhvr>
                                    </p:animEffect>
                                  </p:childTnLst>
                                </p:cTn>
                              </p:par>
                            </p:childTnLst>
                          </p:cTn>
                        </p:par>
                        <p:par>
                          <p:cTn id="22" fill="hold">
                            <p:stCondLst>
                              <p:cond delay="2000"/>
                            </p:stCondLst>
                            <p:childTnLst>
                              <p:par>
                                <p:cTn id="23" presetID="23" presetClass="entr" presetSubtype="32" fill="hold" grpId="0" nodeType="afterEffect">
                                  <p:stCondLst>
                                    <p:cond delay="0"/>
                                  </p:stCondLst>
                                  <p:childTnLst>
                                    <p:set>
                                      <p:cBhvr>
                                        <p:cTn id="24" dur="indefinite" fill="hold"/>
                                        <p:tgtEl>
                                          <p:spTgt spid="2753"/>
                                        </p:tgtEl>
                                        <p:attrNameLst>
                                          <p:attrName>style.visibility</p:attrName>
                                        </p:attrNameLst>
                                      </p:cBhvr>
                                      <p:to>
                                        <p:strVal val="visible"/>
                                      </p:to>
                                    </p:set>
                                    <p:anim calcmode="lin" valueType="num">
                                      <p:cBhvr>
                                        <p:cTn id="25" dur="500" fill="hold"/>
                                        <p:tgtEl>
                                          <p:spTgt spid="2753"/>
                                        </p:tgtEl>
                                        <p:attrNameLst>
                                          <p:attrName>ppt_w</p:attrName>
                                        </p:attrNameLst>
                                      </p:cBhvr>
                                      <p:tavLst>
                                        <p:tav tm="0">
                                          <p:val>
                                            <p:fltVal val="0"/>
                                          </p:val>
                                        </p:tav>
                                        <p:tav tm="100000">
                                          <p:val>
                                            <p:strVal val="#ppt_w"/>
                                          </p:val>
                                        </p:tav>
                                      </p:tavLst>
                                    </p:anim>
                                    <p:anim calcmode="lin" valueType="num">
                                      <p:cBhvr>
                                        <p:cTn id="26" dur="500" fill="hold"/>
                                        <p:tgtEl>
                                          <p:spTgt spid="2753"/>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indefinite" fill="hold"/>
                                        <p:tgtEl>
                                          <p:spTgt spid="2765"/>
                                        </p:tgtEl>
                                        <p:attrNameLst>
                                          <p:attrName>style.visibility</p:attrName>
                                        </p:attrNameLst>
                                      </p:cBhvr>
                                      <p:to>
                                        <p:strVal val="visible"/>
                                      </p:to>
                                    </p:set>
                                    <p:animEffect transition="in" filter="wipe(left)">
                                      <p:cBhvr>
                                        <p:cTn id="30" dur="500"/>
                                        <p:tgtEl>
                                          <p:spTgt spid="2765"/>
                                        </p:tgtEl>
                                      </p:cBhvr>
                                    </p:animEffect>
                                  </p:childTnLst>
                                </p:cTn>
                              </p:par>
                            </p:childTnLst>
                          </p:cTn>
                        </p:par>
                        <p:par>
                          <p:cTn id="31" fill="hold">
                            <p:stCondLst>
                              <p:cond delay="3000"/>
                            </p:stCondLst>
                            <p:childTnLst>
                              <p:par>
                                <p:cTn id="32" presetID="23" presetClass="entr" presetSubtype="32" fill="hold" grpId="0" nodeType="afterEffect">
                                  <p:stCondLst>
                                    <p:cond delay="0"/>
                                  </p:stCondLst>
                                  <p:childTnLst>
                                    <p:set>
                                      <p:cBhvr>
                                        <p:cTn id="33" dur="indefinite" fill="hold"/>
                                        <p:tgtEl>
                                          <p:spTgt spid="2741"/>
                                        </p:tgtEl>
                                        <p:attrNameLst>
                                          <p:attrName>style.visibility</p:attrName>
                                        </p:attrNameLst>
                                      </p:cBhvr>
                                      <p:to>
                                        <p:strVal val="visible"/>
                                      </p:to>
                                    </p:set>
                                    <p:anim calcmode="lin" valueType="num">
                                      <p:cBhvr>
                                        <p:cTn id="34" dur="500" fill="hold"/>
                                        <p:tgtEl>
                                          <p:spTgt spid="2741"/>
                                        </p:tgtEl>
                                        <p:attrNameLst>
                                          <p:attrName>ppt_w</p:attrName>
                                        </p:attrNameLst>
                                      </p:cBhvr>
                                      <p:tavLst>
                                        <p:tav tm="0">
                                          <p:val>
                                            <p:fltVal val="0"/>
                                          </p:val>
                                        </p:tav>
                                        <p:tav tm="100000">
                                          <p:val>
                                            <p:strVal val="#ppt_w"/>
                                          </p:val>
                                        </p:tav>
                                      </p:tavLst>
                                    </p:anim>
                                    <p:anim calcmode="lin" valueType="num">
                                      <p:cBhvr>
                                        <p:cTn id="35" dur="500" fill="hold"/>
                                        <p:tgtEl>
                                          <p:spTgt spid="2741"/>
                                        </p:tgtEl>
                                        <p:attrNameLst>
                                          <p:attrName>ppt_h</p:attrName>
                                        </p:attrNameLst>
                                      </p:cBhvr>
                                      <p:tavLst>
                                        <p:tav tm="0">
                                          <p:val>
                                            <p:fltVal val="0"/>
                                          </p:val>
                                        </p:tav>
                                        <p:tav tm="100000">
                                          <p:val>
                                            <p:strVal val="#ppt_h"/>
                                          </p:val>
                                        </p:tav>
                                      </p:tavLst>
                                    </p:anim>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indefinite" fill="hold"/>
                                        <p:tgtEl>
                                          <p:spTgt spid="2769"/>
                                        </p:tgtEl>
                                        <p:attrNameLst>
                                          <p:attrName>style.visibility</p:attrName>
                                        </p:attrNameLst>
                                      </p:cBhvr>
                                      <p:to>
                                        <p:strVal val="visible"/>
                                      </p:to>
                                    </p:set>
                                    <p:animEffect transition="in" filter="wipe(left)">
                                      <p:cBhvr>
                                        <p:cTn id="39" dur="500"/>
                                        <p:tgtEl>
                                          <p:spTgt spid="27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22" grpId="0" animBg="1" advAuto="0"/>
      <p:bldP spid="2732" grpId="0" animBg="1" advAuto="0"/>
      <p:bldP spid="2741" grpId="0" animBg="1" advAuto="0"/>
      <p:bldP spid="2753" grpId="0" animBg="1" advAuto="0"/>
      <p:bldP spid="2757" grpId="0" animBg="1" advAuto="0"/>
      <p:bldP spid="2761" grpId="0" animBg="1" advAuto="0"/>
      <p:bldP spid="2765" grpId="0" animBg="1" advAuto="0"/>
      <p:bldP spid="2769" grpId="0" animBg="1" advAuto="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矩形 54" hidden="1"/>
          <p:cNvSpPr>
            <a:spLocks noChangeArrowheads="1"/>
          </p:cNvSpPr>
          <p:nvPr/>
        </p:nvSpPr>
        <p:spPr bwMode="auto">
          <a:xfrm>
            <a:off x="795" y="1940986"/>
            <a:ext cx="12190413" cy="2544233"/>
          </a:xfrm>
          <a:prstGeom prst="rect">
            <a:avLst/>
          </a:pr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nvGrpSpPr>
          <p:cNvPr id="71" name="Group 5"/>
          <p:cNvGrpSpPr/>
          <p:nvPr/>
        </p:nvGrpSpPr>
        <p:grpSpPr bwMode="auto">
          <a:xfrm>
            <a:off x="9244427" y="486068"/>
            <a:ext cx="2946780" cy="5894328"/>
            <a:chOff x="335933" y="335932"/>
            <a:chExt cx="2210082" cy="4420164"/>
          </a:xfrm>
          <a:solidFill>
            <a:schemeClr val="tx1">
              <a:lumMod val="75000"/>
              <a:lumOff val="25000"/>
            </a:schemeClr>
          </a:solidFill>
        </p:grpSpPr>
        <p:sp>
          <p:nvSpPr>
            <p:cNvPr id="72" name="椭圆 3"/>
            <p:cNvSpPr>
              <a:spLocks noChangeArrowheads="1"/>
            </p:cNvSpPr>
            <p:nvPr/>
          </p:nvSpPr>
          <p:spPr bwMode="auto">
            <a:xfrm rot="-5400000">
              <a:off x="-769108" y="1440973"/>
              <a:ext cx="4420164" cy="2210082"/>
            </a:xfrm>
            <a:custGeom>
              <a:avLst/>
              <a:gdLst>
                <a:gd name="T0" fmla="*/ 2210082 w 2808312"/>
                <a:gd name="T1" fmla="*/ 0 h 1404156"/>
                <a:gd name="T2" fmla="*/ 4420164 w 2808312"/>
                <a:gd name="T3" fmla="*/ 2210082 h 1404156"/>
                <a:gd name="T4" fmla="*/ 0 w 2808312"/>
                <a:gd name="T5" fmla="*/ 2210082 h 1404156"/>
                <a:gd name="T6" fmla="*/ 2210082 w 2808312"/>
                <a:gd name="T7" fmla="*/ 0 h 1404156"/>
                <a:gd name="T8" fmla="*/ 0 60000 65536"/>
                <a:gd name="T9" fmla="*/ 0 60000 65536"/>
                <a:gd name="T10" fmla="*/ 0 60000 65536"/>
                <a:gd name="T11" fmla="*/ 0 60000 65536"/>
                <a:gd name="T12" fmla="*/ 0 w 2808312"/>
                <a:gd name="T13" fmla="*/ 0 h 1404156"/>
                <a:gd name="T14" fmla="*/ 2808312 w 2808312"/>
                <a:gd name="T15" fmla="*/ 1404156 h 1404156"/>
              </a:gdLst>
              <a:ahLst/>
              <a:cxnLst>
                <a:cxn ang="T8">
                  <a:pos x="T0" y="T1"/>
                </a:cxn>
                <a:cxn ang="T9">
                  <a:pos x="T2" y="T3"/>
                </a:cxn>
                <a:cxn ang="T10">
                  <a:pos x="T4" y="T5"/>
                </a:cxn>
                <a:cxn ang="T11">
                  <a:pos x="T6" y="T7"/>
                </a:cxn>
              </a:cxnLst>
              <a:rect l="T12" t="T13" r="T14" b="T15"/>
              <a:pathLst>
                <a:path w="2808312" h="1404156">
                  <a:moveTo>
                    <a:pt x="1404156" y="0"/>
                  </a:moveTo>
                  <a:cubicBezTo>
                    <a:pt x="2179650" y="0"/>
                    <a:pt x="2808312" y="628662"/>
                    <a:pt x="2808312" y="1404156"/>
                  </a:cubicBezTo>
                  <a:lnTo>
                    <a:pt x="0" y="1404156"/>
                  </a:lnTo>
                  <a:cubicBezTo>
                    <a:pt x="0" y="628662"/>
                    <a:pt x="628662" y="0"/>
                    <a:pt x="1404156" y="0"/>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a:latin typeface="Arial" panose="020B0604020202020204" pitchFamily="34" charset="0"/>
              </a:endParaRPr>
            </a:p>
          </p:txBody>
        </p:sp>
        <p:sp>
          <p:nvSpPr>
            <p:cNvPr id="73" name="椭圆 3"/>
            <p:cNvSpPr>
              <a:spLocks noChangeAspect="1" noChangeArrowheads="1"/>
            </p:cNvSpPr>
            <p:nvPr/>
          </p:nvSpPr>
          <p:spPr bwMode="auto">
            <a:xfrm rot="16200000">
              <a:off x="-138730" y="1651099"/>
              <a:ext cx="3579659" cy="1789830"/>
            </a:xfrm>
            <a:custGeom>
              <a:avLst/>
              <a:gdLst>
                <a:gd name="T0" fmla="*/ 1789830 w 2808312"/>
                <a:gd name="T1" fmla="*/ 0 h 1404156"/>
                <a:gd name="T2" fmla="*/ 3579659 w 2808312"/>
                <a:gd name="T3" fmla="*/ 1789830 h 1404156"/>
                <a:gd name="T4" fmla="*/ 0 w 2808312"/>
                <a:gd name="T5" fmla="*/ 1789830 h 1404156"/>
                <a:gd name="T6" fmla="*/ 1789830 w 2808312"/>
                <a:gd name="T7" fmla="*/ 0 h 1404156"/>
                <a:gd name="T8" fmla="*/ 0 60000 65536"/>
                <a:gd name="T9" fmla="*/ 0 60000 65536"/>
                <a:gd name="T10" fmla="*/ 0 60000 65536"/>
                <a:gd name="T11" fmla="*/ 0 60000 65536"/>
                <a:gd name="T12" fmla="*/ 0 w 2808312"/>
                <a:gd name="T13" fmla="*/ 0 h 1404156"/>
                <a:gd name="T14" fmla="*/ 2808312 w 2808312"/>
                <a:gd name="T15" fmla="*/ 1404156 h 1404156"/>
              </a:gdLst>
              <a:ahLst/>
              <a:cxnLst>
                <a:cxn ang="T8">
                  <a:pos x="T0" y="T1"/>
                </a:cxn>
                <a:cxn ang="T9">
                  <a:pos x="T2" y="T3"/>
                </a:cxn>
                <a:cxn ang="T10">
                  <a:pos x="T4" y="T5"/>
                </a:cxn>
                <a:cxn ang="T11">
                  <a:pos x="T6" y="T7"/>
                </a:cxn>
              </a:cxnLst>
              <a:rect l="T12" t="T13" r="T14" b="T15"/>
              <a:pathLst>
                <a:path w="2808312" h="1404156">
                  <a:moveTo>
                    <a:pt x="1404156" y="0"/>
                  </a:moveTo>
                  <a:cubicBezTo>
                    <a:pt x="2179650" y="0"/>
                    <a:pt x="2808312" y="628662"/>
                    <a:pt x="2808312" y="1404156"/>
                  </a:cubicBezTo>
                  <a:lnTo>
                    <a:pt x="0" y="1404156"/>
                  </a:lnTo>
                  <a:cubicBezTo>
                    <a:pt x="0" y="628662"/>
                    <a:pt x="628662" y="0"/>
                    <a:pt x="1404156" y="0"/>
                  </a:cubicBezTo>
                  <a:close/>
                </a:path>
              </a:pathLst>
            </a:cu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a:latin typeface="Arial" panose="020B0604020202020204" pitchFamily="34" charset="0"/>
              </a:endParaRPr>
            </a:p>
          </p:txBody>
        </p:sp>
        <p:sp>
          <p:nvSpPr>
            <p:cNvPr id="74" name="椭圆 3"/>
            <p:cNvSpPr>
              <a:spLocks noChangeAspect="1" noChangeArrowheads="1"/>
            </p:cNvSpPr>
            <p:nvPr/>
          </p:nvSpPr>
          <p:spPr bwMode="auto">
            <a:xfrm rot="-5400000">
              <a:off x="532457" y="1874828"/>
              <a:ext cx="2684744" cy="1342372"/>
            </a:xfrm>
            <a:custGeom>
              <a:avLst/>
              <a:gdLst>
                <a:gd name="T0" fmla="*/ 1342372 w 2808312"/>
                <a:gd name="T1" fmla="*/ 0 h 1404156"/>
                <a:gd name="T2" fmla="*/ 2684744 w 2808312"/>
                <a:gd name="T3" fmla="*/ 1342372 h 1404156"/>
                <a:gd name="T4" fmla="*/ 0 w 2808312"/>
                <a:gd name="T5" fmla="*/ 1342372 h 1404156"/>
                <a:gd name="T6" fmla="*/ 1342372 w 2808312"/>
                <a:gd name="T7" fmla="*/ 0 h 1404156"/>
                <a:gd name="T8" fmla="*/ 0 60000 65536"/>
                <a:gd name="T9" fmla="*/ 0 60000 65536"/>
                <a:gd name="T10" fmla="*/ 0 60000 65536"/>
                <a:gd name="T11" fmla="*/ 0 60000 65536"/>
                <a:gd name="T12" fmla="*/ 0 w 2808312"/>
                <a:gd name="T13" fmla="*/ 0 h 1404156"/>
                <a:gd name="T14" fmla="*/ 2808312 w 2808312"/>
                <a:gd name="T15" fmla="*/ 1404156 h 1404156"/>
              </a:gdLst>
              <a:ahLst/>
              <a:cxnLst>
                <a:cxn ang="T8">
                  <a:pos x="T0" y="T1"/>
                </a:cxn>
                <a:cxn ang="T9">
                  <a:pos x="T2" y="T3"/>
                </a:cxn>
                <a:cxn ang="T10">
                  <a:pos x="T4" y="T5"/>
                </a:cxn>
                <a:cxn ang="T11">
                  <a:pos x="T6" y="T7"/>
                </a:cxn>
              </a:cxnLst>
              <a:rect l="T12" t="T13" r="T14" b="T15"/>
              <a:pathLst>
                <a:path w="2808312" h="1404156">
                  <a:moveTo>
                    <a:pt x="1404156" y="0"/>
                  </a:moveTo>
                  <a:cubicBezTo>
                    <a:pt x="2179650" y="0"/>
                    <a:pt x="2808312" y="628662"/>
                    <a:pt x="2808312" y="1404156"/>
                  </a:cubicBezTo>
                  <a:lnTo>
                    <a:pt x="0" y="1404156"/>
                  </a:lnTo>
                  <a:cubicBezTo>
                    <a:pt x="0" y="628662"/>
                    <a:pt x="628662" y="0"/>
                    <a:pt x="1404156" y="0"/>
                  </a:cubicBez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a:latin typeface="Arial" panose="020B0604020202020204" pitchFamily="34" charset="0"/>
              </a:endParaRPr>
            </a:p>
          </p:txBody>
        </p:sp>
        <p:sp>
          <p:nvSpPr>
            <p:cNvPr id="75" name="椭圆 3"/>
            <p:cNvSpPr>
              <a:spLocks noChangeAspect="1" noChangeArrowheads="1"/>
            </p:cNvSpPr>
            <p:nvPr/>
          </p:nvSpPr>
          <p:spPr bwMode="auto">
            <a:xfrm rot="16200000">
              <a:off x="1190304" y="2095083"/>
              <a:ext cx="1803717" cy="901859"/>
            </a:xfrm>
            <a:custGeom>
              <a:avLst/>
              <a:gdLst>
                <a:gd name="T0" fmla="*/ 901858 w 2808312"/>
                <a:gd name="T1" fmla="*/ 0 h 1404156"/>
                <a:gd name="T2" fmla="*/ 1803717 w 2808312"/>
                <a:gd name="T3" fmla="*/ 901859 h 1404156"/>
                <a:gd name="T4" fmla="*/ 0 w 2808312"/>
                <a:gd name="T5" fmla="*/ 901859 h 1404156"/>
                <a:gd name="T6" fmla="*/ 901858 w 2808312"/>
                <a:gd name="T7" fmla="*/ 0 h 1404156"/>
                <a:gd name="T8" fmla="*/ 0 60000 65536"/>
                <a:gd name="T9" fmla="*/ 0 60000 65536"/>
                <a:gd name="T10" fmla="*/ 0 60000 65536"/>
                <a:gd name="T11" fmla="*/ 0 60000 65536"/>
                <a:gd name="T12" fmla="*/ 0 w 2808312"/>
                <a:gd name="T13" fmla="*/ 0 h 1404156"/>
                <a:gd name="T14" fmla="*/ 2808312 w 2808312"/>
                <a:gd name="T15" fmla="*/ 1404156 h 1404156"/>
              </a:gdLst>
              <a:ahLst/>
              <a:cxnLst>
                <a:cxn ang="T8">
                  <a:pos x="T0" y="T1"/>
                </a:cxn>
                <a:cxn ang="T9">
                  <a:pos x="T2" y="T3"/>
                </a:cxn>
                <a:cxn ang="T10">
                  <a:pos x="T4" y="T5"/>
                </a:cxn>
                <a:cxn ang="T11">
                  <a:pos x="T6" y="T7"/>
                </a:cxn>
              </a:cxnLst>
              <a:rect l="T12" t="T13" r="T14" b="T15"/>
              <a:pathLst>
                <a:path w="2808312" h="1404156">
                  <a:moveTo>
                    <a:pt x="1404156" y="0"/>
                  </a:moveTo>
                  <a:cubicBezTo>
                    <a:pt x="2179650" y="0"/>
                    <a:pt x="2808312" y="628662"/>
                    <a:pt x="2808312" y="1404156"/>
                  </a:cubicBezTo>
                  <a:lnTo>
                    <a:pt x="0" y="1404156"/>
                  </a:lnTo>
                  <a:cubicBezTo>
                    <a:pt x="0" y="628662"/>
                    <a:pt x="628662" y="0"/>
                    <a:pt x="1404156" y="0"/>
                  </a:cubicBezTo>
                  <a:close/>
                </a:path>
              </a:pathLst>
            </a:cu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zh-CN" altLang="en-US">
                <a:latin typeface="Arial" panose="020B0604020202020204" pitchFamily="34" charset="0"/>
              </a:endParaRPr>
            </a:p>
          </p:txBody>
        </p:sp>
      </p:grpSp>
      <p:grpSp>
        <p:nvGrpSpPr>
          <p:cNvPr id="76" name="Group 15"/>
          <p:cNvGrpSpPr/>
          <p:nvPr/>
        </p:nvGrpSpPr>
        <p:grpSpPr bwMode="auto">
          <a:xfrm>
            <a:off x="1872297" y="1604875"/>
            <a:ext cx="5375634" cy="964393"/>
            <a:chOff x="0" y="0"/>
            <a:chExt cx="4032448" cy="723357"/>
          </a:xfrm>
        </p:grpSpPr>
        <p:sp>
          <p:nvSpPr>
            <p:cNvPr id="77" name="矩形 69"/>
            <p:cNvSpPr>
              <a:spLocks noChangeArrowheads="1"/>
            </p:cNvSpPr>
            <p:nvPr/>
          </p:nvSpPr>
          <p:spPr bwMode="auto">
            <a:xfrm>
              <a:off x="0" y="0"/>
              <a:ext cx="1904560" cy="288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900" b="1" dirty="0">
                  <a:solidFill>
                    <a:schemeClr val="accent4"/>
                  </a:solidFill>
                  <a:sym typeface="微软雅黑" panose="020B0503020204020204" pitchFamily="34" charset="-122"/>
                </a:rPr>
                <a:t>65%</a:t>
              </a:r>
            </a:p>
          </p:txBody>
        </p:sp>
        <p:sp>
          <p:nvSpPr>
            <p:cNvPr id="78" name="矩形 70"/>
            <p:cNvSpPr>
              <a:spLocks noChangeArrowheads="1"/>
            </p:cNvSpPr>
            <p:nvPr/>
          </p:nvSpPr>
          <p:spPr bwMode="auto">
            <a:xfrm>
              <a:off x="1" y="241902"/>
              <a:ext cx="4032447" cy="481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500" dirty="0">
                  <a:solidFill>
                    <a:srgbClr val="282828"/>
                  </a:solidFill>
                  <a:sym typeface="微软雅黑" panose="020B0503020204020204" pitchFamily="34" charset="-122"/>
                </a:rPr>
                <a:t>在此录入上述图表的综合分析说明，在此录入上述图表的综合分析说明。</a:t>
              </a:r>
            </a:p>
          </p:txBody>
        </p:sp>
      </p:grpSp>
      <p:grpSp>
        <p:nvGrpSpPr>
          <p:cNvPr id="79" name="Group 18"/>
          <p:cNvGrpSpPr/>
          <p:nvPr/>
        </p:nvGrpSpPr>
        <p:grpSpPr bwMode="auto">
          <a:xfrm>
            <a:off x="1247350" y="1702242"/>
            <a:ext cx="529098" cy="768351"/>
            <a:chOff x="0" y="0"/>
            <a:chExt cx="396000" cy="576000"/>
          </a:xfrm>
        </p:grpSpPr>
        <p:sp>
          <p:nvSpPr>
            <p:cNvPr id="80" name="矩形 9"/>
            <p:cNvSpPr>
              <a:spLocks noChangeArrowheads="1"/>
            </p:cNvSpPr>
            <p:nvPr/>
          </p:nvSpPr>
          <p:spPr bwMode="auto">
            <a:xfrm>
              <a:off x="0" y="0"/>
              <a:ext cx="396000" cy="576000"/>
            </a:xfrm>
            <a:prstGeom prst="rect">
              <a:avLst/>
            </a:prstGeom>
            <a:solidFill>
              <a:schemeClr val="accent4">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81" name="TextBox 11"/>
            <p:cNvSpPr>
              <a:spLocks noChangeArrowheads="1"/>
            </p:cNvSpPr>
            <p:nvPr/>
          </p:nvSpPr>
          <p:spPr bwMode="auto">
            <a:xfrm>
              <a:off x="49893" y="57167"/>
              <a:ext cx="318175" cy="438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dirty="0">
                  <a:solidFill>
                    <a:srgbClr val="FFFFFF"/>
                  </a:solidFill>
                  <a:sym typeface="微软雅黑" panose="020B0503020204020204" pitchFamily="34" charset="-122"/>
                </a:rPr>
                <a:t>1</a:t>
              </a:r>
              <a:endParaRPr lang="zh-CN" altLang="en-US" dirty="0">
                <a:solidFill>
                  <a:srgbClr val="FFFFFF"/>
                </a:solidFill>
                <a:sym typeface="微软雅黑" panose="020B0503020204020204" pitchFamily="34" charset="-122"/>
              </a:endParaRPr>
            </a:p>
          </p:txBody>
        </p:sp>
      </p:grpSp>
      <p:grpSp>
        <p:nvGrpSpPr>
          <p:cNvPr id="82" name="Group 21"/>
          <p:cNvGrpSpPr/>
          <p:nvPr/>
        </p:nvGrpSpPr>
        <p:grpSpPr bwMode="auto">
          <a:xfrm>
            <a:off x="1872297" y="2745319"/>
            <a:ext cx="5375634" cy="968837"/>
            <a:chOff x="0" y="0"/>
            <a:chExt cx="4032448" cy="726694"/>
          </a:xfrm>
        </p:grpSpPr>
        <p:sp>
          <p:nvSpPr>
            <p:cNvPr id="83" name="矩形 73"/>
            <p:cNvSpPr>
              <a:spLocks noChangeArrowheads="1"/>
            </p:cNvSpPr>
            <p:nvPr/>
          </p:nvSpPr>
          <p:spPr bwMode="auto">
            <a:xfrm>
              <a:off x="0" y="0"/>
              <a:ext cx="1904560" cy="288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900" b="1" dirty="0">
                  <a:solidFill>
                    <a:schemeClr val="accent1"/>
                  </a:solidFill>
                  <a:sym typeface="微软雅黑" panose="020B0503020204020204" pitchFamily="34" charset="-122"/>
                </a:rPr>
                <a:t>91%</a:t>
              </a:r>
            </a:p>
          </p:txBody>
        </p:sp>
        <p:sp>
          <p:nvSpPr>
            <p:cNvPr id="84" name="矩形 74"/>
            <p:cNvSpPr>
              <a:spLocks noChangeArrowheads="1"/>
            </p:cNvSpPr>
            <p:nvPr/>
          </p:nvSpPr>
          <p:spPr bwMode="auto">
            <a:xfrm>
              <a:off x="1" y="241902"/>
              <a:ext cx="4032447" cy="484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20000"/>
                </a:lnSpc>
                <a:buFont typeface="Arial" panose="020B0604020202020204" pitchFamily="34" charset="0"/>
                <a:buNone/>
              </a:pPr>
              <a:r>
                <a:rPr lang="zh-CN" altLang="en-US" sz="1500" dirty="0">
                  <a:solidFill>
                    <a:srgbClr val="282828"/>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在此录入上述图表的综合分析说明，在此录入上述图表的综合分析说明。</a:t>
              </a:r>
            </a:p>
          </p:txBody>
        </p:sp>
      </p:grpSp>
      <p:grpSp>
        <p:nvGrpSpPr>
          <p:cNvPr id="85" name="Group 24"/>
          <p:cNvGrpSpPr/>
          <p:nvPr/>
        </p:nvGrpSpPr>
        <p:grpSpPr bwMode="auto">
          <a:xfrm>
            <a:off x="1247350" y="2844802"/>
            <a:ext cx="529098" cy="768351"/>
            <a:chOff x="0" y="0"/>
            <a:chExt cx="396000" cy="576000"/>
          </a:xfrm>
        </p:grpSpPr>
        <p:sp>
          <p:nvSpPr>
            <p:cNvPr id="86" name="矩形 75"/>
            <p:cNvSpPr>
              <a:spLocks noChangeArrowheads="1"/>
            </p:cNvSpPr>
            <p:nvPr/>
          </p:nvSpPr>
          <p:spPr bwMode="auto">
            <a:xfrm>
              <a:off x="0" y="0"/>
              <a:ext cx="396000" cy="576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87" name="TextBox 76"/>
            <p:cNvSpPr>
              <a:spLocks noChangeArrowheads="1"/>
            </p:cNvSpPr>
            <p:nvPr/>
          </p:nvSpPr>
          <p:spPr bwMode="auto">
            <a:xfrm>
              <a:off x="49893" y="57167"/>
              <a:ext cx="318175" cy="438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dirty="0">
                  <a:solidFill>
                    <a:srgbClr val="FFFFFF"/>
                  </a:solidFill>
                  <a:sym typeface="微软雅黑" panose="020B0503020204020204" pitchFamily="34" charset="-122"/>
                </a:rPr>
                <a:t>2</a:t>
              </a:r>
              <a:endParaRPr lang="zh-CN" altLang="en-US" dirty="0">
                <a:solidFill>
                  <a:srgbClr val="FFFFFF"/>
                </a:solidFill>
                <a:sym typeface="微软雅黑" panose="020B0503020204020204" pitchFamily="34" charset="-122"/>
              </a:endParaRPr>
            </a:p>
          </p:txBody>
        </p:sp>
      </p:grpSp>
      <p:grpSp>
        <p:nvGrpSpPr>
          <p:cNvPr id="88" name="Group 27"/>
          <p:cNvGrpSpPr/>
          <p:nvPr/>
        </p:nvGrpSpPr>
        <p:grpSpPr bwMode="auto">
          <a:xfrm>
            <a:off x="1872297" y="3886825"/>
            <a:ext cx="5375634" cy="968838"/>
            <a:chOff x="0" y="0"/>
            <a:chExt cx="4032448" cy="726694"/>
          </a:xfrm>
        </p:grpSpPr>
        <p:sp>
          <p:nvSpPr>
            <p:cNvPr id="89" name="矩形 78"/>
            <p:cNvSpPr>
              <a:spLocks noChangeArrowheads="1"/>
            </p:cNvSpPr>
            <p:nvPr/>
          </p:nvSpPr>
          <p:spPr bwMode="auto">
            <a:xfrm>
              <a:off x="0" y="0"/>
              <a:ext cx="1904560" cy="288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900" b="1" dirty="0">
                  <a:solidFill>
                    <a:schemeClr val="accent3"/>
                  </a:solidFill>
                  <a:sym typeface="微软雅黑" panose="020B0503020204020204" pitchFamily="34" charset="-122"/>
                </a:rPr>
                <a:t>54%</a:t>
              </a:r>
            </a:p>
          </p:txBody>
        </p:sp>
        <p:sp>
          <p:nvSpPr>
            <p:cNvPr id="90" name="矩形 79"/>
            <p:cNvSpPr>
              <a:spLocks noChangeArrowheads="1"/>
            </p:cNvSpPr>
            <p:nvPr/>
          </p:nvSpPr>
          <p:spPr bwMode="auto">
            <a:xfrm>
              <a:off x="1" y="241902"/>
              <a:ext cx="4032447" cy="484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20000"/>
                </a:lnSpc>
                <a:buFont typeface="Arial" panose="020B0604020202020204" pitchFamily="34" charset="0"/>
                <a:buNone/>
              </a:pPr>
              <a:r>
                <a:rPr lang="zh-CN" altLang="en-US" sz="1500" dirty="0">
                  <a:solidFill>
                    <a:srgbClr val="282828"/>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在此录入上述图表的综合分析说明，在此录入上述图表的综合分析说明。</a:t>
              </a:r>
            </a:p>
          </p:txBody>
        </p:sp>
      </p:grpSp>
      <p:grpSp>
        <p:nvGrpSpPr>
          <p:cNvPr id="91" name="Group 30"/>
          <p:cNvGrpSpPr/>
          <p:nvPr/>
        </p:nvGrpSpPr>
        <p:grpSpPr bwMode="auto">
          <a:xfrm>
            <a:off x="1247350" y="3986308"/>
            <a:ext cx="529098" cy="768351"/>
            <a:chOff x="0" y="0"/>
            <a:chExt cx="396000" cy="576000"/>
          </a:xfrm>
        </p:grpSpPr>
        <p:sp>
          <p:nvSpPr>
            <p:cNvPr id="92" name="矩形 80"/>
            <p:cNvSpPr>
              <a:spLocks noChangeArrowheads="1"/>
            </p:cNvSpPr>
            <p:nvPr/>
          </p:nvSpPr>
          <p:spPr bwMode="auto">
            <a:xfrm>
              <a:off x="0" y="0"/>
              <a:ext cx="396000" cy="576000"/>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93" name="TextBox 81"/>
            <p:cNvSpPr>
              <a:spLocks noChangeArrowheads="1"/>
            </p:cNvSpPr>
            <p:nvPr/>
          </p:nvSpPr>
          <p:spPr bwMode="auto">
            <a:xfrm>
              <a:off x="49893" y="57167"/>
              <a:ext cx="318175" cy="438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dirty="0">
                  <a:solidFill>
                    <a:srgbClr val="FFFFFF"/>
                  </a:solidFill>
                  <a:sym typeface="微软雅黑" panose="020B0503020204020204" pitchFamily="34" charset="-122"/>
                </a:rPr>
                <a:t>3</a:t>
              </a:r>
              <a:endParaRPr lang="zh-CN" altLang="en-US" dirty="0">
                <a:solidFill>
                  <a:srgbClr val="FFFFFF"/>
                </a:solidFill>
                <a:sym typeface="微软雅黑" panose="020B0503020204020204" pitchFamily="34" charset="-122"/>
              </a:endParaRPr>
            </a:p>
          </p:txBody>
        </p:sp>
      </p:grpSp>
      <p:grpSp>
        <p:nvGrpSpPr>
          <p:cNvPr id="94" name="Group 33"/>
          <p:cNvGrpSpPr/>
          <p:nvPr/>
        </p:nvGrpSpPr>
        <p:grpSpPr bwMode="auto">
          <a:xfrm>
            <a:off x="1872297" y="5028465"/>
            <a:ext cx="5375634" cy="968838"/>
            <a:chOff x="0" y="0"/>
            <a:chExt cx="4032448" cy="726694"/>
          </a:xfrm>
        </p:grpSpPr>
        <p:sp>
          <p:nvSpPr>
            <p:cNvPr id="95" name="矩形 83"/>
            <p:cNvSpPr>
              <a:spLocks noChangeArrowheads="1"/>
            </p:cNvSpPr>
            <p:nvPr/>
          </p:nvSpPr>
          <p:spPr bwMode="auto">
            <a:xfrm>
              <a:off x="0" y="0"/>
              <a:ext cx="1904560" cy="288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900" b="1" dirty="0">
                  <a:solidFill>
                    <a:schemeClr val="accent2"/>
                  </a:solidFill>
                  <a:sym typeface="微软雅黑" panose="020B0503020204020204" pitchFamily="34" charset="-122"/>
                </a:rPr>
                <a:t>48%</a:t>
              </a:r>
            </a:p>
          </p:txBody>
        </p:sp>
        <p:sp>
          <p:nvSpPr>
            <p:cNvPr id="96" name="矩形 84"/>
            <p:cNvSpPr>
              <a:spLocks noChangeArrowheads="1"/>
            </p:cNvSpPr>
            <p:nvPr/>
          </p:nvSpPr>
          <p:spPr bwMode="auto">
            <a:xfrm>
              <a:off x="1" y="241902"/>
              <a:ext cx="4032447" cy="484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20000"/>
                </a:lnSpc>
                <a:buFont typeface="Arial" panose="020B0604020202020204" pitchFamily="34" charset="0"/>
                <a:buNone/>
              </a:pPr>
              <a:r>
                <a:rPr lang="zh-CN" altLang="en-US" sz="1500" dirty="0">
                  <a:solidFill>
                    <a:srgbClr val="282828"/>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在此录入上述图表的综合分析说明，在此录入上述图表的综合分析说明。</a:t>
              </a:r>
            </a:p>
          </p:txBody>
        </p:sp>
      </p:grpSp>
      <p:grpSp>
        <p:nvGrpSpPr>
          <p:cNvPr id="97" name="Group 36"/>
          <p:cNvGrpSpPr/>
          <p:nvPr/>
        </p:nvGrpSpPr>
        <p:grpSpPr bwMode="auto">
          <a:xfrm>
            <a:off x="1247350" y="5127948"/>
            <a:ext cx="529098" cy="768351"/>
            <a:chOff x="0" y="0"/>
            <a:chExt cx="396000" cy="576000"/>
          </a:xfrm>
        </p:grpSpPr>
        <p:sp>
          <p:nvSpPr>
            <p:cNvPr id="98" name="矩形 85"/>
            <p:cNvSpPr>
              <a:spLocks noChangeArrowheads="1"/>
            </p:cNvSpPr>
            <p:nvPr/>
          </p:nvSpPr>
          <p:spPr bwMode="auto">
            <a:xfrm>
              <a:off x="0" y="0"/>
              <a:ext cx="396000" cy="5760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99" name="TextBox 86"/>
            <p:cNvSpPr>
              <a:spLocks noChangeArrowheads="1"/>
            </p:cNvSpPr>
            <p:nvPr/>
          </p:nvSpPr>
          <p:spPr bwMode="auto">
            <a:xfrm>
              <a:off x="49893" y="57167"/>
              <a:ext cx="318175" cy="438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a:solidFill>
                    <a:srgbClr val="FFFFFF"/>
                  </a:solidFill>
                  <a:sym typeface="微软雅黑" panose="020B0503020204020204" pitchFamily="34" charset="-122"/>
                </a:rPr>
                <a:t>4</a:t>
              </a:r>
              <a:endParaRPr lang="zh-CN" altLang="en-US">
                <a:solidFill>
                  <a:srgbClr val="FFFFFF"/>
                </a:solidFill>
                <a:sym typeface="微软雅黑" panose="020B0503020204020204" pitchFamily="34" charset="-122"/>
              </a:endParaRPr>
            </a:p>
          </p:txBody>
        </p:sp>
      </p:grpSp>
      <p:grpSp>
        <p:nvGrpSpPr>
          <p:cNvPr id="100" name="组合 99"/>
          <p:cNvGrpSpPr/>
          <p:nvPr/>
        </p:nvGrpSpPr>
        <p:grpSpPr>
          <a:xfrm>
            <a:off x="8694930" y="1782235"/>
            <a:ext cx="1312163" cy="1312333"/>
            <a:chOff x="6521450" y="1336675"/>
            <a:chExt cx="984250" cy="984250"/>
          </a:xfrm>
        </p:grpSpPr>
        <p:grpSp>
          <p:nvGrpSpPr>
            <p:cNvPr id="101" name="Group 21"/>
            <p:cNvGrpSpPr/>
            <p:nvPr/>
          </p:nvGrpSpPr>
          <p:grpSpPr bwMode="auto">
            <a:xfrm>
              <a:off x="6521450" y="1336675"/>
              <a:ext cx="984250" cy="984250"/>
              <a:chOff x="0" y="0"/>
              <a:chExt cx="1080120" cy="1080120"/>
            </a:xfrm>
          </p:grpSpPr>
          <p:sp>
            <p:nvSpPr>
              <p:cNvPr id="107" name="椭圆 38"/>
              <p:cNvSpPr>
                <a:spLocks noChangeArrowheads="1"/>
              </p:cNvSpPr>
              <p:nvPr/>
            </p:nvSpPr>
            <p:spPr bwMode="auto">
              <a:xfrm>
                <a:off x="0" y="0"/>
                <a:ext cx="1080120" cy="1080120"/>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defRPr/>
                </a:pPr>
                <a:endParaRPr lang="zh-CN" altLang="zh-CN" sz="2400">
                  <a:solidFill>
                    <a:srgbClr val="FFFFFF"/>
                  </a:solidFill>
                  <a:sym typeface="微软雅黑" panose="020B0503020204020204" pitchFamily="34" charset="-122"/>
                </a:endParaRPr>
              </a:p>
            </p:txBody>
          </p:sp>
          <p:sp>
            <p:nvSpPr>
              <p:cNvPr id="108" name="椭圆 39"/>
              <p:cNvSpPr>
                <a:spLocks noChangeArrowheads="1"/>
              </p:cNvSpPr>
              <p:nvPr/>
            </p:nvSpPr>
            <p:spPr bwMode="auto">
              <a:xfrm>
                <a:off x="72008" y="72008"/>
                <a:ext cx="936104" cy="936104"/>
              </a:xfrm>
              <a:prstGeom prst="ellipse">
                <a:avLst/>
              </a:prstGeom>
              <a:solidFill>
                <a:schemeClr val="accent1"/>
              </a:solidFill>
              <a:ln w="19050">
                <a:solidFill>
                  <a:srgbClr val="FFFFFF"/>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grpSp>
          <p:nvGrpSpPr>
            <p:cNvPr id="102" name="组合 51"/>
            <p:cNvGrpSpPr/>
            <p:nvPr/>
          </p:nvGrpSpPr>
          <p:grpSpPr bwMode="auto">
            <a:xfrm>
              <a:off x="6696075" y="1579563"/>
              <a:ext cx="635000" cy="496887"/>
              <a:chOff x="2108311" y="1451935"/>
              <a:chExt cx="634690" cy="496874"/>
            </a:xfrm>
          </p:grpSpPr>
          <p:sp>
            <p:nvSpPr>
              <p:cNvPr id="103" name="Freeform 110"/>
              <p:cNvSpPr>
                <a:spLocks noEditPoints="1"/>
              </p:cNvSpPr>
              <p:nvPr/>
            </p:nvSpPr>
            <p:spPr bwMode="auto">
              <a:xfrm>
                <a:off x="2184474" y="1459188"/>
                <a:ext cx="471484" cy="301026"/>
              </a:xfrm>
              <a:custGeom>
                <a:avLst/>
                <a:gdLst>
                  <a:gd name="T0" fmla="*/ 437194 w 55"/>
                  <a:gd name="T1" fmla="*/ 0 h 35"/>
                  <a:gd name="T2" fmla="*/ 34290 w 55"/>
                  <a:gd name="T3" fmla="*/ 0 h 35"/>
                  <a:gd name="T4" fmla="*/ 0 w 55"/>
                  <a:gd name="T5" fmla="*/ 34403 h 35"/>
                  <a:gd name="T6" fmla="*/ 0 w 55"/>
                  <a:gd name="T7" fmla="*/ 266623 h 35"/>
                  <a:gd name="T8" fmla="*/ 34290 w 55"/>
                  <a:gd name="T9" fmla="*/ 301026 h 35"/>
                  <a:gd name="T10" fmla="*/ 437194 w 55"/>
                  <a:gd name="T11" fmla="*/ 301026 h 35"/>
                  <a:gd name="T12" fmla="*/ 471484 w 55"/>
                  <a:gd name="T13" fmla="*/ 266623 h 35"/>
                  <a:gd name="T14" fmla="*/ 471484 w 55"/>
                  <a:gd name="T15" fmla="*/ 34403 h 35"/>
                  <a:gd name="T16" fmla="*/ 437194 w 55"/>
                  <a:gd name="T17" fmla="*/ 0 h 35"/>
                  <a:gd name="T18" fmla="*/ 420049 w 55"/>
                  <a:gd name="T19" fmla="*/ 240821 h 35"/>
                  <a:gd name="T20" fmla="*/ 394332 w 55"/>
                  <a:gd name="T21" fmla="*/ 266623 h 35"/>
                  <a:gd name="T22" fmla="*/ 77152 w 55"/>
                  <a:gd name="T23" fmla="*/ 266623 h 35"/>
                  <a:gd name="T24" fmla="*/ 51435 w 55"/>
                  <a:gd name="T25" fmla="*/ 240821 h 35"/>
                  <a:gd name="T26" fmla="*/ 51435 w 55"/>
                  <a:gd name="T27" fmla="*/ 68806 h 35"/>
                  <a:gd name="T28" fmla="*/ 77152 w 55"/>
                  <a:gd name="T29" fmla="*/ 43004 h 35"/>
                  <a:gd name="T30" fmla="*/ 394332 w 55"/>
                  <a:gd name="T31" fmla="*/ 43004 h 35"/>
                  <a:gd name="T32" fmla="*/ 420049 w 55"/>
                  <a:gd name="T33" fmla="*/ 68806 h 35"/>
                  <a:gd name="T34" fmla="*/ 420049 w 55"/>
                  <a:gd name="T35" fmla="*/ 240821 h 3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5" h="35">
                    <a:moveTo>
                      <a:pt x="51" y="0"/>
                    </a:moveTo>
                    <a:cubicBezTo>
                      <a:pt x="4" y="0"/>
                      <a:pt x="4" y="0"/>
                      <a:pt x="4" y="0"/>
                    </a:cubicBezTo>
                    <a:cubicBezTo>
                      <a:pt x="1" y="0"/>
                      <a:pt x="0" y="2"/>
                      <a:pt x="0" y="4"/>
                    </a:cubicBezTo>
                    <a:cubicBezTo>
                      <a:pt x="0" y="31"/>
                      <a:pt x="0" y="31"/>
                      <a:pt x="0" y="31"/>
                    </a:cubicBezTo>
                    <a:cubicBezTo>
                      <a:pt x="0" y="34"/>
                      <a:pt x="1" y="35"/>
                      <a:pt x="4" y="35"/>
                    </a:cubicBezTo>
                    <a:cubicBezTo>
                      <a:pt x="51" y="35"/>
                      <a:pt x="51" y="35"/>
                      <a:pt x="51" y="35"/>
                    </a:cubicBezTo>
                    <a:cubicBezTo>
                      <a:pt x="54" y="35"/>
                      <a:pt x="55" y="34"/>
                      <a:pt x="55" y="31"/>
                    </a:cubicBezTo>
                    <a:cubicBezTo>
                      <a:pt x="55" y="4"/>
                      <a:pt x="55" y="4"/>
                      <a:pt x="55" y="4"/>
                    </a:cubicBezTo>
                    <a:cubicBezTo>
                      <a:pt x="55" y="2"/>
                      <a:pt x="54" y="0"/>
                      <a:pt x="51" y="0"/>
                    </a:cubicBezTo>
                    <a:close/>
                    <a:moveTo>
                      <a:pt x="49" y="28"/>
                    </a:moveTo>
                    <a:cubicBezTo>
                      <a:pt x="49" y="29"/>
                      <a:pt x="48" y="31"/>
                      <a:pt x="46" y="31"/>
                    </a:cubicBezTo>
                    <a:cubicBezTo>
                      <a:pt x="9" y="31"/>
                      <a:pt x="9" y="31"/>
                      <a:pt x="9" y="31"/>
                    </a:cubicBezTo>
                    <a:cubicBezTo>
                      <a:pt x="7" y="31"/>
                      <a:pt x="6" y="29"/>
                      <a:pt x="6" y="28"/>
                    </a:cubicBezTo>
                    <a:cubicBezTo>
                      <a:pt x="6" y="8"/>
                      <a:pt x="6" y="8"/>
                      <a:pt x="6" y="8"/>
                    </a:cubicBezTo>
                    <a:cubicBezTo>
                      <a:pt x="6" y="7"/>
                      <a:pt x="7" y="5"/>
                      <a:pt x="9" y="5"/>
                    </a:cubicBezTo>
                    <a:cubicBezTo>
                      <a:pt x="46" y="5"/>
                      <a:pt x="46" y="5"/>
                      <a:pt x="46" y="5"/>
                    </a:cubicBezTo>
                    <a:cubicBezTo>
                      <a:pt x="48" y="5"/>
                      <a:pt x="49" y="7"/>
                      <a:pt x="49" y="8"/>
                    </a:cubicBezTo>
                    <a:lnTo>
                      <a:pt x="49" y="28"/>
                    </a:lnTo>
                    <a:close/>
                  </a:path>
                </a:pathLst>
              </a:custGeom>
              <a:solidFill>
                <a:schemeClr val="tx1">
                  <a:alpha val="2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4" name="Freeform 111"/>
              <p:cNvSpPr>
                <a:spLocks noEditPoints="1"/>
              </p:cNvSpPr>
              <p:nvPr/>
            </p:nvSpPr>
            <p:spPr bwMode="auto">
              <a:xfrm>
                <a:off x="2108311" y="1778348"/>
                <a:ext cx="623809" cy="170461"/>
              </a:xfrm>
              <a:custGeom>
                <a:avLst/>
                <a:gdLst>
                  <a:gd name="T0" fmla="*/ 563992 w 73"/>
                  <a:gd name="T1" fmla="*/ 25569 h 20"/>
                  <a:gd name="T2" fmla="*/ 538356 w 73"/>
                  <a:gd name="T3" fmla="*/ 0 h 20"/>
                  <a:gd name="T4" fmla="*/ 85453 w 73"/>
                  <a:gd name="T5" fmla="*/ 0 h 20"/>
                  <a:gd name="T6" fmla="*/ 51272 w 73"/>
                  <a:gd name="T7" fmla="*/ 34092 h 20"/>
                  <a:gd name="T8" fmla="*/ 8545 w 73"/>
                  <a:gd name="T9" fmla="*/ 119323 h 20"/>
                  <a:gd name="T10" fmla="*/ 615264 w 73"/>
                  <a:gd name="T11" fmla="*/ 119323 h 20"/>
                  <a:gd name="T12" fmla="*/ 563992 w 73"/>
                  <a:gd name="T13" fmla="*/ 25569 h 20"/>
                  <a:gd name="T14" fmla="*/ 213633 w 73"/>
                  <a:gd name="T15" fmla="*/ 102277 h 20"/>
                  <a:gd name="T16" fmla="*/ 222179 w 73"/>
                  <a:gd name="T17" fmla="*/ 76707 h 20"/>
                  <a:gd name="T18" fmla="*/ 393085 w 73"/>
                  <a:gd name="T19" fmla="*/ 76707 h 20"/>
                  <a:gd name="T20" fmla="*/ 410176 w 73"/>
                  <a:gd name="T21" fmla="*/ 102277 h 20"/>
                  <a:gd name="T22" fmla="*/ 213633 w 73"/>
                  <a:gd name="T23" fmla="*/ 102277 h 20"/>
                  <a:gd name="T24" fmla="*/ 529810 w 73"/>
                  <a:gd name="T25" fmla="*/ 59661 h 20"/>
                  <a:gd name="T26" fmla="*/ 93999 w 73"/>
                  <a:gd name="T27" fmla="*/ 59661 h 20"/>
                  <a:gd name="T28" fmla="*/ 76908 w 73"/>
                  <a:gd name="T29" fmla="*/ 51138 h 20"/>
                  <a:gd name="T30" fmla="*/ 85453 w 73"/>
                  <a:gd name="T31" fmla="*/ 34092 h 20"/>
                  <a:gd name="T32" fmla="*/ 111089 w 73"/>
                  <a:gd name="T33" fmla="*/ 17046 h 20"/>
                  <a:gd name="T34" fmla="*/ 521265 w 73"/>
                  <a:gd name="T35" fmla="*/ 17046 h 20"/>
                  <a:gd name="T36" fmla="*/ 538356 w 73"/>
                  <a:gd name="T37" fmla="*/ 34092 h 20"/>
                  <a:gd name="T38" fmla="*/ 546901 w 73"/>
                  <a:gd name="T39" fmla="*/ 51138 h 20"/>
                  <a:gd name="T40" fmla="*/ 529810 w 73"/>
                  <a:gd name="T41" fmla="*/ 59661 h 20"/>
                  <a:gd name="T42" fmla="*/ 0 w 73"/>
                  <a:gd name="T43" fmla="*/ 136369 h 20"/>
                  <a:gd name="T44" fmla="*/ 25636 w 73"/>
                  <a:gd name="T45" fmla="*/ 170461 h 20"/>
                  <a:gd name="T46" fmla="*/ 598173 w 73"/>
                  <a:gd name="T47" fmla="*/ 170461 h 20"/>
                  <a:gd name="T48" fmla="*/ 623809 w 73"/>
                  <a:gd name="T49" fmla="*/ 136369 h 20"/>
                  <a:gd name="T50" fmla="*/ 0 w 73"/>
                  <a:gd name="T51" fmla="*/ 136369 h 2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3" h="20">
                    <a:moveTo>
                      <a:pt x="66" y="3"/>
                    </a:moveTo>
                    <a:cubicBezTo>
                      <a:pt x="66" y="2"/>
                      <a:pt x="65" y="0"/>
                      <a:pt x="63" y="0"/>
                    </a:cubicBezTo>
                    <a:cubicBezTo>
                      <a:pt x="10" y="0"/>
                      <a:pt x="10" y="0"/>
                      <a:pt x="10" y="0"/>
                    </a:cubicBezTo>
                    <a:cubicBezTo>
                      <a:pt x="8" y="0"/>
                      <a:pt x="7" y="2"/>
                      <a:pt x="6" y="4"/>
                    </a:cubicBezTo>
                    <a:cubicBezTo>
                      <a:pt x="1" y="14"/>
                      <a:pt x="1" y="14"/>
                      <a:pt x="1" y="14"/>
                    </a:cubicBezTo>
                    <a:cubicBezTo>
                      <a:pt x="72" y="14"/>
                      <a:pt x="72" y="14"/>
                      <a:pt x="72" y="14"/>
                    </a:cubicBezTo>
                    <a:lnTo>
                      <a:pt x="66" y="3"/>
                    </a:lnTo>
                    <a:close/>
                    <a:moveTo>
                      <a:pt x="25" y="12"/>
                    </a:moveTo>
                    <a:cubicBezTo>
                      <a:pt x="26" y="9"/>
                      <a:pt x="26" y="9"/>
                      <a:pt x="26" y="9"/>
                    </a:cubicBezTo>
                    <a:cubicBezTo>
                      <a:pt x="46" y="9"/>
                      <a:pt x="46" y="9"/>
                      <a:pt x="46" y="9"/>
                    </a:cubicBezTo>
                    <a:cubicBezTo>
                      <a:pt x="48" y="12"/>
                      <a:pt x="48" y="12"/>
                      <a:pt x="48" y="12"/>
                    </a:cubicBezTo>
                    <a:lnTo>
                      <a:pt x="25" y="12"/>
                    </a:lnTo>
                    <a:close/>
                    <a:moveTo>
                      <a:pt x="62" y="7"/>
                    </a:moveTo>
                    <a:cubicBezTo>
                      <a:pt x="11" y="7"/>
                      <a:pt x="11" y="7"/>
                      <a:pt x="11" y="7"/>
                    </a:cubicBezTo>
                    <a:cubicBezTo>
                      <a:pt x="9" y="7"/>
                      <a:pt x="8" y="7"/>
                      <a:pt x="9" y="6"/>
                    </a:cubicBezTo>
                    <a:cubicBezTo>
                      <a:pt x="10" y="4"/>
                      <a:pt x="10" y="4"/>
                      <a:pt x="10" y="4"/>
                    </a:cubicBezTo>
                    <a:cubicBezTo>
                      <a:pt x="10" y="3"/>
                      <a:pt x="11" y="2"/>
                      <a:pt x="13" y="2"/>
                    </a:cubicBezTo>
                    <a:cubicBezTo>
                      <a:pt x="61" y="2"/>
                      <a:pt x="61" y="2"/>
                      <a:pt x="61" y="2"/>
                    </a:cubicBezTo>
                    <a:cubicBezTo>
                      <a:pt x="62" y="2"/>
                      <a:pt x="63" y="3"/>
                      <a:pt x="63" y="4"/>
                    </a:cubicBezTo>
                    <a:cubicBezTo>
                      <a:pt x="64" y="6"/>
                      <a:pt x="64" y="6"/>
                      <a:pt x="64" y="6"/>
                    </a:cubicBezTo>
                    <a:cubicBezTo>
                      <a:pt x="65" y="7"/>
                      <a:pt x="64" y="7"/>
                      <a:pt x="62" y="7"/>
                    </a:cubicBezTo>
                    <a:close/>
                    <a:moveTo>
                      <a:pt x="0" y="16"/>
                    </a:moveTo>
                    <a:cubicBezTo>
                      <a:pt x="0" y="16"/>
                      <a:pt x="1" y="17"/>
                      <a:pt x="3" y="20"/>
                    </a:cubicBezTo>
                    <a:cubicBezTo>
                      <a:pt x="70" y="20"/>
                      <a:pt x="70" y="20"/>
                      <a:pt x="70" y="20"/>
                    </a:cubicBezTo>
                    <a:cubicBezTo>
                      <a:pt x="72" y="17"/>
                      <a:pt x="73" y="16"/>
                      <a:pt x="73" y="16"/>
                    </a:cubicBezTo>
                    <a:lnTo>
                      <a:pt x="0" y="16"/>
                    </a:lnTo>
                    <a:close/>
                  </a:path>
                </a:pathLst>
              </a:custGeom>
              <a:solidFill>
                <a:schemeClr val="tx1">
                  <a:alpha val="2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5" name="Freeform 112"/>
              <p:cNvSpPr>
                <a:spLocks noEditPoints="1"/>
              </p:cNvSpPr>
              <p:nvPr/>
            </p:nvSpPr>
            <p:spPr bwMode="auto">
              <a:xfrm>
                <a:off x="2191728" y="1451935"/>
                <a:ext cx="482364" cy="301026"/>
              </a:xfrm>
              <a:custGeom>
                <a:avLst/>
                <a:gdLst>
                  <a:gd name="T0" fmla="*/ 447909 w 56"/>
                  <a:gd name="T1" fmla="*/ 0 h 35"/>
                  <a:gd name="T2" fmla="*/ 34455 w 56"/>
                  <a:gd name="T3" fmla="*/ 0 h 35"/>
                  <a:gd name="T4" fmla="*/ 0 w 56"/>
                  <a:gd name="T5" fmla="*/ 34403 h 35"/>
                  <a:gd name="T6" fmla="*/ 0 w 56"/>
                  <a:gd name="T7" fmla="*/ 266623 h 35"/>
                  <a:gd name="T8" fmla="*/ 34455 w 56"/>
                  <a:gd name="T9" fmla="*/ 301026 h 35"/>
                  <a:gd name="T10" fmla="*/ 447909 w 56"/>
                  <a:gd name="T11" fmla="*/ 301026 h 35"/>
                  <a:gd name="T12" fmla="*/ 482364 w 56"/>
                  <a:gd name="T13" fmla="*/ 266623 h 35"/>
                  <a:gd name="T14" fmla="*/ 482364 w 56"/>
                  <a:gd name="T15" fmla="*/ 34403 h 35"/>
                  <a:gd name="T16" fmla="*/ 447909 w 56"/>
                  <a:gd name="T17" fmla="*/ 0 h 35"/>
                  <a:gd name="T18" fmla="*/ 422069 w 56"/>
                  <a:gd name="T19" fmla="*/ 232220 h 35"/>
                  <a:gd name="T20" fmla="*/ 396228 w 56"/>
                  <a:gd name="T21" fmla="*/ 258022 h 35"/>
                  <a:gd name="T22" fmla="*/ 77523 w 56"/>
                  <a:gd name="T23" fmla="*/ 258022 h 35"/>
                  <a:gd name="T24" fmla="*/ 51682 w 56"/>
                  <a:gd name="T25" fmla="*/ 232220 h 35"/>
                  <a:gd name="T26" fmla="*/ 51682 w 56"/>
                  <a:gd name="T27" fmla="*/ 68806 h 35"/>
                  <a:gd name="T28" fmla="*/ 77523 w 56"/>
                  <a:gd name="T29" fmla="*/ 43004 h 35"/>
                  <a:gd name="T30" fmla="*/ 396228 w 56"/>
                  <a:gd name="T31" fmla="*/ 43004 h 35"/>
                  <a:gd name="T32" fmla="*/ 422069 w 56"/>
                  <a:gd name="T33" fmla="*/ 68806 h 35"/>
                  <a:gd name="T34" fmla="*/ 422069 w 56"/>
                  <a:gd name="T35" fmla="*/ 232220 h 3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6" name="Freeform 113"/>
              <p:cNvSpPr>
                <a:spLocks noEditPoints="1"/>
              </p:cNvSpPr>
              <p:nvPr/>
            </p:nvSpPr>
            <p:spPr bwMode="auto">
              <a:xfrm>
                <a:off x="2115565" y="1767468"/>
                <a:ext cx="627436" cy="163207"/>
              </a:xfrm>
              <a:custGeom>
                <a:avLst/>
                <a:gdLst>
                  <a:gd name="T0" fmla="*/ 575866 w 73"/>
                  <a:gd name="T1" fmla="*/ 25770 h 19"/>
                  <a:gd name="T2" fmla="*/ 541486 w 73"/>
                  <a:gd name="T3" fmla="*/ 0 h 19"/>
                  <a:gd name="T4" fmla="*/ 85950 w 73"/>
                  <a:gd name="T5" fmla="*/ 0 h 19"/>
                  <a:gd name="T6" fmla="*/ 60165 w 73"/>
                  <a:gd name="T7" fmla="*/ 25770 h 19"/>
                  <a:gd name="T8" fmla="*/ 8595 w 73"/>
                  <a:gd name="T9" fmla="*/ 111668 h 19"/>
                  <a:gd name="T10" fmla="*/ 627436 w 73"/>
                  <a:gd name="T11" fmla="*/ 111668 h 19"/>
                  <a:gd name="T12" fmla="*/ 575866 w 73"/>
                  <a:gd name="T13" fmla="*/ 25770 h 19"/>
                  <a:gd name="T14" fmla="*/ 214875 w 73"/>
                  <a:gd name="T15" fmla="*/ 103078 h 19"/>
                  <a:gd name="T16" fmla="*/ 232065 w 73"/>
                  <a:gd name="T17" fmla="*/ 77309 h 19"/>
                  <a:gd name="T18" fmla="*/ 403966 w 73"/>
                  <a:gd name="T19" fmla="*/ 77309 h 19"/>
                  <a:gd name="T20" fmla="*/ 412561 w 73"/>
                  <a:gd name="T21" fmla="*/ 103078 h 19"/>
                  <a:gd name="T22" fmla="*/ 214875 w 73"/>
                  <a:gd name="T23" fmla="*/ 103078 h 19"/>
                  <a:gd name="T24" fmla="*/ 532891 w 73"/>
                  <a:gd name="T25" fmla="*/ 60129 h 19"/>
                  <a:gd name="T26" fmla="*/ 103140 w 73"/>
                  <a:gd name="T27" fmla="*/ 60129 h 19"/>
                  <a:gd name="T28" fmla="*/ 77355 w 73"/>
                  <a:gd name="T29" fmla="*/ 51539 h 19"/>
                  <a:gd name="T30" fmla="*/ 85950 w 73"/>
                  <a:gd name="T31" fmla="*/ 25770 h 19"/>
                  <a:gd name="T32" fmla="*/ 111735 w 73"/>
                  <a:gd name="T33" fmla="*/ 17180 h 19"/>
                  <a:gd name="T34" fmla="*/ 524296 w 73"/>
                  <a:gd name="T35" fmla="*/ 17180 h 19"/>
                  <a:gd name="T36" fmla="*/ 541486 w 73"/>
                  <a:gd name="T37" fmla="*/ 25770 h 19"/>
                  <a:gd name="T38" fmla="*/ 558676 w 73"/>
                  <a:gd name="T39" fmla="*/ 51539 h 19"/>
                  <a:gd name="T40" fmla="*/ 532891 w 73"/>
                  <a:gd name="T41" fmla="*/ 60129 h 19"/>
                  <a:gd name="T42" fmla="*/ 0 w 73"/>
                  <a:gd name="T43" fmla="*/ 128848 h 19"/>
                  <a:gd name="T44" fmla="*/ 25785 w 73"/>
                  <a:gd name="T45" fmla="*/ 163207 h 19"/>
                  <a:gd name="T46" fmla="*/ 601651 w 73"/>
                  <a:gd name="T47" fmla="*/ 163207 h 19"/>
                  <a:gd name="T48" fmla="*/ 627436 w 73"/>
                  <a:gd name="T49" fmla="*/ 128848 h 19"/>
                  <a:gd name="T50" fmla="*/ 0 w 73"/>
                  <a:gd name="T51" fmla="*/ 128848 h 1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grpSp>
        <p:nvGrpSpPr>
          <p:cNvPr id="109" name="组合 108"/>
          <p:cNvGrpSpPr/>
          <p:nvPr/>
        </p:nvGrpSpPr>
        <p:grpSpPr>
          <a:xfrm>
            <a:off x="8847309" y="3748617"/>
            <a:ext cx="1134386" cy="1132416"/>
            <a:chOff x="6635750" y="2811463"/>
            <a:chExt cx="850900" cy="849312"/>
          </a:xfrm>
        </p:grpSpPr>
        <p:grpSp>
          <p:nvGrpSpPr>
            <p:cNvPr id="110" name="Group 21"/>
            <p:cNvGrpSpPr/>
            <p:nvPr/>
          </p:nvGrpSpPr>
          <p:grpSpPr bwMode="auto">
            <a:xfrm>
              <a:off x="6635750" y="2811463"/>
              <a:ext cx="850900" cy="849312"/>
              <a:chOff x="0" y="0"/>
              <a:chExt cx="1080120" cy="1080120"/>
            </a:xfrm>
          </p:grpSpPr>
          <p:sp>
            <p:nvSpPr>
              <p:cNvPr id="114" name="椭圆 38"/>
              <p:cNvSpPr>
                <a:spLocks noChangeArrowheads="1"/>
              </p:cNvSpPr>
              <p:nvPr/>
            </p:nvSpPr>
            <p:spPr bwMode="auto">
              <a:xfrm>
                <a:off x="0" y="0"/>
                <a:ext cx="1080120" cy="1080120"/>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defRPr/>
                </a:pPr>
                <a:endParaRPr lang="zh-CN" altLang="zh-CN" sz="2400">
                  <a:solidFill>
                    <a:srgbClr val="FFFFFF"/>
                  </a:solidFill>
                  <a:sym typeface="微软雅黑" panose="020B0503020204020204" pitchFamily="34" charset="-122"/>
                </a:endParaRPr>
              </a:p>
            </p:txBody>
          </p:sp>
          <p:sp>
            <p:nvSpPr>
              <p:cNvPr id="115" name="椭圆 39"/>
              <p:cNvSpPr>
                <a:spLocks noChangeArrowheads="1"/>
              </p:cNvSpPr>
              <p:nvPr/>
            </p:nvSpPr>
            <p:spPr bwMode="auto">
              <a:xfrm>
                <a:off x="72545" y="72681"/>
                <a:ext cx="935029" cy="934758"/>
              </a:xfrm>
              <a:prstGeom prst="ellipse">
                <a:avLst/>
              </a:prstGeom>
              <a:solidFill>
                <a:schemeClr val="accent2"/>
              </a:solidFill>
              <a:ln w="19050">
                <a:solidFill>
                  <a:srgbClr val="FFFFFF"/>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defRPr/>
                </a:pPr>
                <a:endParaRPr lang="zh-CN" altLang="zh-CN" sz="2400">
                  <a:solidFill>
                    <a:srgbClr val="FFFFFF"/>
                  </a:solidFill>
                  <a:sym typeface="微软雅黑" panose="020B0503020204020204" pitchFamily="34" charset="-122"/>
                </a:endParaRPr>
              </a:p>
            </p:txBody>
          </p:sp>
        </p:grpSp>
        <p:grpSp>
          <p:nvGrpSpPr>
            <p:cNvPr id="111" name="组合 59"/>
            <p:cNvGrpSpPr/>
            <p:nvPr/>
          </p:nvGrpSpPr>
          <p:grpSpPr bwMode="auto">
            <a:xfrm>
              <a:off x="6881813" y="2960688"/>
              <a:ext cx="358775" cy="550862"/>
              <a:chOff x="1190731" y="1426547"/>
              <a:chExt cx="384441" cy="591172"/>
            </a:xfrm>
          </p:grpSpPr>
          <p:sp>
            <p:nvSpPr>
              <p:cNvPr id="112" name="Freeform 117"/>
              <p:cNvSpPr>
                <a:spLocks noEditPoints="1"/>
              </p:cNvSpPr>
              <p:nvPr/>
            </p:nvSpPr>
            <p:spPr bwMode="auto">
              <a:xfrm>
                <a:off x="1190731" y="1433801"/>
                <a:ext cx="377187" cy="583918"/>
              </a:xfrm>
              <a:custGeom>
                <a:avLst/>
                <a:gdLst>
                  <a:gd name="T0" fmla="*/ 300035 w 44"/>
                  <a:gd name="T1" fmla="*/ 0 h 68"/>
                  <a:gd name="T2" fmla="*/ 77152 w 44"/>
                  <a:gd name="T3" fmla="*/ 0 h 68"/>
                  <a:gd name="T4" fmla="*/ 0 w 44"/>
                  <a:gd name="T5" fmla="*/ 77283 h 68"/>
                  <a:gd name="T6" fmla="*/ 0 w 44"/>
                  <a:gd name="T7" fmla="*/ 506635 h 68"/>
                  <a:gd name="T8" fmla="*/ 77152 w 44"/>
                  <a:gd name="T9" fmla="*/ 583918 h 68"/>
                  <a:gd name="T10" fmla="*/ 300035 w 44"/>
                  <a:gd name="T11" fmla="*/ 583918 h 68"/>
                  <a:gd name="T12" fmla="*/ 377187 w 44"/>
                  <a:gd name="T13" fmla="*/ 506635 h 68"/>
                  <a:gd name="T14" fmla="*/ 377187 w 44"/>
                  <a:gd name="T15" fmla="*/ 77283 h 68"/>
                  <a:gd name="T16" fmla="*/ 300035 w 44"/>
                  <a:gd name="T17" fmla="*/ 0 h 68"/>
                  <a:gd name="T18" fmla="*/ 188594 w 44"/>
                  <a:gd name="T19" fmla="*/ 558157 h 68"/>
                  <a:gd name="T20" fmla="*/ 154304 w 44"/>
                  <a:gd name="T21" fmla="*/ 523809 h 68"/>
                  <a:gd name="T22" fmla="*/ 188594 w 44"/>
                  <a:gd name="T23" fmla="*/ 489461 h 68"/>
                  <a:gd name="T24" fmla="*/ 222883 w 44"/>
                  <a:gd name="T25" fmla="*/ 523809 h 68"/>
                  <a:gd name="T26" fmla="*/ 188594 w 44"/>
                  <a:gd name="T27" fmla="*/ 558157 h 68"/>
                  <a:gd name="T28" fmla="*/ 342897 w 44"/>
                  <a:gd name="T29" fmla="*/ 412177 h 68"/>
                  <a:gd name="T30" fmla="*/ 274318 w 44"/>
                  <a:gd name="T31" fmla="*/ 472287 h 68"/>
                  <a:gd name="T32" fmla="*/ 102869 w 44"/>
                  <a:gd name="T33" fmla="*/ 472287 h 68"/>
                  <a:gd name="T34" fmla="*/ 42862 w 44"/>
                  <a:gd name="T35" fmla="*/ 412177 h 68"/>
                  <a:gd name="T36" fmla="*/ 42862 w 44"/>
                  <a:gd name="T37" fmla="*/ 111631 h 68"/>
                  <a:gd name="T38" fmla="*/ 102869 w 44"/>
                  <a:gd name="T39" fmla="*/ 51522 h 68"/>
                  <a:gd name="T40" fmla="*/ 274318 w 44"/>
                  <a:gd name="T41" fmla="*/ 51522 h 68"/>
                  <a:gd name="T42" fmla="*/ 342897 w 44"/>
                  <a:gd name="T43" fmla="*/ 111631 h 68"/>
                  <a:gd name="T44" fmla="*/ 342897 w 44"/>
                  <a:gd name="T45" fmla="*/ 412177 h 6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4" h="68">
                    <a:moveTo>
                      <a:pt x="35" y="0"/>
                    </a:moveTo>
                    <a:cubicBezTo>
                      <a:pt x="9" y="0"/>
                      <a:pt x="9" y="0"/>
                      <a:pt x="9" y="0"/>
                    </a:cubicBezTo>
                    <a:cubicBezTo>
                      <a:pt x="4" y="0"/>
                      <a:pt x="0" y="4"/>
                      <a:pt x="0" y="9"/>
                    </a:cubicBezTo>
                    <a:cubicBezTo>
                      <a:pt x="0" y="59"/>
                      <a:pt x="0" y="59"/>
                      <a:pt x="0" y="59"/>
                    </a:cubicBezTo>
                    <a:cubicBezTo>
                      <a:pt x="0" y="64"/>
                      <a:pt x="4" y="68"/>
                      <a:pt x="9" y="68"/>
                    </a:cubicBezTo>
                    <a:cubicBezTo>
                      <a:pt x="35" y="68"/>
                      <a:pt x="35" y="68"/>
                      <a:pt x="35" y="68"/>
                    </a:cubicBezTo>
                    <a:cubicBezTo>
                      <a:pt x="40" y="68"/>
                      <a:pt x="44" y="64"/>
                      <a:pt x="44" y="59"/>
                    </a:cubicBezTo>
                    <a:cubicBezTo>
                      <a:pt x="44" y="9"/>
                      <a:pt x="44" y="9"/>
                      <a:pt x="44" y="9"/>
                    </a:cubicBezTo>
                    <a:cubicBezTo>
                      <a:pt x="44" y="4"/>
                      <a:pt x="40" y="0"/>
                      <a:pt x="35" y="0"/>
                    </a:cubicBezTo>
                    <a:close/>
                    <a:moveTo>
                      <a:pt x="22" y="65"/>
                    </a:moveTo>
                    <a:cubicBezTo>
                      <a:pt x="20" y="65"/>
                      <a:pt x="18" y="64"/>
                      <a:pt x="18" y="61"/>
                    </a:cubicBezTo>
                    <a:cubicBezTo>
                      <a:pt x="18" y="59"/>
                      <a:pt x="20" y="57"/>
                      <a:pt x="22" y="57"/>
                    </a:cubicBezTo>
                    <a:cubicBezTo>
                      <a:pt x="24" y="57"/>
                      <a:pt x="26" y="59"/>
                      <a:pt x="26" y="61"/>
                    </a:cubicBezTo>
                    <a:cubicBezTo>
                      <a:pt x="26" y="64"/>
                      <a:pt x="24" y="65"/>
                      <a:pt x="22" y="65"/>
                    </a:cubicBezTo>
                    <a:close/>
                    <a:moveTo>
                      <a:pt x="40" y="48"/>
                    </a:moveTo>
                    <a:cubicBezTo>
                      <a:pt x="40" y="52"/>
                      <a:pt x="36" y="55"/>
                      <a:pt x="32" y="55"/>
                    </a:cubicBezTo>
                    <a:cubicBezTo>
                      <a:pt x="12" y="55"/>
                      <a:pt x="12" y="55"/>
                      <a:pt x="12" y="55"/>
                    </a:cubicBezTo>
                    <a:cubicBezTo>
                      <a:pt x="8" y="55"/>
                      <a:pt x="5" y="52"/>
                      <a:pt x="5" y="48"/>
                    </a:cubicBezTo>
                    <a:cubicBezTo>
                      <a:pt x="5" y="13"/>
                      <a:pt x="5" y="13"/>
                      <a:pt x="5" y="13"/>
                    </a:cubicBezTo>
                    <a:cubicBezTo>
                      <a:pt x="5" y="9"/>
                      <a:pt x="8" y="6"/>
                      <a:pt x="12" y="6"/>
                    </a:cubicBezTo>
                    <a:cubicBezTo>
                      <a:pt x="32" y="6"/>
                      <a:pt x="32" y="6"/>
                      <a:pt x="32" y="6"/>
                    </a:cubicBezTo>
                    <a:cubicBezTo>
                      <a:pt x="36" y="6"/>
                      <a:pt x="40" y="9"/>
                      <a:pt x="40" y="13"/>
                    </a:cubicBezTo>
                    <a:lnTo>
                      <a:pt x="40" y="48"/>
                    </a:lnTo>
                    <a:close/>
                  </a:path>
                </a:pathLst>
              </a:custGeom>
              <a:solidFill>
                <a:schemeClr val="tx1">
                  <a:alpha val="2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3" name="Freeform 118"/>
              <p:cNvSpPr>
                <a:spLocks noEditPoints="1"/>
              </p:cNvSpPr>
              <p:nvPr/>
            </p:nvSpPr>
            <p:spPr bwMode="auto">
              <a:xfrm>
                <a:off x="1197985" y="1426547"/>
                <a:ext cx="377187" cy="580291"/>
              </a:xfrm>
              <a:custGeom>
                <a:avLst/>
                <a:gdLst>
                  <a:gd name="T0" fmla="*/ 300035 w 44"/>
                  <a:gd name="T1" fmla="*/ 0 h 68"/>
                  <a:gd name="T2" fmla="*/ 85724 w 44"/>
                  <a:gd name="T3" fmla="*/ 0 h 68"/>
                  <a:gd name="T4" fmla="*/ 0 w 44"/>
                  <a:gd name="T5" fmla="*/ 76803 h 68"/>
                  <a:gd name="T6" fmla="*/ 0 w 44"/>
                  <a:gd name="T7" fmla="*/ 503488 h 68"/>
                  <a:gd name="T8" fmla="*/ 85724 w 44"/>
                  <a:gd name="T9" fmla="*/ 580291 h 68"/>
                  <a:gd name="T10" fmla="*/ 300035 w 44"/>
                  <a:gd name="T11" fmla="*/ 580291 h 68"/>
                  <a:gd name="T12" fmla="*/ 377187 w 44"/>
                  <a:gd name="T13" fmla="*/ 503488 h 68"/>
                  <a:gd name="T14" fmla="*/ 377187 w 44"/>
                  <a:gd name="T15" fmla="*/ 76803 h 68"/>
                  <a:gd name="T16" fmla="*/ 300035 w 44"/>
                  <a:gd name="T17" fmla="*/ 0 h 68"/>
                  <a:gd name="T18" fmla="*/ 188594 w 44"/>
                  <a:gd name="T19" fmla="*/ 554690 h 68"/>
                  <a:gd name="T20" fmla="*/ 154304 w 44"/>
                  <a:gd name="T21" fmla="*/ 520555 h 68"/>
                  <a:gd name="T22" fmla="*/ 188594 w 44"/>
                  <a:gd name="T23" fmla="*/ 486420 h 68"/>
                  <a:gd name="T24" fmla="*/ 222883 w 44"/>
                  <a:gd name="T25" fmla="*/ 520555 h 68"/>
                  <a:gd name="T26" fmla="*/ 188594 w 44"/>
                  <a:gd name="T27" fmla="*/ 554690 h 68"/>
                  <a:gd name="T28" fmla="*/ 342897 w 44"/>
                  <a:gd name="T29" fmla="*/ 409617 h 68"/>
                  <a:gd name="T30" fmla="*/ 282890 w 44"/>
                  <a:gd name="T31" fmla="*/ 469353 h 68"/>
                  <a:gd name="T32" fmla="*/ 102869 w 44"/>
                  <a:gd name="T33" fmla="*/ 469353 h 68"/>
                  <a:gd name="T34" fmla="*/ 42862 w 44"/>
                  <a:gd name="T35" fmla="*/ 409617 h 68"/>
                  <a:gd name="T36" fmla="*/ 42862 w 44"/>
                  <a:gd name="T37" fmla="*/ 110938 h 68"/>
                  <a:gd name="T38" fmla="*/ 102869 w 44"/>
                  <a:gd name="T39" fmla="*/ 51202 h 68"/>
                  <a:gd name="T40" fmla="*/ 282890 w 44"/>
                  <a:gd name="T41" fmla="*/ 51202 h 68"/>
                  <a:gd name="T42" fmla="*/ 342897 w 44"/>
                  <a:gd name="T43" fmla="*/ 110938 h 68"/>
                  <a:gd name="T44" fmla="*/ 342897 w 44"/>
                  <a:gd name="T45" fmla="*/ 409617 h 6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4" h="68">
                    <a:moveTo>
                      <a:pt x="35" y="0"/>
                    </a:moveTo>
                    <a:cubicBezTo>
                      <a:pt x="10" y="0"/>
                      <a:pt x="10" y="0"/>
                      <a:pt x="10" y="0"/>
                    </a:cubicBezTo>
                    <a:cubicBezTo>
                      <a:pt x="5" y="0"/>
                      <a:pt x="0" y="4"/>
                      <a:pt x="0" y="9"/>
                    </a:cubicBezTo>
                    <a:cubicBezTo>
                      <a:pt x="0" y="59"/>
                      <a:pt x="0" y="59"/>
                      <a:pt x="0" y="59"/>
                    </a:cubicBezTo>
                    <a:cubicBezTo>
                      <a:pt x="0" y="64"/>
                      <a:pt x="5" y="68"/>
                      <a:pt x="10" y="68"/>
                    </a:cubicBezTo>
                    <a:cubicBezTo>
                      <a:pt x="35" y="68"/>
                      <a:pt x="35" y="68"/>
                      <a:pt x="35" y="68"/>
                    </a:cubicBezTo>
                    <a:cubicBezTo>
                      <a:pt x="40" y="68"/>
                      <a:pt x="44" y="64"/>
                      <a:pt x="44" y="59"/>
                    </a:cubicBezTo>
                    <a:cubicBezTo>
                      <a:pt x="44" y="9"/>
                      <a:pt x="44" y="9"/>
                      <a:pt x="44" y="9"/>
                    </a:cubicBezTo>
                    <a:cubicBezTo>
                      <a:pt x="44" y="4"/>
                      <a:pt x="40" y="0"/>
                      <a:pt x="35" y="0"/>
                    </a:cubicBezTo>
                    <a:close/>
                    <a:moveTo>
                      <a:pt x="22" y="65"/>
                    </a:moveTo>
                    <a:cubicBezTo>
                      <a:pt x="20" y="65"/>
                      <a:pt x="18" y="63"/>
                      <a:pt x="18" y="61"/>
                    </a:cubicBezTo>
                    <a:cubicBezTo>
                      <a:pt x="18" y="59"/>
                      <a:pt x="20" y="57"/>
                      <a:pt x="22" y="57"/>
                    </a:cubicBezTo>
                    <a:cubicBezTo>
                      <a:pt x="25" y="57"/>
                      <a:pt x="26" y="59"/>
                      <a:pt x="26" y="61"/>
                    </a:cubicBezTo>
                    <a:cubicBezTo>
                      <a:pt x="26" y="63"/>
                      <a:pt x="25" y="65"/>
                      <a:pt x="22" y="65"/>
                    </a:cubicBezTo>
                    <a:close/>
                    <a:moveTo>
                      <a:pt x="40" y="48"/>
                    </a:moveTo>
                    <a:cubicBezTo>
                      <a:pt x="40" y="51"/>
                      <a:pt x="37" y="55"/>
                      <a:pt x="33" y="55"/>
                    </a:cubicBezTo>
                    <a:cubicBezTo>
                      <a:pt x="12" y="55"/>
                      <a:pt x="12" y="55"/>
                      <a:pt x="12" y="55"/>
                    </a:cubicBezTo>
                    <a:cubicBezTo>
                      <a:pt x="8" y="55"/>
                      <a:pt x="5" y="51"/>
                      <a:pt x="5" y="48"/>
                    </a:cubicBezTo>
                    <a:cubicBezTo>
                      <a:pt x="5" y="13"/>
                      <a:pt x="5" y="13"/>
                      <a:pt x="5" y="13"/>
                    </a:cubicBezTo>
                    <a:cubicBezTo>
                      <a:pt x="5" y="9"/>
                      <a:pt x="8" y="6"/>
                      <a:pt x="12" y="6"/>
                    </a:cubicBezTo>
                    <a:cubicBezTo>
                      <a:pt x="33" y="6"/>
                      <a:pt x="33" y="6"/>
                      <a:pt x="33" y="6"/>
                    </a:cubicBezTo>
                    <a:cubicBezTo>
                      <a:pt x="37" y="6"/>
                      <a:pt x="40" y="9"/>
                      <a:pt x="40" y="13"/>
                    </a:cubicBezTo>
                    <a:lnTo>
                      <a:pt x="40" y="4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grpSp>
        <p:nvGrpSpPr>
          <p:cNvPr id="116" name="组合 115"/>
          <p:cNvGrpSpPr/>
          <p:nvPr/>
        </p:nvGrpSpPr>
        <p:grpSpPr>
          <a:xfrm>
            <a:off x="10038839" y="567267"/>
            <a:ext cx="958725" cy="958851"/>
            <a:chOff x="7529513" y="425450"/>
            <a:chExt cx="719137" cy="719138"/>
          </a:xfrm>
        </p:grpSpPr>
        <p:grpSp>
          <p:nvGrpSpPr>
            <p:cNvPr id="117" name="Group 21"/>
            <p:cNvGrpSpPr/>
            <p:nvPr/>
          </p:nvGrpSpPr>
          <p:grpSpPr bwMode="auto">
            <a:xfrm>
              <a:off x="7529513" y="425450"/>
              <a:ext cx="719137" cy="719138"/>
              <a:chOff x="0" y="0"/>
              <a:chExt cx="1080120" cy="1080120"/>
            </a:xfrm>
          </p:grpSpPr>
          <p:sp>
            <p:nvSpPr>
              <p:cNvPr id="127" name="椭圆 38"/>
              <p:cNvSpPr>
                <a:spLocks noChangeArrowheads="1"/>
              </p:cNvSpPr>
              <p:nvPr/>
            </p:nvSpPr>
            <p:spPr bwMode="auto">
              <a:xfrm>
                <a:off x="0" y="0"/>
                <a:ext cx="1080120" cy="1080120"/>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defRPr/>
                </a:pPr>
                <a:endParaRPr lang="zh-CN" altLang="zh-CN" sz="2400">
                  <a:solidFill>
                    <a:srgbClr val="FFFFFF"/>
                  </a:solidFill>
                  <a:sym typeface="微软雅黑" panose="020B0503020204020204" pitchFamily="34" charset="-122"/>
                </a:endParaRPr>
              </a:p>
            </p:txBody>
          </p:sp>
          <p:sp>
            <p:nvSpPr>
              <p:cNvPr id="128" name="椭圆 39"/>
              <p:cNvSpPr>
                <a:spLocks noChangeArrowheads="1"/>
              </p:cNvSpPr>
              <p:nvPr/>
            </p:nvSpPr>
            <p:spPr bwMode="auto">
              <a:xfrm>
                <a:off x="71531" y="71531"/>
                <a:ext cx="937058" cy="937058"/>
              </a:xfrm>
              <a:prstGeom prst="ellipse">
                <a:avLst/>
              </a:prstGeom>
              <a:solidFill>
                <a:schemeClr val="accent4"/>
              </a:solidFill>
              <a:ln w="19050">
                <a:solidFill>
                  <a:srgbClr val="FFFFFF"/>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defRPr/>
                </a:pPr>
                <a:endParaRPr lang="zh-CN" altLang="zh-CN" sz="2400">
                  <a:solidFill>
                    <a:srgbClr val="FFFFFF"/>
                  </a:solidFill>
                  <a:sym typeface="微软雅黑" panose="020B0503020204020204" pitchFamily="34" charset="-122"/>
                </a:endParaRPr>
              </a:p>
            </p:txBody>
          </p:sp>
        </p:grpSp>
        <p:grpSp>
          <p:nvGrpSpPr>
            <p:cNvPr id="118" name="组合 65"/>
            <p:cNvGrpSpPr/>
            <p:nvPr/>
          </p:nvGrpSpPr>
          <p:grpSpPr bwMode="auto">
            <a:xfrm>
              <a:off x="7670800" y="593725"/>
              <a:ext cx="436563" cy="382588"/>
              <a:chOff x="3152830" y="1426547"/>
              <a:chExt cx="652823" cy="573038"/>
            </a:xfrm>
          </p:grpSpPr>
          <p:sp>
            <p:nvSpPr>
              <p:cNvPr id="119" name="Freeform 139"/>
              <p:cNvSpPr/>
              <p:nvPr/>
            </p:nvSpPr>
            <p:spPr bwMode="auto">
              <a:xfrm>
                <a:off x="3323289" y="1698558"/>
                <a:ext cx="301024" cy="119685"/>
              </a:xfrm>
              <a:custGeom>
                <a:avLst/>
                <a:gdLst>
                  <a:gd name="T0" fmla="*/ 258021 w 35"/>
                  <a:gd name="T1" fmla="*/ 111136 h 14"/>
                  <a:gd name="T2" fmla="*/ 43003 w 35"/>
                  <a:gd name="T3" fmla="*/ 111136 h 14"/>
                  <a:gd name="T4" fmla="*/ 43003 w 35"/>
                  <a:gd name="T5" fmla="*/ 111136 h 14"/>
                  <a:gd name="T6" fmla="*/ 8601 w 35"/>
                  <a:gd name="T7" fmla="*/ 111136 h 14"/>
                  <a:gd name="T8" fmla="*/ 8601 w 35"/>
                  <a:gd name="T9" fmla="*/ 111136 h 14"/>
                  <a:gd name="T10" fmla="*/ 8601 w 35"/>
                  <a:gd name="T11" fmla="*/ 76940 h 14"/>
                  <a:gd name="T12" fmla="*/ 8601 w 35"/>
                  <a:gd name="T13" fmla="*/ 76940 h 14"/>
                  <a:gd name="T14" fmla="*/ 292423 w 35"/>
                  <a:gd name="T15" fmla="*/ 76940 h 14"/>
                  <a:gd name="T16" fmla="*/ 292423 w 35"/>
                  <a:gd name="T17" fmla="*/ 76940 h 14"/>
                  <a:gd name="T18" fmla="*/ 292423 w 35"/>
                  <a:gd name="T19" fmla="*/ 111136 h 14"/>
                  <a:gd name="T20" fmla="*/ 292423 w 35"/>
                  <a:gd name="T21" fmla="*/ 111136 h 14"/>
                  <a:gd name="T22" fmla="*/ 258021 w 35"/>
                  <a:gd name="T23" fmla="*/ 111136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5" h="14">
                    <a:moveTo>
                      <a:pt x="30" y="13"/>
                    </a:moveTo>
                    <a:cubicBezTo>
                      <a:pt x="23" y="6"/>
                      <a:pt x="12" y="6"/>
                      <a:pt x="5" y="13"/>
                    </a:cubicBezTo>
                    <a:cubicBezTo>
                      <a:pt x="5" y="13"/>
                      <a:pt x="5" y="13"/>
                      <a:pt x="5" y="13"/>
                    </a:cubicBezTo>
                    <a:cubicBezTo>
                      <a:pt x="4" y="14"/>
                      <a:pt x="2" y="14"/>
                      <a:pt x="1" y="13"/>
                    </a:cubicBezTo>
                    <a:cubicBezTo>
                      <a:pt x="1" y="13"/>
                      <a:pt x="1" y="13"/>
                      <a:pt x="1" y="13"/>
                    </a:cubicBezTo>
                    <a:cubicBezTo>
                      <a:pt x="0" y="12"/>
                      <a:pt x="0" y="10"/>
                      <a:pt x="1" y="9"/>
                    </a:cubicBezTo>
                    <a:cubicBezTo>
                      <a:pt x="1" y="9"/>
                      <a:pt x="1" y="9"/>
                      <a:pt x="1" y="9"/>
                    </a:cubicBezTo>
                    <a:cubicBezTo>
                      <a:pt x="10" y="0"/>
                      <a:pt x="25" y="0"/>
                      <a:pt x="34" y="9"/>
                    </a:cubicBezTo>
                    <a:cubicBezTo>
                      <a:pt x="34" y="9"/>
                      <a:pt x="34" y="9"/>
                      <a:pt x="34" y="9"/>
                    </a:cubicBezTo>
                    <a:cubicBezTo>
                      <a:pt x="35" y="10"/>
                      <a:pt x="35" y="12"/>
                      <a:pt x="34" y="13"/>
                    </a:cubicBezTo>
                    <a:cubicBezTo>
                      <a:pt x="34" y="13"/>
                      <a:pt x="34" y="13"/>
                      <a:pt x="34" y="13"/>
                    </a:cubicBezTo>
                    <a:cubicBezTo>
                      <a:pt x="33" y="14"/>
                      <a:pt x="31" y="14"/>
                      <a:pt x="30" y="13"/>
                    </a:cubicBezTo>
                    <a:close/>
                  </a:path>
                </a:pathLst>
              </a:custGeom>
              <a:solidFill>
                <a:schemeClr val="tx1">
                  <a:alpha val="2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0" name="Freeform 140"/>
              <p:cNvSpPr/>
              <p:nvPr/>
            </p:nvSpPr>
            <p:spPr bwMode="auto">
              <a:xfrm>
                <a:off x="3392198" y="1836378"/>
                <a:ext cx="163206" cy="163207"/>
              </a:xfrm>
              <a:custGeom>
                <a:avLst/>
                <a:gdLst>
                  <a:gd name="T0" fmla="*/ 25769 w 19"/>
                  <a:gd name="T1" fmla="*/ 137437 h 19"/>
                  <a:gd name="T2" fmla="*/ 25769 w 19"/>
                  <a:gd name="T3" fmla="*/ 25770 h 19"/>
                  <a:gd name="T4" fmla="*/ 137437 w 19"/>
                  <a:gd name="T5" fmla="*/ 25770 h 19"/>
                  <a:gd name="T6" fmla="*/ 137437 w 19"/>
                  <a:gd name="T7" fmla="*/ 137437 h 19"/>
                  <a:gd name="T8" fmla="*/ 25769 w 19"/>
                  <a:gd name="T9" fmla="*/ 137437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9">
                    <a:moveTo>
                      <a:pt x="3" y="16"/>
                    </a:moveTo>
                    <a:cubicBezTo>
                      <a:pt x="0" y="12"/>
                      <a:pt x="0" y="7"/>
                      <a:pt x="3" y="3"/>
                    </a:cubicBezTo>
                    <a:cubicBezTo>
                      <a:pt x="7" y="0"/>
                      <a:pt x="12" y="0"/>
                      <a:pt x="16" y="3"/>
                    </a:cubicBezTo>
                    <a:cubicBezTo>
                      <a:pt x="19" y="7"/>
                      <a:pt x="19" y="12"/>
                      <a:pt x="16" y="16"/>
                    </a:cubicBezTo>
                    <a:cubicBezTo>
                      <a:pt x="12" y="19"/>
                      <a:pt x="7" y="19"/>
                      <a:pt x="3" y="16"/>
                    </a:cubicBezTo>
                    <a:close/>
                  </a:path>
                </a:pathLst>
              </a:custGeom>
              <a:solidFill>
                <a:schemeClr val="tx1">
                  <a:alpha val="2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1" name="Freeform 141"/>
              <p:cNvSpPr/>
              <p:nvPr/>
            </p:nvSpPr>
            <p:spPr bwMode="auto">
              <a:xfrm>
                <a:off x="3239873" y="1571620"/>
                <a:ext cx="471484" cy="170461"/>
              </a:xfrm>
              <a:custGeom>
                <a:avLst/>
                <a:gdLst>
                  <a:gd name="T0" fmla="*/ 420049 w 55"/>
                  <a:gd name="T1" fmla="*/ 153415 h 20"/>
                  <a:gd name="T2" fmla="*/ 42862 w 55"/>
                  <a:gd name="T3" fmla="*/ 153415 h 20"/>
                  <a:gd name="T4" fmla="*/ 42862 w 55"/>
                  <a:gd name="T5" fmla="*/ 153415 h 20"/>
                  <a:gd name="T6" fmla="*/ 8572 w 55"/>
                  <a:gd name="T7" fmla="*/ 153415 h 20"/>
                  <a:gd name="T8" fmla="*/ 8572 w 55"/>
                  <a:gd name="T9" fmla="*/ 153415 h 20"/>
                  <a:gd name="T10" fmla="*/ 8572 w 55"/>
                  <a:gd name="T11" fmla="*/ 119323 h 20"/>
                  <a:gd name="T12" fmla="*/ 8572 w 55"/>
                  <a:gd name="T13" fmla="*/ 119323 h 20"/>
                  <a:gd name="T14" fmla="*/ 462912 w 55"/>
                  <a:gd name="T15" fmla="*/ 119323 h 20"/>
                  <a:gd name="T16" fmla="*/ 462912 w 55"/>
                  <a:gd name="T17" fmla="*/ 119323 h 20"/>
                  <a:gd name="T18" fmla="*/ 462912 w 55"/>
                  <a:gd name="T19" fmla="*/ 153415 h 20"/>
                  <a:gd name="T20" fmla="*/ 462912 w 55"/>
                  <a:gd name="T21" fmla="*/ 153415 h 20"/>
                  <a:gd name="T22" fmla="*/ 420049 w 55"/>
                  <a:gd name="T23" fmla="*/ 153415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5" h="20">
                    <a:moveTo>
                      <a:pt x="49" y="18"/>
                    </a:moveTo>
                    <a:cubicBezTo>
                      <a:pt x="37" y="6"/>
                      <a:pt x="18" y="6"/>
                      <a:pt x="5" y="18"/>
                    </a:cubicBezTo>
                    <a:cubicBezTo>
                      <a:pt x="5" y="18"/>
                      <a:pt x="5" y="18"/>
                      <a:pt x="5" y="18"/>
                    </a:cubicBezTo>
                    <a:cubicBezTo>
                      <a:pt x="4" y="20"/>
                      <a:pt x="2" y="20"/>
                      <a:pt x="1" y="18"/>
                    </a:cubicBezTo>
                    <a:cubicBezTo>
                      <a:pt x="1" y="18"/>
                      <a:pt x="1" y="18"/>
                      <a:pt x="1" y="18"/>
                    </a:cubicBezTo>
                    <a:cubicBezTo>
                      <a:pt x="0" y="17"/>
                      <a:pt x="0" y="15"/>
                      <a:pt x="1" y="14"/>
                    </a:cubicBezTo>
                    <a:cubicBezTo>
                      <a:pt x="1" y="14"/>
                      <a:pt x="1" y="14"/>
                      <a:pt x="1" y="14"/>
                    </a:cubicBezTo>
                    <a:cubicBezTo>
                      <a:pt x="16" y="0"/>
                      <a:pt x="39" y="0"/>
                      <a:pt x="54" y="14"/>
                    </a:cubicBezTo>
                    <a:cubicBezTo>
                      <a:pt x="54" y="14"/>
                      <a:pt x="54" y="14"/>
                      <a:pt x="54" y="14"/>
                    </a:cubicBezTo>
                    <a:cubicBezTo>
                      <a:pt x="55" y="15"/>
                      <a:pt x="55" y="17"/>
                      <a:pt x="54" y="18"/>
                    </a:cubicBezTo>
                    <a:cubicBezTo>
                      <a:pt x="54" y="18"/>
                      <a:pt x="54" y="18"/>
                      <a:pt x="54" y="18"/>
                    </a:cubicBezTo>
                    <a:cubicBezTo>
                      <a:pt x="53" y="20"/>
                      <a:pt x="51" y="20"/>
                      <a:pt x="49" y="18"/>
                    </a:cubicBezTo>
                    <a:close/>
                  </a:path>
                </a:pathLst>
              </a:custGeom>
              <a:solidFill>
                <a:schemeClr val="tx1">
                  <a:alpha val="2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2" name="Freeform 142"/>
              <p:cNvSpPr/>
              <p:nvPr/>
            </p:nvSpPr>
            <p:spPr bwMode="auto">
              <a:xfrm>
                <a:off x="3152830" y="1433801"/>
                <a:ext cx="641943" cy="224863"/>
              </a:xfrm>
              <a:custGeom>
                <a:avLst/>
                <a:gdLst>
                  <a:gd name="T0" fmla="*/ 590588 w 75"/>
                  <a:gd name="T1" fmla="*/ 216214 h 26"/>
                  <a:gd name="T2" fmla="*/ 51355 w 75"/>
                  <a:gd name="T3" fmla="*/ 216214 h 26"/>
                  <a:gd name="T4" fmla="*/ 51355 w 75"/>
                  <a:gd name="T5" fmla="*/ 216214 h 26"/>
                  <a:gd name="T6" fmla="*/ 8559 w 75"/>
                  <a:gd name="T7" fmla="*/ 216214 h 26"/>
                  <a:gd name="T8" fmla="*/ 8559 w 75"/>
                  <a:gd name="T9" fmla="*/ 216214 h 26"/>
                  <a:gd name="T10" fmla="*/ 8559 w 75"/>
                  <a:gd name="T11" fmla="*/ 172972 h 26"/>
                  <a:gd name="T12" fmla="*/ 8559 w 75"/>
                  <a:gd name="T13" fmla="*/ 172972 h 26"/>
                  <a:gd name="T14" fmla="*/ 633384 w 75"/>
                  <a:gd name="T15" fmla="*/ 172972 h 26"/>
                  <a:gd name="T16" fmla="*/ 633384 w 75"/>
                  <a:gd name="T17" fmla="*/ 172972 h 26"/>
                  <a:gd name="T18" fmla="*/ 633384 w 75"/>
                  <a:gd name="T19" fmla="*/ 216214 h 26"/>
                  <a:gd name="T20" fmla="*/ 633384 w 75"/>
                  <a:gd name="T21" fmla="*/ 216214 h 26"/>
                  <a:gd name="T22" fmla="*/ 590588 w 75"/>
                  <a:gd name="T23" fmla="*/ 216214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5" h="26">
                    <a:moveTo>
                      <a:pt x="69" y="25"/>
                    </a:moveTo>
                    <a:cubicBezTo>
                      <a:pt x="52" y="7"/>
                      <a:pt x="23" y="7"/>
                      <a:pt x="6" y="25"/>
                    </a:cubicBezTo>
                    <a:cubicBezTo>
                      <a:pt x="6" y="25"/>
                      <a:pt x="6" y="25"/>
                      <a:pt x="6" y="25"/>
                    </a:cubicBezTo>
                    <a:cubicBezTo>
                      <a:pt x="4" y="26"/>
                      <a:pt x="2" y="26"/>
                      <a:pt x="1" y="25"/>
                    </a:cubicBezTo>
                    <a:cubicBezTo>
                      <a:pt x="1" y="25"/>
                      <a:pt x="1" y="25"/>
                      <a:pt x="1" y="25"/>
                    </a:cubicBezTo>
                    <a:cubicBezTo>
                      <a:pt x="0" y="23"/>
                      <a:pt x="0" y="21"/>
                      <a:pt x="1" y="20"/>
                    </a:cubicBezTo>
                    <a:cubicBezTo>
                      <a:pt x="1" y="20"/>
                      <a:pt x="1" y="20"/>
                      <a:pt x="1" y="20"/>
                    </a:cubicBezTo>
                    <a:cubicBezTo>
                      <a:pt x="21" y="0"/>
                      <a:pt x="54" y="0"/>
                      <a:pt x="74" y="20"/>
                    </a:cubicBezTo>
                    <a:cubicBezTo>
                      <a:pt x="74" y="20"/>
                      <a:pt x="74" y="20"/>
                      <a:pt x="74" y="20"/>
                    </a:cubicBezTo>
                    <a:cubicBezTo>
                      <a:pt x="75" y="21"/>
                      <a:pt x="75" y="23"/>
                      <a:pt x="74" y="25"/>
                    </a:cubicBezTo>
                    <a:cubicBezTo>
                      <a:pt x="74" y="25"/>
                      <a:pt x="74" y="25"/>
                      <a:pt x="74" y="25"/>
                    </a:cubicBezTo>
                    <a:cubicBezTo>
                      <a:pt x="72" y="26"/>
                      <a:pt x="70" y="26"/>
                      <a:pt x="69" y="25"/>
                    </a:cubicBezTo>
                    <a:close/>
                  </a:path>
                </a:pathLst>
              </a:custGeom>
              <a:solidFill>
                <a:schemeClr val="tx1">
                  <a:alpha val="2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3" name="Freeform 143"/>
              <p:cNvSpPr/>
              <p:nvPr/>
            </p:nvSpPr>
            <p:spPr bwMode="auto">
              <a:xfrm>
                <a:off x="3334170" y="1691305"/>
                <a:ext cx="297398" cy="119685"/>
              </a:xfrm>
              <a:custGeom>
                <a:avLst/>
                <a:gdLst>
                  <a:gd name="T0" fmla="*/ 254913 w 35"/>
                  <a:gd name="T1" fmla="*/ 111136 h 14"/>
                  <a:gd name="T2" fmla="*/ 42485 w 35"/>
                  <a:gd name="T3" fmla="*/ 111136 h 14"/>
                  <a:gd name="T4" fmla="*/ 42485 w 35"/>
                  <a:gd name="T5" fmla="*/ 111136 h 14"/>
                  <a:gd name="T6" fmla="*/ 8497 w 35"/>
                  <a:gd name="T7" fmla="*/ 111136 h 14"/>
                  <a:gd name="T8" fmla="*/ 8497 w 35"/>
                  <a:gd name="T9" fmla="*/ 111136 h 14"/>
                  <a:gd name="T10" fmla="*/ 8497 w 35"/>
                  <a:gd name="T11" fmla="*/ 76940 h 14"/>
                  <a:gd name="T12" fmla="*/ 8497 w 35"/>
                  <a:gd name="T13" fmla="*/ 76940 h 14"/>
                  <a:gd name="T14" fmla="*/ 288901 w 35"/>
                  <a:gd name="T15" fmla="*/ 76940 h 14"/>
                  <a:gd name="T16" fmla="*/ 288901 w 35"/>
                  <a:gd name="T17" fmla="*/ 76940 h 14"/>
                  <a:gd name="T18" fmla="*/ 288901 w 35"/>
                  <a:gd name="T19" fmla="*/ 111136 h 14"/>
                  <a:gd name="T20" fmla="*/ 288901 w 35"/>
                  <a:gd name="T21" fmla="*/ 111136 h 14"/>
                  <a:gd name="T22" fmla="*/ 254913 w 35"/>
                  <a:gd name="T23" fmla="*/ 111136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5" h="14">
                    <a:moveTo>
                      <a:pt x="30" y="13"/>
                    </a:moveTo>
                    <a:cubicBezTo>
                      <a:pt x="23" y="6"/>
                      <a:pt x="12" y="6"/>
                      <a:pt x="5" y="13"/>
                    </a:cubicBezTo>
                    <a:cubicBezTo>
                      <a:pt x="5" y="13"/>
                      <a:pt x="5" y="13"/>
                      <a:pt x="5" y="13"/>
                    </a:cubicBezTo>
                    <a:cubicBezTo>
                      <a:pt x="4" y="14"/>
                      <a:pt x="2" y="14"/>
                      <a:pt x="1" y="13"/>
                    </a:cubicBezTo>
                    <a:cubicBezTo>
                      <a:pt x="1" y="13"/>
                      <a:pt x="1" y="13"/>
                      <a:pt x="1" y="13"/>
                    </a:cubicBezTo>
                    <a:cubicBezTo>
                      <a:pt x="0" y="12"/>
                      <a:pt x="0" y="10"/>
                      <a:pt x="1" y="9"/>
                    </a:cubicBezTo>
                    <a:cubicBezTo>
                      <a:pt x="1" y="9"/>
                      <a:pt x="1" y="9"/>
                      <a:pt x="1" y="9"/>
                    </a:cubicBezTo>
                    <a:cubicBezTo>
                      <a:pt x="10" y="0"/>
                      <a:pt x="25" y="0"/>
                      <a:pt x="34" y="9"/>
                    </a:cubicBezTo>
                    <a:cubicBezTo>
                      <a:pt x="34" y="9"/>
                      <a:pt x="34" y="9"/>
                      <a:pt x="34" y="9"/>
                    </a:cubicBezTo>
                    <a:cubicBezTo>
                      <a:pt x="35" y="10"/>
                      <a:pt x="35" y="12"/>
                      <a:pt x="34" y="13"/>
                    </a:cubicBezTo>
                    <a:cubicBezTo>
                      <a:pt x="34" y="13"/>
                      <a:pt x="34" y="13"/>
                      <a:pt x="34" y="13"/>
                    </a:cubicBezTo>
                    <a:cubicBezTo>
                      <a:pt x="33" y="14"/>
                      <a:pt x="31" y="14"/>
                      <a:pt x="30"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4" name="Freeform 144"/>
              <p:cNvSpPr/>
              <p:nvPr/>
            </p:nvSpPr>
            <p:spPr bwMode="auto">
              <a:xfrm>
                <a:off x="3399452" y="1818244"/>
                <a:ext cx="174086" cy="174087"/>
              </a:xfrm>
              <a:custGeom>
                <a:avLst/>
                <a:gdLst>
                  <a:gd name="T0" fmla="*/ 26113 w 20"/>
                  <a:gd name="T1" fmla="*/ 147974 h 20"/>
                  <a:gd name="T2" fmla="*/ 26113 w 20"/>
                  <a:gd name="T3" fmla="*/ 34817 h 20"/>
                  <a:gd name="T4" fmla="*/ 139269 w 20"/>
                  <a:gd name="T5" fmla="*/ 34817 h 20"/>
                  <a:gd name="T6" fmla="*/ 139269 w 20"/>
                  <a:gd name="T7" fmla="*/ 147974 h 20"/>
                  <a:gd name="T8" fmla="*/ 26113 w 20"/>
                  <a:gd name="T9" fmla="*/ 147974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3" y="17"/>
                    </a:moveTo>
                    <a:cubicBezTo>
                      <a:pt x="0" y="13"/>
                      <a:pt x="0" y="7"/>
                      <a:pt x="3" y="4"/>
                    </a:cubicBezTo>
                    <a:cubicBezTo>
                      <a:pt x="7" y="0"/>
                      <a:pt x="12" y="0"/>
                      <a:pt x="16" y="4"/>
                    </a:cubicBezTo>
                    <a:cubicBezTo>
                      <a:pt x="20" y="7"/>
                      <a:pt x="20" y="13"/>
                      <a:pt x="16" y="17"/>
                    </a:cubicBezTo>
                    <a:cubicBezTo>
                      <a:pt x="12" y="20"/>
                      <a:pt x="7" y="20"/>
                      <a:pt x="3"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5" name="Freeform 145"/>
              <p:cNvSpPr/>
              <p:nvPr/>
            </p:nvSpPr>
            <p:spPr bwMode="auto">
              <a:xfrm>
                <a:off x="3247126" y="1553486"/>
                <a:ext cx="471484" cy="170461"/>
              </a:xfrm>
              <a:custGeom>
                <a:avLst/>
                <a:gdLst>
                  <a:gd name="T0" fmla="*/ 428622 w 55"/>
                  <a:gd name="T1" fmla="*/ 161938 h 20"/>
                  <a:gd name="T2" fmla="*/ 51435 w 55"/>
                  <a:gd name="T3" fmla="*/ 161938 h 20"/>
                  <a:gd name="T4" fmla="*/ 51435 w 55"/>
                  <a:gd name="T5" fmla="*/ 161938 h 20"/>
                  <a:gd name="T6" fmla="*/ 8572 w 55"/>
                  <a:gd name="T7" fmla="*/ 161938 h 20"/>
                  <a:gd name="T8" fmla="*/ 8572 w 55"/>
                  <a:gd name="T9" fmla="*/ 161938 h 20"/>
                  <a:gd name="T10" fmla="*/ 8572 w 55"/>
                  <a:gd name="T11" fmla="*/ 127846 h 20"/>
                  <a:gd name="T12" fmla="*/ 8572 w 55"/>
                  <a:gd name="T13" fmla="*/ 127846 h 20"/>
                  <a:gd name="T14" fmla="*/ 462912 w 55"/>
                  <a:gd name="T15" fmla="*/ 127846 h 20"/>
                  <a:gd name="T16" fmla="*/ 462912 w 55"/>
                  <a:gd name="T17" fmla="*/ 127846 h 20"/>
                  <a:gd name="T18" fmla="*/ 462912 w 55"/>
                  <a:gd name="T19" fmla="*/ 161938 h 20"/>
                  <a:gd name="T20" fmla="*/ 462912 w 55"/>
                  <a:gd name="T21" fmla="*/ 161938 h 20"/>
                  <a:gd name="T22" fmla="*/ 428622 w 55"/>
                  <a:gd name="T23" fmla="*/ 161938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5" h="20">
                    <a:moveTo>
                      <a:pt x="50" y="19"/>
                    </a:moveTo>
                    <a:cubicBezTo>
                      <a:pt x="37" y="7"/>
                      <a:pt x="18" y="7"/>
                      <a:pt x="6" y="19"/>
                    </a:cubicBezTo>
                    <a:cubicBezTo>
                      <a:pt x="6" y="19"/>
                      <a:pt x="6" y="19"/>
                      <a:pt x="6" y="19"/>
                    </a:cubicBezTo>
                    <a:cubicBezTo>
                      <a:pt x="4" y="20"/>
                      <a:pt x="2" y="20"/>
                      <a:pt x="1" y="19"/>
                    </a:cubicBezTo>
                    <a:cubicBezTo>
                      <a:pt x="1" y="19"/>
                      <a:pt x="1" y="19"/>
                      <a:pt x="1" y="19"/>
                    </a:cubicBezTo>
                    <a:cubicBezTo>
                      <a:pt x="0" y="18"/>
                      <a:pt x="0" y="16"/>
                      <a:pt x="1" y="15"/>
                    </a:cubicBezTo>
                    <a:cubicBezTo>
                      <a:pt x="1" y="15"/>
                      <a:pt x="1" y="15"/>
                      <a:pt x="1" y="15"/>
                    </a:cubicBezTo>
                    <a:cubicBezTo>
                      <a:pt x="16" y="0"/>
                      <a:pt x="39" y="0"/>
                      <a:pt x="54" y="15"/>
                    </a:cubicBezTo>
                    <a:cubicBezTo>
                      <a:pt x="54" y="15"/>
                      <a:pt x="54" y="15"/>
                      <a:pt x="54" y="15"/>
                    </a:cubicBezTo>
                    <a:cubicBezTo>
                      <a:pt x="55" y="16"/>
                      <a:pt x="55" y="18"/>
                      <a:pt x="54" y="19"/>
                    </a:cubicBezTo>
                    <a:cubicBezTo>
                      <a:pt x="54" y="19"/>
                      <a:pt x="54" y="19"/>
                      <a:pt x="54" y="19"/>
                    </a:cubicBezTo>
                    <a:cubicBezTo>
                      <a:pt x="53" y="20"/>
                      <a:pt x="51" y="20"/>
                      <a:pt x="50"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6" name="Freeform 146"/>
              <p:cNvSpPr/>
              <p:nvPr/>
            </p:nvSpPr>
            <p:spPr bwMode="auto">
              <a:xfrm>
                <a:off x="3160083" y="1426547"/>
                <a:ext cx="645570" cy="213982"/>
              </a:xfrm>
              <a:custGeom>
                <a:avLst/>
                <a:gdLst>
                  <a:gd name="T0" fmla="*/ 602532 w 75"/>
                  <a:gd name="T1" fmla="*/ 205423 h 25"/>
                  <a:gd name="T2" fmla="*/ 51646 w 75"/>
                  <a:gd name="T3" fmla="*/ 205423 h 25"/>
                  <a:gd name="T4" fmla="*/ 51646 w 75"/>
                  <a:gd name="T5" fmla="*/ 205423 h 25"/>
                  <a:gd name="T6" fmla="*/ 17215 w 75"/>
                  <a:gd name="T7" fmla="*/ 205423 h 25"/>
                  <a:gd name="T8" fmla="*/ 17215 w 75"/>
                  <a:gd name="T9" fmla="*/ 205423 h 25"/>
                  <a:gd name="T10" fmla="*/ 17215 w 75"/>
                  <a:gd name="T11" fmla="*/ 171186 h 25"/>
                  <a:gd name="T12" fmla="*/ 17215 w 75"/>
                  <a:gd name="T13" fmla="*/ 171186 h 25"/>
                  <a:gd name="T14" fmla="*/ 636962 w 75"/>
                  <a:gd name="T15" fmla="*/ 171186 h 25"/>
                  <a:gd name="T16" fmla="*/ 636962 w 75"/>
                  <a:gd name="T17" fmla="*/ 171186 h 25"/>
                  <a:gd name="T18" fmla="*/ 636962 w 75"/>
                  <a:gd name="T19" fmla="*/ 205423 h 25"/>
                  <a:gd name="T20" fmla="*/ 636962 w 75"/>
                  <a:gd name="T21" fmla="*/ 205423 h 25"/>
                  <a:gd name="T22" fmla="*/ 602532 w 75"/>
                  <a:gd name="T23" fmla="*/ 205423 h 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5" h="25">
                    <a:moveTo>
                      <a:pt x="70" y="24"/>
                    </a:moveTo>
                    <a:cubicBezTo>
                      <a:pt x="52" y="7"/>
                      <a:pt x="23" y="7"/>
                      <a:pt x="6" y="24"/>
                    </a:cubicBezTo>
                    <a:cubicBezTo>
                      <a:pt x="6" y="24"/>
                      <a:pt x="6" y="24"/>
                      <a:pt x="6" y="24"/>
                    </a:cubicBezTo>
                    <a:cubicBezTo>
                      <a:pt x="5" y="25"/>
                      <a:pt x="3" y="25"/>
                      <a:pt x="2" y="24"/>
                    </a:cubicBezTo>
                    <a:cubicBezTo>
                      <a:pt x="2" y="24"/>
                      <a:pt x="2" y="24"/>
                      <a:pt x="2" y="24"/>
                    </a:cubicBezTo>
                    <a:cubicBezTo>
                      <a:pt x="0" y="23"/>
                      <a:pt x="0" y="21"/>
                      <a:pt x="2" y="20"/>
                    </a:cubicBezTo>
                    <a:cubicBezTo>
                      <a:pt x="2" y="20"/>
                      <a:pt x="2" y="20"/>
                      <a:pt x="2" y="20"/>
                    </a:cubicBezTo>
                    <a:cubicBezTo>
                      <a:pt x="21" y="0"/>
                      <a:pt x="54" y="0"/>
                      <a:pt x="74" y="20"/>
                    </a:cubicBezTo>
                    <a:cubicBezTo>
                      <a:pt x="74" y="20"/>
                      <a:pt x="74" y="20"/>
                      <a:pt x="74" y="20"/>
                    </a:cubicBezTo>
                    <a:cubicBezTo>
                      <a:pt x="75" y="21"/>
                      <a:pt x="75" y="23"/>
                      <a:pt x="74" y="24"/>
                    </a:cubicBezTo>
                    <a:cubicBezTo>
                      <a:pt x="74" y="24"/>
                      <a:pt x="74" y="24"/>
                      <a:pt x="74" y="24"/>
                    </a:cubicBezTo>
                    <a:cubicBezTo>
                      <a:pt x="73" y="25"/>
                      <a:pt x="71" y="25"/>
                      <a:pt x="70"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grpSp>
        <p:nvGrpSpPr>
          <p:cNvPr id="129" name="组合 128"/>
          <p:cNvGrpSpPr/>
          <p:nvPr/>
        </p:nvGrpSpPr>
        <p:grpSpPr>
          <a:xfrm>
            <a:off x="9852597" y="5266268"/>
            <a:ext cx="755551" cy="755651"/>
            <a:chOff x="7389813" y="3949700"/>
            <a:chExt cx="566737" cy="566738"/>
          </a:xfrm>
        </p:grpSpPr>
        <p:grpSp>
          <p:nvGrpSpPr>
            <p:cNvPr id="130" name="Group 21"/>
            <p:cNvGrpSpPr/>
            <p:nvPr/>
          </p:nvGrpSpPr>
          <p:grpSpPr bwMode="auto">
            <a:xfrm>
              <a:off x="7389813" y="3949700"/>
              <a:ext cx="566737" cy="566738"/>
              <a:chOff x="0" y="0"/>
              <a:chExt cx="1080120" cy="1080120"/>
            </a:xfrm>
          </p:grpSpPr>
          <p:sp>
            <p:nvSpPr>
              <p:cNvPr id="136" name="椭圆 38"/>
              <p:cNvSpPr>
                <a:spLocks noChangeArrowheads="1"/>
              </p:cNvSpPr>
              <p:nvPr/>
            </p:nvSpPr>
            <p:spPr bwMode="auto">
              <a:xfrm>
                <a:off x="0" y="0"/>
                <a:ext cx="1080120" cy="1080120"/>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defRPr/>
                </a:pPr>
                <a:endParaRPr lang="zh-CN" altLang="zh-CN" sz="2400">
                  <a:solidFill>
                    <a:srgbClr val="FFFFFF"/>
                  </a:solidFill>
                  <a:sym typeface="微软雅黑" panose="020B0503020204020204" pitchFamily="34" charset="-122"/>
                </a:endParaRPr>
              </a:p>
            </p:txBody>
          </p:sp>
          <p:sp>
            <p:nvSpPr>
              <p:cNvPr id="137" name="椭圆 39"/>
              <p:cNvSpPr>
                <a:spLocks noChangeArrowheads="1"/>
              </p:cNvSpPr>
              <p:nvPr/>
            </p:nvSpPr>
            <p:spPr bwMode="auto">
              <a:xfrm>
                <a:off x="72008" y="72008"/>
                <a:ext cx="936104" cy="936104"/>
              </a:xfrm>
              <a:prstGeom prst="ellipse">
                <a:avLst/>
              </a:prstGeom>
              <a:solidFill>
                <a:schemeClr val="accent3"/>
              </a:solidFill>
              <a:ln w="19050">
                <a:solidFill>
                  <a:srgbClr val="FFFFFF"/>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grpSp>
          <p:nvGrpSpPr>
            <p:cNvPr id="131" name="组合 77"/>
            <p:cNvGrpSpPr/>
            <p:nvPr/>
          </p:nvGrpSpPr>
          <p:grpSpPr bwMode="auto">
            <a:xfrm>
              <a:off x="7543800" y="4043363"/>
              <a:ext cx="258763" cy="377825"/>
              <a:chOff x="4309778" y="1383025"/>
              <a:chExt cx="446097" cy="652828"/>
            </a:xfrm>
          </p:grpSpPr>
          <p:sp>
            <p:nvSpPr>
              <p:cNvPr id="132" name="Freeform 150"/>
              <p:cNvSpPr>
                <a:spLocks noEditPoints="1"/>
              </p:cNvSpPr>
              <p:nvPr/>
            </p:nvSpPr>
            <p:spPr bwMode="auto">
              <a:xfrm>
                <a:off x="4404075" y="1390279"/>
                <a:ext cx="246622" cy="413458"/>
              </a:xfrm>
              <a:custGeom>
                <a:avLst/>
                <a:gdLst>
                  <a:gd name="T0" fmla="*/ 110555 w 29"/>
                  <a:gd name="T1" fmla="*/ 413458 h 48"/>
                  <a:gd name="T2" fmla="*/ 136067 w 29"/>
                  <a:gd name="T3" fmla="*/ 413458 h 48"/>
                  <a:gd name="T4" fmla="*/ 246622 w 29"/>
                  <a:gd name="T5" fmla="*/ 318707 h 48"/>
                  <a:gd name="T6" fmla="*/ 246622 w 29"/>
                  <a:gd name="T7" fmla="*/ 206729 h 48"/>
                  <a:gd name="T8" fmla="*/ 246622 w 29"/>
                  <a:gd name="T9" fmla="*/ 189502 h 48"/>
                  <a:gd name="T10" fmla="*/ 246622 w 29"/>
                  <a:gd name="T11" fmla="*/ 103365 h 48"/>
                  <a:gd name="T12" fmla="*/ 136067 w 29"/>
                  <a:gd name="T13" fmla="*/ 0 h 48"/>
                  <a:gd name="T14" fmla="*/ 110555 w 29"/>
                  <a:gd name="T15" fmla="*/ 0 h 48"/>
                  <a:gd name="T16" fmla="*/ 0 w 29"/>
                  <a:gd name="T17" fmla="*/ 103365 h 48"/>
                  <a:gd name="T18" fmla="*/ 0 w 29"/>
                  <a:gd name="T19" fmla="*/ 189502 h 48"/>
                  <a:gd name="T20" fmla="*/ 0 w 29"/>
                  <a:gd name="T21" fmla="*/ 206729 h 48"/>
                  <a:gd name="T22" fmla="*/ 0 w 29"/>
                  <a:gd name="T23" fmla="*/ 318707 h 48"/>
                  <a:gd name="T24" fmla="*/ 110555 w 29"/>
                  <a:gd name="T25" fmla="*/ 413458 h 48"/>
                  <a:gd name="T26" fmla="*/ 229614 w 29"/>
                  <a:gd name="T27" fmla="*/ 318707 h 48"/>
                  <a:gd name="T28" fmla="*/ 136067 w 29"/>
                  <a:gd name="T29" fmla="*/ 396231 h 48"/>
                  <a:gd name="T30" fmla="*/ 110555 w 29"/>
                  <a:gd name="T31" fmla="*/ 396231 h 48"/>
                  <a:gd name="T32" fmla="*/ 17008 w 29"/>
                  <a:gd name="T33" fmla="*/ 318707 h 48"/>
                  <a:gd name="T34" fmla="*/ 17008 w 29"/>
                  <a:gd name="T35" fmla="*/ 215343 h 48"/>
                  <a:gd name="T36" fmla="*/ 229614 w 29"/>
                  <a:gd name="T37" fmla="*/ 215343 h 48"/>
                  <a:gd name="T38" fmla="*/ 229614 w 29"/>
                  <a:gd name="T39" fmla="*/ 318707 h 4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9" h="48">
                    <a:moveTo>
                      <a:pt x="13" y="48"/>
                    </a:moveTo>
                    <a:cubicBezTo>
                      <a:pt x="16" y="48"/>
                      <a:pt x="16" y="48"/>
                      <a:pt x="16" y="48"/>
                    </a:cubicBezTo>
                    <a:cubicBezTo>
                      <a:pt x="23" y="48"/>
                      <a:pt x="29" y="43"/>
                      <a:pt x="29" y="37"/>
                    </a:cubicBezTo>
                    <a:cubicBezTo>
                      <a:pt x="29" y="24"/>
                      <a:pt x="29" y="24"/>
                      <a:pt x="29" y="24"/>
                    </a:cubicBezTo>
                    <a:cubicBezTo>
                      <a:pt x="29" y="24"/>
                      <a:pt x="29" y="23"/>
                      <a:pt x="29" y="22"/>
                    </a:cubicBezTo>
                    <a:cubicBezTo>
                      <a:pt x="29" y="12"/>
                      <a:pt x="29" y="12"/>
                      <a:pt x="29" y="12"/>
                    </a:cubicBezTo>
                    <a:cubicBezTo>
                      <a:pt x="29" y="5"/>
                      <a:pt x="23" y="0"/>
                      <a:pt x="16" y="0"/>
                    </a:cubicBezTo>
                    <a:cubicBezTo>
                      <a:pt x="13" y="0"/>
                      <a:pt x="13" y="0"/>
                      <a:pt x="13" y="0"/>
                    </a:cubicBezTo>
                    <a:cubicBezTo>
                      <a:pt x="5" y="0"/>
                      <a:pt x="0" y="5"/>
                      <a:pt x="0" y="12"/>
                    </a:cubicBezTo>
                    <a:cubicBezTo>
                      <a:pt x="0" y="22"/>
                      <a:pt x="0" y="22"/>
                      <a:pt x="0" y="22"/>
                    </a:cubicBezTo>
                    <a:cubicBezTo>
                      <a:pt x="0" y="23"/>
                      <a:pt x="0" y="24"/>
                      <a:pt x="0" y="24"/>
                    </a:cubicBezTo>
                    <a:cubicBezTo>
                      <a:pt x="0" y="37"/>
                      <a:pt x="0" y="37"/>
                      <a:pt x="0" y="37"/>
                    </a:cubicBezTo>
                    <a:cubicBezTo>
                      <a:pt x="0" y="43"/>
                      <a:pt x="5" y="48"/>
                      <a:pt x="13" y="48"/>
                    </a:cubicBezTo>
                    <a:close/>
                    <a:moveTo>
                      <a:pt x="27" y="37"/>
                    </a:moveTo>
                    <a:cubicBezTo>
                      <a:pt x="27" y="42"/>
                      <a:pt x="22" y="46"/>
                      <a:pt x="16" y="46"/>
                    </a:cubicBezTo>
                    <a:cubicBezTo>
                      <a:pt x="13" y="46"/>
                      <a:pt x="13" y="46"/>
                      <a:pt x="13" y="46"/>
                    </a:cubicBezTo>
                    <a:cubicBezTo>
                      <a:pt x="7" y="46"/>
                      <a:pt x="2" y="42"/>
                      <a:pt x="2" y="37"/>
                    </a:cubicBezTo>
                    <a:cubicBezTo>
                      <a:pt x="2" y="25"/>
                      <a:pt x="2" y="25"/>
                      <a:pt x="2" y="25"/>
                    </a:cubicBezTo>
                    <a:cubicBezTo>
                      <a:pt x="27" y="25"/>
                      <a:pt x="27" y="25"/>
                      <a:pt x="27" y="25"/>
                    </a:cubicBezTo>
                    <a:lnTo>
                      <a:pt x="27" y="37"/>
                    </a:lnTo>
                    <a:close/>
                  </a:path>
                </a:pathLst>
              </a:custGeom>
              <a:solidFill>
                <a:schemeClr val="tx1">
                  <a:alpha val="2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 name="Freeform 151"/>
              <p:cNvSpPr/>
              <p:nvPr/>
            </p:nvSpPr>
            <p:spPr bwMode="auto">
              <a:xfrm>
                <a:off x="4309778" y="1691305"/>
                <a:ext cx="435216" cy="344548"/>
              </a:xfrm>
              <a:custGeom>
                <a:avLst/>
                <a:gdLst>
                  <a:gd name="T0" fmla="*/ 435216 w 51"/>
                  <a:gd name="T1" fmla="*/ 17227 h 40"/>
                  <a:gd name="T2" fmla="*/ 409615 w 51"/>
                  <a:gd name="T3" fmla="*/ 0 h 40"/>
                  <a:gd name="T4" fmla="*/ 384014 w 51"/>
                  <a:gd name="T5" fmla="*/ 17227 h 40"/>
                  <a:gd name="T6" fmla="*/ 213341 w 51"/>
                  <a:gd name="T7" fmla="*/ 189501 h 40"/>
                  <a:gd name="T8" fmla="*/ 42668 w 51"/>
                  <a:gd name="T9" fmla="*/ 17227 h 40"/>
                  <a:gd name="T10" fmla="*/ 25601 w 51"/>
                  <a:gd name="T11" fmla="*/ 0 h 40"/>
                  <a:gd name="T12" fmla="*/ 0 w 51"/>
                  <a:gd name="T13" fmla="*/ 17227 h 40"/>
                  <a:gd name="T14" fmla="*/ 196274 w 51"/>
                  <a:gd name="T15" fmla="*/ 232570 h 40"/>
                  <a:gd name="T16" fmla="*/ 196274 w 51"/>
                  <a:gd name="T17" fmla="*/ 301480 h 40"/>
                  <a:gd name="T18" fmla="*/ 85336 w 51"/>
                  <a:gd name="T19" fmla="*/ 301480 h 40"/>
                  <a:gd name="T20" fmla="*/ 59736 w 51"/>
                  <a:gd name="T21" fmla="*/ 327321 h 40"/>
                  <a:gd name="T22" fmla="*/ 85336 w 51"/>
                  <a:gd name="T23" fmla="*/ 344548 h 40"/>
                  <a:gd name="T24" fmla="*/ 349880 w 51"/>
                  <a:gd name="T25" fmla="*/ 344548 h 40"/>
                  <a:gd name="T26" fmla="*/ 366947 w 51"/>
                  <a:gd name="T27" fmla="*/ 327321 h 40"/>
                  <a:gd name="T28" fmla="*/ 349880 w 51"/>
                  <a:gd name="T29" fmla="*/ 301480 h 40"/>
                  <a:gd name="T30" fmla="*/ 238942 w 51"/>
                  <a:gd name="T31" fmla="*/ 301480 h 40"/>
                  <a:gd name="T32" fmla="*/ 238942 w 51"/>
                  <a:gd name="T33" fmla="*/ 232570 h 40"/>
                  <a:gd name="T34" fmla="*/ 435216 w 51"/>
                  <a:gd name="T35" fmla="*/ 17227 h 4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1" h="40">
                    <a:moveTo>
                      <a:pt x="51" y="2"/>
                    </a:moveTo>
                    <a:cubicBezTo>
                      <a:pt x="51" y="1"/>
                      <a:pt x="49" y="0"/>
                      <a:pt x="48" y="0"/>
                    </a:cubicBezTo>
                    <a:cubicBezTo>
                      <a:pt x="47" y="0"/>
                      <a:pt x="45" y="1"/>
                      <a:pt x="45" y="2"/>
                    </a:cubicBezTo>
                    <a:cubicBezTo>
                      <a:pt x="45" y="13"/>
                      <a:pt x="36" y="22"/>
                      <a:pt x="25" y="22"/>
                    </a:cubicBezTo>
                    <a:cubicBezTo>
                      <a:pt x="14" y="22"/>
                      <a:pt x="5" y="13"/>
                      <a:pt x="5" y="2"/>
                    </a:cubicBezTo>
                    <a:cubicBezTo>
                      <a:pt x="5" y="1"/>
                      <a:pt x="4" y="0"/>
                      <a:pt x="3" y="0"/>
                    </a:cubicBezTo>
                    <a:cubicBezTo>
                      <a:pt x="1" y="0"/>
                      <a:pt x="0" y="1"/>
                      <a:pt x="0" y="2"/>
                    </a:cubicBezTo>
                    <a:cubicBezTo>
                      <a:pt x="0" y="15"/>
                      <a:pt x="10" y="26"/>
                      <a:pt x="23" y="27"/>
                    </a:cubicBezTo>
                    <a:cubicBezTo>
                      <a:pt x="23" y="35"/>
                      <a:pt x="23" y="35"/>
                      <a:pt x="23" y="35"/>
                    </a:cubicBezTo>
                    <a:cubicBezTo>
                      <a:pt x="10" y="35"/>
                      <a:pt x="10" y="35"/>
                      <a:pt x="10" y="35"/>
                    </a:cubicBezTo>
                    <a:cubicBezTo>
                      <a:pt x="9" y="35"/>
                      <a:pt x="7" y="36"/>
                      <a:pt x="7" y="38"/>
                    </a:cubicBezTo>
                    <a:cubicBezTo>
                      <a:pt x="7" y="39"/>
                      <a:pt x="9" y="40"/>
                      <a:pt x="10" y="40"/>
                    </a:cubicBezTo>
                    <a:cubicBezTo>
                      <a:pt x="41" y="40"/>
                      <a:pt x="41" y="40"/>
                      <a:pt x="41" y="40"/>
                    </a:cubicBezTo>
                    <a:cubicBezTo>
                      <a:pt x="42" y="40"/>
                      <a:pt x="43" y="39"/>
                      <a:pt x="43" y="38"/>
                    </a:cubicBezTo>
                    <a:cubicBezTo>
                      <a:pt x="43" y="36"/>
                      <a:pt x="42" y="35"/>
                      <a:pt x="41" y="35"/>
                    </a:cubicBezTo>
                    <a:cubicBezTo>
                      <a:pt x="28" y="35"/>
                      <a:pt x="28" y="35"/>
                      <a:pt x="28" y="35"/>
                    </a:cubicBezTo>
                    <a:cubicBezTo>
                      <a:pt x="28" y="27"/>
                      <a:pt x="28" y="27"/>
                      <a:pt x="28" y="27"/>
                    </a:cubicBezTo>
                    <a:cubicBezTo>
                      <a:pt x="41" y="26"/>
                      <a:pt x="51" y="15"/>
                      <a:pt x="51" y="2"/>
                    </a:cubicBezTo>
                    <a:close/>
                  </a:path>
                </a:pathLst>
              </a:custGeom>
              <a:solidFill>
                <a:schemeClr val="tx1">
                  <a:alpha val="2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4" name="Freeform 152"/>
              <p:cNvSpPr>
                <a:spLocks noEditPoints="1"/>
              </p:cNvSpPr>
              <p:nvPr/>
            </p:nvSpPr>
            <p:spPr bwMode="auto">
              <a:xfrm>
                <a:off x="4411329" y="1383025"/>
                <a:ext cx="250249" cy="409831"/>
              </a:xfrm>
              <a:custGeom>
                <a:avLst/>
                <a:gdLst>
                  <a:gd name="T0" fmla="*/ 112181 w 29"/>
                  <a:gd name="T1" fmla="*/ 409831 h 48"/>
                  <a:gd name="T2" fmla="*/ 138068 w 29"/>
                  <a:gd name="T3" fmla="*/ 409831 h 48"/>
                  <a:gd name="T4" fmla="*/ 250249 w 29"/>
                  <a:gd name="T5" fmla="*/ 307373 h 48"/>
                  <a:gd name="T6" fmla="*/ 250249 w 29"/>
                  <a:gd name="T7" fmla="*/ 204916 h 48"/>
                  <a:gd name="T8" fmla="*/ 250249 w 29"/>
                  <a:gd name="T9" fmla="*/ 187839 h 48"/>
                  <a:gd name="T10" fmla="*/ 250249 w 29"/>
                  <a:gd name="T11" fmla="*/ 102458 h 48"/>
                  <a:gd name="T12" fmla="*/ 138068 w 29"/>
                  <a:gd name="T13" fmla="*/ 0 h 48"/>
                  <a:gd name="T14" fmla="*/ 112181 w 29"/>
                  <a:gd name="T15" fmla="*/ 0 h 48"/>
                  <a:gd name="T16" fmla="*/ 0 w 29"/>
                  <a:gd name="T17" fmla="*/ 102458 h 48"/>
                  <a:gd name="T18" fmla="*/ 0 w 29"/>
                  <a:gd name="T19" fmla="*/ 187839 h 48"/>
                  <a:gd name="T20" fmla="*/ 0 w 29"/>
                  <a:gd name="T21" fmla="*/ 204916 h 48"/>
                  <a:gd name="T22" fmla="*/ 0 w 29"/>
                  <a:gd name="T23" fmla="*/ 307373 h 48"/>
                  <a:gd name="T24" fmla="*/ 112181 w 29"/>
                  <a:gd name="T25" fmla="*/ 409831 h 48"/>
                  <a:gd name="T26" fmla="*/ 232990 w 29"/>
                  <a:gd name="T27" fmla="*/ 307373 h 48"/>
                  <a:gd name="T28" fmla="*/ 138068 w 29"/>
                  <a:gd name="T29" fmla="*/ 392755 h 48"/>
                  <a:gd name="T30" fmla="*/ 112181 w 29"/>
                  <a:gd name="T31" fmla="*/ 392755 h 48"/>
                  <a:gd name="T32" fmla="*/ 17259 w 29"/>
                  <a:gd name="T33" fmla="*/ 307373 h 48"/>
                  <a:gd name="T34" fmla="*/ 17259 w 29"/>
                  <a:gd name="T35" fmla="*/ 213454 h 48"/>
                  <a:gd name="T36" fmla="*/ 232990 w 29"/>
                  <a:gd name="T37" fmla="*/ 213454 h 48"/>
                  <a:gd name="T38" fmla="*/ 232990 w 29"/>
                  <a:gd name="T39" fmla="*/ 307373 h 4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9" h="48">
                    <a:moveTo>
                      <a:pt x="13" y="48"/>
                    </a:moveTo>
                    <a:cubicBezTo>
                      <a:pt x="16" y="48"/>
                      <a:pt x="16" y="48"/>
                      <a:pt x="16" y="48"/>
                    </a:cubicBezTo>
                    <a:cubicBezTo>
                      <a:pt x="23" y="48"/>
                      <a:pt x="29" y="43"/>
                      <a:pt x="29" y="36"/>
                    </a:cubicBezTo>
                    <a:cubicBezTo>
                      <a:pt x="29" y="24"/>
                      <a:pt x="29" y="24"/>
                      <a:pt x="29" y="24"/>
                    </a:cubicBezTo>
                    <a:cubicBezTo>
                      <a:pt x="29" y="24"/>
                      <a:pt x="29" y="23"/>
                      <a:pt x="29" y="22"/>
                    </a:cubicBezTo>
                    <a:cubicBezTo>
                      <a:pt x="29" y="12"/>
                      <a:pt x="29" y="12"/>
                      <a:pt x="29" y="12"/>
                    </a:cubicBezTo>
                    <a:cubicBezTo>
                      <a:pt x="29" y="5"/>
                      <a:pt x="23" y="0"/>
                      <a:pt x="16" y="0"/>
                    </a:cubicBezTo>
                    <a:cubicBezTo>
                      <a:pt x="13" y="0"/>
                      <a:pt x="13" y="0"/>
                      <a:pt x="13" y="0"/>
                    </a:cubicBezTo>
                    <a:cubicBezTo>
                      <a:pt x="6" y="0"/>
                      <a:pt x="0" y="5"/>
                      <a:pt x="0" y="12"/>
                    </a:cubicBezTo>
                    <a:cubicBezTo>
                      <a:pt x="0" y="22"/>
                      <a:pt x="0" y="22"/>
                      <a:pt x="0" y="22"/>
                    </a:cubicBezTo>
                    <a:cubicBezTo>
                      <a:pt x="0" y="23"/>
                      <a:pt x="0" y="24"/>
                      <a:pt x="0" y="24"/>
                    </a:cubicBezTo>
                    <a:cubicBezTo>
                      <a:pt x="0" y="36"/>
                      <a:pt x="0" y="36"/>
                      <a:pt x="0" y="36"/>
                    </a:cubicBezTo>
                    <a:cubicBezTo>
                      <a:pt x="0" y="43"/>
                      <a:pt x="6" y="48"/>
                      <a:pt x="13" y="48"/>
                    </a:cubicBezTo>
                    <a:close/>
                    <a:moveTo>
                      <a:pt x="27" y="36"/>
                    </a:moveTo>
                    <a:cubicBezTo>
                      <a:pt x="27" y="42"/>
                      <a:pt x="22" y="46"/>
                      <a:pt x="16" y="46"/>
                    </a:cubicBezTo>
                    <a:cubicBezTo>
                      <a:pt x="13" y="46"/>
                      <a:pt x="13" y="46"/>
                      <a:pt x="13" y="46"/>
                    </a:cubicBezTo>
                    <a:cubicBezTo>
                      <a:pt x="7" y="46"/>
                      <a:pt x="2" y="42"/>
                      <a:pt x="2" y="36"/>
                    </a:cubicBezTo>
                    <a:cubicBezTo>
                      <a:pt x="2" y="25"/>
                      <a:pt x="2" y="25"/>
                      <a:pt x="2" y="25"/>
                    </a:cubicBezTo>
                    <a:cubicBezTo>
                      <a:pt x="27" y="25"/>
                      <a:pt x="27" y="25"/>
                      <a:pt x="27" y="25"/>
                    </a:cubicBezTo>
                    <a:lnTo>
                      <a:pt x="27" y="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5" name="Freeform 153"/>
              <p:cNvSpPr/>
              <p:nvPr/>
            </p:nvSpPr>
            <p:spPr bwMode="auto">
              <a:xfrm>
                <a:off x="4317032" y="1673171"/>
                <a:ext cx="438843" cy="351802"/>
              </a:xfrm>
              <a:custGeom>
                <a:avLst/>
                <a:gdLst>
                  <a:gd name="T0" fmla="*/ 438843 w 51"/>
                  <a:gd name="T1" fmla="*/ 25742 h 41"/>
                  <a:gd name="T2" fmla="*/ 413029 w 51"/>
                  <a:gd name="T3" fmla="*/ 0 h 41"/>
                  <a:gd name="T4" fmla="*/ 395819 w 51"/>
                  <a:gd name="T5" fmla="*/ 25742 h 41"/>
                  <a:gd name="T6" fmla="*/ 223724 w 51"/>
                  <a:gd name="T7" fmla="*/ 197352 h 41"/>
                  <a:gd name="T8" fmla="*/ 51629 w 51"/>
                  <a:gd name="T9" fmla="*/ 25742 h 41"/>
                  <a:gd name="T10" fmla="*/ 25814 w 51"/>
                  <a:gd name="T11" fmla="*/ 0 h 41"/>
                  <a:gd name="T12" fmla="*/ 0 w 51"/>
                  <a:gd name="T13" fmla="*/ 25742 h 41"/>
                  <a:gd name="T14" fmla="*/ 197910 w 51"/>
                  <a:gd name="T15" fmla="*/ 240255 h 41"/>
                  <a:gd name="T16" fmla="*/ 197910 w 51"/>
                  <a:gd name="T17" fmla="*/ 308899 h 41"/>
                  <a:gd name="T18" fmla="*/ 86048 w 51"/>
                  <a:gd name="T19" fmla="*/ 308899 h 41"/>
                  <a:gd name="T20" fmla="*/ 68838 w 51"/>
                  <a:gd name="T21" fmla="*/ 334641 h 41"/>
                  <a:gd name="T22" fmla="*/ 86048 w 51"/>
                  <a:gd name="T23" fmla="*/ 351802 h 41"/>
                  <a:gd name="T24" fmla="*/ 352795 w 51"/>
                  <a:gd name="T25" fmla="*/ 351802 h 41"/>
                  <a:gd name="T26" fmla="*/ 370005 w 51"/>
                  <a:gd name="T27" fmla="*/ 334641 h 41"/>
                  <a:gd name="T28" fmla="*/ 352795 w 51"/>
                  <a:gd name="T29" fmla="*/ 308899 h 41"/>
                  <a:gd name="T30" fmla="*/ 240933 w 51"/>
                  <a:gd name="T31" fmla="*/ 308899 h 41"/>
                  <a:gd name="T32" fmla="*/ 240933 w 51"/>
                  <a:gd name="T33" fmla="*/ 240255 h 41"/>
                  <a:gd name="T34" fmla="*/ 438843 w 51"/>
                  <a:gd name="T35" fmla="*/ 25742 h 4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1" h="41">
                    <a:moveTo>
                      <a:pt x="51" y="3"/>
                    </a:moveTo>
                    <a:cubicBezTo>
                      <a:pt x="51" y="1"/>
                      <a:pt x="50" y="0"/>
                      <a:pt x="48" y="0"/>
                    </a:cubicBezTo>
                    <a:cubicBezTo>
                      <a:pt x="47" y="0"/>
                      <a:pt x="46" y="1"/>
                      <a:pt x="46" y="3"/>
                    </a:cubicBezTo>
                    <a:cubicBezTo>
                      <a:pt x="46" y="14"/>
                      <a:pt x="37" y="23"/>
                      <a:pt x="26" y="23"/>
                    </a:cubicBezTo>
                    <a:cubicBezTo>
                      <a:pt x="14" y="23"/>
                      <a:pt x="6" y="14"/>
                      <a:pt x="6" y="3"/>
                    </a:cubicBezTo>
                    <a:cubicBezTo>
                      <a:pt x="6" y="1"/>
                      <a:pt x="4" y="0"/>
                      <a:pt x="3" y="0"/>
                    </a:cubicBezTo>
                    <a:cubicBezTo>
                      <a:pt x="1" y="0"/>
                      <a:pt x="0" y="1"/>
                      <a:pt x="0" y="3"/>
                    </a:cubicBezTo>
                    <a:cubicBezTo>
                      <a:pt x="0" y="16"/>
                      <a:pt x="10" y="27"/>
                      <a:pt x="23" y="28"/>
                    </a:cubicBezTo>
                    <a:cubicBezTo>
                      <a:pt x="23" y="36"/>
                      <a:pt x="23" y="36"/>
                      <a:pt x="23" y="36"/>
                    </a:cubicBezTo>
                    <a:cubicBezTo>
                      <a:pt x="10" y="36"/>
                      <a:pt x="10" y="36"/>
                      <a:pt x="10" y="36"/>
                    </a:cubicBezTo>
                    <a:cubicBezTo>
                      <a:pt x="9" y="36"/>
                      <a:pt x="8" y="37"/>
                      <a:pt x="8" y="39"/>
                    </a:cubicBezTo>
                    <a:cubicBezTo>
                      <a:pt x="8" y="40"/>
                      <a:pt x="9" y="41"/>
                      <a:pt x="10" y="41"/>
                    </a:cubicBezTo>
                    <a:cubicBezTo>
                      <a:pt x="41" y="41"/>
                      <a:pt x="41" y="41"/>
                      <a:pt x="41" y="41"/>
                    </a:cubicBezTo>
                    <a:cubicBezTo>
                      <a:pt x="42" y="41"/>
                      <a:pt x="43" y="40"/>
                      <a:pt x="43" y="39"/>
                    </a:cubicBezTo>
                    <a:cubicBezTo>
                      <a:pt x="43" y="37"/>
                      <a:pt x="42" y="36"/>
                      <a:pt x="41" y="36"/>
                    </a:cubicBezTo>
                    <a:cubicBezTo>
                      <a:pt x="28" y="36"/>
                      <a:pt x="28" y="36"/>
                      <a:pt x="28" y="36"/>
                    </a:cubicBezTo>
                    <a:cubicBezTo>
                      <a:pt x="28" y="28"/>
                      <a:pt x="28" y="28"/>
                      <a:pt x="28" y="28"/>
                    </a:cubicBezTo>
                    <a:cubicBezTo>
                      <a:pt x="41" y="27"/>
                      <a:pt x="51" y="16"/>
                      <a:pt x="51"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750"/>
                                        <p:tgtEl>
                                          <p:spTgt spid="71"/>
                                        </p:tgtEl>
                                      </p:cBhvr>
                                    </p:animEffect>
                                    <p:anim calcmode="lin" valueType="num">
                                      <p:cBhvr>
                                        <p:cTn id="8" dur="750" fill="hold"/>
                                        <p:tgtEl>
                                          <p:spTgt spid="71"/>
                                        </p:tgtEl>
                                        <p:attrNameLst>
                                          <p:attrName>ppt_x</p:attrName>
                                        </p:attrNameLst>
                                      </p:cBhvr>
                                      <p:tavLst>
                                        <p:tav tm="0">
                                          <p:val>
                                            <p:strVal val="#ppt_x"/>
                                          </p:val>
                                        </p:tav>
                                        <p:tav tm="100000">
                                          <p:val>
                                            <p:strVal val="#ppt_x"/>
                                          </p:val>
                                        </p:tav>
                                      </p:tavLst>
                                    </p:anim>
                                    <p:anim calcmode="lin" valueType="num">
                                      <p:cBhvr>
                                        <p:cTn id="9" dur="750" fill="hold"/>
                                        <p:tgtEl>
                                          <p:spTgt spid="7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528" fill="hold" nodeType="afterEffect">
                                  <p:stCondLst>
                                    <p:cond delay="0"/>
                                  </p:stCondLst>
                                  <p:childTnLst>
                                    <p:set>
                                      <p:cBhvr>
                                        <p:cTn id="12" dur="1" fill="hold">
                                          <p:stCondLst>
                                            <p:cond delay="0"/>
                                          </p:stCondLst>
                                        </p:cTn>
                                        <p:tgtEl>
                                          <p:spTgt spid="116"/>
                                        </p:tgtEl>
                                        <p:attrNameLst>
                                          <p:attrName>style.visibility</p:attrName>
                                        </p:attrNameLst>
                                      </p:cBhvr>
                                      <p:to>
                                        <p:strVal val="visible"/>
                                      </p:to>
                                    </p:set>
                                    <p:anim calcmode="lin" valueType="num">
                                      <p:cBhvr>
                                        <p:cTn id="13" dur="400" fill="hold"/>
                                        <p:tgtEl>
                                          <p:spTgt spid="116"/>
                                        </p:tgtEl>
                                        <p:attrNameLst>
                                          <p:attrName>ppt_w</p:attrName>
                                        </p:attrNameLst>
                                      </p:cBhvr>
                                      <p:tavLst>
                                        <p:tav tm="0">
                                          <p:val>
                                            <p:fltVal val="0"/>
                                          </p:val>
                                        </p:tav>
                                        <p:tav tm="100000">
                                          <p:val>
                                            <p:strVal val="#ppt_w"/>
                                          </p:val>
                                        </p:tav>
                                      </p:tavLst>
                                    </p:anim>
                                    <p:anim calcmode="lin" valueType="num">
                                      <p:cBhvr>
                                        <p:cTn id="14" dur="400" fill="hold"/>
                                        <p:tgtEl>
                                          <p:spTgt spid="116"/>
                                        </p:tgtEl>
                                        <p:attrNameLst>
                                          <p:attrName>ppt_h</p:attrName>
                                        </p:attrNameLst>
                                      </p:cBhvr>
                                      <p:tavLst>
                                        <p:tav tm="0">
                                          <p:val>
                                            <p:fltVal val="0"/>
                                          </p:val>
                                        </p:tav>
                                        <p:tav tm="100000">
                                          <p:val>
                                            <p:strVal val="#ppt_h"/>
                                          </p:val>
                                        </p:tav>
                                      </p:tavLst>
                                    </p:anim>
                                    <p:animEffect transition="in" filter="fade">
                                      <p:cBhvr>
                                        <p:cTn id="15" dur="400"/>
                                        <p:tgtEl>
                                          <p:spTgt spid="116"/>
                                        </p:tgtEl>
                                      </p:cBhvr>
                                    </p:animEffect>
                                    <p:anim calcmode="lin" valueType="num">
                                      <p:cBhvr>
                                        <p:cTn id="16" dur="400" fill="hold"/>
                                        <p:tgtEl>
                                          <p:spTgt spid="116"/>
                                        </p:tgtEl>
                                        <p:attrNameLst>
                                          <p:attrName>ppt_x</p:attrName>
                                        </p:attrNameLst>
                                      </p:cBhvr>
                                      <p:tavLst>
                                        <p:tav tm="0">
                                          <p:val>
                                            <p:fltVal val="0.5"/>
                                          </p:val>
                                        </p:tav>
                                        <p:tav tm="100000">
                                          <p:val>
                                            <p:strVal val="#ppt_x"/>
                                          </p:val>
                                        </p:tav>
                                      </p:tavLst>
                                    </p:anim>
                                    <p:anim calcmode="lin" valueType="num">
                                      <p:cBhvr>
                                        <p:cTn id="17" dur="400" fill="hold"/>
                                        <p:tgtEl>
                                          <p:spTgt spid="116"/>
                                        </p:tgtEl>
                                        <p:attrNameLst>
                                          <p:attrName>ppt_y</p:attrName>
                                        </p:attrNameLst>
                                      </p:cBhvr>
                                      <p:tavLst>
                                        <p:tav tm="0">
                                          <p:val>
                                            <p:fltVal val="0.5"/>
                                          </p:val>
                                        </p:tav>
                                        <p:tav tm="100000">
                                          <p:val>
                                            <p:strVal val="#ppt_y"/>
                                          </p:val>
                                        </p:tav>
                                      </p:tavLst>
                                    </p:anim>
                                  </p:childTnLst>
                                </p:cTn>
                              </p:par>
                            </p:childTnLst>
                          </p:cTn>
                        </p:par>
                        <p:par>
                          <p:cTn id="18" fill="hold">
                            <p:stCondLst>
                              <p:cond delay="1500"/>
                            </p:stCondLst>
                            <p:childTnLst>
                              <p:par>
                                <p:cTn id="19" presetID="53" presetClass="entr" presetSubtype="528" fill="hold" nodeType="afterEffect">
                                  <p:stCondLst>
                                    <p:cond delay="0"/>
                                  </p:stCondLst>
                                  <p:childTnLst>
                                    <p:set>
                                      <p:cBhvr>
                                        <p:cTn id="20" dur="1" fill="hold">
                                          <p:stCondLst>
                                            <p:cond delay="0"/>
                                          </p:stCondLst>
                                        </p:cTn>
                                        <p:tgtEl>
                                          <p:spTgt spid="100"/>
                                        </p:tgtEl>
                                        <p:attrNameLst>
                                          <p:attrName>style.visibility</p:attrName>
                                        </p:attrNameLst>
                                      </p:cBhvr>
                                      <p:to>
                                        <p:strVal val="visible"/>
                                      </p:to>
                                    </p:set>
                                    <p:anim calcmode="lin" valueType="num">
                                      <p:cBhvr>
                                        <p:cTn id="21" dur="400" fill="hold"/>
                                        <p:tgtEl>
                                          <p:spTgt spid="100"/>
                                        </p:tgtEl>
                                        <p:attrNameLst>
                                          <p:attrName>ppt_w</p:attrName>
                                        </p:attrNameLst>
                                      </p:cBhvr>
                                      <p:tavLst>
                                        <p:tav tm="0">
                                          <p:val>
                                            <p:fltVal val="0"/>
                                          </p:val>
                                        </p:tav>
                                        <p:tav tm="100000">
                                          <p:val>
                                            <p:strVal val="#ppt_w"/>
                                          </p:val>
                                        </p:tav>
                                      </p:tavLst>
                                    </p:anim>
                                    <p:anim calcmode="lin" valueType="num">
                                      <p:cBhvr>
                                        <p:cTn id="22" dur="400" fill="hold"/>
                                        <p:tgtEl>
                                          <p:spTgt spid="100"/>
                                        </p:tgtEl>
                                        <p:attrNameLst>
                                          <p:attrName>ppt_h</p:attrName>
                                        </p:attrNameLst>
                                      </p:cBhvr>
                                      <p:tavLst>
                                        <p:tav tm="0">
                                          <p:val>
                                            <p:fltVal val="0"/>
                                          </p:val>
                                        </p:tav>
                                        <p:tav tm="100000">
                                          <p:val>
                                            <p:strVal val="#ppt_h"/>
                                          </p:val>
                                        </p:tav>
                                      </p:tavLst>
                                    </p:anim>
                                    <p:animEffect transition="in" filter="fade">
                                      <p:cBhvr>
                                        <p:cTn id="23" dur="400"/>
                                        <p:tgtEl>
                                          <p:spTgt spid="100"/>
                                        </p:tgtEl>
                                      </p:cBhvr>
                                    </p:animEffect>
                                    <p:anim calcmode="lin" valueType="num">
                                      <p:cBhvr>
                                        <p:cTn id="24" dur="400" fill="hold"/>
                                        <p:tgtEl>
                                          <p:spTgt spid="100"/>
                                        </p:tgtEl>
                                        <p:attrNameLst>
                                          <p:attrName>ppt_x</p:attrName>
                                        </p:attrNameLst>
                                      </p:cBhvr>
                                      <p:tavLst>
                                        <p:tav tm="0">
                                          <p:val>
                                            <p:fltVal val="0.5"/>
                                          </p:val>
                                        </p:tav>
                                        <p:tav tm="100000">
                                          <p:val>
                                            <p:strVal val="#ppt_x"/>
                                          </p:val>
                                        </p:tav>
                                      </p:tavLst>
                                    </p:anim>
                                    <p:anim calcmode="lin" valueType="num">
                                      <p:cBhvr>
                                        <p:cTn id="25" dur="400" fill="hold"/>
                                        <p:tgtEl>
                                          <p:spTgt spid="100"/>
                                        </p:tgtEl>
                                        <p:attrNameLst>
                                          <p:attrName>ppt_y</p:attrName>
                                        </p:attrNameLst>
                                      </p:cBhvr>
                                      <p:tavLst>
                                        <p:tav tm="0">
                                          <p:val>
                                            <p:fltVal val="0.5"/>
                                          </p:val>
                                        </p:tav>
                                        <p:tav tm="100000">
                                          <p:val>
                                            <p:strVal val="#ppt_y"/>
                                          </p:val>
                                        </p:tav>
                                      </p:tavLst>
                                    </p:anim>
                                  </p:childTnLst>
                                </p:cTn>
                              </p:par>
                            </p:childTnLst>
                          </p:cTn>
                        </p:par>
                        <p:par>
                          <p:cTn id="26" fill="hold">
                            <p:stCondLst>
                              <p:cond delay="2000"/>
                            </p:stCondLst>
                            <p:childTnLst>
                              <p:par>
                                <p:cTn id="27" presetID="53" presetClass="entr" presetSubtype="528" fill="hold" nodeType="afterEffect">
                                  <p:stCondLst>
                                    <p:cond delay="0"/>
                                  </p:stCondLst>
                                  <p:childTnLst>
                                    <p:set>
                                      <p:cBhvr>
                                        <p:cTn id="28" dur="1" fill="hold">
                                          <p:stCondLst>
                                            <p:cond delay="0"/>
                                          </p:stCondLst>
                                        </p:cTn>
                                        <p:tgtEl>
                                          <p:spTgt spid="109"/>
                                        </p:tgtEl>
                                        <p:attrNameLst>
                                          <p:attrName>style.visibility</p:attrName>
                                        </p:attrNameLst>
                                      </p:cBhvr>
                                      <p:to>
                                        <p:strVal val="visible"/>
                                      </p:to>
                                    </p:set>
                                    <p:anim calcmode="lin" valueType="num">
                                      <p:cBhvr>
                                        <p:cTn id="29" dur="400" fill="hold"/>
                                        <p:tgtEl>
                                          <p:spTgt spid="109"/>
                                        </p:tgtEl>
                                        <p:attrNameLst>
                                          <p:attrName>ppt_w</p:attrName>
                                        </p:attrNameLst>
                                      </p:cBhvr>
                                      <p:tavLst>
                                        <p:tav tm="0">
                                          <p:val>
                                            <p:fltVal val="0"/>
                                          </p:val>
                                        </p:tav>
                                        <p:tav tm="100000">
                                          <p:val>
                                            <p:strVal val="#ppt_w"/>
                                          </p:val>
                                        </p:tav>
                                      </p:tavLst>
                                    </p:anim>
                                    <p:anim calcmode="lin" valueType="num">
                                      <p:cBhvr>
                                        <p:cTn id="30" dur="400" fill="hold"/>
                                        <p:tgtEl>
                                          <p:spTgt spid="109"/>
                                        </p:tgtEl>
                                        <p:attrNameLst>
                                          <p:attrName>ppt_h</p:attrName>
                                        </p:attrNameLst>
                                      </p:cBhvr>
                                      <p:tavLst>
                                        <p:tav tm="0">
                                          <p:val>
                                            <p:fltVal val="0"/>
                                          </p:val>
                                        </p:tav>
                                        <p:tav tm="100000">
                                          <p:val>
                                            <p:strVal val="#ppt_h"/>
                                          </p:val>
                                        </p:tav>
                                      </p:tavLst>
                                    </p:anim>
                                    <p:animEffect transition="in" filter="fade">
                                      <p:cBhvr>
                                        <p:cTn id="31" dur="400"/>
                                        <p:tgtEl>
                                          <p:spTgt spid="109"/>
                                        </p:tgtEl>
                                      </p:cBhvr>
                                    </p:animEffect>
                                    <p:anim calcmode="lin" valueType="num">
                                      <p:cBhvr>
                                        <p:cTn id="32" dur="400" fill="hold"/>
                                        <p:tgtEl>
                                          <p:spTgt spid="109"/>
                                        </p:tgtEl>
                                        <p:attrNameLst>
                                          <p:attrName>ppt_x</p:attrName>
                                        </p:attrNameLst>
                                      </p:cBhvr>
                                      <p:tavLst>
                                        <p:tav tm="0">
                                          <p:val>
                                            <p:fltVal val="0.5"/>
                                          </p:val>
                                        </p:tav>
                                        <p:tav tm="100000">
                                          <p:val>
                                            <p:strVal val="#ppt_x"/>
                                          </p:val>
                                        </p:tav>
                                      </p:tavLst>
                                    </p:anim>
                                    <p:anim calcmode="lin" valueType="num">
                                      <p:cBhvr>
                                        <p:cTn id="33" dur="400" fill="hold"/>
                                        <p:tgtEl>
                                          <p:spTgt spid="109"/>
                                        </p:tgtEl>
                                        <p:attrNameLst>
                                          <p:attrName>ppt_y</p:attrName>
                                        </p:attrNameLst>
                                      </p:cBhvr>
                                      <p:tavLst>
                                        <p:tav tm="0">
                                          <p:val>
                                            <p:fltVal val="0.5"/>
                                          </p:val>
                                        </p:tav>
                                        <p:tav tm="100000">
                                          <p:val>
                                            <p:strVal val="#ppt_y"/>
                                          </p:val>
                                        </p:tav>
                                      </p:tavLst>
                                    </p:anim>
                                  </p:childTnLst>
                                </p:cTn>
                              </p:par>
                            </p:childTnLst>
                          </p:cTn>
                        </p:par>
                        <p:par>
                          <p:cTn id="34" fill="hold">
                            <p:stCondLst>
                              <p:cond delay="2500"/>
                            </p:stCondLst>
                            <p:childTnLst>
                              <p:par>
                                <p:cTn id="35" presetID="53" presetClass="entr" presetSubtype="528" fill="hold" nodeType="afterEffect">
                                  <p:stCondLst>
                                    <p:cond delay="0"/>
                                  </p:stCondLst>
                                  <p:childTnLst>
                                    <p:set>
                                      <p:cBhvr>
                                        <p:cTn id="36" dur="1" fill="hold">
                                          <p:stCondLst>
                                            <p:cond delay="0"/>
                                          </p:stCondLst>
                                        </p:cTn>
                                        <p:tgtEl>
                                          <p:spTgt spid="129"/>
                                        </p:tgtEl>
                                        <p:attrNameLst>
                                          <p:attrName>style.visibility</p:attrName>
                                        </p:attrNameLst>
                                      </p:cBhvr>
                                      <p:to>
                                        <p:strVal val="visible"/>
                                      </p:to>
                                    </p:set>
                                    <p:anim calcmode="lin" valueType="num">
                                      <p:cBhvr>
                                        <p:cTn id="37" dur="400" fill="hold"/>
                                        <p:tgtEl>
                                          <p:spTgt spid="129"/>
                                        </p:tgtEl>
                                        <p:attrNameLst>
                                          <p:attrName>ppt_w</p:attrName>
                                        </p:attrNameLst>
                                      </p:cBhvr>
                                      <p:tavLst>
                                        <p:tav tm="0">
                                          <p:val>
                                            <p:fltVal val="0"/>
                                          </p:val>
                                        </p:tav>
                                        <p:tav tm="100000">
                                          <p:val>
                                            <p:strVal val="#ppt_w"/>
                                          </p:val>
                                        </p:tav>
                                      </p:tavLst>
                                    </p:anim>
                                    <p:anim calcmode="lin" valueType="num">
                                      <p:cBhvr>
                                        <p:cTn id="38" dur="400" fill="hold"/>
                                        <p:tgtEl>
                                          <p:spTgt spid="129"/>
                                        </p:tgtEl>
                                        <p:attrNameLst>
                                          <p:attrName>ppt_h</p:attrName>
                                        </p:attrNameLst>
                                      </p:cBhvr>
                                      <p:tavLst>
                                        <p:tav tm="0">
                                          <p:val>
                                            <p:fltVal val="0"/>
                                          </p:val>
                                        </p:tav>
                                        <p:tav tm="100000">
                                          <p:val>
                                            <p:strVal val="#ppt_h"/>
                                          </p:val>
                                        </p:tav>
                                      </p:tavLst>
                                    </p:anim>
                                    <p:animEffect transition="in" filter="fade">
                                      <p:cBhvr>
                                        <p:cTn id="39" dur="400"/>
                                        <p:tgtEl>
                                          <p:spTgt spid="129"/>
                                        </p:tgtEl>
                                      </p:cBhvr>
                                    </p:animEffect>
                                    <p:anim calcmode="lin" valueType="num">
                                      <p:cBhvr>
                                        <p:cTn id="40" dur="400" fill="hold"/>
                                        <p:tgtEl>
                                          <p:spTgt spid="129"/>
                                        </p:tgtEl>
                                        <p:attrNameLst>
                                          <p:attrName>ppt_x</p:attrName>
                                        </p:attrNameLst>
                                      </p:cBhvr>
                                      <p:tavLst>
                                        <p:tav tm="0">
                                          <p:val>
                                            <p:fltVal val="0.5"/>
                                          </p:val>
                                        </p:tav>
                                        <p:tav tm="100000">
                                          <p:val>
                                            <p:strVal val="#ppt_x"/>
                                          </p:val>
                                        </p:tav>
                                      </p:tavLst>
                                    </p:anim>
                                    <p:anim calcmode="lin" valueType="num">
                                      <p:cBhvr>
                                        <p:cTn id="41" dur="400" fill="hold"/>
                                        <p:tgtEl>
                                          <p:spTgt spid="129"/>
                                        </p:tgtEl>
                                        <p:attrNameLst>
                                          <p:attrName>ppt_y</p:attrName>
                                        </p:attrNameLst>
                                      </p:cBhvr>
                                      <p:tavLst>
                                        <p:tav tm="0">
                                          <p:val>
                                            <p:fltVal val="0.5"/>
                                          </p:val>
                                        </p:tav>
                                        <p:tav tm="100000">
                                          <p:val>
                                            <p:strVal val="#ppt_y"/>
                                          </p:val>
                                        </p:tav>
                                      </p:tavLst>
                                    </p:anim>
                                  </p:childTnLst>
                                </p:cTn>
                              </p:par>
                            </p:childTnLst>
                          </p:cTn>
                        </p:par>
                        <p:par>
                          <p:cTn id="42" fill="hold">
                            <p:stCondLst>
                              <p:cond delay="3000"/>
                            </p:stCondLst>
                            <p:childTnLst>
                              <p:par>
                                <p:cTn id="43" presetID="22" presetClass="entr" presetSubtype="8" fill="hold" nodeType="afterEffect">
                                  <p:stCondLst>
                                    <p:cond delay="0"/>
                                  </p:stCondLst>
                                  <p:childTnLst>
                                    <p:set>
                                      <p:cBhvr>
                                        <p:cTn id="44" dur="1" fill="hold">
                                          <p:stCondLst>
                                            <p:cond delay="0"/>
                                          </p:stCondLst>
                                        </p:cTn>
                                        <p:tgtEl>
                                          <p:spTgt spid="79"/>
                                        </p:tgtEl>
                                        <p:attrNameLst>
                                          <p:attrName>style.visibility</p:attrName>
                                        </p:attrNameLst>
                                      </p:cBhvr>
                                      <p:to>
                                        <p:strVal val="visible"/>
                                      </p:to>
                                    </p:set>
                                    <p:animEffect transition="in" filter="wipe(left)">
                                      <p:cBhvr>
                                        <p:cTn id="45" dur="500"/>
                                        <p:tgtEl>
                                          <p:spTgt spid="79"/>
                                        </p:tgtEl>
                                      </p:cBhvr>
                                    </p:animEffect>
                                  </p:childTnLst>
                                </p:cTn>
                              </p:par>
                            </p:childTnLst>
                          </p:cTn>
                        </p:par>
                        <p:par>
                          <p:cTn id="46" fill="hold">
                            <p:stCondLst>
                              <p:cond delay="3500"/>
                            </p:stCondLst>
                            <p:childTnLst>
                              <p:par>
                                <p:cTn id="47" presetID="22" presetClass="entr" presetSubtype="8" fill="hold" nodeType="afterEffect">
                                  <p:stCondLst>
                                    <p:cond delay="0"/>
                                  </p:stCondLst>
                                  <p:childTnLst>
                                    <p:set>
                                      <p:cBhvr>
                                        <p:cTn id="48" dur="1" fill="hold">
                                          <p:stCondLst>
                                            <p:cond delay="0"/>
                                          </p:stCondLst>
                                        </p:cTn>
                                        <p:tgtEl>
                                          <p:spTgt spid="76"/>
                                        </p:tgtEl>
                                        <p:attrNameLst>
                                          <p:attrName>style.visibility</p:attrName>
                                        </p:attrNameLst>
                                      </p:cBhvr>
                                      <p:to>
                                        <p:strVal val="visible"/>
                                      </p:to>
                                    </p:set>
                                    <p:animEffect transition="in" filter="wipe(left)">
                                      <p:cBhvr>
                                        <p:cTn id="49" dur="500"/>
                                        <p:tgtEl>
                                          <p:spTgt spid="76"/>
                                        </p:tgtEl>
                                      </p:cBhvr>
                                    </p:animEffect>
                                  </p:childTnLst>
                                </p:cTn>
                              </p:par>
                            </p:childTnLst>
                          </p:cTn>
                        </p:par>
                        <p:par>
                          <p:cTn id="50" fill="hold">
                            <p:stCondLst>
                              <p:cond delay="4000"/>
                            </p:stCondLst>
                            <p:childTnLst>
                              <p:par>
                                <p:cTn id="51" presetID="22" presetClass="entr" presetSubtype="8" fill="hold" nodeType="afterEffect">
                                  <p:stCondLst>
                                    <p:cond delay="0"/>
                                  </p:stCondLst>
                                  <p:childTnLst>
                                    <p:set>
                                      <p:cBhvr>
                                        <p:cTn id="52" dur="1" fill="hold">
                                          <p:stCondLst>
                                            <p:cond delay="0"/>
                                          </p:stCondLst>
                                        </p:cTn>
                                        <p:tgtEl>
                                          <p:spTgt spid="85"/>
                                        </p:tgtEl>
                                        <p:attrNameLst>
                                          <p:attrName>style.visibility</p:attrName>
                                        </p:attrNameLst>
                                      </p:cBhvr>
                                      <p:to>
                                        <p:strVal val="visible"/>
                                      </p:to>
                                    </p:set>
                                    <p:animEffect transition="in" filter="wipe(left)">
                                      <p:cBhvr>
                                        <p:cTn id="53" dur="500"/>
                                        <p:tgtEl>
                                          <p:spTgt spid="85"/>
                                        </p:tgtEl>
                                      </p:cBhvr>
                                    </p:animEffect>
                                  </p:childTnLst>
                                </p:cTn>
                              </p:par>
                            </p:childTnLst>
                          </p:cTn>
                        </p:par>
                        <p:par>
                          <p:cTn id="54" fill="hold">
                            <p:stCondLst>
                              <p:cond delay="4500"/>
                            </p:stCondLst>
                            <p:childTnLst>
                              <p:par>
                                <p:cTn id="55" presetID="22" presetClass="entr" presetSubtype="8" fill="hold" nodeType="afterEffect">
                                  <p:stCondLst>
                                    <p:cond delay="0"/>
                                  </p:stCondLst>
                                  <p:childTnLst>
                                    <p:set>
                                      <p:cBhvr>
                                        <p:cTn id="56" dur="1" fill="hold">
                                          <p:stCondLst>
                                            <p:cond delay="0"/>
                                          </p:stCondLst>
                                        </p:cTn>
                                        <p:tgtEl>
                                          <p:spTgt spid="82"/>
                                        </p:tgtEl>
                                        <p:attrNameLst>
                                          <p:attrName>style.visibility</p:attrName>
                                        </p:attrNameLst>
                                      </p:cBhvr>
                                      <p:to>
                                        <p:strVal val="visible"/>
                                      </p:to>
                                    </p:set>
                                    <p:animEffect transition="in" filter="wipe(left)">
                                      <p:cBhvr>
                                        <p:cTn id="57" dur="500"/>
                                        <p:tgtEl>
                                          <p:spTgt spid="82"/>
                                        </p:tgtEl>
                                      </p:cBhvr>
                                    </p:animEffect>
                                  </p:childTnLst>
                                </p:cTn>
                              </p:par>
                            </p:childTnLst>
                          </p:cTn>
                        </p:par>
                        <p:par>
                          <p:cTn id="58" fill="hold">
                            <p:stCondLst>
                              <p:cond delay="5000"/>
                            </p:stCondLst>
                            <p:childTnLst>
                              <p:par>
                                <p:cTn id="59" presetID="22" presetClass="entr" presetSubtype="8" fill="hold" nodeType="afterEffect">
                                  <p:stCondLst>
                                    <p:cond delay="0"/>
                                  </p:stCondLst>
                                  <p:childTnLst>
                                    <p:set>
                                      <p:cBhvr>
                                        <p:cTn id="60" dur="1" fill="hold">
                                          <p:stCondLst>
                                            <p:cond delay="0"/>
                                          </p:stCondLst>
                                        </p:cTn>
                                        <p:tgtEl>
                                          <p:spTgt spid="91"/>
                                        </p:tgtEl>
                                        <p:attrNameLst>
                                          <p:attrName>style.visibility</p:attrName>
                                        </p:attrNameLst>
                                      </p:cBhvr>
                                      <p:to>
                                        <p:strVal val="visible"/>
                                      </p:to>
                                    </p:set>
                                    <p:animEffect transition="in" filter="wipe(left)">
                                      <p:cBhvr>
                                        <p:cTn id="61" dur="500"/>
                                        <p:tgtEl>
                                          <p:spTgt spid="91"/>
                                        </p:tgtEl>
                                      </p:cBhvr>
                                    </p:animEffect>
                                  </p:childTnLst>
                                </p:cTn>
                              </p:par>
                            </p:childTnLst>
                          </p:cTn>
                        </p:par>
                        <p:par>
                          <p:cTn id="62" fill="hold">
                            <p:stCondLst>
                              <p:cond delay="5500"/>
                            </p:stCondLst>
                            <p:childTnLst>
                              <p:par>
                                <p:cTn id="63" presetID="22" presetClass="entr" presetSubtype="8" fill="hold" nodeType="afterEffect">
                                  <p:stCondLst>
                                    <p:cond delay="0"/>
                                  </p:stCondLst>
                                  <p:childTnLst>
                                    <p:set>
                                      <p:cBhvr>
                                        <p:cTn id="64" dur="1" fill="hold">
                                          <p:stCondLst>
                                            <p:cond delay="0"/>
                                          </p:stCondLst>
                                        </p:cTn>
                                        <p:tgtEl>
                                          <p:spTgt spid="88"/>
                                        </p:tgtEl>
                                        <p:attrNameLst>
                                          <p:attrName>style.visibility</p:attrName>
                                        </p:attrNameLst>
                                      </p:cBhvr>
                                      <p:to>
                                        <p:strVal val="visible"/>
                                      </p:to>
                                    </p:set>
                                    <p:animEffect transition="in" filter="wipe(left)">
                                      <p:cBhvr>
                                        <p:cTn id="65" dur="500"/>
                                        <p:tgtEl>
                                          <p:spTgt spid="88"/>
                                        </p:tgtEl>
                                      </p:cBhvr>
                                    </p:animEffect>
                                  </p:childTnLst>
                                </p:cTn>
                              </p:par>
                            </p:childTnLst>
                          </p:cTn>
                        </p:par>
                        <p:par>
                          <p:cTn id="66" fill="hold">
                            <p:stCondLst>
                              <p:cond delay="6000"/>
                            </p:stCondLst>
                            <p:childTnLst>
                              <p:par>
                                <p:cTn id="67" presetID="22" presetClass="entr" presetSubtype="8" fill="hold" nodeType="afterEffect">
                                  <p:stCondLst>
                                    <p:cond delay="0"/>
                                  </p:stCondLst>
                                  <p:childTnLst>
                                    <p:set>
                                      <p:cBhvr>
                                        <p:cTn id="68" dur="1" fill="hold">
                                          <p:stCondLst>
                                            <p:cond delay="0"/>
                                          </p:stCondLst>
                                        </p:cTn>
                                        <p:tgtEl>
                                          <p:spTgt spid="97"/>
                                        </p:tgtEl>
                                        <p:attrNameLst>
                                          <p:attrName>style.visibility</p:attrName>
                                        </p:attrNameLst>
                                      </p:cBhvr>
                                      <p:to>
                                        <p:strVal val="visible"/>
                                      </p:to>
                                    </p:set>
                                    <p:animEffect transition="in" filter="wipe(left)">
                                      <p:cBhvr>
                                        <p:cTn id="69" dur="500"/>
                                        <p:tgtEl>
                                          <p:spTgt spid="97"/>
                                        </p:tgtEl>
                                      </p:cBhvr>
                                    </p:animEffect>
                                  </p:childTnLst>
                                </p:cTn>
                              </p:par>
                            </p:childTnLst>
                          </p:cTn>
                        </p:par>
                        <p:par>
                          <p:cTn id="70" fill="hold">
                            <p:stCondLst>
                              <p:cond delay="6500"/>
                            </p:stCondLst>
                            <p:childTnLst>
                              <p:par>
                                <p:cTn id="71" presetID="22" presetClass="entr" presetSubtype="8" fill="hold" nodeType="afterEffect">
                                  <p:stCondLst>
                                    <p:cond delay="0"/>
                                  </p:stCondLst>
                                  <p:childTnLst>
                                    <p:set>
                                      <p:cBhvr>
                                        <p:cTn id="72" dur="1" fill="hold">
                                          <p:stCondLst>
                                            <p:cond delay="0"/>
                                          </p:stCondLst>
                                        </p:cTn>
                                        <p:tgtEl>
                                          <p:spTgt spid="94"/>
                                        </p:tgtEl>
                                        <p:attrNameLst>
                                          <p:attrName>style.visibility</p:attrName>
                                        </p:attrNameLst>
                                      </p:cBhvr>
                                      <p:to>
                                        <p:strVal val="visible"/>
                                      </p:to>
                                    </p:set>
                                    <p:animEffect transition="in" filter="wipe(left)">
                                      <p:cBhvr>
                                        <p:cTn id="73"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22605" y="2198779"/>
            <a:ext cx="1795040" cy="522288"/>
            <a:chOff x="1635590" y="1851670"/>
            <a:chExt cx="1346455" cy="391716"/>
          </a:xfrm>
        </p:grpSpPr>
        <p:sp>
          <p:nvSpPr>
            <p:cNvPr id="24582" name="AutoShape 6"/>
            <p:cNvSpPr/>
            <p:nvPr/>
          </p:nvSpPr>
          <p:spPr bwMode="auto">
            <a:xfrm rot="10800000">
              <a:off x="1635590" y="1851670"/>
              <a:ext cx="1346455" cy="391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28" y="0"/>
                  </a:moveTo>
                  <a:lnTo>
                    <a:pt x="9484" y="5324"/>
                  </a:lnTo>
                  <a:lnTo>
                    <a:pt x="1328" y="5324"/>
                  </a:lnTo>
                  <a:cubicBezTo>
                    <a:pt x="594" y="5324"/>
                    <a:pt x="0" y="7674"/>
                    <a:pt x="0" y="10574"/>
                  </a:cubicBezTo>
                  <a:lnTo>
                    <a:pt x="0" y="16349"/>
                  </a:lnTo>
                  <a:cubicBezTo>
                    <a:pt x="0" y="19249"/>
                    <a:pt x="594" y="21600"/>
                    <a:pt x="1328" y="21600"/>
                  </a:cubicBezTo>
                  <a:lnTo>
                    <a:pt x="20271" y="21600"/>
                  </a:lnTo>
                  <a:cubicBezTo>
                    <a:pt x="21005" y="21600"/>
                    <a:pt x="21600" y="19249"/>
                    <a:pt x="21600" y="16349"/>
                  </a:cubicBezTo>
                  <a:lnTo>
                    <a:pt x="21600" y="10574"/>
                  </a:lnTo>
                  <a:cubicBezTo>
                    <a:pt x="21600" y="7674"/>
                    <a:pt x="21005" y="5324"/>
                    <a:pt x="20271" y="5324"/>
                  </a:cubicBezTo>
                  <a:lnTo>
                    <a:pt x="11970" y="5324"/>
                  </a:lnTo>
                  <a:lnTo>
                    <a:pt x="10728" y="0"/>
                  </a:lnTo>
                  <a:close/>
                </a:path>
              </a:pathLst>
            </a:custGeom>
            <a:solidFill>
              <a:schemeClr val="accent1"/>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24583" name="AutoShape 7"/>
            <p:cNvSpPr/>
            <p:nvPr/>
          </p:nvSpPr>
          <p:spPr bwMode="auto">
            <a:xfrm>
              <a:off x="2062733" y="1924000"/>
              <a:ext cx="806864" cy="133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panose="020F0502020204030203" pitchFamily="34" charset="0"/>
                  <a:ea typeface="MS PGothic" panose="020B0600070205080204" charset="-128"/>
                  <a:sym typeface="Lato" panose="020F0502020204030203" pitchFamily="34" charset="0"/>
                </a:defRPr>
              </a:lvl1pPr>
              <a:lvl2pPr marL="742950" indent="-285750" defTabSz="647700" eaLnBrk="0">
                <a:defRPr sz="2500" b="1">
                  <a:solidFill>
                    <a:srgbClr val="FFFFFF"/>
                  </a:solidFill>
                  <a:latin typeface="Lato" panose="020F0502020204030203" pitchFamily="34" charset="0"/>
                  <a:ea typeface="MS PGothic" panose="020B0600070205080204" charset="-128"/>
                  <a:sym typeface="Lato" panose="020F0502020204030203" pitchFamily="34" charset="0"/>
                </a:defRPr>
              </a:lvl2pPr>
              <a:lvl3pPr marL="1143000" indent="-228600" defTabSz="647700" eaLnBrk="0">
                <a:defRPr sz="2500" b="1">
                  <a:solidFill>
                    <a:srgbClr val="FFFFFF"/>
                  </a:solidFill>
                  <a:latin typeface="Lato" panose="020F0502020204030203" pitchFamily="34" charset="0"/>
                  <a:ea typeface="MS PGothic" panose="020B0600070205080204" charset="-128"/>
                  <a:sym typeface="Lato" panose="020F0502020204030203" pitchFamily="34" charset="0"/>
                </a:defRPr>
              </a:lvl3pPr>
              <a:lvl4pPr marL="1600200" indent="-228600" defTabSz="647700" eaLnBrk="0">
                <a:defRPr sz="2500" b="1">
                  <a:solidFill>
                    <a:srgbClr val="FFFFFF"/>
                  </a:solidFill>
                  <a:latin typeface="Lato" panose="020F0502020204030203" pitchFamily="34" charset="0"/>
                  <a:ea typeface="MS PGothic" panose="020B0600070205080204" charset="-128"/>
                  <a:sym typeface="Lato" panose="020F0502020204030203" pitchFamily="34" charset="0"/>
                </a:defRPr>
              </a:lvl4pPr>
              <a:lvl5pPr marL="2057400" indent="-228600" defTabSz="647700" eaLnBrk="0">
                <a:defRPr sz="2500" b="1">
                  <a:solidFill>
                    <a:srgbClr val="FFFFFF"/>
                  </a:solidFill>
                  <a:latin typeface="Lato" panose="020F0502020204030203" pitchFamily="34" charset="0"/>
                  <a:ea typeface="MS PGothic" panose="020B0600070205080204" charset="-128"/>
                  <a:sym typeface="Lato" panose="020F0502020204030203" pitchFamily="34"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charset="-128"/>
                  <a:sym typeface="Lato" panose="020F0502020204030203" pitchFamily="34"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charset="-128"/>
                  <a:sym typeface="Lato" panose="020F0502020204030203" pitchFamily="34"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charset="-128"/>
                  <a:sym typeface="Lato" panose="020F0502020204030203" pitchFamily="34"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charset="-128"/>
                  <a:sym typeface="Lato" panose="020F0502020204030203" pitchFamily="34" charset="0"/>
                </a:defRPr>
              </a:lvl9pPr>
            </a:lstStyle>
            <a:p>
              <a:r>
                <a:rPr lang="zh-CN" altLang="en-US" sz="1500" b="0" dirty="0">
                  <a:solidFill>
                    <a:schemeClr val="bg1"/>
                  </a:solidFill>
                  <a:latin typeface="微软雅黑" panose="020B0503020204020204" pitchFamily="34" charset="-122"/>
                  <a:ea typeface="微软雅黑" panose="020B0503020204020204" pitchFamily="34" charset="-122"/>
                </a:rPr>
                <a:t>添加标题</a:t>
              </a:r>
            </a:p>
          </p:txBody>
        </p:sp>
      </p:grpSp>
      <p:sp>
        <p:nvSpPr>
          <p:cNvPr id="24585" name="AutoShape 9"/>
          <p:cNvSpPr/>
          <p:nvPr/>
        </p:nvSpPr>
        <p:spPr bwMode="auto">
          <a:xfrm>
            <a:off x="1722605" y="4236369"/>
            <a:ext cx="1871030" cy="980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1" y="0"/>
                </a:moveTo>
                <a:cubicBezTo>
                  <a:pt x="4836" y="0"/>
                  <a:pt x="0" y="403"/>
                  <a:pt x="0" y="918"/>
                </a:cubicBezTo>
                <a:cubicBezTo>
                  <a:pt x="0" y="1388"/>
                  <a:pt x="4238" y="1744"/>
                  <a:pt x="9488" y="1807"/>
                </a:cubicBezTo>
                <a:lnTo>
                  <a:pt x="10595" y="21599"/>
                </a:lnTo>
                <a:lnTo>
                  <a:pt x="11702" y="1837"/>
                </a:lnTo>
                <a:cubicBezTo>
                  <a:pt x="17177" y="1791"/>
                  <a:pt x="21600" y="1402"/>
                  <a:pt x="21600" y="918"/>
                </a:cubicBezTo>
                <a:cubicBezTo>
                  <a:pt x="21600" y="403"/>
                  <a:pt x="16765" y="0"/>
                  <a:pt x="10801" y="0"/>
                </a:cubicBezTo>
                <a:close/>
              </a:path>
            </a:pathLst>
          </a:custGeom>
          <a:solidFill>
            <a:schemeClr val="accent1"/>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24590" name="AutoShape 14"/>
          <p:cNvSpPr/>
          <p:nvPr/>
        </p:nvSpPr>
        <p:spPr bwMode="auto">
          <a:xfrm>
            <a:off x="4101165" y="4236368"/>
            <a:ext cx="1904956" cy="1452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1" y="0"/>
                </a:moveTo>
                <a:cubicBezTo>
                  <a:pt x="4836" y="0"/>
                  <a:pt x="0" y="403"/>
                  <a:pt x="0" y="918"/>
                </a:cubicBezTo>
                <a:cubicBezTo>
                  <a:pt x="0" y="1388"/>
                  <a:pt x="4238" y="1744"/>
                  <a:pt x="9488" y="1807"/>
                </a:cubicBezTo>
                <a:lnTo>
                  <a:pt x="10595" y="21599"/>
                </a:lnTo>
                <a:lnTo>
                  <a:pt x="11702" y="1837"/>
                </a:lnTo>
                <a:cubicBezTo>
                  <a:pt x="17177" y="1791"/>
                  <a:pt x="21600" y="1402"/>
                  <a:pt x="21600" y="918"/>
                </a:cubicBezTo>
                <a:cubicBezTo>
                  <a:pt x="21600" y="403"/>
                  <a:pt x="16765" y="0"/>
                  <a:pt x="10801" y="0"/>
                </a:cubicBezTo>
                <a:close/>
              </a:path>
            </a:pathLst>
          </a:custGeom>
          <a:solidFill>
            <a:schemeClr val="accent1"/>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24595" name="AutoShape 19"/>
          <p:cNvSpPr/>
          <p:nvPr/>
        </p:nvSpPr>
        <p:spPr bwMode="auto">
          <a:xfrm>
            <a:off x="6538017" y="4236368"/>
            <a:ext cx="1845558" cy="1452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1" y="0"/>
                </a:moveTo>
                <a:cubicBezTo>
                  <a:pt x="4836" y="0"/>
                  <a:pt x="0" y="403"/>
                  <a:pt x="0" y="918"/>
                </a:cubicBezTo>
                <a:cubicBezTo>
                  <a:pt x="0" y="1388"/>
                  <a:pt x="4238" y="1744"/>
                  <a:pt x="9488" y="1807"/>
                </a:cubicBezTo>
                <a:lnTo>
                  <a:pt x="10595" y="21599"/>
                </a:lnTo>
                <a:lnTo>
                  <a:pt x="11702" y="1837"/>
                </a:lnTo>
                <a:cubicBezTo>
                  <a:pt x="17177" y="1791"/>
                  <a:pt x="21600" y="1402"/>
                  <a:pt x="21600" y="918"/>
                </a:cubicBezTo>
                <a:cubicBezTo>
                  <a:pt x="21600" y="403"/>
                  <a:pt x="16765" y="0"/>
                  <a:pt x="10801" y="0"/>
                </a:cubicBezTo>
                <a:close/>
              </a:path>
            </a:pathLst>
          </a:custGeom>
          <a:solidFill>
            <a:schemeClr val="accent1"/>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24600" name="AutoShape 24"/>
          <p:cNvSpPr/>
          <p:nvPr/>
        </p:nvSpPr>
        <p:spPr bwMode="auto">
          <a:xfrm>
            <a:off x="8933610" y="4261768"/>
            <a:ext cx="1887601" cy="1452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1" y="0"/>
                </a:moveTo>
                <a:cubicBezTo>
                  <a:pt x="4836" y="0"/>
                  <a:pt x="0" y="403"/>
                  <a:pt x="0" y="918"/>
                </a:cubicBezTo>
                <a:cubicBezTo>
                  <a:pt x="0" y="1388"/>
                  <a:pt x="4238" y="1744"/>
                  <a:pt x="9488" y="1807"/>
                </a:cubicBezTo>
                <a:lnTo>
                  <a:pt x="10595" y="21599"/>
                </a:lnTo>
                <a:lnTo>
                  <a:pt x="11702" y="1837"/>
                </a:lnTo>
                <a:cubicBezTo>
                  <a:pt x="17177" y="1791"/>
                  <a:pt x="21600" y="1402"/>
                  <a:pt x="21600" y="918"/>
                </a:cubicBezTo>
                <a:cubicBezTo>
                  <a:pt x="21600" y="403"/>
                  <a:pt x="16765" y="0"/>
                  <a:pt x="10801" y="0"/>
                </a:cubicBezTo>
                <a:close/>
              </a:path>
            </a:pathLst>
          </a:custGeom>
          <a:solidFill>
            <a:schemeClr val="accent3"/>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grpSp>
        <p:nvGrpSpPr>
          <p:cNvPr id="3" name="组合 2"/>
          <p:cNvGrpSpPr/>
          <p:nvPr/>
        </p:nvGrpSpPr>
        <p:grpSpPr>
          <a:xfrm>
            <a:off x="4160563" y="2198779"/>
            <a:ext cx="1853035" cy="522288"/>
            <a:chOff x="3419742" y="1851670"/>
            <a:chExt cx="1434511" cy="391716"/>
          </a:xfrm>
        </p:grpSpPr>
        <p:sp>
          <p:nvSpPr>
            <p:cNvPr id="24587" name="AutoShape 11"/>
            <p:cNvSpPr/>
            <p:nvPr/>
          </p:nvSpPr>
          <p:spPr bwMode="auto">
            <a:xfrm rot="10800000">
              <a:off x="3419742" y="1851670"/>
              <a:ext cx="1434511" cy="391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28" y="0"/>
                  </a:moveTo>
                  <a:lnTo>
                    <a:pt x="9484" y="5324"/>
                  </a:lnTo>
                  <a:lnTo>
                    <a:pt x="1328" y="5324"/>
                  </a:lnTo>
                  <a:cubicBezTo>
                    <a:pt x="594" y="5324"/>
                    <a:pt x="0" y="7674"/>
                    <a:pt x="0" y="10574"/>
                  </a:cubicBezTo>
                  <a:lnTo>
                    <a:pt x="0" y="16349"/>
                  </a:lnTo>
                  <a:cubicBezTo>
                    <a:pt x="0" y="19249"/>
                    <a:pt x="594" y="21600"/>
                    <a:pt x="1328" y="21600"/>
                  </a:cubicBezTo>
                  <a:lnTo>
                    <a:pt x="20271" y="21600"/>
                  </a:lnTo>
                  <a:cubicBezTo>
                    <a:pt x="21005" y="21600"/>
                    <a:pt x="21600" y="19249"/>
                    <a:pt x="21600" y="16349"/>
                  </a:cubicBezTo>
                  <a:lnTo>
                    <a:pt x="21600" y="10574"/>
                  </a:lnTo>
                  <a:cubicBezTo>
                    <a:pt x="21600" y="7674"/>
                    <a:pt x="21005" y="5324"/>
                    <a:pt x="20271" y="5324"/>
                  </a:cubicBezTo>
                  <a:lnTo>
                    <a:pt x="11970" y="5324"/>
                  </a:lnTo>
                  <a:lnTo>
                    <a:pt x="10728" y="0"/>
                  </a:lnTo>
                  <a:close/>
                </a:path>
              </a:pathLst>
            </a:custGeom>
            <a:solidFill>
              <a:schemeClr val="accent2"/>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47" name="AutoShape 7"/>
            <p:cNvSpPr/>
            <p:nvPr/>
          </p:nvSpPr>
          <p:spPr bwMode="auto">
            <a:xfrm>
              <a:off x="3874889" y="1924000"/>
              <a:ext cx="806864" cy="133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panose="020F0502020204030203" pitchFamily="34" charset="0"/>
                  <a:ea typeface="MS PGothic" panose="020B0600070205080204" charset="-128"/>
                  <a:sym typeface="Lato" panose="020F0502020204030203" pitchFamily="34" charset="0"/>
                </a:defRPr>
              </a:lvl1pPr>
              <a:lvl2pPr marL="742950" indent="-285750" defTabSz="647700" eaLnBrk="0">
                <a:defRPr sz="2500" b="1">
                  <a:solidFill>
                    <a:srgbClr val="FFFFFF"/>
                  </a:solidFill>
                  <a:latin typeface="Lato" panose="020F0502020204030203" pitchFamily="34" charset="0"/>
                  <a:ea typeface="MS PGothic" panose="020B0600070205080204" charset="-128"/>
                  <a:sym typeface="Lato" panose="020F0502020204030203" pitchFamily="34" charset="0"/>
                </a:defRPr>
              </a:lvl2pPr>
              <a:lvl3pPr marL="1143000" indent="-228600" defTabSz="647700" eaLnBrk="0">
                <a:defRPr sz="2500" b="1">
                  <a:solidFill>
                    <a:srgbClr val="FFFFFF"/>
                  </a:solidFill>
                  <a:latin typeface="Lato" panose="020F0502020204030203" pitchFamily="34" charset="0"/>
                  <a:ea typeface="MS PGothic" panose="020B0600070205080204" charset="-128"/>
                  <a:sym typeface="Lato" panose="020F0502020204030203" pitchFamily="34" charset="0"/>
                </a:defRPr>
              </a:lvl3pPr>
              <a:lvl4pPr marL="1600200" indent="-228600" defTabSz="647700" eaLnBrk="0">
                <a:defRPr sz="2500" b="1">
                  <a:solidFill>
                    <a:srgbClr val="FFFFFF"/>
                  </a:solidFill>
                  <a:latin typeface="Lato" panose="020F0502020204030203" pitchFamily="34" charset="0"/>
                  <a:ea typeface="MS PGothic" panose="020B0600070205080204" charset="-128"/>
                  <a:sym typeface="Lato" panose="020F0502020204030203" pitchFamily="34" charset="0"/>
                </a:defRPr>
              </a:lvl4pPr>
              <a:lvl5pPr marL="2057400" indent="-228600" defTabSz="647700" eaLnBrk="0">
                <a:defRPr sz="2500" b="1">
                  <a:solidFill>
                    <a:srgbClr val="FFFFFF"/>
                  </a:solidFill>
                  <a:latin typeface="Lato" panose="020F0502020204030203" pitchFamily="34" charset="0"/>
                  <a:ea typeface="MS PGothic" panose="020B0600070205080204" charset="-128"/>
                  <a:sym typeface="Lato" panose="020F0502020204030203" pitchFamily="34"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charset="-128"/>
                  <a:sym typeface="Lato" panose="020F0502020204030203" pitchFamily="34"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charset="-128"/>
                  <a:sym typeface="Lato" panose="020F0502020204030203" pitchFamily="34"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charset="-128"/>
                  <a:sym typeface="Lato" panose="020F0502020204030203" pitchFamily="34"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charset="-128"/>
                  <a:sym typeface="Lato" panose="020F0502020204030203" pitchFamily="34" charset="0"/>
                </a:defRPr>
              </a:lvl9pPr>
            </a:lstStyle>
            <a:p>
              <a:r>
                <a:rPr lang="zh-CN" altLang="en-US" sz="1500" b="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4" name="组合 3"/>
          <p:cNvGrpSpPr/>
          <p:nvPr/>
        </p:nvGrpSpPr>
        <p:grpSpPr>
          <a:xfrm>
            <a:off x="6538017" y="2198779"/>
            <a:ext cx="1845558" cy="522288"/>
            <a:chOff x="5204489" y="1851670"/>
            <a:chExt cx="1449964" cy="391716"/>
          </a:xfrm>
        </p:grpSpPr>
        <p:sp>
          <p:nvSpPr>
            <p:cNvPr id="24592" name="AutoShape 16"/>
            <p:cNvSpPr/>
            <p:nvPr/>
          </p:nvSpPr>
          <p:spPr bwMode="auto">
            <a:xfrm rot="10800000">
              <a:off x="5204489" y="1851670"/>
              <a:ext cx="1449964" cy="391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28" y="0"/>
                  </a:moveTo>
                  <a:lnTo>
                    <a:pt x="9484" y="5324"/>
                  </a:lnTo>
                  <a:lnTo>
                    <a:pt x="1328" y="5324"/>
                  </a:lnTo>
                  <a:cubicBezTo>
                    <a:pt x="594" y="5324"/>
                    <a:pt x="0" y="7674"/>
                    <a:pt x="0" y="10574"/>
                  </a:cubicBezTo>
                  <a:lnTo>
                    <a:pt x="0" y="16349"/>
                  </a:lnTo>
                  <a:cubicBezTo>
                    <a:pt x="0" y="19249"/>
                    <a:pt x="594" y="21600"/>
                    <a:pt x="1328" y="21600"/>
                  </a:cubicBezTo>
                  <a:lnTo>
                    <a:pt x="20271" y="21600"/>
                  </a:lnTo>
                  <a:cubicBezTo>
                    <a:pt x="21005" y="21600"/>
                    <a:pt x="21600" y="19249"/>
                    <a:pt x="21600" y="16349"/>
                  </a:cubicBezTo>
                  <a:lnTo>
                    <a:pt x="21600" y="10574"/>
                  </a:lnTo>
                  <a:cubicBezTo>
                    <a:pt x="21600" y="7674"/>
                    <a:pt x="21005" y="5324"/>
                    <a:pt x="20271" y="5324"/>
                  </a:cubicBezTo>
                  <a:lnTo>
                    <a:pt x="11970" y="5324"/>
                  </a:lnTo>
                  <a:lnTo>
                    <a:pt x="10728" y="0"/>
                  </a:lnTo>
                  <a:close/>
                </a:path>
              </a:pathLst>
            </a:custGeom>
            <a:solidFill>
              <a:schemeClr val="accent1"/>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49" name="AutoShape 7"/>
            <p:cNvSpPr/>
            <p:nvPr/>
          </p:nvSpPr>
          <p:spPr bwMode="auto">
            <a:xfrm>
              <a:off x="5689345" y="1924000"/>
              <a:ext cx="806864" cy="133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panose="020F0502020204030203" pitchFamily="34" charset="0"/>
                  <a:ea typeface="MS PGothic" panose="020B0600070205080204" charset="-128"/>
                  <a:sym typeface="Lato" panose="020F0502020204030203" pitchFamily="34" charset="0"/>
                </a:defRPr>
              </a:lvl1pPr>
              <a:lvl2pPr marL="742950" indent="-285750" defTabSz="647700" eaLnBrk="0">
                <a:defRPr sz="2500" b="1">
                  <a:solidFill>
                    <a:srgbClr val="FFFFFF"/>
                  </a:solidFill>
                  <a:latin typeface="Lato" panose="020F0502020204030203" pitchFamily="34" charset="0"/>
                  <a:ea typeface="MS PGothic" panose="020B0600070205080204" charset="-128"/>
                  <a:sym typeface="Lato" panose="020F0502020204030203" pitchFamily="34" charset="0"/>
                </a:defRPr>
              </a:lvl2pPr>
              <a:lvl3pPr marL="1143000" indent="-228600" defTabSz="647700" eaLnBrk="0">
                <a:defRPr sz="2500" b="1">
                  <a:solidFill>
                    <a:srgbClr val="FFFFFF"/>
                  </a:solidFill>
                  <a:latin typeface="Lato" panose="020F0502020204030203" pitchFamily="34" charset="0"/>
                  <a:ea typeface="MS PGothic" panose="020B0600070205080204" charset="-128"/>
                  <a:sym typeface="Lato" panose="020F0502020204030203" pitchFamily="34" charset="0"/>
                </a:defRPr>
              </a:lvl3pPr>
              <a:lvl4pPr marL="1600200" indent="-228600" defTabSz="647700" eaLnBrk="0">
                <a:defRPr sz="2500" b="1">
                  <a:solidFill>
                    <a:srgbClr val="FFFFFF"/>
                  </a:solidFill>
                  <a:latin typeface="Lato" panose="020F0502020204030203" pitchFamily="34" charset="0"/>
                  <a:ea typeface="MS PGothic" panose="020B0600070205080204" charset="-128"/>
                  <a:sym typeface="Lato" panose="020F0502020204030203" pitchFamily="34" charset="0"/>
                </a:defRPr>
              </a:lvl4pPr>
              <a:lvl5pPr marL="2057400" indent="-228600" defTabSz="647700" eaLnBrk="0">
                <a:defRPr sz="2500" b="1">
                  <a:solidFill>
                    <a:srgbClr val="FFFFFF"/>
                  </a:solidFill>
                  <a:latin typeface="Lato" panose="020F0502020204030203" pitchFamily="34" charset="0"/>
                  <a:ea typeface="MS PGothic" panose="020B0600070205080204" charset="-128"/>
                  <a:sym typeface="Lato" panose="020F0502020204030203" pitchFamily="34"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charset="-128"/>
                  <a:sym typeface="Lato" panose="020F0502020204030203" pitchFamily="34"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charset="-128"/>
                  <a:sym typeface="Lato" panose="020F0502020204030203" pitchFamily="34"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charset="-128"/>
                  <a:sym typeface="Lato" panose="020F0502020204030203" pitchFamily="34"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charset="-128"/>
                  <a:sym typeface="Lato" panose="020F0502020204030203" pitchFamily="34" charset="0"/>
                </a:defRPr>
              </a:lvl9pPr>
            </a:lstStyle>
            <a:p>
              <a:r>
                <a:rPr lang="zh-CN" altLang="en-US" sz="1500" b="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5" name="组合 4"/>
          <p:cNvGrpSpPr/>
          <p:nvPr/>
        </p:nvGrpSpPr>
        <p:grpSpPr>
          <a:xfrm>
            <a:off x="8904316" y="2224179"/>
            <a:ext cx="1847399" cy="522288"/>
            <a:chOff x="7022574" y="1870720"/>
            <a:chExt cx="1432080" cy="391716"/>
          </a:xfrm>
        </p:grpSpPr>
        <p:sp>
          <p:nvSpPr>
            <p:cNvPr id="24597" name="AutoShape 21"/>
            <p:cNvSpPr/>
            <p:nvPr/>
          </p:nvSpPr>
          <p:spPr bwMode="auto">
            <a:xfrm rot="10800000">
              <a:off x="7022574" y="1870720"/>
              <a:ext cx="1432080" cy="391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28" y="0"/>
                  </a:moveTo>
                  <a:lnTo>
                    <a:pt x="9484" y="5324"/>
                  </a:lnTo>
                  <a:lnTo>
                    <a:pt x="1328" y="5324"/>
                  </a:lnTo>
                  <a:cubicBezTo>
                    <a:pt x="594" y="5324"/>
                    <a:pt x="0" y="7674"/>
                    <a:pt x="0" y="10574"/>
                  </a:cubicBezTo>
                  <a:lnTo>
                    <a:pt x="0" y="16349"/>
                  </a:lnTo>
                  <a:cubicBezTo>
                    <a:pt x="0" y="19249"/>
                    <a:pt x="594" y="21600"/>
                    <a:pt x="1328" y="21600"/>
                  </a:cubicBezTo>
                  <a:lnTo>
                    <a:pt x="20271" y="21600"/>
                  </a:lnTo>
                  <a:cubicBezTo>
                    <a:pt x="21005" y="21600"/>
                    <a:pt x="21600" y="19249"/>
                    <a:pt x="21600" y="16349"/>
                  </a:cubicBezTo>
                  <a:lnTo>
                    <a:pt x="21600" y="10574"/>
                  </a:lnTo>
                  <a:cubicBezTo>
                    <a:pt x="21600" y="7674"/>
                    <a:pt x="21005" y="5324"/>
                    <a:pt x="20271" y="5324"/>
                  </a:cubicBezTo>
                  <a:lnTo>
                    <a:pt x="11970" y="5324"/>
                  </a:lnTo>
                  <a:lnTo>
                    <a:pt x="10728" y="0"/>
                  </a:lnTo>
                  <a:close/>
                </a:path>
              </a:pathLst>
            </a:custGeom>
            <a:solidFill>
              <a:schemeClr val="accent2"/>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51" name="AutoShape 7"/>
            <p:cNvSpPr/>
            <p:nvPr/>
          </p:nvSpPr>
          <p:spPr bwMode="auto">
            <a:xfrm>
              <a:off x="7498417" y="1935819"/>
              <a:ext cx="806864" cy="133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panose="020F0502020204030203" pitchFamily="34" charset="0"/>
                  <a:ea typeface="MS PGothic" panose="020B0600070205080204" charset="-128"/>
                  <a:sym typeface="Lato" panose="020F0502020204030203" pitchFamily="34" charset="0"/>
                </a:defRPr>
              </a:lvl1pPr>
              <a:lvl2pPr marL="742950" indent="-285750" defTabSz="647700" eaLnBrk="0">
                <a:defRPr sz="2500" b="1">
                  <a:solidFill>
                    <a:srgbClr val="FFFFFF"/>
                  </a:solidFill>
                  <a:latin typeface="Lato" panose="020F0502020204030203" pitchFamily="34" charset="0"/>
                  <a:ea typeface="MS PGothic" panose="020B0600070205080204" charset="-128"/>
                  <a:sym typeface="Lato" panose="020F0502020204030203" pitchFamily="34" charset="0"/>
                </a:defRPr>
              </a:lvl2pPr>
              <a:lvl3pPr marL="1143000" indent="-228600" defTabSz="647700" eaLnBrk="0">
                <a:defRPr sz="2500" b="1">
                  <a:solidFill>
                    <a:srgbClr val="FFFFFF"/>
                  </a:solidFill>
                  <a:latin typeface="Lato" panose="020F0502020204030203" pitchFamily="34" charset="0"/>
                  <a:ea typeface="MS PGothic" panose="020B0600070205080204" charset="-128"/>
                  <a:sym typeface="Lato" panose="020F0502020204030203" pitchFamily="34" charset="0"/>
                </a:defRPr>
              </a:lvl3pPr>
              <a:lvl4pPr marL="1600200" indent="-228600" defTabSz="647700" eaLnBrk="0">
                <a:defRPr sz="2500" b="1">
                  <a:solidFill>
                    <a:srgbClr val="FFFFFF"/>
                  </a:solidFill>
                  <a:latin typeface="Lato" panose="020F0502020204030203" pitchFamily="34" charset="0"/>
                  <a:ea typeface="MS PGothic" panose="020B0600070205080204" charset="-128"/>
                  <a:sym typeface="Lato" panose="020F0502020204030203" pitchFamily="34" charset="0"/>
                </a:defRPr>
              </a:lvl4pPr>
              <a:lvl5pPr marL="2057400" indent="-228600" defTabSz="647700" eaLnBrk="0">
                <a:defRPr sz="2500" b="1">
                  <a:solidFill>
                    <a:srgbClr val="FFFFFF"/>
                  </a:solidFill>
                  <a:latin typeface="Lato" panose="020F0502020204030203" pitchFamily="34" charset="0"/>
                  <a:ea typeface="MS PGothic" panose="020B0600070205080204" charset="-128"/>
                  <a:sym typeface="Lato" panose="020F0502020204030203" pitchFamily="34"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charset="-128"/>
                  <a:sym typeface="Lato" panose="020F0502020204030203" pitchFamily="34"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charset="-128"/>
                  <a:sym typeface="Lato" panose="020F0502020204030203" pitchFamily="34"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charset="-128"/>
                  <a:sym typeface="Lato" panose="020F0502020204030203" pitchFamily="34"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charset="-128"/>
                  <a:sym typeface="Lato" panose="020F0502020204030203" pitchFamily="34" charset="0"/>
                </a:defRPr>
              </a:lvl9pPr>
            </a:lstStyle>
            <a:p>
              <a:r>
                <a:rPr lang="zh-CN" altLang="en-US" sz="1500" b="0" dirty="0">
                  <a:solidFill>
                    <a:schemeClr val="bg1"/>
                  </a:solidFill>
                  <a:latin typeface="微软雅黑" panose="020B0503020204020204" pitchFamily="34" charset="-122"/>
                  <a:ea typeface="微软雅黑" panose="020B0503020204020204" pitchFamily="34" charset="-122"/>
                </a:rPr>
                <a:t>添加标题</a:t>
              </a:r>
            </a:p>
          </p:txBody>
        </p:sp>
      </p:grpSp>
      <p:sp>
        <p:nvSpPr>
          <p:cNvPr id="56" name="TextBox 55"/>
          <p:cNvSpPr txBox="1"/>
          <p:nvPr/>
        </p:nvSpPr>
        <p:spPr>
          <a:xfrm>
            <a:off x="1584088" y="4485653"/>
            <a:ext cx="2072073" cy="1003339"/>
          </a:xfrm>
          <a:prstGeom prst="rect">
            <a:avLst/>
          </a:prstGeom>
          <a:noFill/>
        </p:spPr>
        <p:txBody>
          <a:bodyPr wrap="square" lIns="121908" tIns="60954" rIns="121908" bIns="60954" rtlCol="0">
            <a:spAutoFit/>
          </a:bodyPr>
          <a:lstStyle/>
          <a:p>
            <a:pPr algn="ctr">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您的内容打在这里，或者通过复制您的文本您的内容打在这里，或者通过复制您的文中在这里，或者通过复制您的文中</a:t>
            </a:r>
          </a:p>
        </p:txBody>
      </p:sp>
      <p:sp>
        <p:nvSpPr>
          <p:cNvPr id="57" name="圆角矩形 56"/>
          <p:cNvSpPr/>
          <p:nvPr/>
        </p:nvSpPr>
        <p:spPr bwMode="auto">
          <a:xfrm>
            <a:off x="1672087" y="2919808"/>
            <a:ext cx="1845558" cy="1098320"/>
          </a:xfrm>
          <a:prstGeom prst="roundRect">
            <a:avLst/>
          </a:prstGeom>
          <a:blipFill>
            <a:blip r:embed="rId3" cstate="print"/>
            <a:stretch>
              <a:fillRect/>
            </a:stretch>
          </a:blipFill>
          <a:ln>
            <a:solidFill>
              <a:srgbClr val="FFFFFF"/>
            </a:solidFill>
          </a:ln>
          <a:effectLst>
            <a:outerShdw blurRad="76200" dir="13500000" sy="23000" kx="1200000" algn="br" rotWithShape="0">
              <a:schemeClr val="bg1">
                <a:lumMod val="25000"/>
                <a:alpha val="20000"/>
              </a:schemeClr>
            </a:outerShdw>
          </a:effectLst>
        </p:spPr>
        <p:txBody>
          <a:bodyPr lIns="0" tIns="0" rIns="0" bIns="0" rtlCol="0" anchor="ctr"/>
          <a:lstStyle/>
          <a:p>
            <a:pPr algn="ctr"/>
            <a:endParaRPr lang="zh-CN" altLang="en-US"/>
          </a:p>
        </p:txBody>
      </p:sp>
      <p:sp>
        <p:nvSpPr>
          <p:cNvPr id="58" name="圆角矩形 57"/>
          <p:cNvSpPr/>
          <p:nvPr/>
        </p:nvSpPr>
        <p:spPr bwMode="auto">
          <a:xfrm>
            <a:off x="4160563" y="2919808"/>
            <a:ext cx="1845558" cy="1098320"/>
          </a:xfrm>
          <a:prstGeom prst="roundRect">
            <a:avLst/>
          </a:prstGeom>
          <a:blipFill dpi="0" rotWithShape="0">
            <a:blip r:embed="rId4" cstate="print"/>
            <a:srcRect/>
            <a:stretch>
              <a:fillRect/>
            </a:stretch>
          </a:blipFill>
          <a:ln>
            <a:solidFill>
              <a:srgbClr val="FFFFFF"/>
            </a:solidFill>
          </a:ln>
          <a:effectLst>
            <a:outerShdw blurRad="76200" dir="13500000" sy="23000" kx="1200000" algn="br" rotWithShape="0">
              <a:schemeClr val="bg1">
                <a:lumMod val="25000"/>
                <a:alpha val="20000"/>
              </a:schemeClr>
            </a:outerShdw>
          </a:effectLst>
        </p:spPr>
        <p:txBody>
          <a:bodyPr lIns="0" tIns="0" rIns="0" bIns="0" rtlCol="0" anchor="ctr"/>
          <a:lstStyle/>
          <a:p>
            <a:pPr algn="ctr"/>
            <a:endParaRPr lang="zh-CN" altLang="en-US"/>
          </a:p>
        </p:txBody>
      </p:sp>
      <p:sp>
        <p:nvSpPr>
          <p:cNvPr id="59" name="圆角矩形 58"/>
          <p:cNvSpPr/>
          <p:nvPr/>
        </p:nvSpPr>
        <p:spPr bwMode="auto">
          <a:xfrm>
            <a:off x="6538017" y="2919808"/>
            <a:ext cx="1845558" cy="1098320"/>
          </a:xfrm>
          <a:prstGeom prst="roundRect">
            <a:avLst/>
          </a:prstGeom>
          <a:blipFill dpi="0" rotWithShape="0">
            <a:blip r:embed="rId5" cstate="print"/>
            <a:srcRect/>
            <a:stretch>
              <a:fillRect/>
            </a:stretch>
          </a:blipFill>
          <a:ln>
            <a:solidFill>
              <a:srgbClr val="FFFFFF"/>
            </a:solidFill>
          </a:ln>
          <a:effectLst>
            <a:outerShdw blurRad="76200" dir="13500000" sy="23000" kx="1200000" algn="br" rotWithShape="0">
              <a:schemeClr val="bg1">
                <a:lumMod val="25000"/>
                <a:alpha val="20000"/>
              </a:schemeClr>
            </a:outerShdw>
          </a:effectLst>
        </p:spPr>
        <p:txBody>
          <a:bodyPr lIns="0" tIns="0" rIns="0" bIns="0" rtlCol="0" anchor="ctr"/>
          <a:lstStyle/>
          <a:p>
            <a:pPr algn="ctr"/>
            <a:endParaRPr lang="zh-CN" altLang="en-US"/>
          </a:p>
        </p:txBody>
      </p:sp>
      <p:sp>
        <p:nvSpPr>
          <p:cNvPr id="60" name="圆角矩形 59"/>
          <p:cNvSpPr/>
          <p:nvPr/>
        </p:nvSpPr>
        <p:spPr bwMode="auto">
          <a:xfrm>
            <a:off x="8906156" y="2919808"/>
            <a:ext cx="1845558" cy="1098320"/>
          </a:xfrm>
          <a:prstGeom prst="roundRect">
            <a:avLst/>
          </a:prstGeom>
          <a:blipFill dpi="0" rotWithShape="0">
            <a:blip r:embed="rId6" cstate="print"/>
            <a:srcRect/>
            <a:stretch>
              <a:fillRect t="64"/>
            </a:stretch>
          </a:blipFill>
          <a:ln>
            <a:solidFill>
              <a:srgbClr val="FFFFFF"/>
            </a:solidFill>
          </a:ln>
          <a:effectLst>
            <a:outerShdw blurRad="76200" dir="13500000" sy="23000" kx="1200000" algn="br" rotWithShape="0">
              <a:schemeClr val="bg1">
                <a:lumMod val="25000"/>
                <a:alpha val="20000"/>
              </a:schemeClr>
            </a:outerShdw>
          </a:effectLst>
        </p:spPr>
        <p:txBody>
          <a:bodyPr lIns="0" tIns="0" rIns="0" bIns="0" rtlCol="0" anchor="ctr"/>
          <a:lstStyle/>
          <a:p>
            <a:pPr algn="ctr"/>
            <a:endParaRPr lang="zh-CN" altLang="en-US"/>
          </a:p>
        </p:txBody>
      </p:sp>
      <p:sp>
        <p:nvSpPr>
          <p:cNvPr id="61" name="TextBox 60"/>
          <p:cNvSpPr txBox="1"/>
          <p:nvPr/>
        </p:nvSpPr>
        <p:spPr>
          <a:xfrm>
            <a:off x="4047305" y="4485653"/>
            <a:ext cx="2072073" cy="1003339"/>
          </a:xfrm>
          <a:prstGeom prst="rect">
            <a:avLst/>
          </a:prstGeom>
          <a:noFill/>
        </p:spPr>
        <p:txBody>
          <a:bodyPr wrap="square" lIns="121908" tIns="60954" rIns="121908" bIns="60954" rtlCol="0">
            <a:spAutoFit/>
          </a:bodyPr>
          <a:lstStyle/>
          <a:p>
            <a:pPr algn="ctr">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您的内容打在这里，或者通过复制您的文本您的内容打在这里，或者通过复制您的文中在这里，或者通过复制您的文中</a:t>
            </a:r>
          </a:p>
        </p:txBody>
      </p:sp>
      <p:sp>
        <p:nvSpPr>
          <p:cNvPr id="62" name="TextBox 61"/>
          <p:cNvSpPr txBox="1"/>
          <p:nvPr/>
        </p:nvSpPr>
        <p:spPr>
          <a:xfrm>
            <a:off x="6443362" y="4485653"/>
            <a:ext cx="2072073" cy="1003339"/>
          </a:xfrm>
          <a:prstGeom prst="rect">
            <a:avLst/>
          </a:prstGeom>
          <a:noFill/>
        </p:spPr>
        <p:txBody>
          <a:bodyPr wrap="square" lIns="121908" tIns="60954" rIns="121908" bIns="60954" rtlCol="0">
            <a:spAutoFit/>
          </a:bodyPr>
          <a:lstStyle/>
          <a:p>
            <a:pPr algn="ctr">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您的内容打在这里，或者通过复制您的文本您的内容打在这里，或者通过复制您的文中在这里，或者通过复制您的文中</a:t>
            </a:r>
          </a:p>
        </p:txBody>
      </p:sp>
      <p:sp>
        <p:nvSpPr>
          <p:cNvPr id="63" name="TextBox 62"/>
          <p:cNvSpPr txBox="1"/>
          <p:nvPr/>
        </p:nvSpPr>
        <p:spPr>
          <a:xfrm>
            <a:off x="8833239" y="4485653"/>
            <a:ext cx="2072073" cy="1003339"/>
          </a:xfrm>
          <a:prstGeom prst="rect">
            <a:avLst/>
          </a:prstGeom>
          <a:noFill/>
        </p:spPr>
        <p:txBody>
          <a:bodyPr wrap="square" lIns="121908" tIns="60954" rIns="121908" bIns="60954" rtlCol="0">
            <a:spAutoFit/>
          </a:bodyPr>
          <a:lstStyle/>
          <a:p>
            <a:pPr algn="ctr">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您的内容打在这里，或者通过复制您的文本您的内容打在这里，或者通过复制您的文中在这里，或者通过复制您的文中</a:t>
            </a:r>
          </a:p>
        </p:txBody>
      </p:sp>
      <p:sp>
        <p:nvSpPr>
          <p:cNvPr id="6" name="标题 5"/>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1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2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anim calcmode="lin" valueType="num">
                                      <p:cBhvr>
                                        <p:cTn id="18" dur="500" fill="hold"/>
                                        <p:tgtEl>
                                          <p:spTgt spid="4"/>
                                        </p:tgtEl>
                                        <p:attrNameLst>
                                          <p:attrName>ppt_x</p:attrName>
                                        </p:attrNameLst>
                                      </p:cBhvr>
                                      <p:tavLst>
                                        <p:tav tm="0">
                                          <p:val>
                                            <p:strVal val="#ppt_x"/>
                                          </p:val>
                                        </p:tav>
                                        <p:tav tm="100000">
                                          <p:val>
                                            <p:strVal val="#ppt_x"/>
                                          </p:val>
                                        </p:tav>
                                      </p:tavLst>
                                    </p:anim>
                                    <p:anim calcmode="lin" valueType="num">
                                      <p:cBhvr>
                                        <p:cTn id="19" dur="500" fill="hold"/>
                                        <p:tgtEl>
                                          <p:spTgt spid="4"/>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3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anim calcmode="lin" valueType="num">
                                      <p:cBhvr>
                                        <p:cTn id="23" dur="500" fill="hold"/>
                                        <p:tgtEl>
                                          <p:spTgt spid="5"/>
                                        </p:tgtEl>
                                        <p:attrNameLst>
                                          <p:attrName>ppt_x</p:attrName>
                                        </p:attrNameLst>
                                      </p:cBhvr>
                                      <p:tavLst>
                                        <p:tav tm="0">
                                          <p:val>
                                            <p:strVal val="#ppt_x"/>
                                          </p:val>
                                        </p:tav>
                                        <p:tav tm="100000">
                                          <p:val>
                                            <p:strVal val="#ppt_x"/>
                                          </p:val>
                                        </p:tav>
                                      </p:tavLst>
                                    </p:anim>
                                    <p:anim calcmode="lin" valueType="num">
                                      <p:cBhvr>
                                        <p:cTn id="24" dur="500" fill="hold"/>
                                        <p:tgtEl>
                                          <p:spTgt spid="5"/>
                                        </p:tgtEl>
                                        <p:attrNameLst>
                                          <p:attrName>ppt_y</p:attrName>
                                        </p:attrNameLst>
                                      </p:cBhvr>
                                      <p:tavLst>
                                        <p:tav tm="0">
                                          <p:val>
                                            <p:strVal val="#ppt_y-.1"/>
                                          </p:val>
                                        </p:tav>
                                        <p:tav tm="100000">
                                          <p:val>
                                            <p:strVal val="#ppt_y"/>
                                          </p:val>
                                        </p:tav>
                                      </p:tavLst>
                                    </p:anim>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57"/>
                                        </p:tgtEl>
                                        <p:attrNameLst>
                                          <p:attrName>style.visibility</p:attrName>
                                        </p:attrNameLst>
                                      </p:cBhvr>
                                      <p:to>
                                        <p:strVal val="visible"/>
                                      </p:to>
                                    </p:set>
                                    <p:anim calcmode="lin" valueType="num">
                                      <p:cBhvr>
                                        <p:cTn id="28" dur="500" fill="hold"/>
                                        <p:tgtEl>
                                          <p:spTgt spid="57"/>
                                        </p:tgtEl>
                                        <p:attrNameLst>
                                          <p:attrName>ppt_w</p:attrName>
                                        </p:attrNameLst>
                                      </p:cBhvr>
                                      <p:tavLst>
                                        <p:tav tm="0">
                                          <p:val>
                                            <p:fltVal val="0"/>
                                          </p:val>
                                        </p:tav>
                                        <p:tav tm="100000">
                                          <p:val>
                                            <p:strVal val="#ppt_w"/>
                                          </p:val>
                                        </p:tav>
                                      </p:tavLst>
                                    </p:anim>
                                    <p:anim calcmode="lin" valueType="num">
                                      <p:cBhvr>
                                        <p:cTn id="29" dur="500" fill="hold"/>
                                        <p:tgtEl>
                                          <p:spTgt spid="57"/>
                                        </p:tgtEl>
                                        <p:attrNameLst>
                                          <p:attrName>ppt_h</p:attrName>
                                        </p:attrNameLst>
                                      </p:cBhvr>
                                      <p:tavLst>
                                        <p:tav tm="0">
                                          <p:val>
                                            <p:fltVal val="0"/>
                                          </p:val>
                                        </p:tav>
                                        <p:tav tm="100000">
                                          <p:val>
                                            <p:strVal val="#ppt_h"/>
                                          </p:val>
                                        </p:tav>
                                      </p:tavLst>
                                    </p:anim>
                                    <p:animEffect transition="in" filter="fade">
                                      <p:cBhvr>
                                        <p:cTn id="30" dur="500"/>
                                        <p:tgtEl>
                                          <p:spTgt spid="57"/>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anim calcmode="lin" valueType="num">
                                      <p:cBhvr>
                                        <p:cTn id="33" dur="500" fill="hold"/>
                                        <p:tgtEl>
                                          <p:spTgt spid="58"/>
                                        </p:tgtEl>
                                        <p:attrNameLst>
                                          <p:attrName>ppt_w</p:attrName>
                                        </p:attrNameLst>
                                      </p:cBhvr>
                                      <p:tavLst>
                                        <p:tav tm="0">
                                          <p:val>
                                            <p:fltVal val="0"/>
                                          </p:val>
                                        </p:tav>
                                        <p:tav tm="100000">
                                          <p:val>
                                            <p:strVal val="#ppt_w"/>
                                          </p:val>
                                        </p:tav>
                                      </p:tavLst>
                                    </p:anim>
                                    <p:anim calcmode="lin" valueType="num">
                                      <p:cBhvr>
                                        <p:cTn id="34" dur="500" fill="hold"/>
                                        <p:tgtEl>
                                          <p:spTgt spid="58"/>
                                        </p:tgtEl>
                                        <p:attrNameLst>
                                          <p:attrName>ppt_h</p:attrName>
                                        </p:attrNameLst>
                                      </p:cBhvr>
                                      <p:tavLst>
                                        <p:tav tm="0">
                                          <p:val>
                                            <p:fltVal val="0"/>
                                          </p:val>
                                        </p:tav>
                                        <p:tav tm="100000">
                                          <p:val>
                                            <p:strVal val="#ppt_h"/>
                                          </p:val>
                                        </p:tav>
                                      </p:tavLst>
                                    </p:anim>
                                    <p:animEffect transition="in" filter="fade">
                                      <p:cBhvr>
                                        <p:cTn id="35" dur="500"/>
                                        <p:tgtEl>
                                          <p:spTgt spid="58"/>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59"/>
                                        </p:tgtEl>
                                        <p:attrNameLst>
                                          <p:attrName>style.visibility</p:attrName>
                                        </p:attrNameLst>
                                      </p:cBhvr>
                                      <p:to>
                                        <p:strVal val="visible"/>
                                      </p:to>
                                    </p:set>
                                    <p:anim calcmode="lin" valueType="num">
                                      <p:cBhvr>
                                        <p:cTn id="38" dur="500" fill="hold"/>
                                        <p:tgtEl>
                                          <p:spTgt spid="59"/>
                                        </p:tgtEl>
                                        <p:attrNameLst>
                                          <p:attrName>ppt_w</p:attrName>
                                        </p:attrNameLst>
                                      </p:cBhvr>
                                      <p:tavLst>
                                        <p:tav tm="0">
                                          <p:val>
                                            <p:fltVal val="0"/>
                                          </p:val>
                                        </p:tav>
                                        <p:tav tm="100000">
                                          <p:val>
                                            <p:strVal val="#ppt_w"/>
                                          </p:val>
                                        </p:tav>
                                      </p:tavLst>
                                    </p:anim>
                                    <p:anim calcmode="lin" valueType="num">
                                      <p:cBhvr>
                                        <p:cTn id="39" dur="500" fill="hold"/>
                                        <p:tgtEl>
                                          <p:spTgt spid="59"/>
                                        </p:tgtEl>
                                        <p:attrNameLst>
                                          <p:attrName>ppt_h</p:attrName>
                                        </p:attrNameLst>
                                      </p:cBhvr>
                                      <p:tavLst>
                                        <p:tav tm="0">
                                          <p:val>
                                            <p:fltVal val="0"/>
                                          </p:val>
                                        </p:tav>
                                        <p:tav tm="100000">
                                          <p:val>
                                            <p:strVal val="#ppt_h"/>
                                          </p:val>
                                        </p:tav>
                                      </p:tavLst>
                                    </p:anim>
                                    <p:animEffect transition="in" filter="fade">
                                      <p:cBhvr>
                                        <p:cTn id="40" dur="500"/>
                                        <p:tgtEl>
                                          <p:spTgt spid="5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60"/>
                                        </p:tgtEl>
                                        <p:attrNameLst>
                                          <p:attrName>style.visibility</p:attrName>
                                        </p:attrNameLst>
                                      </p:cBhvr>
                                      <p:to>
                                        <p:strVal val="visible"/>
                                      </p:to>
                                    </p:set>
                                    <p:anim calcmode="lin" valueType="num">
                                      <p:cBhvr>
                                        <p:cTn id="43" dur="500" fill="hold"/>
                                        <p:tgtEl>
                                          <p:spTgt spid="60"/>
                                        </p:tgtEl>
                                        <p:attrNameLst>
                                          <p:attrName>ppt_w</p:attrName>
                                        </p:attrNameLst>
                                      </p:cBhvr>
                                      <p:tavLst>
                                        <p:tav tm="0">
                                          <p:val>
                                            <p:fltVal val="0"/>
                                          </p:val>
                                        </p:tav>
                                        <p:tav tm="100000">
                                          <p:val>
                                            <p:strVal val="#ppt_w"/>
                                          </p:val>
                                        </p:tav>
                                      </p:tavLst>
                                    </p:anim>
                                    <p:anim calcmode="lin" valueType="num">
                                      <p:cBhvr>
                                        <p:cTn id="44" dur="500" fill="hold"/>
                                        <p:tgtEl>
                                          <p:spTgt spid="60"/>
                                        </p:tgtEl>
                                        <p:attrNameLst>
                                          <p:attrName>ppt_h</p:attrName>
                                        </p:attrNameLst>
                                      </p:cBhvr>
                                      <p:tavLst>
                                        <p:tav tm="0">
                                          <p:val>
                                            <p:fltVal val="0"/>
                                          </p:val>
                                        </p:tav>
                                        <p:tav tm="100000">
                                          <p:val>
                                            <p:strVal val="#ppt_h"/>
                                          </p:val>
                                        </p:tav>
                                      </p:tavLst>
                                    </p:anim>
                                    <p:animEffect transition="in" filter="fade">
                                      <p:cBhvr>
                                        <p:cTn id="45" dur="500"/>
                                        <p:tgtEl>
                                          <p:spTgt spid="60"/>
                                        </p:tgtEl>
                                      </p:cBhvr>
                                    </p:animEffect>
                                  </p:childTnLst>
                                </p:cTn>
                              </p:par>
                            </p:childTnLst>
                          </p:cTn>
                        </p:par>
                        <p:par>
                          <p:cTn id="46" fill="hold">
                            <p:stCondLst>
                              <p:cond delay="1000"/>
                            </p:stCondLst>
                            <p:childTnLst>
                              <p:par>
                                <p:cTn id="47" presetID="31" presetClass="entr" presetSubtype="0" fill="hold" grpId="0" nodeType="afterEffect">
                                  <p:stCondLst>
                                    <p:cond delay="0"/>
                                  </p:stCondLst>
                                  <p:childTnLst>
                                    <p:set>
                                      <p:cBhvr>
                                        <p:cTn id="48" dur="1" fill="hold">
                                          <p:stCondLst>
                                            <p:cond delay="0"/>
                                          </p:stCondLst>
                                        </p:cTn>
                                        <p:tgtEl>
                                          <p:spTgt spid="24585"/>
                                        </p:tgtEl>
                                        <p:attrNameLst>
                                          <p:attrName>style.visibility</p:attrName>
                                        </p:attrNameLst>
                                      </p:cBhvr>
                                      <p:to>
                                        <p:strVal val="visible"/>
                                      </p:to>
                                    </p:set>
                                    <p:anim calcmode="lin" valueType="num">
                                      <p:cBhvr>
                                        <p:cTn id="49" dur="1000" fill="hold"/>
                                        <p:tgtEl>
                                          <p:spTgt spid="24585"/>
                                        </p:tgtEl>
                                        <p:attrNameLst>
                                          <p:attrName>ppt_w</p:attrName>
                                        </p:attrNameLst>
                                      </p:cBhvr>
                                      <p:tavLst>
                                        <p:tav tm="0">
                                          <p:val>
                                            <p:fltVal val="0"/>
                                          </p:val>
                                        </p:tav>
                                        <p:tav tm="100000">
                                          <p:val>
                                            <p:strVal val="#ppt_w"/>
                                          </p:val>
                                        </p:tav>
                                      </p:tavLst>
                                    </p:anim>
                                    <p:anim calcmode="lin" valueType="num">
                                      <p:cBhvr>
                                        <p:cTn id="50" dur="1000" fill="hold"/>
                                        <p:tgtEl>
                                          <p:spTgt spid="24585"/>
                                        </p:tgtEl>
                                        <p:attrNameLst>
                                          <p:attrName>ppt_h</p:attrName>
                                        </p:attrNameLst>
                                      </p:cBhvr>
                                      <p:tavLst>
                                        <p:tav tm="0">
                                          <p:val>
                                            <p:fltVal val="0"/>
                                          </p:val>
                                        </p:tav>
                                        <p:tav tm="100000">
                                          <p:val>
                                            <p:strVal val="#ppt_h"/>
                                          </p:val>
                                        </p:tav>
                                      </p:tavLst>
                                    </p:anim>
                                    <p:anim calcmode="lin" valueType="num">
                                      <p:cBhvr>
                                        <p:cTn id="51" dur="1000" fill="hold"/>
                                        <p:tgtEl>
                                          <p:spTgt spid="24585"/>
                                        </p:tgtEl>
                                        <p:attrNameLst>
                                          <p:attrName>style.rotation</p:attrName>
                                        </p:attrNameLst>
                                      </p:cBhvr>
                                      <p:tavLst>
                                        <p:tav tm="0">
                                          <p:val>
                                            <p:fltVal val="90"/>
                                          </p:val>
                                        </p:tav>
                                        <p:tav tm="100000">
                                          <p:val>
                                            <p:fltVal val="0"/>
                                          </p:val>
                                        </p:tav>
                                      </p:tavLst>
                                    </p:anim>
                                    <p:animEffect transition="in" filter="fade">
                                      <p:cBhvr>
                                        <p:cTn id="52" dur="1000"/>
                                        <p:tgtEl>
                                          <p:spTgt spid="2458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24590"/>
                                        </p:tgtEl>
                                        <p:attrNameLst>
                                          <p:attrName>style.visibility</p:attrName>
                                        </p:attrNameLst>
                                      </p:cBhvr>
                                      <p:to>
                                        <p:strVal val="visible"/>
                                      </p:to>
                                    </p:set>
                                    <p:anim calcmode="lin" valueType="num">
                                      <p:cBhvr>
                                        <p:cTn id="55" dur="1000" fill="hold"/>
                                        <p:tgtEl>
                                          <p:spTgt spid="24590"/>
                                        </p:tgtEl>
                                        <p:attrNameLst>
                                          <p:attrName>ppt_w</p:attrName>
                                        </p:attrNameLst>
                                      </p:cBhvr>
                                      <p:tavLst>
                                        <p:tav tm="0">
                                          <p:val>
                                            <p:fltVal val="0"/>
                                          </p:val>
                                        </p:tav>
                                        <p:tav tm="100000">
                                          <p:val>
                                            <p:strVal val="#ppt_w"/>
                                          </p:val>
                                        </p:tav>
                                      </p:tavLst>
                                    </p:anim>
                                    <p:anim calcmode="lin" valueType="num">
                                      <p:cBhvr>
                                        <p:cTn id="56" dur="1000" fill="hold"/>
                                        <p:tgtEl>
                                          <p:spTgt spid="24590"/>
                                        </p:tgtEl>
                                        <p:attrNameLst>
                                          <p:attrName>ppt_h</p:attrName>
                                        </p:attrNameLst>
                                      </p:cBhvr>
                                      <p:tavLst>
                                        <p:tav tm="0">
                                          <p:val>
                                            <p:fltVal val="0"/>
                                          </p:val>
                                        </p:tav>
                                        <p:tav tm="100000">
                                          <p:val>
                                            <p:strVal val="#ppt_h"/>
                                          </p:val>
                                        </p:tav>
                                      </p:tavLst>
                                    </p:anim>
                                    <p:anim calcmode="lin" valueType="num">
                                      <p:cBhvr>
                                        <p:cTn id="57" dur="1000" fill="hold"/>
                                        <p:tgtEl>
                                          <p:spTgt spid="24590"/>
                                        </p:tgtEl>
                                        <p:attrNameLst>
                                          <p:attrName>style.rotation</p:attrName>
                                        </p:attrNameLst>
                                      </p:cBhvr>
                                      <p:tavLst>
                                        <p:tav tm="0">
                                          <p:val>
                                            <p:fltVal val="90"/>
                                          </p:val>
                                        </p:tav>
                                        <p:tav tm="100000">
                                          <p:val>
                                            <p:fltVal val="0"/>
                                          </p:val>
                                        </p:tav>
                                      </p:tavLst>
                                    </p:anim>
                                    <p:animEffect transition="in" filter="fade">
                                      <p:cBhvr>
                                        <p:cTn id="58" dur="1000"/>
                                        <p:tgtEl>
                                          <p:spTgt spid="24590"/>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24595"/>
                                        </p:tgtEl>
                                        <p:attrNameLst>
                                          <p:attrName>style.visibility</p:attrName>
                                        </p:attrNameLst>
                                      </p:cBhvr>
                                      <p:to>
                                        <p:strVal val="visible"/>
                                      </p:to>
                                    </p:set>
                                    <p:anim calcmode="lin" valueType="num">
                                      <p:cBhvr>
                                        <p:cTn id="61" dur="1000" fill="hold"/>
                                        <p:tgtEl>
                                          <p:spTgt spid="24595"/>
                                        </p:tgtEl>
                                        <p:attrNameLst>
                                          <p:attrName>ppt_w</p:attrName>
                                        </p:attrNameLst>
                                      </p:cBhvr>
                                      <p:tavLst>
                                        <p:tav tm="0">
                                          <p:val>
                                            <p:fltVal val="0"/>
                                          </p:val>
                                        </p:tav>
                                        <p:tav tm="100000">
                                          <p:val>
                                            <p:strVal val="#ppt_w"/>
                                          </p:val>
                                        </p:tav>
                                      </p:tavLst>
                                    </p:anim>
                                    <p:anim calcmode="lin" valueType="num">
                                      <p:cBhvr>
                                        <p:cTn id="62" dur="1000" fill="hold"/>
                                        <p:tgtEl>
                                          <p:spTgt spid="24595"/>
                                        </p:tgtEl>
                                        <p:attrNameLst>
                                          <p:attrName>ppt_h</p:attrName>
                                        </p:attrNameLst>
                                      </p:cBhvr>
                                      <p:tavLst>
                                        <p:tav tm="0">
                                          <p:val>
                                            <p:fltVal val="0"/>
                                          </p:val>
                                        </p:tav>
                                        <p:tav tm="100000">
                                          <p:val>
                                            <p:strVal val="#ppt_h"/>
                                          </p:val>
                                        </p:tav>
                                      </p:tavLst>
                                    </p:anim>
                                    <p:anim calcmode="lin" valueType="num">
                                      <p:cBhvr>
                                        <p:cTn id="63" dur="1000" fill="hold"/>
                                        <p:tgtEl>
                                          <p:spTgt spid="24595"/>
                                        </p:tgtEl>
                                        <p:attrNameLst>
                                          <p:attrName>style.rotation</p:attrName>
                                        </p:attrNameLst>
                                      </p:cBhvr>
                                      <p:tavLst>
                                        <p:tav tm="0">
                                          <p:val>
                                            <p:fltVal val="90"/>
                                          </p:val>
                                        </p:tav>
                                        <p:tav tm="100000">
                                          <p:val>
                                            <p:fltVal val="0"/>
                                          </p:val>
                                        </p:tav>
                                      </p:tavLst>
                                    </p:anim>
                                    <p:animEffect transition="in" filter="fade">
                                      <p:cBhvr>
                                        <p:cTn id="64" dur="1000"/>
                                        <p:tgtEl>
                                          <p:spTgt spid="24595"/>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24600"/>
                                        </p:tgtEl>
                                        <p:attrNameLst>
                                          <p:attrName>style.visibility</p:attrName>
                                        </p:attrNameLst>
                                      </p:cBhvr>
                                      <p:to>
                                        <p:strVal val="visible"/>
                                      </p:to>
                                    </p:set>
                                    <p:anim calcmode="lin" valueType="num">
                                      <p:cBhvr>
                                        <p:cTn id="67" dur="1000" fill="hold"/>
                                        <p:tgtEl>
                                          <p:spTgt spid="24600"/>
                                        </p:tgtEl>
                                        <p:attrNameLst>
                                          <p:attrName>ppt_w</p:attrName>
                                        </p:attrNameLst>
                                      </p:cBhvr>
                                      <p:tavLst>
                                        <p:tav tm="0">
                                          <p:val>
                                            <p:fltVal val="0"/>
                                          </p:val>
                                        </p:tav>
                                        <p:tav tm="100000">
                                          <p:val>
                                            <p:strVal val="#ppt_w"/>
                                          </p:val>
                                        </p:tav>
                                      </p:tavLst>
                                    </p:anim>
                                    <p:anim calcmode="lin" valueType="num">
                                      <p:cBhvr>
                                        <p:cTn id="68" dur="1000" fill="hold"/>
                                        <p:tgtEl>
                                          <p:spTgt spid="24600"/>
                                        </p:tgtEl>
                                        <p:attrNameLst>
                                          <p:attrName>ppt_h</p:attrName>
                                        </p:attrNameLst>
                                      </p:cBhvr>
                                      <p:tavLst>
                                        <p:tav tm="0">
                                          <p:val>
                                            <p:fltVal val="0"/>
                                          </p:val>
                                        </p:tav>
                                        <p:tav tm="100000">
                                          <p:val>
                                            <p:strVal val="#ppt_h"/>
                                          </p:val>
                                        </p:tav>
                                      </p:tavLst>
                                    </p:anim>
                                    <p:anim calcmode="lin" valueType="num">
                                      <p:cBhvr>
                                        <p:cTn id="69" dur="1000" fill="hold"/>
                                        <p:tgtEl>
                                          <p:spTgt spid="24600"/>
                                        </p:tgtEl>
                                        <p:attrNameLst>
                                          <p:attrName>style.rotation</p:attrName>
                                        </p:attrNameLst>
                                      </p:cBhvr>
                                      <p:tavLst>
                                        <p:tav tm="0">
                                          <p:val>
                                            <p:fltVal val="90"/>
                                          </p:val>
                                        </p:tav>
                                        <p:tav tm="100000">
                                          <p:val>
                                            <p:fltVal val="0"/>
                                          </p:val>
                                        </p:tav>
                                      </p:tavLst>
                                    </p:anim>
                                    <p:animEffect transition="in" filter="fade">
                                      <p:cBhvr>
                                        <p:cTn id="70" dur="1000"/>
                                        <p:tgtEl>
                                          <p:spTgt spid="24600"/>
                                        </p:tgtEl>
                                      </p:cBhvr>
                                    </p:animEffect>
                                  </p:childTnLst>
                                </p:cTn>
                              </p:par>
                            </p:childTnLst>
                          </p:cTn>
                        </p:par>
                        <p:par>
                          <p:cTn id="71" fill="hold">
                            <p:stCondLst>
                              <p:cond delay="2000"/>
                            </p:stCondLst>
                            <p:childTnLst>
                              <p:par>
                                <p:cTn id="72" presetID="2" presetClass="entr" presetSubtype="4" fill="hold" grpId="0" nodeType="afterEffect">
                                  <p:stCondLst>
                                    <p:cond delay="0"/>
                                  </p:stCondLst>
                                  <p:childTnLst>
                                    <p:set>
                                      <p:cBhvr>
                                        <p:cTn id="73" dur="1" fill="hold">
                                          <p:stCondLst>
                                            <p:cond delay="0"/>
                                          </p:stCondLst>
                                        </p:cTn>
                                        <p:tgtEl>
                                          <p:spTgt spid="56"/>
                                        </p:tgtEl>
                                        <p:attrNameLst>
                                          <p:attrName>style.visibility</p:attrName>
                                        </p:attrNameLst>
                                      </p:cBhvr>
                                      <p:to>
                                        <p:strVal val="visible"/>
                                      </p:to>
                                    </p:set>
                                    <p:anim calcmode="lin" valueType="num">
                                      <p:cBhvr additive="base">
                                        <p:cTn id="74" dur="500" fill="hold"/>
                                        <p:tgtEl>
                                          <p:spTgt spid="56"/>
                                        </p:tgtEl>
                                        <p:attrNameLst>
                                          <p:attrName>ppt_x</p:attrName>
                                        </p:attrNameLst>
                                      </p:cBhvr>
                                      <p:tavLst>
                                        <p:tav tm="0">
                                          <p:val>
                                            <p:strVal val="#ppt_x"/>
                                          </p:val>
                                        </p:tav>
                                        <p:tav tm="100000">
                                          <p:val>
                                            <p:strVal val="#ppt_x"/>
                                          </p:val>
                                        </p:tav>
                                      </p:tavLst>
                                    </p:anim>
                                    <p:anim calcmode="lin" valueType="num">
                                      <p:cBhvr additive="base">
                                        <p:cTn id="75" dur="500" fill="hold"/>
                                        <p:tgtEl>
                                          <p:spTgt spid="56"/>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61"/>
                                        </p:tgtEl>
                                        <p:attrNameLst>
                                          <p:attrName>style.visibility</p:attrName>
                                        </p:attrNameLst>
                                      </p:cBhvr>
                                      <p:to>
                                        <p:strVal val="visible"/>
                                      </p:to>
                                    </p:set>
                                    <p:anim calcmode="lin" valueType="num">
                                      <p:cBhvr additive="base">
                                        <p:cTn id="78" dur="500" fill="hold"/>
                                        <p:tgtEl>
                                          <p:spTgt spid="61"/>
                                        </p:tgtEl>
                                        <p:attrNameLst>
                                          <p:attrName>ppt_x</p:attrName>
                                        </p:attrNameLst>
                                      </p:cBhvr>
                                      <p:tavLst>
                                        <p:tav tm="0">
                                          <p:val>
                                            <p:strVal val="#ppt_x"/>
                                          </p:val>
                                        </p:tav>
                                        <p:tav tm="100000">
                                          <p:val>
                                            <p:strVal val="#ppt_x"/>
                                          </p:val>
                                        </p:tav>
                                      </p:tavLst>
                                    </p:anim>
                                    <p:anim calcmode="lin" valueType="num">
                                      <p:cBhvr additive="base">
                                        <p:cTn id="79" dur="500" fill="hold"/>
                                        <p:tgtEl>
                                          <p:spTgt spid="61"/>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500" fill="hold"/>
                                        <p:tgtEl>
                                          <p:spTgt spid="62"/>
                                        </p:tgtEl>
                                        <p:attrNameLst>
                                          <p:attrName>ppt_x</p:attrName>
                                        </p:attrNameLst>
                                      </p:cBhvr>
                                      <p:tavLst>
                                        <p:tav tm="0">
                                          <p:val>
                                            <p:strVal val="#ppt_x"/>
                                          </p:val>
                                        </p:tav>
                                        <p:tav tm="100000">
                                          <p:val>
                                            <p:strVal val="#ppt_x"/>
                                          </p:val>
                                        </p:tav>
                                      </p:tavLst>
                                    </p:anim>
                                    <p:anim calcmode="lin" valueType="num">
                                      <p:cBhvr additive="base">
                                        <p:cTn id="83" dur="500" fill="hold"/>
                                        <p:tgtEl>
                                          <p:spTgt spid="62"/>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63"/>
                                        </p:tgtEl>
                                        <p:attrNameLst>
                                          <p:attrName>style.visibility</p:attrName>
                                        </p:attrNameLst>
                                      </p:cBhvr>
                                      <p:to>
                                        <p:strVal val="visible"/>
                                      </p:to>
                                    </p:set>
                                    <p:anim calcmode="lin" valueType="num">
                                      <p:cBhvr additive="base">
                                        <p:cTn id="86" dur="500" fill="hold"/>
                                        <p:tgtEl>
                                          <p:spTgt spid="63"/>
                                        </p:tgtEl>
                                        <p:attrNameLst>
                                          <p:attrName>ppt_x</p:attrName>
                                        </p:attrNameLst>
                                      </p:cBhvr>
                                      <p:tavLst>
                                        <p:tav tm="0">
                                          <p:val>
                                            <p:strVal val="#ppt_x"/>
                                          </p:val>
                                        </p:tav>
                                        <p:tav tm="100000">
                                          <p:val>
                                            <p:strVal val="#ppt_x"/>
                                          </p:val>
                                        </p:tav>
                                      </p:tavLst>
                                    </p:anim>
                                    <p:anim calcmode="lin" valueType="num">
                                      <p:cBhvr additive="base">
                                        <p:cTn id="87"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5" grpId="0" animBg="1"/>
      <p:bldP spid="24590" grpId="0" animBg="1"/>
      <p:bldP spid="24595" grpId="0" animBg="1"/>
      <p:bldP spid="24600" grpId="0" animBg="1"/>
      <p:bldP spid="56" grpId="0"/>
      <p:bldP spid="57" grpId="0" animBg="1"/>
      <p:bldP spid="58" grpId="0" animBg="1"/>
      <p:bldP spid="59" grpId="0" animBg="1"/>
      <p:bldP spid="60" grpId="0" animBg="1"/>
      <p:bldP spid="61" grpId="0"/>
      <p:bldP spid="62" grpId="0"/>
      <p:bldP spid="6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pic>
        <p:nvPicPr>
          <p:cNvPr id="11" name="图片占位符 10"/>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rcRect t="1706" b="1706"/>
          <a:stretch>
            <a:fillRect/>
          </a:stretch>
        </p:blipFill>
        <p:spPr>
          <a:xfrm>
            <a:off x="0" y="4125913"/>
            <a:ext cx="877888" cy="877887"/>
          </a:xfrm>
        </p:spPr>
      </p:pic>
      <p:pic>
        <p:nvPicPr>
          <p:cNvPr id="12" name="图片占位符 11"/>
          <p:cNvPicPr>
            <a:picLocks noGrp="1" noChangeAspect="1"/>
          </p:cNvPicPr>
          <p:nvPr>
            <p:ph type="pic" sz="quarter" idx="4294967295"/>
          </p:nvPr>
        </p:nvPicPr>
        <p:blipFill>
          <a:blip r:embed="rId4" cstate="print">
            <a:extLst>
              <a:ext uri="{28A0092B-C50C-407E-A947-70E740481C1C}">
                <a14:useLocalDpi xmlns:a14="http://schemas.microsoft.com/office/drawing/2010/main" val="0"/>
              </a:ext>
            </a:extLst>
          </a:blip>
          <a:srcRect t="397" b="397"/>
          <a:stretch>
            <a:fillRect/>
          </a:stretch>
        </p:blipFill>
        <p:spPr>
          <a:xfrm>
            <a:off x="0" y="4125913"/>
            <a:ext cx="877888" cy="877887"/>
          </a:xfrm>
        </p:spPr>
      </p:pic>
      <p:pic>
        <p:nvPicPr>
          <p:cNvPr id="13" name="图片占位符 12"/>
          <p:cNvPicPr>
            <a:picLocks noGrp="1" noChangeAspect="1"/>
          </p:cNvPicPr>
          <p:nvPr>
            <p:ph type="pic" sz="quarter" idx="4294967295"/>
          </p:nvPr>
        </p:nvPicPr>
        <p:blipFill>
          <a:blip r:embed="rId5" cstate="print">
            <a:extLst>
              <a:ext uri="{28A0092B-C50C-407E-A947-70E740481C1C}">
                <a14:useLocalDpi xmlns:a14="http://schemas.microsoft.com/office/drawing/2010/main" val="0"/>
              </a:ext>
            </a:extLst>
          </a:blip>
          <a:srcRect/>
          <a:stretch>
            <a:fillRect/>
          </a:stretch>
        </p:blipFill>
        <p:spPr>
          <a:xfrm>
            <a:off x="11314113" y="4125913"/>
            <a:ext cx="877887" cy="877887"/>
          </a:xfrm>
        </p:spPr>
      </p:pic>
      <p:sp>
        <p:nvSpPr>
          <p:cNvPr id="66" name="Text Placeholder 32"/>
          <p:cNvSpPr txBox="1"/>
          <p:nvPr/>
        </p:nvSpPr>
        <p:spPr>
          <a:xfrm>
            <a:off x="1638881" y="5435011"/>
            <a:ext cx="8914240" cy="62368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buNone/>
            </a:pPr>
            <a:r>
              <a:rPr lang="zh-CN" altLang="en-US" sz="1000" dirty="0">
                <a:solidFill>
                  <a:schemeClr val="tx1">
                    <a:lumMod val="50000"/>
                    <a:lumOff val="50000"/>
                  </a:schemeClr>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mn-ea"/>
                <a:cs typeface="+mn-ea"/>
              </a:rPr>
              <a:t>200</a:t>
            </a:r>
            <a:r>
              <a:rPr lang="zh-CN" altLang="en-US" sz="1000" dirty="0">
                <a:solidFill>
                  <a:schemeClr val="tx1">
                    <a:lumMod val="50000"/>
                    <a:lumOff val="50000"/>
                  </a:schemeClr>
                </a:solidFill>
                <a:latin typeface="+mn-ea"/>
                <a:cs typeface="+mn-ea"/>
              </a:rPr>
              <a:t>字以内，据统计每页幻灯片的最好控制在</a:t>
            </a:r>
            <a:r>
              <a:rPr lang="en-US" altLang="zh-CN" sz="1000" dirty="0">
                <a:solidFill>
                  <a:schemeClr val="tx1">
                    <a:lumMod val="50000"/>
                    <a:lumOff val="50000"/>
                  </a:schemeClr>
                </a:solidFill>
                <a:latin typeface="+mn-ea"/>
                <a:cs typeface="+mn-ea"/>
              </a:rPr>
              <a:t>5</a:t>
            </a:r>
            <a:r>
              <a:rPr lang="zh-CN" altLang="en-US" sz="1000" dirty="0">
                <a:solidFill>
                  <a:schemeClr val="tx1">
                    <a:lumMod val="50000"/>
                    <a:lumOff val="50000"/>
                  </a:schemeClr>
                </a:solidFill>
                <a:latin typeface="+mn-ea"/>
                <a:cs typeface="+mn-ea"/>
              </a:rPr>
              <a:t>分钟之内。此处添加详细文本描述，建议与标题相关并符合整体语言风格，语言描述尽量简洁生动。尽量将每页幻灯片的字数控制在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mn-ea"/>
                <a:cs typeface="+mn-ea"/>
              </a:rPr>
              <a:t>200</a:t>
            </a:r>
            <a:r>
              <a:rPr lang="zh-CN" altLang="en-US" sz="1000" dirty="0">
                <a:solidFill>
                  <a:schemeClr val="tx1">
                    <a:lumMod val="50000"/>
                    <a:lumOff val="50000"/>
                  </a:schemeClr>
                </a:solidFill>
                <a:latin typeface="+mn-ea"/>
                <a:cs typeface="+mn-ea"/>
              </a:rPr>
              <a:t>字以内，据统计每页幻灯片的最好控制在</a:t>
            </a:r>
            <a:r>
              <a:rPr lang="en-US" altLang="zh-CN" sz="1000" dirty="0">
                <a:solidFill>
                  <a:schemeClr val="tx1">
                    <a:lumMod val="50000"/>
                    <a:lumOff val="50000"/>
                  </a:schemeClr>
                </a:solidFill>
                <a:latin typeface="+mn-ea"/>
                <a:cs typeface="+mn-ea"/>
              </a:rPr>
              <a:t>5</a:t>
            </a:r>
            <a:r>
              <a:rPr lang="zh-CN" altLang="en-US" sz="1000" dirty="0">
                <a:solidFill>
                  <a:schemeClr val="tx1">
                    <a:lumMod val="50000"/>
                    <a:lumOff val="50000"/>
                  </a:schemeClr>
                </a:solidFill>
                <a:latin typeface="+mn-ea"/>
                <a:cs typeface="+mn-ea"/>
              </a:rPr>
              <a:t>分钟之内。</a:t>
            </a:r>
          </a:p>
        </p:txBody>
      </p:sp>
      <p:sp>
        <p:nvSpPr>
          <p:cNvPr id="77" name="Text Placeholder 32"/>
          <p:cNvSpPr txBox="1"/>
          <p:nvPr/>
        </p:nvSpPr>
        <p:spPr>
          <a:xfrm>
            <a:off x="5654469" y="4202516"/>
            <a:ext cx="1446726" cy="29804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600" dirty="0">
                <a:solidFill>
                  <a:schemeClr val="accent1"/>
                </a:solidFill>
                <a:latin typeface="+mn-ea"/>
                <a:cs typeface="+mn-ea"/>
              </a:rPr>
              <a:t>无名氏</a:t>
            </a:r>
            <a:endParaRPr lang="en-US" sz="1600" dirty="0">
              <a:solidFill>
                <a:schemeClr val="accent1"/>
              </a:solidFill>
              <a:latin typeface="+mn-ea"/>
              <a:cs typeface="+mn-ea"/>
            </a:endParaRPr>
          </a:p>
        </p:txBody>
      </p:sp>
      <p:sp>
        <p:nvSpPr>
          <p:cNvPr id="78" name="Text Placeholder 32"/>
          <p:cNvSpPr txBox="1"/>
          <p:nvPr/>
        </p:nvSpPr>
        <p:spPr>
          <a:xfrm>
            <a:off x="5654469" y="4500563"/>
            <a:ext cx="1832438" cy="31432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altLang="zh-CN" sz="1400" dirty="0">
                <a:solidFill>
                  <a:schemeClr val="accent1"/>
                </a:solidFill>
                <a:latin typeface="+mn-ea"/>
                <a:cs typeface="+mn-ea"/>
              </a:rPr>
              <a:t>CEO/</a:t>
            </a:r>
            <a:r>
              <a:rPr lang="zh-CN" altLang="en-US" sz="1400" dirty="0">
                <a:solidFill>
                  <a:schemeClr val="accent1"/>
                </a:solidFill>
                <a:latin typeface="+mn-ea"/>
                <a:cs typeface="+mn-ea"/>
              </a:rPr>
              <a:t>企业创始人</a:t>
            </a:r>
            <a:endParaRPr lang="en-US" altLang="zh-CN" sz="1400" dirty="0">
              <a:solidFill>
                <a:schemeClr val="accent1"/>
              </a:solidFill>
              <a:latin typeface="+mn-ea"/>
              <a:cs typeface="+mn-ea"/>
            </a:endParaRPr>
          </a:p>
        </p:txBody>
      </p:sp>
      <p:sp>
        <p:nvSpPr>
          <p:cNvPr id="79" name="Text Placeholder 32"/>
          <p:cNvSpPr txBox="1"/>
          <p:nvPr/>
        </p:nvSpPr>
        <p:spPr>
          <a:xfrm>
            <a:off x="9250056" y="4202516"/>
            <a:ext cx="1446726" cy="29804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600" dirty="0">
                <a:solidFill>
                  <a:schemeClr val="accent1"/>
                </a:solidFill>
                <a:latin typeface="+mn-ea"/>
                <a:cs typeface="+mn-ea"/>
              </a:rPr>
              <a:t>无名氏</a:t>
            </a:r>
            <a:endParaRPr lang="en-US" sz="1600" dirty="0">
              <a:solidFill>
                <a:schemeClr val="accent1"/>
              </a:solidFill>
              <a:latin typeface="+mn-ea"/>
              <a:cs typeface="+mn-ea"/>
            </a:endParaRPr>
          </a:p>
        </p:txBody>
      </p:sp>
      <p:sp>
        <p:nvSpPr>
          <p:cNvPr id="80" name="Text Placeholder 32"/>
          <p:cNvSpPr txBox="1"/>
          <p:nvPr/>
        </p:nvSpPr>
        <p:spPr>
          <a:xfrm>
            <a:off x="9250056" y="4500563"/>
            <a:ext cx="1832438" cy="31432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altLang="zh-CN" sz="1400" dirty="0">
                <a:solidFill>
                  <a:schemeClr val="accent1"/>
                </a:solidFill>
                <a:latin typeface="+mn-ea"/>
                <a:cs typeface="+mn-ea"/>
              </a:rPr>
              <a:t>CEO/</a:t>
            </a:r>
            <a:r>
              <a:rPr lang="zh-CN" altLang="en-US" sz="1400" dirty="0">
                <a:solidFill>
                  <a:schemeClr val="accent1"/>
                </a:solidFill>
                <a:latin typeface="+mn-ea"/>
                <a:cs typeface="+mn-ea"/>
              </a:rPr>
              <a:t>企业创始人</a:t>
            </a:r>
            <a:endParaRPr lang="en-US" altLang="zh-CN" sz="1400" dirty="0">
              <a:solidFill>
                <a:schemeClr val="accent1"/>
              </a:solidFill>
              <a:latin typeface="+mn-ea"/>
              <a:cs typeface="+mn-ea"/>
            </a:endParaRPr>
          </a:p>
        </p:txBody>
      </p:sp>
      <p:sp>
        <p:nvSpPr>
          <p:cNvPr id="81" name="Text Placeholder 32"/>
          <p:cNvSpPr txBox="1"/>
          <p:nvPr/>
        </p:nvSpPr>
        <p:spPr>
          <a:xfrm>
            <a:off x="2058882" y="4202516"/>
            <a:ext cx="1446726" cy="29804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600" dirty="0">
                <a:solidFill>
                  <a:schemeClr val="accent1"/>
                </a:solidFill>
                <a:latin typeface="+mn-ea"/>
                <a:cs typeface="+mn-ea"/>
              </a:rPr>
              <a:t>无名氏</a:t>
            </a:r>
            <a:endParaRPr lang="en-US" sz="1600" dirty="0">
              <a:solidFill>
                <a:schemeClr val="accent1"/>
              </a:solidFill>
              <a:latin typeface="+mn-ea"/>
              <a:cs typeface="+mn-ea"/>
            </a:endParaRPr>
          </a:p>
        </p:txBody>
      </p:sp>
      <p:sp>
        <p:nvSpPr>
          <p:cNvPr id="82" name="Text Placeholder 32"/>
          <p:cNvSpPr txBox="1"/>
          <p:nvPr/>
        </p:nvSpPr>
        <p:spPr>
          <a:xfrm>
            <a:off x="2058882" y="4500563"/>
            <a:ext cx="1832438" cy="31432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sz="1400" dirty="0">
                <a:solidFill>
                  <a:schemeClr val="accent1"/>
                </a:solidFill>
                <a:latin typeface="+mn-ea"/>
                <a:cs typeface="+mn-ea"/>
              </a:rPr>
              <a:t>CEO/</a:t>
            </a:r>
            <a:r>
              <a:rPr lang="zh-CN" altLang="en-US" sz="1400" dirty="0">
                <a:solidFill>
                  <a:schemeClr val="accent1"/>
                </a:solidFill>
                <a:latin typeface="+mn-ea"/>
                <a:cs typeface="+mn-ea"/>
              </a:rPr>
              <a:t>企业创始人</a:t>
            </a:r>
            <a:endParaRPr lang="en-US" sz="1400" dirty="0">
              <a:solidFill>
                <a:schemeClr val="accent1"/>
              </a:solidFill>
              <a:latin typeface="+mn-ea"/>
              <a:cs typeface="+mn-ea"/>
            </a:endParaRPr>
          </a:p>
        </p:txBody>
      </p:sp>
      <p:grpSp>
        <p:nvGrpSpPr>
          <p:cNvPr id="5" name="Group 4"/>
          <p:cNvGrpSpPr/>
          <p:nvPr/>
        </p:nvGrpSpPr>
        <p:grpSpPr>
          <a:xfrm>
            <a:off x="995219" y="1843063"/>
            <a:ext cx="3010393" cy="2156057"/>
            <a:chOff x="994553" y="1843061"/>
            <a:chExt cx="3010785" cy="2156057"/>
          </a:xfrm>
        </p:grpSpPr>
        <p:sp>
          <p:nvSpPr>
            <p:cNvPr id="76" name="Right Triangle 75"/>
            <p:cNvSpPr/>
            <p:nvPr/>
          </p:nvSpPr>
          <p:spPr>
            <a:xfrm rot="10800000" flipH="1">
              <a:off x="1433589" y="3623694"/>
              <a:ext cx="375424" cy="375424"/>
            </a:xfrm>
            <a:prstGeom prst="rtTriangl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n-ea"/>
                <a:cs typeface="+mn-ea"/>
              </a:endParaRPr>
            </a:p>
          </p:txBody>
        </p:sp>
        <p:sp>
          <p:nvSpPr>
            <p:cNvPr id="83" name="Rounded Rectangle 82"/>
            <p:cNvSpPr/>
            <p:nvPr/>
          </p:nvSpPr>
          <p:spPr>
            <a:xfrm>
              <a:off x="994553" y="1843061"/>
              <a:ext cx="3010785" cy="1900263"/>
            </a:xfrm>
            <a:prstGeom prst="roundRect">
              <a:avLst>
                <a:gd name="adj" fmla="val 5757"/>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tIns="182880" rIns="182880" bIns="182880" rtlCol="0" anchor="ctr"/>
            <a:lstStyle/>
            <a:p>
              <a:pPr>
                <a:lnSpc>
                  <a:spcPct val="130000"/>
                </a:lnSpc>
              </a:pPr>
              <a:r>
                <a:rPr lang="zh-CN" altLang="en-US" sz="12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200" dirty="0">
                  <a:solidFill>
                    <a:srgbClr val="7F7F7F"/>
                  </a:solidFill>
                  <a:latin typeface="+mn-ea"/>
                  <a:cs typeface="+mn-ea"/>
                </a:rPr>
                <a:t>200</a:t>
              </a:r>
              <a:r>
                <a:rPr lang="zh-CN" altLang="en-US" sz="1200" dirty="0">
                  <a:solidFill>
                    <a:srgbClr val="7F7F7F"/>
                  </a:solidFill>
                  <a:latin typeface="+mn-ea"/>
                  <a:cs typeface="+mn-ea"/>
                </a:rPr>
                <a:t>字以内，据统计每页幻灯片的最好控制在</a:t>
              </a:r>
              <a:r>
                <a:rPr lang="en-US" altLang="zh-CN" sz="1200" dirty="0">
                  <a:solidFill>
                    <a:srgbClr val="7F7F7F"/>
                  </a:solidFill>
                  <a:latin typeface="+mn-ea"/>
                  <a:cs typeface="+mn-ea"/>
                </a:rPr>
                <a:t>5</a:t>
              </a:r>
              <a:r>
                <a:rPr lang="zh-CN" altLang="en-US" sz="1200" dirty="0">
                  <a:solidFill>
                    <a:srgbClr val="7F7F7F"/>
                  </a:solidFill>
                  <a:latin typeface="+mn-ea"/>
                  <a:cs typeface="+mn-ea"/>
                </a:rPr>
                <a:t>分钟之内。</a:t>
              </a:r>
              <a:endParaRPr lang="en-US" altLang="zh-CN" sz="1200" dirty="0">
                <a:solidFill>
                  <a:srgbClr val="7F7F7F"/>
                </a:solidFill>
                <a:latin typeface="+mn-ea"/>
                <a:cs typeface="+mn-ea"/>
              </a:endParaRPr>
            </a:p>
          </p:txBody>
        </p:sp>
      </p:grpSp>
      <p:sp>
        <p:nvSpPr>
          <p:cNvPr id="84" name="Oval 83"/>
          <p:cNvSpPr/>
          <p:nvPr/>
        </p:nvSpPr>
        <p:spPr>
          <a:xfrm flipH="1">
            <a:off x="770598" y="2129394"/>
            <a:ext cx="449238" cy="4492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bIns="0" rtlCol="0" anchor="ctr"/>
          <a:lstStyle/>
          <a:p>
            <a:pPr lvl="0" algn="ctr"/>
            <a:r>
              <a:rPr lang="en-AU" sz="1600" dirty="0">
                <a:solidFill>
                  <a:srgbClr val="FFFFFF"/>
                </a:solidFill>
                <a:latin typeface="+mn-ea"/>
                <a:cs typeface="+mn-ea"/>
              </a:rPr>
              <a:t>1</a:t>
            </a:r>
            <a:endParaRPr lang="en-US" sz="1600" dirty="0">
              <a:latin typeface="+mn-ea"/>
              <a:cs typeface="+mn-ea"/>
            </a:endParaRPr>
          </a:p>
        </p:txBody>
      </p:sp>
      <p:grpSp>
        <p:nvGrpSpPr>
          <p:cNvPr id="6" name="Group 5"/>
          <p:cNvGrpSpPr/>
          <p:nvPr/>
        </p:nvGrpSpPr>
        <p:grpSpPr>
          <a:xfrm>
            <a:off x="4590807" y="1843063"/>
            <a:ext cx="3010393" cy="2156057"/>
            <a:chOff x="4590609" y="1843061"/>
            <a:chExt cx="3010785" cy="2156057"/>
          </a:xfrm>
        </p:grpSpPr>
        <p:sp>
          <p:nvSpPr>
            <p:cNvPr id="86" name="Right Triangle 85"/>
            <p:cNvSpPr/>
            <p:nvPr/>
          </p:nvSpPr>
          <p:spPr>
            <a:xfrm rot="10800000" flipH="1">
              <a:off x="5029645" y="3623694"/>
              <a:ext cx="375424" cy="375424"/>
            </a:xfrm>
            <a:prstGeom prst="rtTriangl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n-ea"/>
                <a:cs typeface="+mn-ea"/>
              </a:endParaRPr>
            </a:p>
          </p:txBody>
        </p:sp>
        <p:sp>
          <p:nvSpPr>
            <p:cNvPr id="87" name="Rounded Rectangle 86"/>
            <p:cNvSpPr/>
            <p:nvPr/>
          </p:nvSpPr>
          <p:spPr>
            <a:xfrm>
              <a:off x="4590609" y="1843061"/>
              <a:ext cx="3010785" cy="1900263"/>
            </a:xfrm>
            <a:prstGeom prst="roundRect">
              <a:avLst>
                <a:gd name="adj" fmla="val 5757"/>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tIns="182880" rIns="182880" bIns="182880" rtlCol="0" anchor="ctr"/>
            <a:lstStyle/>
            <a:p>
              <a:pPr>
                <a:lnSpc>
                  <a:spcPct val="130000"/>
                </a:lnSpc>
              </a:pPr>
              <a:r>
                <a:rPr lang="zh-CN" altLang="en-US" sz="12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200" dirty="0">
                  <a:solidFill>
                    <a:srgbClr val="7F7F7F"/>
                  </a:solidFill>
                  <a:latin typeface="+mn-ea"/>
                  <a:cs typeface="+mn-ea"/>
                </a:rPr>
                <a:t>200</a:t>
              </a:r>
              <a:r>
                <a:rPr lang="zh-CN" altLang="en-US" sz="1200" dirty="0">
                  <a:solidFill>
                    <a:srgbClr val="7F7F7F"/>
                  </a:solidFill>
                  <a:latin typeface="+mn-ea"/>
                  <a:cs typeface="+mn-ea"/>
                </a:rPr>
                <a:t>字以内，据统计每页幻灯片的最好控制在</a:t>
              </a:r>
              <a:r>
                <a:rPr lang="en-US" altLang="zh-CN" sz="1200" dirty="0">
                  <a:solidFill>
                    <a:srgbClr val="7F7F7F"/>
                  </a:solidFill>
                  <a:latin typeface="+mn-ea"/>
                  <a:cs typeface="+mn-ea"/>
                </a:rPr>
                <a:t>5</a:t>
              </a:r>
              <a:r>
                <a:rPr lang="zh-CN" altLang="en-US" sz="1200" dirty="0">
                  <a:solidFill>
                    <a:srgbClr val="7F7F7F"/>
                  </a:solidFill>
                  <a:latin typeface="+mn-ea"/>
                  <a:cs typeface="+mn-ea"/>
                </a:rPr>
                <a:t>分钟之内。</a:t>
              </a:r>
              <a:endParaRPr lang="en-US" altLang="zh-CN" sz="1200" dirty="0">
                <a:solidFill>
                  <a:srgbClr val="7F7F7F"/>
                </a:solidFill>
                <a:latin typeface="+mn-ea"/>
                <a:cs typeface="+mn-ea"/>
              </a:endParaRPr>
            </a:p>
          </p:txBody>
        </p:sp>
      </p:grpSp>
      <p:sp>
        <p:nvSpPr>
          <p:cNvPr id="88" name="Oval 87"/>
          <p:cNvSpPr/>
          <p:nvPr/>
        </p:nvSpPr>
        <p:spPr>
          <a:xfrm flipH="1">
            <a:off x="4366185" y="2129394"/>
            <a:ext cx="449238" cy="4492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tIns="9144" bIns="9144" rtlCol="0" anchor="ctr"/>
          <a:lstStyle/>
          <a:p>
            <a:pPr lvl="0" algn="ctr"/>
            <a:r>
              <a:rPr lang="en-AU" sz="1600" dirty="0">
                <a:solidFill>
                  <a:srgbClr val="FFFFFF"/>
                </a:solidFill>
                <a:latin typeface="+mn-ea"/>
                <a:cs typeface="+mn-ea"/>
              </a:rPr>
              <a:t>2</a:t>
            </a:r>
            <a:endParaRPr lang="en-US" sz="1600" dirty="0">
              <a:latin typeface="+mn-ea"/>
              <a:cs typeface="+mn-ea"/>
            </a:endParaRPr>
          </a:p>
        </p:txBody>
      </p:sp>
      <p:grpSp>
        <p:nvGrpSpPr>
          <p:cNvPr id="7" name="Group 6"/>
          <p:cNvGrpSpPr/>
          <p:nvPr/>
        </p:nvGrpSpPr>
        <p:grpSpPr>
          <a:xfrm>
            <a:off x="8196718" y="1843063"/>
            <a:ext cx="3010393" cy="2156057"/>
            <a:chOff x="8196989" y="1843061"/>
            <a:chExt cx="3010785" cy="2156057"/>
          </a:xfrm>
        </p:grpSpPr>
        <p:sp>
          <p:nvSpPr>
            <p:cNvPr id="90" name="Right Triangle 89"/>
            <p:cNvSpPr/>
            <p:nvPr/>
          </p:nvSpPr>
          <p:spPr>
            <a:xfrm rot="10800000" flipH="1">
              <a:off x="8636025" y="3623694"/>
              <a:ext cx="375424" cy="375424"/>
            </a:xfrm>
            <a:prstGeom prst="rtTriangl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n-ea"/>
                <a:cs typeface="+mn-ea"/>
              </a:endParaRPr>
            </a:p>
          </p:txBody>
        </p:sp>
        <p:sp>
          <p:nvSpPr>
            <p:cNvPr id="93" name="Rounded Rectangle 92"/>
            <p:cNvSpPr/>
            <p:nvPr/>
          </p:nvSpPr>
          <p:spPr>
            <a:xfrm>
              <a:off x="8196989" y="1843061"/>
              <a:ext cx="3010785" cy="1900263"/>
            </a:xfrm>
            <a:prstGeom prst="roundRect">
              <a:avLst>
                <a:gd name="adj" fmla="val 5757"/>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tIns="182880" rIns="182880" bIns="182880" rtlCol="0" anchor="ctr"/>
            <a:lstStyle/>
            <a:p>
              <a:pPr>
                <a:lnSpc>
                  <a:spcPct val="130000"/>
                </a:lnSpc>
              </a:pPr>
              <a:r>
                <a:rPr lang="zh-CN" altLang="en-US" sz="12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200" dirty="0">
                  <a:solidFill>
                    <a:srgbClr val="7F7F7F"/>
                  </a:solidFill>
                  <a:latin typeface="+mn-ea"/>
                  <a:cs typeface="+mn-ea"/>
                </a:rPr>
                <a:t>200</a:t>
              </a:r>
              <a:r>
                <a:rPr lang="zh-CN" altLang="en-US" sz="1200" dirty="0">
                  <a:solidFill>
                    <a:srgbClr val="7F7F7F"/>
                  </a:solidFill>
                  <a:latin typeface="+mn-ea"/>
                  <a:cs typeface="+mn-ea"/>
                </a:rPr>
                <a:t>字以内，据统计每页幻灯片的最好控制在</a:t>
              </a:r>
              <a:r>
                <a:rPr lang="en-US" altLang="zh-CN" sz="1200" dirty="0">
                  <a:solidFill>
                    <a:srgbClr val="7F7F7F"/>
                  </a:solidFill>
                  <a:latin typeface="+mn-ea"/>
                  <a:cs typeface="+mn-ea"/>
                </a:rPr>
                <a:t>5</a:t>
              </a:r>
              <a:r>
                <a:rPr lang="zh-CN" altLang="en-US" sz="1200" dirty="0">
                  <a:solidFill>
                    <a:srgbClr val="7F7F7F"/>
                  </a:solidFill>
                  <a:latin typeface="+mn-ea"/>
                  <a:cs typeface="+mn-ea"/>
                </a:rPr>
                <a:t>分钟之内。</a:t>
              </a:r>
              <a:endParaRPr lang="en-US" sz="1200" dirty="0">
                <a:solidFill>
                  <a:srgbClr val="7F7F7F"/>
                </a:solidFill>
                <a:latin typeface="+mn-ea"/>
                <a:cs typeface="+mn-ea"/>
              </a:endParaRPr>
            </a:p>
          </p:txBody>
        </p:sp>
      </p:grpSp>
      <p:sp>
        <p:nvSpPr>
          <p:cNvPr id="94" name="Oval 93"/>
          <p:cNvSpPr/>
          <p:nvPr/>
        </p:nvSpPr>
        <p:spPr>
          <a:xfrm flipH="1">
            <a:off x="7972096" y="2129394"/>
            <a:ext cx="449238" cy="4492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bIns="0" rtlCol="0" anchor="ctr"/>
          <a:lstStyle/>
          <a:p>
            <a:pPr lvl="0" algn="ctr"/>
            <a:r>
              <a:rPr lang="en-AU" sz="1600" dirty="0">
                <a:solidFill>
                  <a:srgbClr val="FFFFFF"/>
                </a:solidFill>
                <a:latin typeface="+mn-ea"/>
                <a:cs typeface="+mn-ea"/>
              </a:rPr>
              <a:t>3</a:t>
            </a:r>
            <a:endParaRPr lang="en-US" sz="1600" dirty="0">
              <a:latin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wipe(left)">
                                      <p:cBhvr>
                                        <p:cTn id="7" dur="500"/>
                                        <p:tgtEl>
                                          <p:spTgt spid="8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2"/>
                                        </p:tgtEl>
                                        <p:attrNameLst>
                                          <p:attrName>style.visibility</p:attrName>
                                        </p:attrNameLst>
                                      </p:cBhvr>
                                      <p:to>
                                        <p:strVal val="visible"/>
                                      </p:to>
                                    </p:set>
                                    <p:animEffect transition="in" filter="wipe(left)">
                                      <p:cBhvr>
                                        <p:cTn id="10" dur="500"/>
                                        <p:tgtEl>
                                          <p:spTgt spid="8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750"/>
                                        <p:tgtEl>
                                          <p:spTgt spid="5"/>
                                        </p:tgtEl>
                                      </p:cBhvr>
                                    </p:animEffect>
                                    <p:anim calcmode="lin" valueType="num">
                                      <p:cBhvr>
                                        <p:cTn id="16" dur="750" fill="hold"/>
                                        <p:tgtEl>
                                          <p:spTgt spid="5"/>
                                        </p:tgtEl>
                                        <p:attrNameLst>
                                          <p:attrName>ppt_x</p:attrName>
                                        </p:attrNameLst>
                                      </p:cBhvr>
                                      <p:tavLst>
                                        <p:tav tm="0">
                                          <p:val>
                                            <p:strVal val="#ppt_x"/>
                                          </p:val>
                                        </p:tav>
                                        <p:tav tm="100000">
                                          <p:val>
                                            <p:strVal val="#ppt_x"/>
                                          </p:val>
                                        </p:tav>
                                      </p:tavLst>
                                    </p:anim>
                                    <p:anim calcmode="lin" valueType="num">
                                      <p:cBhvr>
                                        <p:cTn id="17" dur="75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fade">
                                      <p:cBhvr>
                                        <p:cTn id="22" dur="500"/>
                                        <p:tgtEl>
                                          <p:spTgt spid="8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wipe(left)">
                                      <p:cBhvr>
                                        <p:cTn id="27" dur="500"/>
                                        <p:tgtEl>
                                          <p:spTgt spid="77"/>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78"/>
                                        </p:tgtEl>
                                        <p:attrNameLst>
                                          <p:attrName>style.visibility</p:attrName>
                                        </p:attrNameLst>
                                      </p:cBhvr>
                                      <p:to>
                                        <p:strVal val="visible"/>
                                      </p:to>
                                    </p:set>
                                    <p:animEffect transition="in" filter="wipe(left)">
                                      <p:cBhvr>
                                        <p:cTn id="30" dur="500"/>
                                        <p:tgtEl>
                                          <p:spTgt spid="78"/>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750"/>
                                        <p:tgtEl>
                                          <p:spTgt spid="6"/>
                                        </p:tgtEl>
                                      </p:cBhvr>
                                    </p:animEffect>
                                    <p:anim calcmode="lin" valueType="num">
                                      <p:cBhvr>
                                        <p:cTn id="36" dur="750" fill="hold"/>
                                        <p:tgtEl>
                                          <p:spTgt spid="6"/>
                                        </p:tgtEl>
                                        <p:attrNameLst>
                                          <p:attrName>ppt_x</p:attrName>
                                        </p:attrNameLst>
                                      </p:cBhvr>
                                      <p:tavLst>
                                        <p:tav tm="0">
                                          <p:val>
                                            <p:strVal val="#ppt_x"/>
                                          </p:val>
                                        </p:tav>
                                        <p:tav tm="100000">
                                          <p:val>
                                            <p:strVal val="#ppt_x"/>
                                          </p:val>
                                        </p:tav>
                                      </p:tavLst>
                                    </p:anim>
                                    <p:anim calcmode="lin" valueType="num">
                                      <p:cBhvr>
                                        <p:cTn id="37" dur="75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8"/>
                                        </p:tgtEl>
                                        <p:attrNameLst>
                                          <p:attrName>style.visibility</p:attrName>
                                        </p:attrNameLst>
                                      </p:cBhvr>
                                      <p:to>
                                        <p:strVal val="visible"/>
                                      </p:to>
                                    </p:set>
                                    <p:animEffect transition="in" filter="fade">
                                      <p:cBhvr>
                                        <p:cTn id="42" dur="500"/>
                                        <p:tgtEl>
                                          <p:spTgt spid="8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wipe(left)">
                                      <p:cBhvr>
                                        <p:cTn id="47" dur="500"/>
                                        <p:tgtEl>
                                          <p:spTgt spid="8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79"/>
                                        </p:tgtEl>
                                        <p:attrNameLst>
                                          <p:attrName>style.visibility</p:attrName>
                                        </p:attrNameLst>
                                      </p:cBhvr>
                                      <p:to>
                                        <p:strVal val="visible"/>
                                      </p:to>
                                    </p:set>
                                    <p:animEffect transition="in" filter="wipe(left)">
                                      <p:cBhvr>
                                        <p:cTn id="50" dur="500"/>
                                        <p:tgtEl>
                                          <p:spTgt spid="79"/>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750"/>
                                        <p:tgtEl>
                                          <p:spTgt spid="7"/>
                                        </p:tgtEl>
                                      </p:cBhvr>
                                    </p:animEffect>
                                    <p:anim calcmode="lin" valueType="num">
                                      <p:cBhvr>
                                        <p:cTn id="56" dur="750" fill="hold"/>
                                        <p:tgtEl>
                                          <p:spTgt spid="7"/>
                                        </p:tgtEl>
                                        <p:attrNameLst>
                                          <p:attrName>ppt_x</p:attrName>
                                        </p:attrNameLst>
                                      </p:cBhvr>
                                      <p:tavLst>
                                        <p:tav tm="0">
                                          <p:val>
                                            <p:strVal val="#ppt_x"/>
                                          </p:val>
                                        </p:tav>
                                        <p:tav tm="100000">
                                          <p:val>
                                            <p:strVal val="#ppt_x"/>
                                          </p:val>
                                        </p:tav>
                                      </p:tavLst>
                                    </p:anim>
                                    <p:anim calcmode="lin" valueType="num">
                                      <p:cBhvr>
                                        <p:cTn id="57" dur="75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94"/>
                                        </p:tgtEl>
                                        <p:attrNameLst>
                                          <p:attrName>style.visibility</p:attrName>
                                        </p:attrNameLst>
                                      </p:cBhvr>
                                      <p:to>
                                        <p:strVal val="visible"/>
                                      </p:to>
                                    </p:set>
                                    <p:animEffect transition="in" filter="fade">
                                      <p:cBhvr>
                                        <p:cTn id="62" dur="500"/>
                                        <p:tgtEl>
                                          <p:spTgt spid="94"/>
                                        </p:tgtEl>
                                      </p:cBhvr>
                                    </p:animEffect>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fade">
                                      <p:cBhvr>
                                        <p:cTn id="67" dur="750"/>
                                        <p:tgtEl>
                                          <p:spTgt spid="66"/>
                                        </p:tgtEl>
                                      </p:cBhvr>
                                    </p:animEffect>
                                    <p:anim calcmode="lin" valueType="num">
                                      <p:cBhvr>
                                        <p:cTn id="68" dur="750" fill="hold"/>
                                        <p:tgtEl>
                                          <p:spTgt spid="66"/>
                                        </p:tgtEl>
                                        <p:attrNameLst>
                                          <p:attrName>ppt_x</p:attrName>
                                        </p:attrNameLst>
                                      </p:cBhvr>
                                      <p:tavLst>
                                        <p:tav tm="0">
                                          <p:val>
                                            <p:strVal val="#ppt_x"/>
                                          </p:val>
                                        </p:tav>
                                        <p:tav tm="100000">
                                          <p:val>
                                            <p:strVal val="#ppt_x"/>
                                          </p:val>
                                        </p:tav>
                                      </p:tavLst>
                                    </p:anim>
                                    <p:anim calcmode="lin" valueType="num">
                                      <p:cBhvr>
                                        <p:cTn id="69" dur="750" fill="hold"/>
                                        <p:tgtEl>
                                          <p:spTgt spid="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77" grpId="0"/>
      <p:bldP spid="78" grpId="0"/>
      <p:bldP spid="79" grpId="0"/>
      <p:bldP spid="80" grpId="0"/>
      <p:bldP spid="81" grpId="0"/>
      <p:bldP spid="82" grpId="0"/>
      <p:bldP spid="84" grpId="0" animBg="1"/>
      <p:bldP spid="88" grpId="0" animBg="1"/>
      <p:bldP spid="9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4"/>
          <p:cNvGrpSpPr>
            <a:grpSpLocks noChangeAspect="1"/>
          </p:cNvGrpSpPr>
          <p:nvPr/>
        </p:nvGrpSpPr>
        <p:grpSpPr>
          <a:xfrm rot="4351113">
            <a:off x="6254770" y="1815915"/>
            <a:ext cx="5091397" cy="3508628"/>
            <a:chOff x="940378" y="1114346"/>
            <a:chExt cx="7056438" cy="4867275"/>
          </a:xfrm>
        </p:grpSpPr>
        <p:sp>
          <p:nvSpPr>
            <p:cNvPr id="29" name="Arc 682"/>
            <p:cNvSpPr/>
            <p:nvPr/>
          </p:nvSpPr>
          <p:spPr bwMode="auto">
            <a:xfrm rot="18746405">
              <a:off x="3554196" y="1119903"/>
              <a:ext cx="1014413" cy="1003300"/>
            </a:xfrm>
            <a:custGeom>
              <a:avLst/>
              <a:gdLst>
                <a:gd name="T0" fmla="*/ 2147483647 w 21600"/>
                <a:gd name="T1" fmla="*/ 0 h 21356"/>
                <a:gd name="T2" fmla="*/ 2147483647 w 21600"/>
                <a:gd name="T3" fmla="*/ 2147483647 h 21356"/>
                <a:gd name="T4" fmla="*/ 0 w 21600"/>
                <a:gd name="T5" fmla="*/ 2147483647 h 21356"/>
                <a:gd name="T6" fmla="*/ 0 60000 65536"/>
                <a:gd name="T7" fmla="*/ 0 60000 65536"/>
                <a:gd name="T8" fmla="*/ 0 60000 65536"/>
                <a:gd name="T9" fmla="*/ 0 w 21600"/>
                <a:gd name="T10" fmla="*/ 0 h 21356"/>
                <a:gd name="T11" fmla="*/ 21600 w 21600"/>
                <a:gd name="T12" fmla="*/ 21356 h 21356"/>
              </a:gdLst>
              <a:ahLst/>
              <a:cxnLst>
                <a:cxn ang="T6">
                  <a:pos x="T0" y="T1"/>
                </a:cxn>
                <a:cxn ang="T7">
                  <a:pos x="T2" y="T3"/>
                </a:cxn>
                <a:cxn ang="T8">
                  <a:pos x="T4" y="T5"/>
                </a:cxn>
              </a:cxnLst>
              <a:rect l="T9" t="T10" r="T11" b="T12"/>
              <a:pathLst>
                <a:path w="21600" h="21356" fill="none" extrusionOk="0">
                  <a:moveTo>
                    <a:pt x="3237" y="-1"/>
                  </a:moveTo>
                  <a:cubicBezTo>
                    <a:pt x="13795" y="1600"/>
                    <a:pt x="21600" y="10676"/>
                    <a:pt x="21600" y="21356"/>
                  </a:cubicBezTo>
                </a:path>
                <a:path w="21600" h="21356" stroke="0" extrusionOk="0">
                  <a:moveTo>
                    <a:pt x="3237" y="-1"/>
                  </a:moveTo>
                  <a:cubicBezTo>
                    <a:pt x="13795" y="1600"/>
                    <a:pt x="21600" y="10676"/>
                    <a:pt x="21600" y="21356"/>
                  </a:cubicBezTo>
                  <a:lnTo>
                    <a:pt x="0" y="21356"/>
                  </a:lnTo>
                  <a:lnTo>
                    <a:pt x="3237" y="-1"/>
                  </a:lnTo>
                  <a:close/>
                </a:path>
              </a:pathLst>
            </a:custGeom>
            <a:noFill/>
            <a:ln w="38100">
              <a:solidFill>
                <a:sysClr val="window" lastClr="FFFFFF">
                  <a:lumMod val="50000"/>
                </a:sys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defTabSz="1217930" latinLnBrk="1">
                <a:defRPr/>
              </a:pPr>
              <a:endParaRPr kumimoji="1" lang="zh-CN" altLang="en-US" kern="0">
                <a:solidFill>
                  <a:sysClr val="window" lastClr="FFFFFF">
                    <a:lumMod val="65000"/>
                  </a:sysClr>
                </a:solidFill>
                <a:cs typeface="+mn-ea"/>
              </a:endParaRPr>
            </a:p>
          </p:txBody>
        </p:sp>
        <p:sp>
          <p:nvSpPr>
            <p:cNvPr id="30" name="Freeform 673"/>
            <p:cNvSpPr>
              <a:spLocks noEditPoints="1"/>
            </p:cNvSpPr>
            <p:nvPr/>
          </p:nvSpPr>
          <p:spPr bwMode="auto">
            <a:xfrm rot="21275257">
              <a:off x="4204278" y="1579484"/>
              <a:ext cx="2628900" cy="2630487"/>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rgbClr val="808080">
                <a:alpha val="79999"/>
              </a:srgbClr>
            </a:solidFill>
            <a:ln>
              <a:noFill/>
            </a:ln>
            <a:extLst>
              <a:ext uri="{91240B29-F687-4F45-9708-019B960494DF}">
                <a14:hiddenLine xmlns:a14="http://schemas.microsoft.com/office/drawing/2010/main" w="19050">
                  <a:solidFill>
                    <a:srgbClr val="000000"/>
                  </a:solidFill>
                  <a:prstDash val="sysDot"/>
                  <a:round/>
                </a14:hiddenLine>
              </a:ext>
            </a:extLst>
          </p:spPr>
          <p:txBody>
            <a:bodyPr wrap="none" anchor="ctr"/>
            <a:lstStyle/>
            <a:p>
              <a:pPr defTabSz="1217930" latinLnBrk="1"/>
              <a:endParaRPr kumimoji="1" lang="zh-CN" altLang="en-US" kern="0">
                <a:solidFill>
                  <a:sysClr val="window" lastClr="FFFFFF">
                    <a:lumMod val="65000"/>
                  </a:sysClr>
                </a:solidFill>
                <a:cs typeface="+mn-ea"/>
              </a:endParaRPr>
            </a:p>
          </p:txBody>
        </p:sp>
        <p:sp>
          <p:nvSpPr>
            <p:cNvPr id="31" name="Freeform 675"/>
            <p:cNvSpPr>
              <a:spLocks noEditPoints="1"/>
            </p:cNvSpPr>
            <p:nvPr/>
          </p:nvSpPr>
          <p:spPr bwMode="auto">
            <a:xfrm rot="21275257">
              <a:off x="940378" y="1649334"/>
              <a:ext cx="3429000" cy="3429000"/>
            </a:xfrm>
            <a:custGeom>
              <a:avLst/>
              <a:gdLst>
                <a:gd name="T0" fmla="*/ 2147483647 w 2622"/>
                <a:gd name="T1" fmla="*/ 2147483647 h 2622"/>
                <a:gd name="T2" fmla="*/ 2147483647 w 2622"/>
                <a:gd name="T3" fmla="*/ 2147483647 h 2622"/>
                <a:gd name="T4" fmla="*/ 2147483647 w 2622"/>
                <a:gd name="T5" fmla="*/ 2147483647 h 2622"/>
                <a:gd name="T6" fmla="*/ 2147483647 w 2622"/>
                <a:gd name="T7" fmla="*/ 2147483647 h 2622"/>
                <a:gd name="T8" fmla="*/ 2147483647 w 2622"/>
                <a:gd name="T9" fmla="*/ 2147483647 h 2622"/>
                <a:gd name="T10" fmla="*/ 2147483647 w 2622"/>
                <a:gd name="T11" fmla="*/ 2147483647 h 2622"/>
                <a:gd name="T12" fmla="*/ 2147483647 w 2622"/>
                <a:gd name="T13" fmla="*/ 2147483647 h 2622"/>
                <a:gd name="T14" fmla="*/ 2147483647 w 2622"/>
                <a:gd name="T15" fmla="*/ 2147483647 h 2622"/>
                <a:gd name="T16" fmla="*/ 2147483647 w 2622"/>
                <a:gd name="T17" fmla="*/ 2147483647 h 2622"/>
                <a:gd name="T18" fmla="*/ 2147483647 w 2622"/>
                <a:gd name="T19" fmla="*/ 2147483647 h 2622"/>
                <a:gd name="T20" fmla="*/ 2147483647 w 2622"/>
                <a:gd name="T21" fmla="*/ 2147483647 h 2622"/>
                <a:gd name="T22" fmla="*/ 2147483647 w 2622"/>
                <a:gd name="T23" fmla="*/ 2147483647 h 2622"/>
                <a:gd name="T24" fmla="*/ 2147483647 w 2622"/>
                <a:gd name="T25" fmla="*/ 2147483647 h 2622"/>
                <a:gd name="T26" fmla="*/ 2147483647 w 2622"/>
                <a:gd name="T27" fmla="*/ 2147483647 h 2622"/>
                <a:gd name="T28" fmla="*/ 2147483647 w 2622"/>
                <a:gd name="T29" fmla="*/ 2147483647 h 2622"/>
                <a:gd name="T30" fmla="*/ 2147483647 w 2622"/>
                <a:gd name="T31" fmla="*/ 2147483647 h 2622"/>
                <a:gd name="T32" fmla="*/ 2147483647 w 2622"/>
                <a:gd name="T33" fmla="*/ 2147483647 h 2622"/>
                <a:gd name="T34" fmla="*/ 2147483647 w 2622"/>
                <a:gd name="T35" fmla="*/ 2147483647 h 2622"/>
                <a:gd name="T36" fmla="*/ 2147483647 w 2622"/>
                <a:gd name="T37" fmla="*/ 2147483647 h 2622"/>
                <a:gd name="T38" fmla="*/ 2147483647 w 2622"/>
                <a:gd name="T39" fmla="*/ 2147483647 h 2622"/>
                <a:gd name="T40" fmla="*/ 2147483647 w 2622"/>
                <a:gd name="T41" fmla="*/ 2147483647 h 2622"/>
                <a:gd name="T42" fmla="*/ 2147483647 w 2622"/>
                <a:gd name="T43" fmla="*/ 2147483647 h 2622"/>
                <a:gd name="T44" fmla="*/ 2147483647 w 2622"/>
                <a:gd name="T45" fmla="*/ 2147483647 h 2622"/>
                <a:gd name="T46" fmla="*/ 2147483647 w 2622"/>
                <a:gd name="T47" fmla="*/ 2147483647 h 2622"/>
                <a:gd name="T48" fmla="*/ 2147483647 w 2622"/>
                <a:gd name="T49" fmla="*/ 2147483647 h 2622"/>
                <a:gd name="T50" fmla="*/ 2147483647 w 2622"/>
                <a:gd name="T51" fmla="*/ 2147483647 h 2622"/>
                <a:gd name="T52" fmla="*/ 2147483647 w 2622"/>
                <a:gd name="T53" fmla="*/ 2147483647 h 2622"/>
                <a:gd name="T54" fmla="*/ 2147483647 w 2622"/>
                <a:gd name="T55" fmla="*/ 2147483647 h 2622"/>
                <a:gd name="T56" fmla="*/ 2147483647 w 2622"/>
                <a:gd name="T57" fmla="*/ 2147483647 h 2622"/>
                <a:gd name="T58" fmla="*/ 2147483647 w 2622"/>
                <a:gd name="T59" fmla="*/ 2147483647 h 2622"/>
                <a:gd name="T60" fmla="*/ 2147483647 w 2622"/>
                <a:gd name="T61" fmla="*/ 2147483647 h 2622"/>
                <a:gd name="T62" fmla="*/ 2147483647 w 2622"/>
                <a:gd name="T63" fmla="*/ 2147483647 h 2622"/>
                <a:gd name="T64" fmla="*/ 2147483647 w 2622"/>
                <a:gd name="T65" fmla="*/ 2147483647 h 2622"/>
                <a:gd name="T66" fmla="*/ 2147483647 w 2622"/>
                <a:gd name="T67" fmla="*/ 2147483647 h 2622"/>
                <a:gd name="T68" fmla="*/ 2147483647 w 2622"/>
                <a:gd name="T69" fmla="*/ 2147483647 h 2622"/>
                <a:gd name="T70" fmla="*/ 2147483647 w 2622"/>
                <a:gd name="T71" fmla="*/ 2147483647 h 2622"/>
                <a:gd name="T72" fmla="*/ 2147483647 w 2622"/>
                <a:gd name="T73" fmla="*/ 2147483647 h 2622"/>
                <a:gd name="T74" fmla="*/ 2147483647 w 2622"/>
                <a:gd name="T75" fmla="*/ 2147483647 h 2622"/>
                <a:gd name="T76" fmla="*/ 2147483647 w 2622"/>
                <a:gd name="T77" fmla="*/ 2147483647 h 2622"/>
                <a:gd name="T78" fmla="*/ 2147483647 w 2622"/>
                <a:gd name="T79" fmla="*/ 2147483647 h 2622"/>
                <a:gd name="T80" fmla="*/ 2147483647 w 2622"/>
                <a:gd name="T81" fmla="*/ 2147483647 h 2622"/>
                <a:gd name="T82" fmla="*/ 2147483647 w 2622"/>
                <a:gd name="T83" fmla="*/ 2147483647 h 2622"/>
                <a:gd name="T84" fmla="*/ 2147483647 w 2622"/>
                <a:gd name="T85" fmla="*/ 2147483647 h 2622"/>
                <a:gd name="T86" fmla="*/ 2147483647 w 2622"/>
                <a:gd name="T87" fmla="*/ 2147483647 h 2622"/>
                <a:gd name="T88" fmla="*/ 2147483647 w 2622"/>
                <a:gd name="T89" fmla="*/ 2147483647 h 2622"/>
                <a:gd name="T90" fmla="*/ 2147483647 w 2622"/>
                <a:gd name="T91" fmla="*/ 2147483647 h 2622"/>
                <a:gd name="T92" fmla="*/ 2147483647 w 2622"/>
                <a:gd name="T93" fmla="*/ 2147483647 h 2622"/>
                <a:gd name="T94" fmla="*/ 2147483647 w 2622"/>
                <a:gd name="T95" fmla="*/ 2147483647 h 2622"/>
                <a:gd name="T96" fmla="*/ 2147483647 w 2622"/>
                <a:gd name="T97" fmla="*/ 2147483647 h 2622"/>
                <a:gd name="T98" fmla="*/ 2147483647 w 2622"/>
                <a:gd name="T99" fmla="*/ 2147483647 h 2622"/>
                <a:gd name="T100" fmla="*/ 2147483647 w 2622"/>
                <a:gd name="T101" fmla="*/ 2147483647 h 2622"/>
                <a:gd name="T102" fmla="*/ 2147483647 w 2622"/>
                <a:gd name="T103" fmla="*/ 2147483647 h 2622"/>
                <a:gd name="T104" fmla="*/ 2147483647 w 2622"/>
                <a:gd name="T105" fmla="*/ 2147483647 h 2622"/>
                <a:gd name="T106" fmla="*/ 2147483647 w 2622"/>
                <a:gd name="T107" fmla="*/ 2147483647 h 26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622"/>
                <a:gd name="T163" fmla="*/ 0 h 2622"/>
                <a:gd name="T164" fmla="*/ 2622 w 2622"/>
                <a:gd name="T165" fmla="*/ 2622 h 262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rgbClr val="808080">
                <a:alpha val="79999"/>
              </a:srgbClr>
            </a:solidFill>
            <a:ln>
              <a:noFill/>
            </a:ln>
            <a:extLst>
              <a:ext uri="{91240B29-F687-4F45-9708-019B960494DF}">
                <a14:hiddenLine xmlns:a14="http://schemas.microsoft.com/office/drawing/2010/main" w="19050">
                  <a:solidFill>
                    <a:srgbClr val="000000"/>
                  </a:solidFill>
                  <a:prstDash val="sysDot"/>
                  <a:round/>
                </a14:hiddenLine>
              </a:ext>
            </a:extLst>
          </p:spPr>
          <p:txBody>
            <a:bodyPr wrap="none" anchor="ctr"/>
            <a:lstStyle/>
            <a:p>
              <a:pPr defTabSz="1217930" latinLnBrk="1"/>
              <a:endParaRPr kumimoji="1" lang="zh-CN" altLang="en-US" kern="0">
                <a:solidFill>
                  <a:sysClr val="window" lastClr="FFFFFF">
                    <a:lumMod val="65000"/>
                  </a:sysClr>
                </a:solidFill>
                <a:cs typeface="+mn-ea"/>
              </a:endParaRPr>
            </a:p>
          </p:txBody>
        </p:sp>
        <p:sp>
          <p:nvSpPr>
            <p:cNvPr id="32" name="Oval 676"/>
            <p:cNvSpPr>
              <a:spLocks noChangeArrowheads="1"/>
            </p:cNvSpPr>
            <p:nvPr/>
          </p:nvSpPr>
          <p:spPr bwMode="auto">
            <a:xfrm rot="21275257">
              <a:off x="1307091" y="2016046"/>
              <a:ext cx="2695575" cy="2693988"/>
            </a:xfrm>
            <a:prstGeom prst="ellipse">
              <a:avLst/>
            </a:prstGeom>
            <a:solidFill>
              <a:schemeClr val="accent1"/>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defTabSz="1217930" latinLnBrk="1"/>
              <a:endParaRPr kumimoji="1" lang="ko-KR" altLang="en-US" kern="0">
                <a:solidFill>
                  <a:sysClr val="window" lastClr="FFFFFF">
                    <a:lumMod val="65000"/>
                  </a:sysClr>
                </a:solidFill>
                <a:cs typeface="+mn-ea"/>
              </a:endParaRPr>
            </a:p>
          </p:txBody>
        </p:sp>
        <p:sp>
          <p:nvSpPr>
            <p:cNvPr id="33" name="Oval 677"/>
            <p:cNvSpPr>
              <a:spLocks noChangeArrowheads="1"/>
            </p:cNvSpPr>
            <p:nvPr/>
          </p:nvSpPr>
          <p:spPr bwMode="auto">
            <a:xfrm rot="21275257">
              <a:off x="4617028" y="1993821"/>
              <a:ext cx="1801813" cy="1801813"/>
            </a:xfrm>
            <a:prstGeom prst="ellipse">
              <a:avLst/>
            </a:prstGeom>
            <a:solidFill>
              <a:schemeClr val="accent2"/>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defTabSz="1217930" latinLnBrk="1"/>
              <a:endParaRPr kumimoji="1" lang="ko-KR" altLang="en-US" kern="0" dirty="0">
                <a:solidFill>
                  <a:sysClr val="window" lastClr="FFFFFF">
                    <a:lumMod val="65000"/>
                  </a:sysClr>
                </a:solidFill>
                <a:cs typeface="+mn-ea"/>
              </a:endParaRPr>
            </a:p>
          </p:txBody>
        </p:sp>
        <p:sp>
          <p:nvSpPr>
            <p:cNvPr id="34" name="Freeform 679"/>
            <p:cNvSpPr>
              <a:spLocks noEditPoints="1"/>
            </p:cNvSpPr>
            <p:nvPr/>
          </p:nvSpPr>
          <p:spPr bwMode="auto">
            <a:xfrm rot="21275257">
              <a:off x="5693353" y="3676571"/>
              <a:ext cx="2303463" cy="2305050"/>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rgbClr val="808080">
                <a:alpha val="79999"/>
              </a:srgbClr>
            </a:solidFill>
            <a:ln>
              <a:noFill/>
            </a:ln>
            <a:extLst>
              <a:ext uri="{91240B29-F687-4F45-9708-019B960494DF}">
                <a14:hiddenLine xmlns:a14="http://schemas.microsoft.com/office/drawing/2010/main" w="19050">
                  <a:solidFill>
                    <a:srgbClr val="000000"/>
                  </a:solidFill>
                  <a:prstDash val="sysDot"/>
                  <a:round/>
                </a14:hiddenLine>
              </a:ext>
            </a:extLst>
          </p:spPr>
          <p:txBody>
            <a:bodyPr wrap="none" anchor="ctr"/>
            <a:lstStyle/>
            <a:p>
              <a:pPr defTabSz="1217930" latinLnBrk="1"/>
              <a:endParaRPr kumimoji="1" lang="zh-CN" altLang="en-US" kern="0">
                <a:solidFill>
                  <a:sysClr val="window" lastClr="FFFFFF">
                    <a:lumMod val="65000"/>
                  </a:sysClr>
                </a:solidFill>
                <a:cs typeface="+mn-ea"/>
              </a:endParaRPr>
            </a:p>
          </p:txBody>
        </p:sp>
        <p:sp>
          <p:nvSpPr>
            <p:cNvPr id="35" name="Oval 680"/>
            <p:cNvSpPr>
              <a:spLocks noChangeArrowheads="1"/>
            </p:cNvSpPr>
            <p:nvPr/>
          </p:nvSpPr>
          <p:spPr bwMode="auto">
            <a:xfrm rot="21275257">
              <a:off x="6055303" y="4040109"/>
              <a:ext cx="1577975" cy="1577975"/>
            </a:xfrm>
            <a:prstGeom prst="ellipse">
              <a:avLst/>
            </a:prstGeom>
            <a:solidFill>
              <a:schemeClr val="accent3"/>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defTabSz="1217930" latinLnBrk="1"/>
              <a:endParaRPr kumimoji="1" lang="ko-KR" altLang="en-US" kern="0">
                <a:solidFill>
                  <a:sysClr val="window" lastClr="FFFFFF">
                    <a:lumMod val="65000"/>
                  </a:sysClr>
                </a:solidFill>
                <a:cs typeface="+mn-ea"/>
              </a:endParaRPr>
            </a:p>
          </p:txBody>
        </p:sp>
        <p:sp>
          <p:nvSpPr>
            <p:cNvPr id="36" name="Arc 681"/>
            <p:cNvSpPr/>
            <p:nvPr/>
          </p:nvSpPr>
          <p:spPr bwMode="auto">
            <a:xfrm rot="7501686">
              <a:off x="4141572" y="3609103"/>
              <a:ext cx="1906587" cy="1549400"/>
            </a:xfrm>
            <a:custGeom>
              <a:avLst/>
              <a:gdLst>
                <a:gd name="T0" fmla="*/ 2147483647 w 21600"/>
                <a:gd name="T1" fmla="*/ 0 h 15695"/>
                <a:gd name="T2" fmla="*/ 2147483647 w 21600"/>
                <a:gd name="T3" fmla="*/ 2147483647 h 15695"/>
                <a:gd name="T4" fmla="*/ 0 w 21600"/>
                <a:gd name="T5" fmla="*/ 2147483647 h 15695"/>
                <a:gd name="T6" fmla="*/ 0 60000 65536"/>
                <a:gd name="T7" fmla="*/ 0 60000 65536"/>
                <a:gd name="T8" fmla="*/ 0 60000 65536"/>
                <a:gd name="T9" fmla="*/ 0 w 21600"/>
                <a:gd name="T10" fmla="*/ 0 h 15695"/>
                <a:gd name="T11" fmla="*/ 21600 w 21600"/>
                <a:gd name="T12" fmla="*/ 15695 h 15695"/>
              </a:gdLst>
              <a:ahLst/>
              <a:cxnLst>
                <a:cxn ang="T6">
                  <a:pos x="T0" y="T1"/>
                </a:cxn>
                <a:cxn ang="T7">
                  <a:pos x="T2" y="T3"/>
                </a:cxn>
                <a:cxn ang="T8">
                  <a:pos x="T4" y="T5"/>
                </a:cxn>
              </a:cxnLst>
              <a:rect l="T9" t="T10" r="T11" b="T12"/>
              <a:pathLst>
                <a:path w="21600" h="15695" fill="none" extrusionOk="0">
                  <a:moveTo>
                    <a:pt x="14840" y="-1"/>
                  </a:moveTo>
                  <a:cubicBezTo>
                    <a:pt x="19155" y="4079"/>
                    <a:pt x="21600" y="9756"/>
                    <a:pt x="21600" y="15695"/>
                  </a:cubicBezTo>
                </a:path>
                <a:path w="21600" h="15695" stroke="0" extrusionOk="0">
                  <a:moveTo>
                    <a:pt x="14840" y="-1"/>
                  </a:moveTo>
                  <a:cubicBezTo>
                    <a:pt x="19155" y="4079"/>
                    <a:pt x="21600" y="9756"/>
                    <a:pt x="21600" y="15695"/>
                  </a:cubicBezTo>
                  <a:lnTo>
                    <a:pt x="0" y="15695"/>
                  </a:lnTo>
                  <a:lnTo>
                    <a:pt x="14840" y="-1"/>
                  </a:lnTo>
                  <a:close/>
                </a:path>
              </a:pathLst>
            </a:custGeom>
            <a:noFill/>
            <a:ln w="38100">
              <a:solidFill>
                <a:sysClr val="window" lastClr="FFFFFF">
                  <a:lumMod val="50000"/>
                </a:sys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defTabSz="1217930" latinLnBrk="1">
                <a:defRPr/>
              </a:pPr>
              <a:endParaRPr kumimoji="1" lang="zh-CN" altLang="en-US" kern="0">
                <a:solidFill>
                  <a:sysClr val="window" lastClr="FFFFFF">
                    <a:lumMod val="65000"/>
                  </a:sysClr>
                </a:solidFill>
                <a:cs typeface="+mn-ea"/>
              </a:endParaRPr>
            </a:p>
          </p:txBody>
        </p:sp>
        <p:sp>
          <p:nvSpPr>
            <p:cNvPr id="37" name="Arc 683"/>
            <p:cNvSpPr/>
            <p:nvPr/>
          </p:nvSpPr>
          <p:spPr bwMode="auto">
            <a:xfrm rot="256945">
              <a:off x="7018916" y="2744709"/>
              <a:ext cx="620712" cy="898525"/>
            </a:xfrm>
            <a:custGeom>
              <a:avLst/>
              <a:gdLst>
                <a:gd name="T0" fmla="*/ 2147483647 w 21600"/>
                <a:gd name="T1" fmla="*/ 0 h 31203"/>
                <a:gd name="T2" fmla="*/ 2147483647 w 21600"/>
                <a:gd name="T3" fmla="*/ 2147483647 h 31203"/>
                <a:gd name="T4" fmla="*/ 0 w 21600"/>
                <a:gd name="T5" fmla="*/ 2147483647 h 31203"/>
                <a:gd name="T6" fmla="*/ 0 60000 65536"/>
                <a:gd name="T7" fmla="*/ 0 60000 65536"/>
                <a:gd name="T8" fmla="*/ 0 60000 65536"/>
                <a:gd name="T9" fmla="*/ 0 w 21600"/>
                <a:gd name="T10" fmla="*/ 0 h 31203"/>
                <a:gd name="T11" fmla="*/ 21600 w 21600"/>
                <a:gd name="T12" fmla="*/ 31203 h 31203"/>
              </a:gdLst>
              <a:ahLst/>
              <a:cxnLst>
                <a:cxn ang="T6">
                  <a:pos x="T0" y="T1"/>
                </a:cxn>
                <a:cxn ang="T7">
                  <a:pos x="T2" y="T3"/>
                </a:cxn>
                <a:cxn ang="T8">
                  <a:pos x="T4" y="T5"/>
                </a:cxn>
              </a:cxnLst>
              <a:rect l="T9" t="T10" r="T11" b="T12"/>
              <a:pathLst>
                <a:path w="21600" h="31203" fill="none" extrusionOk="0">
                  <a:moveTo>
                    <a:pt x="3237" y="-1"/>
                  </a:moveTo>
                  <a:cubicBezTo>
                    <a:pt x="13795" y="1600"/>
                    <a:pt x="21600" y="10676"/>
                    <a:pt x="21600" y="21356"/>
                  </a:cubicBezTo>
                  <a:cubicBezTo>
                    <a:pt x="21600" y="24780"/>
                    <a:pt x="20785" y="28155"/>
                    <a:pt x="19224" y="31202"/>
                  </a:cubicBezTo>
                </a:path>
                <a:path w="21600" h="31203" stroke="0" extrusionOk="0">
                  <a:moveTo>
                    <a:pt x="3237" y="-1"/>
                  </a:moveTo>
                  <a:cubicBezTo>
                    <a:pt x="13795" y="1600"/>
                    <a:pt x="21600" y="10676"/>
                    <a:pt x="21600" y="21356"/>
                  </a:cubicBezTo>
                  <a:cubicBezTo>
                    <a:pt x="21600" y="24780"/>
                    <a:pt x="20785" y="28155"/>
                    <a:pt x="19224" y="31202"/>
                  </a:cubicBezTo>
                  <a:lnTo>
                    <a:pt x="0" y="21356"/>
                  </a:lnTo>
                  <a:lnTo>
                    <a:pt x="3237" y="-1"/>
                  </a:lnTo>
                  <a:close/>
                </a:path>
              </a:pathLst>
            </a:custGeom>
            <a:noFill/>
            <a:ln w="38100">
              <a:solidFill>
                <a:sysClr val="window" lastClr="FFFFFF">
                  <a:lumMod val="50000"/>
                </a:sys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defTabSz="1217930" latinLnBrk="1">
                <a:defRPr/>
              </a:pPr>
              <a:endParaRPr kumimoji="1" lang="zh-CN" altLang="en-US" kern="0">
                <a:solidFill>
                  <a:sysClr val="window" lastClr="FFFFFF">
                    <a:lumMod val="65000"/>
                  </a:sysClr>
                </a:solidFill>
                <a:cs typeface="+mn-ea"/>
              </a:endParaRPr>
            </a:p>
          </p:txBody>
        </p:sp>
      </p:grpSp>
      <p:sp>
        <p:nvSpPr>
          <p:cNvPr id="38" name="Content Placeholder 2"/>
          <p:cNvSpPr txBox="1"/>
          <p:nvPr/>
        </p:nvSpPr>
        <p:spPr>
          <a:xfrm>
            <a:off x="10350493" y="2759994"/>
            <a:ext cx="790259" cy="720064"/>
          </a:xfrm>
          <a:prstGeom prst="rect">
            <a:avLst/>
          </a:prstGeom>
        </p:spPr>
        <p:txBody>
          <a:bodyPr vert="horz" lIns="91397" tIns="45701" rIns="91397" bIns="4570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7930">
              <a:buNone/>
            </a:pPr>
            <a:r>
              <a:rPr lang="zh-CN" altLang="en-US" sz="2000" dirty="0">
                <a:solidFill>
                  <a:sysClr val="window" lastClr="FFFFFF">
                    <a:lumMod val="50000"/>
                  </a:sysClr>
                </a:solidFill>
                <a:latin typeface="+mn-ea"/>
                <a:cs typeface="+mn-ea"/>
              </a:rPr>
              <a:t>文字标题</a:t>
            </a:r>
            <a:endParaRPr lang="en-US" sz="2000" dirty="0">
              <a:solidFill>
                <a:sysClr val="window" lastClr="FFFFFF">
                  <a:lumMod val="50000"/>
                </a:sysClr>
              </a:solidFill>
              <a:latin typeface="+mn-ea"/>
              <a:cs typeface="+mn-ea"/>
            </a:endParaRPr>
          </a:p>
        </p:txBody>
      </p:sp>
      <p:sp>
        <p:nvSpPr>
          <p:cNvPr id="39" name="Content Placeholder 2"/>
          <p:cNvSpPr txBox="1"/>
          <p:nvPr/>
        </p:nvSpPr>
        <p:spPr>
          <a:xfrm>
            <a:off x="9976520" y="5453338"/>
            <a:ext cx="757954" cy="889380"/>
          </a:xfrm>
          <a:prstGeom prst="rect">
            <a:avLst/>
          </a:prstGeom>
        </p:spPr>
        <p:txBody>
          <a:bodyPr vert="horz" lIns="91397" tIns="45701" rIns="91397" bIns="4570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7930">
              <a:buNone/>
            </a:pPr>
            <a:r>
              <a:rPr lang="zh-CN" altLang="en-US" sz="2000" dirty="0">
                <a:solidFill>
                  <a:sysClr val="window" lastClr="FFFFFF">
                    <a:lumMod val="50000"/>
                  </a:sysClr>
                </a:solidFill>
                <a:latin typeface="+mn-ea"/>
                <a:cs typeface="+mn-ea"/>
              </a:rPr>
              <a:t>文字标题</a:t>
            </a:r>
            <a:endParaRPr lang="en-US" altLang="zh-CN" sz="2000" dirty="0">
              <a:solidFill>
                <a:sysClr val="window" lastClr="FFFFFF">
                  <a:lumMod val="50000"/>
                </a:sysClr>
              </a:solidFill>
              <a:latin typeface="+mn-ea"/>
              <a:cs typeface="+mn-ea"/>
            </a:endParaRPr>
          </a:p>
        </p:txBody>
      </p:sp>
      <p:sp>
        <p:nvSpPr>
          <p:cNvPr id="40" name="Content Placeholder 2"/>
          <p:cNvSpPr txBox="1"/>
          <p:nvPr/>
        </p:nvSpPr>
        <p:spPr>
          <a:xfrm>
            <a:off x="6773278" y="3910202"/>
            <a:ext cx="914122" cy="826709"/>
          </a:xfrm>
          <a:prstGeom prst="rect">
            <a:avLst/>
          </a:prstGeom>
        </p:spPr>
        <p:txBody>
          <a:bodyPr vert="horz" lIns="91397" tIns="45701" rIns="91397" bIns="4570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7930">
              <a:buNone/>
            </a:pPr>
            <a:r>
              <a:rPr lang="zh-CN" altLang="en-US" sz="2000" dirty="0">
                <a:solidFill>
                  <a:sysClr val="window" lastClr="FFFFFF">
                    <a:lumMod val="50000"/>
                  </a:sysClr>
                </a:solidFill>
                <a:latin typeface="+mn-ea"/>
                <a:cs typeface="+mn-ea"/>
              </a:rPr>
              <a:t>文字标题</a:t>
            </a:r>
            <a:endParaRPr lang="en-US" altLang="zh-CN" sz="2000" dirty="0">
              <a:solidFill>
                <a:sysClr val="window" lastClr="FFFFFF">
                  <a:lumMod val="50000"/>
                </a:sysClr>
              </a:solidFill>
              <a:latin typeface="+mn-ea"/>
              <a:cs typeface="+mn-ea"/>
            </a:endParaRPr>
          </a:p>
        </p:txBody>
      </p:sp>
      <p:grpSp>
        <p:nvGrpSpPr>
          <p:cNvPr id="41" name="Group 17"/>
          <p:cNvGrpSpPr/>
          <p:nvPr/>
        </p:nvGrpSpPr>
        <p:grpSpPr>
          <a:xfrm>
            <a:off x="8246257" y="5293448"/>
            <a:ext cx="378450" cy="378798"/>
            <a:chOff x="5607370" y="3562829"/>
            <a:chExt cx="587140" cy="587140"/>
          </a:xfrm>
          <a:noFill/>
        </p:grpSpPr>
        <p:sp>
          <p:nvSpPr>
            <p:cNvPr id="42" name="Freeform 15"/>
            <p:cNvSpPr>
              <a:spLocks noEditPoints="1"/>
            </p:cNvSpPr>
            <p:nvPr/>
          </p:nvSpPr>
          <p:spPr bwMode="auto">
            <a:xfrm>
              <a:off x="5746497" y="3702123"/>
              <a:ext cx="308897" cy="30854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grpFill/>
            <a:ln>
              <a:solidFill>
                <a:sysClr val="window" lastClr="FFFFFF">
                  <a:lumMod val="95000"/>
                </a:sysClr>
              </a:solidFill>
            </a:ln>
          </p:spPr>
          <p:txBody>
            <a:bodyPr vert="horz" wrap="square" lIns="91440" tIns="45720" rIns="91440" bIns="45720" numCol="1" anchor="t" anchorCtr="0" compatLnSpc="1"/>
            <a:lstStyle/>
            <a:p>
              <a:pPr defTabSz="1217930"/>
              <a:endParaRPr lang="en-US" sz="2800" kern="0" dirty="0">
                <a:solidFill>
                  <a:sysClr val="window" lastClr="FFFFFF">
                    <a:lumMod val="65000"/>
                  </a:sysClr>
                </a:solidFill>
                <a:cs typeface="+mn-ea"/>
              </a:endParaRPr>
            </a:p>
          </p:txBody>
        </p:sp>
        <p:sp>
          <p:nvSpPr>
            <p:cNvPr id="43" name="Freeform 23"/>
            <p:cNvSpPr>
              <a:spLocks noEditPoints="1"/>
            </p:cNvSpPr>
            <p:nvPr/>
          </p:nvSpPr>
          <p:spPr bwMode="auto">
            <a:xfrm>
              <a:off x="5607370" y="3562829"/>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solidFill>
                <a:sysClr val="window" lastClr="FFFFFF">
                  <a:lumMod val="95000"/>
                </a:sysClr>
              </a:solidFill>
            </a:ln>
          </p:spPr>
          <p:txBody>
            <a:bodyPr vert="horz" wrap="square" lIns="91440" tIns="45720" rIns="91440" bIns="45720" numCol="1" anchor="t" anchorCtr="0" compatLnSpc="1"/>
            <a:lstStyle/>
            <a:p>
              <a:pPr defTabSz="1217930"/>
              <a:endParaRPr lang="en-US" sz="2800" kern="0" dirty="0">
                <a:solidFill>
                  <a:sysClr val="window" lastClr="FFFFFF">
                    <a:lumMod val="65000"/>
                  </a:sysClr>
                </a:solidFill>
                <a:cs typeface="+mn-ea"/>
              </a:endParaRPr>
            </a:p>
          </p:txBody>
        </p:sp>
      </p:grpSp>
      <p:grpSp>
        <p:nvGrpSpPr>
          <p:cNvPr id="44" name="Group 20"/>
          <p:cNvGrpSpPr/>
          <p:nvPr/>
        </p:nvGrpSpPr>
        <p:grpSpPr>
          <a:xfrm>
            <a:off x="8260444" y="1996953"/>
            <a:ext cx="543575" cy="544076"/>
            <a:chOff x="6665323" y="3562825"/>
            <a:chExt cx="587140" cy="587140"/>
          </a:xfrm>
          <a:noFill/>
        </p:grpSpPr>
        <p:sp>
          <p:nvSpPr>
            <p:cNvPr id="45" name="Freeform 19"/>
            <p:cNvSpPr>
              <a:spLocks noEditPoints="1"/>
            </p:cNvSpPr>
            <p:nvPr/>
          </p:nvSpPr>
          <p:spPr bwMode="auto">
            <a:xfrm>
              <a:off x="6808144" y="3735126"/>
              <a:ext cx="301499" cy="242538"/>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grpFill/>
            <a:ln>
              <a:solidFill>
                <a:sysClr val="window" lastClr="FFFFFF">
                  <a:lumMod val="95000"/>
                </a:sysClr>
              </a:solidFill>
            </a:ln>
          </p:spPr>
          <p:txBody>
            <a:bodyPr vert="horz" wrap="square" lIns="91440" tIns="45720" rIns="91440" bIns="45720" numCol="1" anchor="t" anchorCtr="0" compatLnSpc="1"/>
            <a:lstStyle/>
            <a:p>
              <a:pPr defTabSz="1217930"/>
              <a:endParaRPr lang="en-US" sz="2800" kern="0" dirty="0">
                <a:solidFill>
                  <a:sysClr val="window" lastClr="FFFFFF">
                    <a:lumMod val="65000"/>
                  </a:sysClr>
                </a:solidFill>
                <a:cs typeface="+mn-ea"/>
              </a:endParaRPr>
            </a:p>
          </p:txBody>
        </p:sp>
        <p:sp>
          <p:nvSpPr>
            <p:cNvPr id="46" name="Freeform 23"/>
            <p:cNvSpPr>
              <a:spLocks noEditPoints="1"/>
            </p:cNvSpPr>
            <p:nvPr/>
          </p:nvSpPr>
          <p:spPr bwMode="auto">
            <a:xfrm>
              <a:off x="6665323"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solidFill>
                <a:sysClr val="window" lastClr="FFFFFF">
                  <a:lumMod val="95000"/>
                </a:sysClr>
              </a:solidFill>
            </a:ln>
          </p:spPr>
          <p:txBody>
            <a:bodyPr vert="horz" wrap="square" lIns="91440" tIns="45720" rIns="91440" bIns="45720" numCol="1" anchor="t" anchorCtr="0" compatLnSpc="1"/>
            <a:lstStyle/>
            <a:p>
              <a:pPr defTabSz="1217930"/>
              <a:endParaRPr lang="en-US" sz="2800" kern="0" dirty="0">
                <a:solidFill>
                  <a:sysClr val="window" lastClr="FFFFFF">
                    <a:lumMod val="65000"/>
                  </a:sysClr>
                </a:solidFill>
                <a:cs typeface="+mn-ea"/>
              </a:endParaRPr>
            </a:p>
          </p:txBody>
        </p:sp>
      </p:grpSp>
      <p:grpSp>
        <p:nvGrpSpPr>
          <p:cNvPr id="47" name="Group 23"/>
          <p:cNvGrpSpPr/>
          <p:nvPr/>
        </p:nvGrpSpPr>
        <p:grpSpPr>
          <a:xfrm>
            <a:off x="9283123" y="3942881"/>
            <a:ext cx="378450" cy="378799"/>
            <a:chOff x="7740352" y="3562825"/>
            <a:chExt cx="587140" cy="587140"/>
          </a:xfrm>
          <a:noFill/>
        </p:grpSpPr>
        <p:sp>
          <p:nvSpPr>
            <p:cNvPr id="48" name="Freeform 24"/>
            <p:cNvSpPr>
              <a:spLocks noEditPoints="1"/>
            </p:cNvSpPr>
            <p:nvPr/>
          </p:nvSpPr>
          <p:spPr bwMode="auto">
            <a:xfrm>
              <a:off x="7740352"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solidFill>
                <a:sysClr val="window" lastClr="FFFFFF">
                  <a:lumMod val="95000"/>
                </a:sysClr>
              </a:solidFill>
            </a:ln>
          </p:spPr>
          <p:txBody>
            <a:bodyPr vert="horz" wrap="square" lIns="91440" tIns="45720" rIns="91440" bIns="45720" numCol="1" anchor="t" anchorCtr="0" compatLnSpc="1"/>
            <a:lstStyle/>
            <a:p>
              <a:pPr defTabSz="1217930"/>
              <a:endParaRPr lang="en-US" sz="2800" kern="0" dirty="0">
                <a:solidFill>
                  <a:sysClr val="window" lastClr="FFFFFF">
                    <a:lumMod val="65000"/>
                  </a:sysClr>
                </a:solidFill>
                <a:cs typeface="+mn-ea"/>
              </a:endParaRPr>
            </a:p>
          </p:txBody>
        </p:sp>
        <p:sp>
          <p:nvSpPr>
            <p:cNvPr id="49" name="Freeform 27"/>
            <p:cNvSpPr>
              <a:spLocks noEditPoints="1"/>
            </p:cNvSpPr>
            <p:nvPr/>
          </p:nvSpPr>
          <p:spPr bwMode="auto">
            <a:xfrm>
              <a:off x="7931746" y="3722078"/>
              <a:ext cx="204352" cy="268635"/>
            </a:xfrm>
            <a:custGeom>
              <a:avLst/>
              <a:gdLst>
                <a:gd name="T0" fmla="*/ 96 w 256"/>
                <a:gd name="T1" fmla="*/ 48 h 336"/>
                <a:gd name="T2" fmla="*/ 48 w 256"/>
                <a:gd name="T3" fmla="*/ 0 h 336"/>
                <a:gd name="T4" fmla="*/ 0 w 256"/>
                <a:gd name="T5" fmla="*/ 48 h 336"/>
                <a:gd name="T6" fmla="*/ 29 w 256"/>
                <a:gd name="T7" fmla="*/ 92 h 336"/>
                <a:gd name="T8" fmla="*/ 29 w 256"/>
                <a:gd name="T9" fmla="*/ 244 h 336"/>
                <a:gd name="T10" fmla="*/ 0 w 256"/>
                <a:gd name="T11" fmla="*/ 288 h 336"/>
                <a:gd name="T12" fmla="*/ 48 w 256"/>
                <a:gd name="T13" fmla="*/ 336 h 336"/>
                <a:gd name="T14" fmla="*/ 96 w 256"/>
                <a:gd name="T15" fmla="*/ 288 h 336"/>
                <a:gd name="T16" fmla="*/ 67 w 256"/>
                <a:gd name="T17" fmla="*/ 244 h 336"/>
                <a:gd name="T18" fmla="*/ 67 w 256"/>
                <a:gd name="T19" fmla="*/ 92 h 336"/>
                <a:gd name="T20" fmla="*/ 96 w 256"/>
                <a:gd name="T21" fmla="*/ 48 h 336"/>
                <a:gd name="T22" fmla="*/ 75 w 256"/>
                <a:gd name="T23" fmla="*/ 288 h 336"/>
                <a:gd name="T24" fmla="*/ 48 w 256"/>
                <a:gd name="T25" fmla="*/ 316 h 336"/>
                <a:gd name="T26" fmla="*/ 20 w 256"/>
                <a:gd name="T27" fmla="*/ 288 h 336"/>
                <a:gd name="T28" fmla="*/ 48 w 256"/>
                <a:gd name="T29" fmla="*/ 260 h 336"/>
                <a:gd name="T30" fmla="*/ 75 w 256"/>
                <a:gd name="T31" fmla="*/ 288 h 336"/>
                <a:gd name="T32" fmla="*/ 48 w 256"/>
                <a:gd name="T33" fmla="*/ 76 h 336"/>
                <a:gd name="T34" fmla="*/ 20 w 256"/>
                <a:gd name="T35" fmla="*/ 48 h 336"/>
                <a:gd name="T36" fmla="*/ 48 w 256"/>
                <a:gd name="T37" fmla="*/ 20 h 336"/>
                <a:gd name="T38" fmla="*/ 75 w 256"/>
                <a:gd name="T39" fmla="*/ 48 h 336"/>
                <a:gd name="T40" fmla="*/ 48 w 256"/>
                <a:gd name="T41" fmla="*/ 76 h 336"/>
                <a:gd name="T42" fmla="*/ 227 w 256"/>
                <a:gd name="T43" fmla="*/ 244 h 336"/>
                <a:gd name="T44" fmla="*/ 227 w 256"/>
                <a:gd name="T45" fmla="*/ 92 h 336"/>
                <a:gd name="T46" fmla="*/ 256 w 256"/>
                <a:gd name="T47" fmla="*/ 48 h 336"/>
                <a:gd name="T48" fmla="*/ 208 w 256"/>
                <a:gd name="T49" fmla="*/ 0 h 336"/>
                <a:gd name="T50" fmla="*/ 160 w 256"/>
                <a:gd name="T51" fmla="*/ 48 h 336"/>
                <a:gd name="T52" fmla="*/ 189 w 256"/>
                <a:gd name="T53" fmla="*/ 92 h 336"/>
                <a:gd name="T54" fmla="*/ 189 w 256"/>
                <a:gd name="T55" fmla="*/ 244 h 336"/>
                <a:gd name="T56" fmla="*/ 160 w 256"/>
                <a:gd name="T57" fmla="*/ 288 h 336"/>
                <a:gd name="T58" fmla="*/ 208 w 256"/>
                <a:gd name="T59" fmla="*/ 336 h 336"/>
                <a:gd name="T60" fmla="*/ 256 w 256"/>
                <a:gd name="T61" fmla="*/ 288 h 336"/>
                <a:gd name="T62" fmla="*/ 227 w 256"/>
                <a:gd name="T63" fmla="*/ 244 h 336"/>
                <a:gd name="T64" fmla="*/ 180 w 256"/>
                <a:gd name="T65" fmla="*/ 48 h 336"/>
                <a:gd name="T66" fmla="*/ 208 w 256"/>
                <a:gd name="T67" fmla="*/ 20 h 336"/>
                <a:gd name="T68" fmla="*/ 235 w 256"/>
                <a:gd name="T69" fmla="*/ 48 h 336"/>
                <a:gd name="T70" fmla="*/ 208 w 256"/>
                <a:gd name="T71" fmla="*/ 76 h 336"/>
                <a:gd name="T72" fmla="*/ 180 w 256"/>
                <a:gd name="T73" fmla="*/ 48 h 336"/>
                <a:gd name="T74" fmla="*/ 208 w 256"/>
                <a:gd name="T75" fmla="*/ 316 h 336"/>
                <a:gd name="T76" fmla="*/ 180 w 256"/>
                <a:gd name="T77" fmla="*/ 288 h 336"/>
                <a:gd name="T78" fmla="*/ 208 w 256"/>
                <a:gd name="T79" fmla="*/ 260 h 336"/>
                <a:gd name="T80" fmla="*/ 235 w 256"/>
                <a:gd name="T81" fmla="*/ 288 h 336"/>
                <a:gd name="T82" fmla="*/ 208 w 256"/>
                <a:gd name="T83" fmla="*/ 31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grpFill/>
            <a:ln>
              <a:solidFill>
                <a:sysClr val="window" lastClr="FFFFFF">
                  <a:lumMod val="95000"/>
                </a:sysClr>
              </a:solidFill>
            </a:ln>
          </p:spPr>
          <p:txBody>
            <a:bodyPr vert="horz" wrap="square" lIns="91440" tIns="45720" rIns="91440" bIns="45720" numCol="1" anchor="t" anchorCtr="0" compatLnSpc="1"/>
            <a:lstStyle/>
            <a:p>
              <a:pPr defTabSz="1217930"/>
              <a:endParaRPr lang="en-US" sz="2800" kern="0" dirty="0">
                <a:solidFill>
                  <a:sysClr val="window" lastClr="FFFFFF">
                    <a:lumMod val="65000"/>
                  </a:sysClr>
                </a:solidFill>
                <a:cs typeface="+mn-ea"/>
              </a:endParaRPr>
            </a:p>
          </p:txBody>
        </p:sp>
      </p:grpSp>
      <p:sp>
        <p:nvSpPr>
          <p:cNvPr id="54" name="矩形 53"/>
          <p:cNvSpPr/>
          <p:nvPr/>
        </p:nvSpPr>
        <p:spPr>
          <a:xfrm>
            <a:off x="911424" y="2299280"/>
            <a:ext cx="5254210" cy="954067"/>
          </a:xfrm>
          <a:prstGeom prst="rect">
            <a:avLst/>
          </a:prstGeom>
        </p:spPr>
        <p:txBody>
          <a:bodyPr wrap="square" lIns="121880" tIns="60940" rIns="121880" bIns="60940">
            <a:spAutoFit/>
          </a:bodyPr>
          <a:lstStyle/>
          <a:p>
            <a:pPr>
              <a:lnSpc>
                <a:spcPct val="150000"/>
              </a:lnSpc>
              <a:defRPr/>
            </a:pPr>
            <a:r>
              <a:rPr lang="zh-CN" altLang="en-US" sz="12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55" name="Content Placeholder 2"/>
          <p:cNvSpPr txBox="1"/>
          <p:nvPr/>
        </p:nvSpPr>
        <p:spPr>
          <a:xfrm>
            <a:off x="996210" y="1832694"/>
            <a:ext cx="2934905"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608965">
              <a:lnSpc>
                <a:spcPct val="80000"/>
              </a:lnSpc>
              <a:buClr>
                <a:srgbClr val="202F3D">
                  <a:lumMod val="75000"/>
                </a:srgbClr>
              </a:buClr>
              <a:defRPr/>
            </a:pPr>
            <a:r>
              <a:rPr lang="zh-CN" altLang="en-US" sz="2000" dirty="0">
                <a:solidFill>
                  <a:schemeClr val="accent1"/>
                </a:solidFill>
                <a:latin typeface="+mn-ea"/>
                <a:cs typeface="+mn-ea"/>
              </a:rPr>
              <a:t>改进不足的方法措施</a:t>
            </a:r>
            <a:endParaRPr lang="en-US" sz="2000" dirty="0">
              <a:solidFill>
                <a:schemeClr val="accent1"/>
              </a:solidFill>
              <a:latin typeface="+mn-ea"/>
              <a:cs typeface="+mn-ea"/>
            </a:endParaRPr>
          </a:p>
        </p:txBody>
      </p:sp>
      <p:sp>
        <p:nvSpPr>
          <p:cNvPr id="56" name="矩形 55"/>
          <p:cNvSpPr/>
          <p:nvPr/>
        </p:nvSpPr>
        <p:spPr>
          <a:xfrm>
            <a:off x="911424" y="4516862"/>
            <a:ext cx="5254210" cy="954067"/>
          </a:xfrm>
          <a:prstGeom prst="rect">
            <a:avLst/>
          </a:prstGeom>
        </p:spPr>
        <p:txBody>
          <a:bodyPr wrap="square" lIns="121880" tIns="60940" rIns="121880" bIns="60940">
            <a:spAutoFit/>
          </a:bodyPr>
          <a:lstStyle/>
          <a:p>
            <a:pPr>
              <a:lnSpc>
                <a:spcPct val="150000"/>
              </a:lnSpc>
              <a:defRPr/>
            </a:pPr>
            <a:r>
              <a:rPr lang="zh-CN" altLang="en-US" sz="12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57" name="Content Placeholder 2"/>
          <p:cNvSpPr txBox="1"/>
          <p:nvPr/>
        </p:nvSpPr>
        <p:spPr>
          <a:xfrm>
            <a:off x="996210" y="4050276"/>
            <a:ext cx="2934905"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608965">
              <a:lnSpc>
                <a:spcPct val="80000"/>
              </a:lnSpc>
              <a:buClr>
                <a:srgbClr val="202F3D">
                  <a:lumMod val="75000"/>
                </a:srgbClr>
              </a:buClr>
              <a:defRPr/>
            </a:pPr>
            <a:r>
              <a:rPr lang="zh-CN" altLang="en-US" sz="2000" dirty="0">
                <a:solidFill>
                  <a:schemeClr val="tx2"/>
                </a:solidFill>
                <a:latin typeface="+mn-ea"/>
                <a:cs typeface="+mn-ea"/>
              </a:rPr>
              <a:t>改进不足的方法措施</a:t>
            </a:r>
            <a:endParaRPr lang="en-US" sz="2000" dirty="0">
              <a:solidFill>
                <a:schemeClr val="tx2"/>
              </a:solidFill>
              <a:latin typeface="+mn-ea"/>
              <a:cs typeface="+mn-ea"/>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style.rotation</p:attrName>
                                        </p:attrNameLst>
                                      </p:cBhvr>
                                      <p:tavLst>
                                        <p:tav tm="0">
                                          <p:val>
                                            <p:fltVal val="90"/>
                                          </p:val>
                                        </p:tav>
                                        <p:tav tm="100000">
                                          <p:val>
                                            <p:fltVal val="0"/>
                                          </p:val>
                                        </p:tav>
                                      </p:tavLst>
                                    </p:anim>
                                    <p:animEffect transition="in" filter="fade">
                                      <p:cBhvr>
                                        <p:cTn id="10" dur="1000"/>
                                        <p:tgtEl>
                                          <p:spTgt spid="28"/>
                                        </p:tgtEl>
                                      </p:cBhvr>
                                    </p:animEffect>
                                  </p:childTnLst>
                                </p:cTn>
                              </p:par>
                              <p:par>
                                <p:cTn id="11" presetID="53" presetClass="entr" presetSubtype="16" fill="hold" nodeType="withEffect">
                                  <p:stCondLst>
                                    <p:cond delay="200"/>
                                  </p:stCondLst>
                                  <p:childTnLst>
                                    <p:set>
                                      <p:cBhvr>
                                        <p:cTn id="12" dur="1" fill="hold">
                                          <p:stCondLst>
                                            <p:cond delay="0"/>
                                          </p:stCondLst>
                                        </p:cTn>
                                        <p:tgtEl>
                                          <p:spTgt spid="44"/>
                                        </p:tgtEl>
                                        <p:attrNameLst>
                                          <p:attrName>style.visibility</p:attrName>
                                        </p:attrNameLst>
                                      </p:cBhvr>
                                      <p:to>
                                        <p:strVal val="visible"/>
                                      </p:to>
                                    </p:set>
                                    <p:anim calcmode="lin" valueType="num">
                                      <p:cBhvr>
                                        <p:cTn id="13" dur="500" fill="hold"/>
                                        <p:tgtEl>
                                          <p:spTgt spid="44"/>
                                        </p:tgtEl>
                                        <p:attrNameLst>
                                          <p:attrName>ppt_w</p:attrName>
                                        </p:attrNameLst>
                                      </p:cBhvr>
                                      <p:tavLst>
                                        <p:tav tm="0">
                                          <p:val>
                                            <p:fltVal val="0"/>
                                          </p:val>
                                        </p:tav>
                                        <p:tav tm="100000">
                                          <p:val>
                                            <p:strVal val="#ppt_w"/>
                                          </p:val>
                                        </p:tav>
                                      </p:tavLst>
                                    </p:anim>
                                    <p:anim calcmode="lin" valueType="num">
                                      <p:cBhvr>
                                        <p:cTn id="14" dur="500" fill="hold"/>
                                        <p:tgtEl>
                                          <p:spTgt spid="44"/>
                                        </p:tgtEl>
                                        <p:attrNameLst>
                                          <p:attrName>ppt_h</p:attrName>
                                        </p:attrNameLst>
                                      </p:cBhvr>
                                      <p:tavLst>
                                        <p:tav tm="0">
                                          <p:val>
                                            <p:fltVal val="0"/>
                                          </p:val>
                                        </p:tav>
                                        <p:tav tm="100000">
                                          <p:val>
                                            <p:strVal val="#ppt_h"/>
                                          </p:val>
                                        </p:tav>
                                      </p:tavLst>
                                    </p:anim>
                                    <p:animEffect transition="in" filter="fade">
                                      <p:cBhvr>
                                        <p:cTn id="15" dur="500"/>
                                        <p:tgtEl>
                                          <p:spTgt spid="44"/>
                                        </p:tgtEl>
                                      </p:cBhvr>
                                    </p:animEffect>
                                  </p:childTnLst>
                                </p:cTn>
                              </p:par>
                              <p:par>
                                <p:cTn id="16" presetID="53" presetClass="entr" presetSubtype="16" fill="hold" nodeType="withEffect">
                                  <p:stCondLst>
                                    <p:cond delay="400"/>
                                  </p:stCondLst>
                                  <p:childTnLst>
                                    <p:set>
                                      <p:cBhvr>
                                        <p:cTn id="17" dur="1" fill="hold">
                                          <p:stCondLst>
                                            <p:cond delay="0"/>
                                          </p:stCondLst>
                                        </p:cTn>
                                        <p:tgtEl>
                                          <p:spTgt spid="47"/>
                                        </p:tgtEl>
                                        <p:attrNameLst>
                                          <p:attrName>style.visibility</p:attrName>
                                        </p:attrNameLst>
                                      </p:cBhvr>
                                      <p:to>
                                        <p:strVal val="visible"/>
                                      </p:to>
                                    </p:set>
                                    <p:anim calcmode="lin" valueType="num">
                                      <p:cBhvr>
                                        <p:cTn id="18" dur="500" fill="hold"/>
                                        <p:tgtEl>
                                          <p:spTgt spid="47"/>
                                        </p:tgtEl>
                                        <p:attrNameLst>
                                          <p:attrName>ppt_w</p:attrName>
                                        </p:attrNameLst>
                                      </p:cBhvr>
                                      <p:tavLst>
                                        <p:tav tm="0">
                                          <p:val>
                                            <p:fltVal val="0"/>
                                          </p:val>
                                        </p:tav>
                                        <p:tav tm="100000">
                                          <p:val>
                                            <p:strVal val="#ppt_w"/>
                                          </p:val>
                                        </p:tav>
                                      </p:tavLst>
                                    </p:anim>
                                    <p:anim calcmode="lin" valueType="num">
                                      <p:cBhvr>
                                        <p:cTn id="19" dur="500" fill="hold"/>
                                        <p:tgtEl>
                                          <p:spTgt spid="47"/>
                                        </p:tgtEl>
                                        <p:attrNameLst>
                                          <p:attrName>ppt_h</p:attrName>
                                        </p:attrNameLst>
                                      </p:cBhvr>
                                      <p:tavLst>
                                        <p:tav tm="0">
                                          <p:val>
                                            <p:fltVal val="0"/>
                                          </p:val>
                                        </p:tav>
                                        <p:tav tm="100000">
                                          <p:val>
                                            <p:strVal val="#ppt_h"/>
                                          </p:val>
                                        </p:tav>
                                      </p:tavLst>
                                    </p:anim>
                                    <p:animEffect transition="in" filter="fade">
                                      <p:cBhvr>
                                        <p:cTn id="20" dur="500"/>
                                        <p:tgtEl>
                                          <p:spTgt spid="47"/>
                                        </p:tgtEl>
                                      </p:cBhvr>
                                    </p:animEffect>
                                  </p:childTnLst>
                                </p:cTn>
                              </p:par>
                              <p:par>
                                <p:cTn id="21" presetID="53" presetClass="entr" presetSubtype="16" fill="hold" nodeType="withEffect">
                                  <p:stCondLst>
                                    <p:cond delay="600"/>
                                  </p:stCondLst>
                                  <p:childTnLst>
                                    <p:set>
                                      <p:cBhvr>
                                        <p:cTn id="22" dur="1" fill="hold">
                                          <p:stCondLst>
                                            <p:cond delay="0"/>
                                          </p:stCondLst>
                                        </p:cTn>
                                        <p:tgtEl>
                                          <p:spTgt spid="41"/>
                                        </p:tgtEl>
                                        <p:attrNameLst>
                                          <p:attrName>style.visibility</p:attrName>
                                        </p:attrNameLst>
                                      </p:cBhvr>
                                      <p:to>
                                        <p:strVal val="visible"/>
                                      </p:to>
                                    </p:set>
                                    <p:anim calcmode="lin" valueType="num">
                                      <p:cBhvr>
                                        <p:cTn id="23" dur="500" fill="hold"/>
                                        <p:tgtEl>
                                          <p:spTgt spid="41"/>
                                        </p:tgtEl>
                                        <p:attrNameLst>
                                          <p:attrName>ppt_w</p:attrName>
                                        </p:attrNameLst>
                                      </p:cBhvr>
                                      <p:tavLst>
                                        <p:tav tm="0">
                                          <p:val>
                                            <p:fltVal val="0"/>
                                          </p:val>
                                        </p:tav>
                                        <p:tav tm="100000">
                                          <p:val>
                                            <p:strVal val="#ppt_w"/>
                                          </p:val>
                                        </p:tav>
                                      </p:tavLst>
                                    </p:anim>
                                    <p:anim calcmode="lin" valueType="num">
                                      <p:cBhvr>
                                        <p:cTn id="24" dur="500" fill="hold"/>
                                        <p:tgtEl>
                                          <p:spTgt spid="41"/>
                                        </p:tgtEl>
                                        <p:attrNameLst>
                                          <p:attrName>ppt_h</p:attrName>
                                        </p:attrNameLst>
                                      </p:cBhvr>
                                      <p:tavLst>
                                        <p:tav tm="0">
                                          <p:val>
                                            <p:fltVal val="0"/>
                                          </p:val>
                                        </p:tav>
                                        <p:tav tm="100000">
                                          <p:val>
                                            <p:strVal val="#ppt_h"/>
                                          </p:val>
                                        </p:tav>
                                      </p:tavLst>
                                    </p:anim>
                                    <p:animEffect transition="in" filter="fade">
                                      <p:cBhvr>
                                        <p:cTn id="25" dur="500"/>
                                        <p:tgtEl>
                                          <p:spTgt spid="41"/>
                                        </p:tgtEl>
                                      </p:cBhvr>
                                    </p:animEffect>
                                  </p:childTnLst>
                                </p:cTn>
                              </p:par>
                              <p:par>
                                <p:cTn id="26" presetID="22" presetClass="entr" presetSubtype="8" fill="hold" grpId="0" nodeType="withEffect">
                                  <p:stCondLst>
                                    <p:cond delay="800"/>
                                  </p:stCondLst>
                                  <p:childTnLst>
                                    <p:set>
                                      <p:cBhvr>
                                        <p:cTn id="27" dur="1" fill="hold">
                                          <p:stCondLst>
                                            <p:cond delay="0"/>
                                          </p:stCondLst>
                                        </p:cTn>
                                        <p:tgtEl>
                                          <p:spTgt spid="40"/>
                                        </p:tgtEl>
                                        <p:attrNameLst>
                                          <p:attrName>style.visibility</p:attrName>
                                        </p:attrNameLst>
                                      </p:cBhvr>
                                      <p:to>
                                        <p:strVal val="visible"/>
                                      </p:to>
                                    </p:set>
                                    <p:animEffect transition="in" filter="wipe(left)">
                                      <p:cBhvr>
                                        <p:cTn id="28" dur="500"/>
                                        <p:tgtEl>
                                          <p:spTgt spid="40"/>
                                        </p:tgtEl>
                                      </p:cBhvr>
                                    </p:animEffect>
                                  </p:childTnLst>
                                </p:cTn>
                              </p:par>
                              <p:par>
                                <p:cTn id="29" presetID="22" presetClass="entr" presetSubtype="8" fill="hold" grpId="0" nodeType="withEffect">
                                  <p:stCondLst>
                                    <p:cond delay="110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500"/>
                                        <p:tgtEl>
                                          <p:spTgt spid="38"/>
                                        </p:tgtEl>
                                      </p:cBhvr>
                                    </p:animEffect>
                                  </p:childTnLst>
                                </p:cTn>
                              </p:par>
                              <p:par>
                                <p:cTn id="32" presetID="22" presetClass="entr" presetSubtype="8" fill="hold" grpId="0" nodeType="withEffect">
                                  <p:stCondLst>
                                    <p:cond delay="1300"/>
                                  </p:stCondLst>
                                  <p:childTnLst>
                                    <p:set>
                                      <p:cBhvr>
                                        <p:cTn id="33" dur="1" fill="hold">
                                          <p:stCondLst>
                                            <p:cond delay="0"/>
                                          </p:stCondLst>
                                        </p:cTn>
                                        <p:tgtEl>
                                          <p:spTgt spid="39"/>
                                        </p:tgtEl>
                                        <p:attrNameLst>
                                          <p:attrName>style.visibility</p:attrName>
                                        </p:attrNameLst>
                                      </p:cBhvr>
                                      <p:to>
                                        <p:strVal val="visible"/>
                                      </p:to>
                                    </p:set>
                                    <p:animEffect transition="in" filter="wipe(left)">
                                      <p:cBhvr>
                                        <p:cTn id="34" dur="500"/>
                                        <p:tgtEl>
                                          <p:spTgt spid="39"/>
                                        </p:tgtEl>
                                      </p:cBhvr>
                                    </p:animEffect>
                                  </p:childTnLst>
                                </p:cTn>
                              </p:par>
                            </p:childTnLst>
                          </p:cTn>
                        </p:par>
                        <p:par>
                          <p:cTn id="35" fill="hold">
                            <p:stCondLst>
                              <p:cond delay="1000"/>
                            </p:stCondLst>
                            <p:childTnLst>
                              <p:par>
                                <p:cTn id="36" presetID="22" presetClass="entr" presetSubtype="8"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wipe(left)">
                                      <p:cBhvr>
                                        <p:cTn id="38" dur="750"/>
                                        <p:tgtEl>
                                          <p:spTgt spid="55"/>
                                        </p:tgtEl>
                                      </p:cBhvr>
                                    </p:animEffect>
                                  </p:childTnLst>
                                </p:cTn>
                              </p:par>
                            </p:childTnLst>
                          </p:cTn>
                        </p:par>
                        <p:par>
                          <p:cTn id="39" fill="hold">
                            <p:stCondLst>
                              <p:cond delay="2000"/>
                            </p:stCondLst>
                            <p:childTnLst>
                              <p:par>
                                <p:cTn id="40" presetID="16" presetClass="entr" presetSubtype="21"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barn(inVertical)">
                                      <p:cBhvr>
                                        <p:cTn id="42" dur="500"/>
                                        <p:tgtEl>
                                          <p:spTgt spid="54"/>
                                        </p:tgtEl>
                                      </p:cBhvr>
                                    </p:animEffect>
                                  </p:childTnLst>
                                </p:cTn>
                              </p:par>
                            </p:childTnLst>
                          </p:cTn>
                        </p:par>
                        <p:par>
                          <p:cTn id="43" fill="hold">
                            <p:stCondLst>
                              <p:cond delay="2500"/>
                            </p:stCondLst>
                            <p:childTnLst>
                              <p:par>
                                <p:cTn id="44" presetID="22" presetClass="entr" presetSubtype="8"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wipe(left)">
                                      <p:cBhvr>
                                        <p:cTn id="46" dur="750"/>
                                        <p:tgtEl>
                                          <p:spTgt spid="57"/>
                                        </p:tgtEl>
                                      </p:cBhvr>
                                    </p:animEffect>
                                  </p:childTnLst>
                                </p:cTn>
                              </p:par>
                            </p:childTnLst>
                          </p:cTn>
                        </p:par>
                        <p:par>
                          <p:cTn id="47" fill="hold">
                            <p:stCondLst>
                              <p:cond delay="3500"/>
                            </p:stCondLst>
                            <p:childTnLst>
                              <p:par>
                                <p:cTn id="48" presetID="16" presetClass="entr" presetSubtype="21" fill="hold" grpId="0" nodeType="afterEffect">
                                  <p:stCondLst>
                                    <p:cond delay="0"/>
                                  </p:stCondLst>
                                  <p:childTnLst>
                                    <p:set>
                                      <p:cBhvr>
                                        <p:cTn id="49" dur="1" fill="hold">
                                          <p:stCondLst>
                                            <p:cond delay="0"/>
                                          </p:stCondLst>
                                        </p:cTn>
                                        <p:tgtEl>
                                          <p:spTgt spid="56"/>
                                        </p:tgtEl>
                                        <p:attrNameLst>
                                          <p:attrName>style.visibility</p:attrName>
                                        </p:attrNameLst>
                                      </p:cBhvr>
                                      <p:to>
                                        <p:strVal val="visible"/>
                                      </p:to>
                                    </p:set>
                                    <p:animEffect transition="in" filter="barn(inVertical)">
                                      <p:cBhvr>
                                        <p:cTn id="5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54" grpId="0"/>
      <p:bldP spid="55" grpId="0"/>
      <p:bldP spid="56" grpId="0"/>
      <p:bldP spid="5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4918676"/>
            <a:ext cx="12192000" cy="1939324"/>
          </a:xfrm>
          <a:prstGeom prst="rect">
            <a:avLst/>
          </a:prstGeom>
          <a:solidFill>
            <a:srgbClr val="1B5892">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flipH="1">
            <a:off x="2818676" y="5101556"/>
            <a:ext cx="6554648" cy="830997"/>
          </a:xfrm>
          <a:prstGeom prst="rect">
            <a:avLst/>
          </a:prstGeom>
          <a:ln>
            <a:noFill/>
          </a:ln>
        </p:spPr>
        <p:txBody>
          <a:bodyPr wrap="square">
            <a:spAutoFit/>
          </a:bodyPr>
          <a:lstStyle/>
          <a:p>
            <a:pPr algn="ctr"/>
            <a:r>
              <a:rPr lang="zh-CN" altLang="en-US" sz="4800" b="1" dirty="0" smtClean="0">
                <a:solidFill>
                  <a:schemeClr val="bg1"/>
                </a:solidFill>
                <a:latin typeface="微软雅黑" panose="020B0503020204020204" pitchFamily="34" charset="-122"/>
                <a:ea typeface="微软雅黑" panose="020B0503020204020204" pitchFamily="34" charset="-122"/>
                <a:cs typeface="BrowalliaUPC" panose="020B0604020202020204" pitchFamily="34" charset="-34"/>
              </a:rPr>
              <a:t>感谢您的耐心观看</a:t>
            </a:r>
            <a:endParaRPr lang="en-US" altLang="zh-CN" sz="4800" b="1" dirty="0">
              <a:solidFill>
                <a:schemeClr val="bg1"/>
              </a:solidFill>
              <a:latin typeface="微软雅黑" panose="020B0503020204020204" pitchFamily="34" charset="-122"/>
              <a:ea typeface="微软雅黑" panose="020B0503020204020204" pitchFamily="34" charset="-122"/>
              <a:cs typeface="BrowalliaUPC" panose="020B0604020202020204" pitchFamily="34" charset="-34"/>
            </a:endParaRPr>
          </a:p>
        </p:txBody>
      </p:sp>
      <p:sp>
        <p:nvSpPr>
          <p:cNvPr id="3" name="TextBox 7"/>
          <p:cNvSpPr txBox="1"/>
          <p:nvPr/>
        </p:nvSpPr>
        <p:spPr>
          <a:xfrm>
            <a:off x="3359696" y="6015578"/>
            <a:ext cx="5472608" cy="553998"/>
          </a:xfrm>
          <a:prstGeom prst="rect">
            <a:avLst/>
          </a:prstGeom>
          <a:noFill/>
          <a:effectLst/>
        </p:spPr>
        <p:txBody>
          <a:bodyPr wrap="square" rtlCol="0">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a:t>
            </a:r>
          </a:p>
          <a:p>
            <a:pPr algn="ctr"/>
            <a:r>
              <a:rPr lang="en-US" altLang="zh-CN" sz="1000" dirty="0">
                <a:solidFill>
                  <a:schemeClr val="bg1"/>
                </a:solidFill>
                <a:latin typeface="微软雅黑" panose="020B0503020204020204" pitchFamily="34" charset="-122"/>
                <a:ea typeface="微软雅黑" panose="020B0503020204020204" pitchFamily="34" charset="-122"/>
              </a:rPr>
              <a:t>the text. Your content to play here, or through your copy, paste in </a:t>
            </a:r>
          </a:p>
          <a:p>
            <a:pPr algn="ctr"/>
            <a:r>
              <a:rPr lang="en-US" altLang="zh-CN" sz="1000" dirty="0">
                <a:solidFill>
                  <a:schemeClr val="bg1"/>
                </a:solidFill>
                <a:latin typeface="微软雅黑" panose="020B0503020204020204" pitchFamily="34" charset="-122"/>
                <a:ea typeface="微软雅黑" panose="020B0503020204020204" pitchFamily="34" charset="-122"/>
              </a:rPr>
              <a:t>this box, and select only the text.</a:t>
            </a:r>
          </a:p>
        </p:txBody>
      </p:sp>
      <p:cxnSp>
        <p:nvCxnSpPr>
          <p:cNvPr id="4" name="直接连接符 3"/>
          <p:cNvCxnSpPr/>
          <p:nvPr/>
        </p:nvCxnSpPr>
        <p:spPr>
          <a:xfrm>
            <a:off x="3359696" y="5947792"/>
            <a:ext cx="54726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1000"/>
                                        <p:tgtEl>
                                          <p:spTgt spid="5"/>
                                        </p:tgtEl>
                                      </p:cBhvr>
                                    </p:animEffect>
                                  </p:childTnLst>
                                </p:cTn>
                              </p:par>
                            </p:childTnLst>
                          </p:cTn>
                        </p:par>
                        <p:par>
                          <p:cTn id="8" fill="hold">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14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ISPRING_SLIDE_ID" val="{873FF4DB-4247-4E7A-9C9D-2430DAD92CAD}"/>
  <p:tag name="GENSWF_ADVANCE_TIME" val="2.533"/>
  <p:tag name="ISPRING_CUSTOM_TIMING_USED" val="1"/>
</p:tagLst>
</file>

<file path=ppt/theme/theme1.xml><?xml version="1.0" encoding="utf-8"?>
<a:theme xmlns:a="http://schemas.openxmlformats.org/drawingml/2006/main" name="Office 主题">
  <a:themeElements>
    <a:clrScheme name="自定义 959">
      <a:dk1>
        <a:sysClr val="windowText" lastClr="000000"/>
      </a:dk1>
      <a:lt1>
        <a:sysClr val="window" lastClr="FFFFFF"/>
      </a:lt1>
      <a:dk2>
        <a:srgbClr val="1A2954"/>
      </a:dk2>
      <a:lt2>
        <a:srgbClr val="1B5892"/>
      </a:lt2>
      <a:accent1>
        <a:srgbClr val="1B5892"/>
      </a:accent1>
      <a:accent2>
        <a:srgbClr val="1A2954"/>
      </a:accent2>
      <a:accent3>
        <a:srgbClr val="1B5892"/>
      </a:accent3>
      <a:accent4>
        <a:srgbClr val="1A2954"/>
      </a:accent4>
      <a:accent5>
        <a:srgbClr val="1B5892"/>
      </a:accent5>
      <a:accent6>
        <a:srgbClr val="1A2954"/>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3646</Words>
  <Application>Microsoft Office PowerPoint</Application>
  <PresentationFormat>自定义</PresentationFormat>
  <Paragraphs>405</Paragraphs>
  <Slides>37</Slides>
  <Notes>27</Notes>
  <HiddenSlides>0</HiddenSlides>
  <MMClips>1</MMClips>
  <ScaleCrop>false</ScaleCrop>
  <HeadingPairs>
    <vt:vector size="4" baseType="variant">
      <vt:variant>
        <vt:lpstr>主题</vt:lpstr>
      </vt:variant>
      <vt:variant>
        <vt:i4>1</vt:i4>
      </vt:variant>
      <vt:variant>
        <vt:lpstr>幻灯片标题</vt:lpstr>
      </vt:variant>
      <vt:variant>
        <vt:i4>37</vt:i4>
      </vt:variant>
    </vt:vector>
  </HeadingPairs>
  <TitlesOfParts>
    <vt:vector size="38" baseType="lpstr">
      <vt:lpstr>Office 主题</vt:lpstr>
      <vt:lpstr>PowerPoint 演示文稿</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Sky123.Org</cp:lastModifiedBy>
  <cp:revision>17</cp:revision>
  <dcterms:created xsi:type="dcterms:W3CDTF">2015-05-05T08:02:00Z</dcterms:created>
  <dcterms:modified xsi:type="dcterms:W3CDTF">2018-02-14T02:36:10Z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